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19" r:id="rId2"/>
    <p:sldId id="272" r:id="rId3"/>
    <p:sldId id="257" r:id="rId4"/>
    <p:sldId id="260" r:id="rId5"/>
    <p:sldId id="283" r:id="rId6"/>
    <p:sldId id="273" r:id="rId7"/>
    <p:sldId id="287" r:id="rId8"/>
    <p:sldId id="274" r:id="rId9"/>
    <p:sldId id="264" r:id="rId10"/>
    <p:sldId id="261" r:id="rId11"/>
    <p:sldId id="265" r:id="rId12"/>
    <p:sldId id="266" r:id="rId13"/>
    <p:sldId id="276" r:id="rId14"/>
    <p:sldId id="269" r:id="rId15"/>
    <p:sldId id="267" r:id="rId16"/>
    <p:sldId id="262" r:id="rId17"/>
    <p:sldId id="277" r:id="rId18"/>
    <p:sldId id="279" r:id="rId19"/>
    <p:sldId id="278" r:id="rId20"/>
    <p:sldId id="259" r:id="rId21"/>
    <p:sldId id="280" r:id="rId22"/>
    <p:sldId id="263" r:id="rId23"/>
    <p:sldId id="282" r:id="rId24"/>
    <p:sldId id="284" r:id="rId25"/>
    <p:sldId id="288" r:id="rId26"/>
    <p:sldId id="285" r:id="rId27"/>
    <p:sldId id="289" r:id="rId28"/>
    <p:sldId id="320" r:id="rId2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2" d="100"/>
          <a:sy n="112" d="100"/>
        </p:scale>
        <p:origin x="870" y="78"/>
      </p:cViewPr>
      <p:guideLst>
        <p:guide orient="horz" pos="2218"/>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22823;&#35745;&#21010;&#27169;&#26495;\PPT&#22270;&#34920;&#20043;&#36947;\PPT&#22270;&#34920;&#20043;&#36947;.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extLst>
              <c:ext xmlns:c16="http://schemas.microsoft.com/office/drawing/2014/chart" uri="{C3380CC4-5D6E-409C-BE32-E72D297353CC}">
                <c16:uniqueId val="{00000001-27EF-42F1-8422-2036024D9DC8}"/>
              </c:ext>
            </c:extLst>
          </c:dPt>
          <c:dPt>
            <c:idx val="1"/>
            <c:bubble3D val="0"/>
            <c:extLst>
              <c:ext xmlns:c16="http://schemas.microsoft.com/office/drawing/2014/chart" uri="{C3380CC4-5D6E-409C-BE32-E72D297353CC}">
                <c16:uniqueId val="{00000003-27EF-42F1-8422-2036024D9DC8}"/>
              </c:ext>
            </c:extLst>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27EF-42F1-8422-2036024D9DC8}"/>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27EF-42F1-8422-2036024D9DC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dPt>
            <c:idx val="0"/>
            <c:bubble3D val="0"/>
            <c:spPr>
              <a:solidFill>
                <a:schemeClr val="accent1"/>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1-36C7-40FC-AF0D-0C22A87E6C4B}"/>
              </c:ext>
            </c:extLst>
          </c:dPt>
          <c:dPt>
            <c:idx val="1"/>
            <c:bubble3D val="0"/>
            <c:extLst>
              <c:ext xmlns:c16="http://schemas.microsoft.com/office/drawing/2014/chart" uri="{C3380CC4-5D6E-409C-BE32-E72D297353CC}">
                <c16:uniqueId val="{00000003-36C7-40FC-AF0D-0C22A87E6C4B}"/>
              </c:ext>
            </c:extLst>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36C7-40FC-AF0D-0C22A87E6C4B}"/>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36C7-40FC-AF0D-0C22A87E6C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idx val="0"/>
            <c:bubble3D val="0"/>
            <c:extLst>
              <c:ext xmlns:c16="http://schemas.microsoft.com/office/drawing/2014/chart" uri="{C3380CC4-5D6E-409C-BE32-E72D297353CC}">
                <c16:uniqueId val="{00000001-49D8-42ED-A928-1C57677F070C}"/>
              </c:ext>
            </c:extLst>
          </c:dPt>
          <c:dPt>
            <c:idx val="1"/>
            <c:bubble3D val="0"/>
            <c:extLst>
              <c:ext xmlns:c16="http://schemas.microsoft.com/office/drawing/2014/chart" uri="{C3380CC4-5D6E-409C-BE32-E72D297353CC}">
                <c16:uniqueId val="{00000003-49D8-42ED-A928-1C57677F070C}"/>
              </c:ext>
            </c:extLst>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extLst>
              <c:ext xmlns:c16="http://schemas.microsoft.com/office/drawing/2014/chart" uri="{C3380CC4-5D6E-409C-BE32-E72D297353CC}">
                <c16:uniqueId val="{00000005-49D8-42ED-A928-1C57677F070C}"/>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49D8-42ED-A928-1C57677F070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a:defRPr/>
            </a:pPr>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a:defRPr/>
            </a:pPr>
            <a:fld id="{174C626D-86BD-4A00-A6C1-412DADF9CD9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ln>
            <a:miter lim="800000"/>
          </a:ln>
        </p:spPr>
      </p:sp>
      <p:sp>
        <p:nvSpPr>
          <p:cNvPr id="15363" name="备注占位符 2"/>
          <p:cNvSpPr>
            <a:spLocks noGrp="1" noChangeArrowheads="1"/>
          </p:cNvSpPr>
          <p:nvPr>
            <p:ph type="body" idx="4294967295"/>
          </p:nvPr>
        </p:nvSpPr>
        <p:spPr/>
        <p:txBody>
          <a:bodyPr/>
          <a:lstStyle/>
          <a:p>
            <a:pPr eaLnBrk="1" hangingPunct="1"/>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A65EADF8-41EB-4A52-89C0-64F1B46D2E06}" type="slidenum">
              <a:rPr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9851354-33A9-431B-A552-769AD66FE300}" type="slidenum">
              <a:rPr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ln>
            <a:miter lim="800000"/>
          </a:ln>
        </p:spPr>
      </p:sp>
      <p:sp>
        <p:nvSpPr>
          <p:cNvPr id="35843" name="备注占位符 2"/>
          <p:cNvSpPr>
            <a:spLocks noGrp="1" noChangeArrowheads="1"/>
          </p:cNvSpPr>
          <p:nvPr>
            <p:ph type="body" idx="4294967295"/>
          </p:nvPr>
        </p:nvSpPr>
        <p:spPr/>
        <p:txBody>
          <a:bodyPr/>
          <a:lstStyle/>
          <a:p>
            <a:pPr eaLnBrk="1" hangingPunct="1"/>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122FC5A-C925-4B01-8665-113E46EA8FEA}" type="slidenum">
              <a:rPr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4B1C247-65D6-419C-933E-696C8D43BD31}" type="slidenum">
              <a:rPr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ln>
            <a:miter lim="800000"/>
          </a:ln>
        </p:spPr>
      </p:sp>
      <p:sp>
        <p:nvSpPr>
          <p:cNvPr id="39939" name="备注占位符 2"/>
          <p:cNvSpPr>
            <a:spLocks noGrp="1" noChangeArrowheads="1"/>
          </p:cNvSpPr>
          <p:nvPr>
            <p:ph type="body" idx="4294967295"/>
          </p:nvPr>
        </p:nvSpPr>
        <p:spPr/>
        <p:txBody>
          <a:bodyPr/>
          <a:lstStyle/>
          <a:p>
            <a:pPr eaLnBrk="1" hangingPunct="1"/>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B31DD33-5181-4042-97B9-E3FC1C0E16EA}" type="slidenum">
              <a:rPr altLang="en-US" smtClean="0">
                <a:solidFill>
                  <a:srgbClr val="000000"/>
                </a:solidFill>
              </a:rPr>
              <a:t>13</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6D51362-5C00-4BF2-81DD-6CA288FE51F2}" type="slidenum">
              <a:rPr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C97B76A-3D66-4E1C-979A-6DBDEBA7FDCB}" type="slidenum">
              <a:rPr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lstStyle/>
          <a:p>
            <a:pPr eaLnBrk="1" hangingPunct="1"/>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80D2D433-E481-41E6-853E-D5475DED88E5}" type="slidenum">
              <a:rPr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endParaRPr lang="zh-CN" altLang="en-US"/>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632E5A0-28C2-4B9C-A7D1-6C753E306D2D}" type="slidenum">
              <a:rPr altLang="en-US" smtClean="0">
                <a:solidFill>
                  <a:srgbClr val="000000"/>
                </a:solidFill>
              </a:rPr>
              <a:t>17</a:t>
            </a:fld>
            <a:endParaRPr lang="zh-CN"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E4B7664-5CFE-47D9-8739-B94DC87C0124}" type="slidenum">
              <a:rPr altLang="en-US" smtClean="0">
                <a:solidFill>
                  <a:srgbClr val="000000"/>
                </a:solidFill>
              </a:rPr>
              <a:t>18</a:t>
            </a:fld>
            <a:endParaRPr lang="zh-CN"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endParaRPr lang="zh-CN" altLang="en-US"/>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ECB4256-C6AD-4CF7-8EAA-329C6C1E2624}" type="slidenum">
              <a:rPr altLang="en-US" smtClean="0">
                <a:solidFill>
                  <a:srgbClr val="000000"/>
                </a:solidFill>
              </a:rPr>
              <a:t>19</a:t>
            </a:fld>
            <a:endParaRPr lang="zh-CN"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ln>
            <a:miter lim="800000"/>
          </a:ln>
        </p:spPr>
      </p:sp>
      <p:sp>
        <p:nvSpPr>
          <p:cNvPr id="17411" name="备注占位符 2"/>
          <p:cNvSpPr>
            <a:spLocks noGrp="1" noChangeArrowheads="1"/>
          </p:cNvSpPr>
          <p:nvPr>
            <p:ph type="body" idx="4294967295"/>
          </p:nvPr>
        </p:nvSpPr>
        <p:spPr/>
        <p:txBody>
          <a:bodyPr/>
          <a:lstStyle/>
          <a:p>
            <a:pPr eaLnBrk="1" hangingPunct="1"/>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6525D0CE-2D87-4297-80E2-6D82FC7812B6}" type="slidenum">
              <a:rPr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D54695E-3823-4A79-A86A-0743A4E25EAD}" type="slidenum">
              <a:rPr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F78C1CD7-1CD4-492E-B9B6-5A76AE20B90E}" type="slidenum">
              <a:rPr altLang="en-US" smtClean="0">
                <a:solidFill>
                  <a:srgbClr val="000000"/>
                </a:solidFill>
              </a:rPr>
              <a:t>21</a:t>
            </a:fld>
            <a:endParaRPr lang="zh-CN"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668BAF7-B6FE-4954-8C13-2ADAD86EA9D5}" type="slidenum">
              <a:rPr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B658346-B5B0-4C3E-9D82-FF7248E2A122}" type="slidenum">
              <a:rPr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2004173-663B-43B4-A827-66DA1DA1C3E3}" type="slidenum">
              <a:rPr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A4859DD-88E5-4B8D-89B3-52475C6CE8E4}" type="slidenum">
              <a:rPr altLang="en-US" smtClean="0">
                <a:solidFill>
                  <a:srgbClr val="000000"/>
                </a:solidFill>
              </a:rPr>
              <a:t>25</a:t>
            </a:fld>
            <a:endParaRPr lang="zh-CN"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p:txBody>
          <a:bodyPr/>
          <a:lstStyle/>
          <a:p>
            <a:pPr eaLnBrk="1" hangingPunct="1"/>
            <a:endParaRPr lang="zh-CN" altLang="en-US"/>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8FF7A21-6736-4F30-89C7-9EB27A40D01A}" type="slidenum">
              <a:rPr altLang="en-US" smtClean="0">
                <a:solidFill>
                  <a:srgbClr val="000000"/>
                </a:solidFill>
              </a:rPr>
              <a:t>26</a:t>
            </a:fld>
            <a:endParaRPr lang="zh-CN"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t>27</a:t>
            </a:fld>
            <a:endParaRPr lang="zh-CN"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a:ln>
            <a:miter lim="800000"/>
          </a:ln>
        </p:spPr>
      </p:sp>
      <p:sp>
        <p:nvSpPr>
          <p:cNvPr id="70659" name="备注占位符 2"/>
          <p:cNvSpPr>
            <a:spLocks noGrp="1" noChangeArrowheads="1"/>
          </p:cNvSpPr>
          <p:nvPr>
            <p:ph type="body" idx="4294967295"/>
          </p:nvPr>
        </p:nvSpPr>
        <p:spPr/>
        <p:txBody>
          <a:bodyPr/>
          <a:lstStyle/>
          <a:p>
            <a:pPr eaLnBrk="1" hangingPunct="1"/>
            <a:endParaRPr lang="zh-CN" altLang="en-US"/>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515C6BBE-4B79-4DD5-89A0-135774D4A07C}" type="slidenum">
              <a:rPr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7F15E75-B347-4896-A7FE-9B3ECB9440DB}" type="slidenum">
              <a:rPr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p:txBody>
          <a:bodyPr/>
          <a:lstStyle/>
          <a:p>
            <a:pPr eaLnBrk="1" hangingPunct="1"/>
            <a:endParaRPr lang="zh-CN" altLang="en-US"/>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951D347-EFE6-423C-B2D7-60D5FCC7668F}" type="slidenum">
              <a:rPr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备注占位符 2"/>
          <p:cNvSpPr>
            <a:spLocks noGrp="1" noChangeArrowheads="1"/>
          </p:cNvSpPr>
          <p:nvPr>
            <p:ph type="body" idx="4294967295"/>
          </p:nvPr>
        </p:nvSpPr>
        <p:spPr/>
        <p:txBody>
          <a:bodyPr/>
          <a:lstStyle/>
          <a:p>
            <a:pPr eaLnBrk="1" hangingPunct="1"/>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B8CD0430-3D87-4828-9B7D-DC0936D5B999}" type="slidenum">
              <a:rPr altLang="en-US" smtClean="0">
                <a:solidFill>
                  <a:srgbClr val="000000"/>
                </a:solidFill>
              </a:rPr>
              <a:t>5</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lstStyle/>
          <a:p>
            <a:pPr eaLnBrk="1" hangingPunct="1"/>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49C6B86-57B0-4F98-B85C-015D04B9C687}" type="slidenum">
              <a:rPr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p:txBody>
          <a:bodyPr/>
          <a:lstStyle/>
          <a:p>
            <a:pPr eaLnBrk="1" hangingPunct="1"/>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71CFFB44-85EF-4A8D-BF73-48A26D022CA0}" type="slidenum">
              <a:rPr altLang="en-US" smtClean="0">
                <a:solidFill>
                  <a:srgbClr val="000000"/>
                </a:solidFill>
              </a:rPr>
              <a:t>7</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p:txBody>
          <a:bodyPr/>
          <a:lstStyle/>
          <a:p>
            <a:pPr eaLnBrk="1" hangingPunct="1"/>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738BFD4-1F7C-4820-933B-B2E573B351F1}" type="slidenum">
              <a:rPr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lstStyle/>
          <a:p>
            <a:pPr eaLnBrk="1" hangingPunct="1"/>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06F86A6-60FF-41FF-94BF-AF98C7A2E514}" type="slidenum">
              <a:rPr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9677BB-EFFD-48FF-BA32-BF83DD8BAFEF}" type="slidenum">
              <a:rPr lang="zh-CN" altLang="en-US"/>
              <a:t>‹#›</a:t>
            </a:fld>
            <a:endParaRPr lang="zh-CN" altLang="en-US"/>
          </a:p>
        </p:txBody>
      </p:sp>
    </p:spTree>
  </p:cSld>
  <p:clrMapOvr>
    <a:masterClrMapping/>
  </p:clrMapOvr>
  <p:transition spd="slow" advTm="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7629792-1FD3-4372-B0D6-BB9FA2BB5228}" type="slidenum">
              <a:rPr lang="zh-CN" altLang="en-US"/>
              <a:t>‹#›</a:t>
            </a:fld>
            <a:endParaRPr lang="zh-CN" altLang="en-US"/>
          </a:p>
        </p:txBody>
      </p:sp>
    </p:spTree>
  </p:cSld>
  <p:clrMapOvr>
    <a:masterClrMapping/>
  </p:clrMapOvr>
  <p:transition spd="slow" advTm="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t>‹#›</a:t>
            </a:fld>
            <a:endParaRPr lang="zh-CN" altLang="en-US"/>
          </a:p>
        </p:txBody>
      </p:sp>
    </p:spTree>
  </p:cSld>
  <p:clrMapOvr>
    <a:masterClrMapping/>
  </p:clrMapOvr>
  <p:transition spd="slow" advTm="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331E5-41A7-4476-87D2-AF703E4BF47E}" type="slidenum">
              <a:rPr lang="zh-CN" altLang="en-US"/>
              <a:t>‹#›</a:t>
            </a:fld>
            <a:endParaRPr lang="zh-CN" altLang="en-US"/>
          </a:p>
        </p:txBody>
      </p:sp>
    </p:spTree>
  </p:cSld>
  <p:clrMapOvr>
    <a:masterClrMapping/>
  </p:clrMapOvr>
  <p:transition spd="slow" advTm="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F6688-B4D3-4098-A792-058E09E6B9D1}" type="slidenum">
              <a:rPr lang="zh-CN" altLang="en-US"/>
              <a:t>‹#›</a:t>
            </a:fld>
            <a:endParaRPr lang="zh-CN" altLang="en-US"/>
          </a:p>
        </p:txBody>
      </p:sp>
    </p:spTree>
  </p:cSld>
  <p:clrMapOvr>
    <a:masterClrMapping/>
  </p:clrMapOvr>
  <p:transition spd="slow" advTm="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FD653F-41B1-4B1E-9471-CFE3D6635125}" type="slidenum">
              <a:rPr lang="zh-CN" altLang="en-US"/>
              <a:t>‹#›</a:t>
            </a:fld>
            <a:endParaRPr lang="zh-CN" altLang="en-US"/>
          </a:p>
        </p:txBody>
      </p:sp>
    </p:spTree>
  </p:cSld>
  <p:clrMapOvr>
    <a:masterClrMapping/>
  </p:clrMapOvr>
  <p:transition spd="slow"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90B6E3-2284-4A61-9FB1-61945F8A18BA}" type="slidenum">
              <a:rPr lang="zh-CN" altLang="en-US"/>
              <a:t>‹#›</a:t>
            </a:fld>
            <a:endParaRPr lang="zh-CN" altLang="en-US"/>
          </a:p>
        </p:txBody>
      </p:sp>
    </p:spTree>
  </p:cSld>
  <p:clrMapOvr>
    <a:masterClrMapping/>
  </p:clrMapOvr>
  <p:transition spd="slow" advTm="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5C87EF-FCC0-484A-B79F-E9387BE49425}" type="slidenum">
              <a:rPr lang="zh-CN" altLang="en-US"/>
              <a:t>‹#›</a:t>
            </a:fld>
            <a:endParaRPr lang="zh-CN" altLang="en-US"/>
          </a:p>
        </p:txBody>
      </p:sp>
    </p:spTree>
  </p:cSld>
  <p:clrMapOvr>
    <a:masterClrMapping/>
  </p:clrMapOvr>
  <p:transition spd="slow" advTm="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C72EE9-6990-4D96-9937-DE4266DAA67B}" type="slidenum">
              <a:rPr lang="zh-CN" altLang="en-US"/>
              <a:t>‹#›</a:t>
            </a:fld>
            <a:endParaRPr lang="zh-CN" altLang="en-US"/>
          </a:p>
        </p:txBody>
      </p:sp>
    </p:spTree>
  </p:cSld>
  <p:clrMapOvr>
    <a:masterClrMapping/>
  </p:clrMapOvr>
  <p:transition spd="slow" advTm="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79E473-C0AC-40D4-B124-103A3BE45A07}" type="slidenum">
              <a:rPr lang="zh-CN" altLang="en-US"/>
              <a:t>‹#›</a:t>
            </a:fld>
            <a:endParaRPr lang="zh-CN" altLang="en-US"/>
          </a:p>
        </p:txBody>
      </p:sp>
    </p:spTree>
  </p:cSld>
  <p:clrMapOvr>
    <a:masterClrMapping/>
  </p:clrMapOvr>
  <p:transition spd="slow" advTm="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24A45-207E-4E2F-829C-0C95F491C618}" type="slidenum">
              <a:rPr lang="zh-CN" altLang="en-US"/>
              <a:t>‹#›</a:t>
            </a:fld>
            <a:endParaRPr lang="zh-CN" altLang="en-US"/>
          </a:p>
        </p:txBody>
      </p:sp>
    </p:spTree>
  </p:cSld>
  <p:clrMapOvr>
    <a:masterClrMapping/>
  </p:clrMapOvr>
  <p:transition spd="slow" advTm="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200" noProof="1">
                <a:solidFill>
                  <a:schemeClr val="tx1">
                    <a:tint val="75000"/>
                  </a:schemeClr>
                </a:solidFill>
                <a:latin typeface="Calibri" panose="020F0502020204030204" pitchFamily="34" charset="0"/>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buFont typeface="Arial" panose="020B0604020202020204" pitchFamily="34" charset="0"/>
              <a:buNone/>
              <a:defRPr sz="1200" noProof="1">
                <a:solidFill>
                  <a:schemeClr val="tx1">
                    <a:tint val="75000"/>
                  </a:schemeClr>
                </a:solidFill>
                <a:latin typeface="+mn-lt"/>
                <a:ea typeface="+mn-ea"/>
              </a:defRPr>
            </a:lvl1pPr>
          </a:lstStyle>
          <a:p>
            <a:pPr>
              <a:defRPr/>
            </a:pPr>
            <a:fld id="{49642F91-87E5-42AD-8731-1FE5D362CECB}" type="slidenum">
              <a:rPr lang="zh-CN" altLang="en-US"/>
              <a:t>‹#›</a:t>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split orient="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7.jpeg"/><Relationship Id="rId7"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6" name="TextBox 55"/>
          <p:cNvSpPr txBox="1">
            <a:spLocks noChangeArrowheads="1"/>
          </p:cNvSpPr>
          <p:nvPr/>
        </p:nvSpPr>
        <p:spPr bwMode="auto">
          <a:xfrm>
            <a:off x="3865563" y="3581400"/>
            <a:ext cx="77787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chemeClr val="tx2"/>
                </a:solidFill>
                <a:latin typeface="微软雅黑" panose="020B0503020204020204" pitchFamily="34" charset="-122"/>
                <a:ea typeface="微软雅黑" panose="020B0503020204020204" pitchFamily="34" charset="-122"/>
              </a:rPr>
              <a:t>时尚通用工作总结</a:t>
            </a:r>
            <a:r>
              <a:rPr lang="en-US" altLang="zh-CN" sz="4800" b="1">
                <a:solidFill>
                  <a:schemeClr val="tx2"/>
                </a:solidFill>
                <a:latin typeface="微软雅黑" panose="020B0503020204020204" pitchFamily="34" charset="-122"/>
                <a:ea typeface="微软雅黑" panose="020B0503020204020204" pitchFamily="34" charset="-122"/>
              </a:rPr>
              <a:t>PPT</a:t>
            </a:r>
            <a:r>
              <a:rPr lang="zh-CN" altLang="en-US" sz="4800" b="1">
                <a:solidFill>
                  <a:schemeClr val="tx2"/>
                </a:solidFill>
                <a:latin typeface="微软雅黑" panose="020B0503020204020204" pitchFamily="34" charset="-122"/>
                <a:ea typeface="微软雅黑" panose="020B0503020204020204" pitchFamily="34" charset="-122"/>
              </a:rPr>
              <a:t>模板</a:t>
            </a:r>
          </a:p>
        </p:txBody>
      </p:sp>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
        <p:nvSpPr>
          <p:cNvPr id="2" name="矩形 1"/>
          <p:cNvSpPr/>
          <p:nvPr/>
        </p:nvSpPr>
        <p:spPr>
          <a:xfrm>
            <a:off x="5531644" y="2447925"/>
            <a:ext cx="2438400" cy="1198880"/>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7200" b="1" noProof="1">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20</a:t>
            </a:r>
            <a:r>
              <a:rPr lang="en-US" altLang="zh-CN" sz="7200" b="1" noProof="1">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20</a:t>
            </a:r>
          </a:p>
        </p:txBody>
      </p:sp>
    </p:spTree>
    <p:custDataLst>
      <p:tags r:id="rId1"/>
    </p:custDataLst>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1000" fill="hold"/>
                                        <p:tgtEl>
                                          <p:spTgt spid="56"/>
                                        </p:tgtEl>
                                        <p:attrNameLst>
                                          <p:attrName>ppt_w</p:attrName>
                                        </p:attrNameLst>
                                      </p:cBhvr>
                                      <p:tavLst>
                                        <p:tav tm="0">
                                          <p:val>
                                            <p:strVal val="#ppt_w+.3"/>
                                          </p:val>
                                        </p:tav>
                                        <p:tav tm="100000">
                                          <p:val>
                                            <p:strVal val="#ppt_w"/>
                                          </p:val>
                                        </p:tav>
                                      </p:tavLst>
                                    </p:anim>
                                    <p:anim calcmode="lin" valueType="num">
                                      <p:cBhvr>
                                        <p:cTn id="14" dur="1000" fill="hold"/>
                                        <p:tgtEl>
                                          <p:spTgt spid="56"/>
                                        </p:tgtEl>
                                        <p:attrNameLst>
                                          <p:attrName>ppt_h</p:attrName>
                                        </p:attrNameLst>
                                      </p:cBhvr>
                                      <p:tavLst>
                                        <p:tav tm="0">
                                          <p:val>
                                            <p:strVal val="#ppt_h"/>
                                          </p:val>
                                        </p:tav>
                                        <p:tav tm="100000">
                                          <p:val>
                                            <p:strVal val="#ppt_h"/>
                                          </p:val>
                                        </p:tav>
                                      </p:tavLst>
                                    </p:anim>
                                    <p:animEffect transition="in" filter="fade">
                                      <p:cBhvr>
                                        <p:cTn id="15" dur="1000"/>
                                        <p:tgtEl>
                                          <p:spTgt spid="5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工作完成情况</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32781"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02</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bwMode="auto">
          <a:xfrm>
            <a:off x="3919538" y="1703388"/>
            <a:ext cx="3841750" cy="2305050"/>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矩形 4"/>
            <p:cNvSpPr/>
            <p:nvPr/>
          </p:nvSpPr>
          <p:spPr>
            <a:xfrm>
              <a:off x="5504242" y="3230730"/>
              <a:ext cx="1441503"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1765300" y="1725613"/>
            <a:ext cx="2874963" cy="230505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矩形 8"/>
            <p:cNvSpPr/>
            <p:nvPr/>
          </p:nvSpPr>
          <p:spPr>
            <a:xfrm>
              <a:off x="1664277" y="3132272"/>
              <a:ext cx="1441038"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6691313" y="1700213"/>
            <a:ext cx="3841750" cy="2306637"/>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2" name="矩形 11"/>
            <p:cNvSpPr/>
            <p:nvPr/>
          </p:nvSpPr>
          <p:spPr>
            <a:xfrm>
              <a:off x="8969672" y="3219686"/>
              <a:ext cx="1441503" cy="834477"/>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1992313" y="4154488"/>
            <a:ext cx="2582862" cy="1220787"/>
            <a:chOff x="1494651" y="3223483"/>
            <a:chExt cx="1936711" cy="914814"/>
          </a:xfrm>
        </p:grpSpPr>
        <p:sp>
          <p:nvSpPr>
            <p:cNvPr id="34830"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5"/>
            <p:cNvSpPr txBox="1"/>
            <p:nvPr/>
          </p:nvSpPr>
          <p:spPr>
            <a:xfrm>
              <a:off x="1494651"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1"/>
                  </a:solidFill>
                  <a:latin typeface="微软雅黑" panose="020B0503020204020204" pitchFamily="34" charset="-122"/>
                  <a:ea typeface="微软雅黑" panose="020B0503020204020204" pitchFamily="34" charset="-122"/>
                </a:rPr>
                <a:t>销售量全年提高</a:t>
              </a:r>
              <a:r>
                <a:rPr lang="en-US" altLang="zh-CN" sz="1865" b="1" noProof="1">
                  <a:solidFill>
                    <a:schemeClr val="accent1"/>
                  </a:solidFill>
                  <a:latin typeface="微软雅黑" panose="020B0503020204020204" pitchFamily="34" charset="-122"/>
                  <a:ea typeface="微软雅黑" panose="020B0503020204020204" pitchFamily="34" charset="-122"/>
                </a:rPr>
                <a:t>50%</a:t>
              </a:r>
              <a:endParaRPr lang="zh-CN" altLang="en-US" sz="1865" b="1" noProof="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4918075" y="4154488"/>
            <a:ext cx="2582863" cy="1220787"/>
            <a:chOff x="3688474" y="3223483"/>
            <a:chExt cx="1936711" cy="914814"/>
          </a:xfrm>
        </p:grpSpPr>
        <p:sp>
          <p:nvSpPr>
            <p:cNvPr id="34828"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3688474"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2"/>
                  </a:solidFill>
                  <a:latin typeface="微软雅黑" panose="020B0503020204020204" pitchFamily="34" charset="-122"/>
                  <a:ea typeface="微软雅黑" panose="020B0503020204020204" pitchFamily="34" charset="-122"/>
                </a:rPr>
                <a:t>签约成功率达</a:t>
              </a:r>
              <a:r>
                <a:rPr lang="en-US" altLang="zh-CN" sz="1865" b="1" noProof="1">
                  <a:solidFill>
                    <a:schemeClr val="accent2"/>
                  </a:solidFill>
                  <a:latin typeface="微软雅黑" panose="020B0503020204020204" pitchFamily="34" charset="-122"/>
                  <a:ea typeface="微软雅黑" panose="020B0503020204020204" pitchFamily="34" charset="-122"/>
                </a:rPr>
                <a:t>90%</a:t>
              </a:r>
              <a:endParaRPr lang="zh-CN" altLang="en-US" sz="1865" b="1" noProof="1">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7843838" y="4154488"/>
            <a:ext cx="2668587" cy="1220787"/>
            <a:chOff x="5882297" y="3223483"/>
            <a:chExt cx="2002071" cy="914814"/>
          </a:xfrm>
        </p:grpSpPr>
        <p:sp>
          <p:nvSpPr>
            <p:cNvPr id="34826"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882297" y="3223483"/>
              <a:ext cx="200207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3"/>
                  </a:solidFill>
                  <a:latin typeface="微软雅黑" panose="020B0503020204020204" pitchFamily="34" charset="-122"/>
                  <a:ea typeface="微软雅黑" panose="020B0503020204020204" pitchFamily="34" charset="-122"/>
                </a:rPr>
                <a:t>公司利润提高</a:t>
              </a:r>
              <a:r>
                <a:rPr lang="en-US" altLang="zh-CN" sz="1865" b="1" noProof="1">
                  <a:solidFill>
                    <a:schemeClr val="accent3"/>
                  </a:solidFill>
                  <a:latin typeface="微软雅黑" panose="020B0503020204020204" pitchFamily="34" charset="-122"/>
                  <a:ea typeface="微软雅黑" panose="020B0503020204020204" pitchFamily="34" charset="-122"/>
                </a:rPr>
                <a:t>23%</a:t>
              </a:r>
              <a:endParaRPr lang="zh-CN" altLang="en-US" sz="1865" b="1" noProof="1">
                <a:solidFill>
                  <a:schemeClr val="accent3"/>
                </a:solidFill>
                <a:latin typeface="微软雅黑" panose="020B0503020204020204" pitchFamily="34" charset="-122"/>
                <a:ea typeface="微软雅黑" panose="020B0503020204020204" pitchFamily="34" charset="-122"/>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hape 5166"/>
          <p:cNvSpPr/>
          <p:nvPr/>
        </p:nvSpPr>
        <p:spPr>
          <a:xfrm>
            <a:off x="2592388" y="1876425"/>
            <a:ext cx="1624012" cy="1438275"/>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4" name="Shape 5167"/>
          <p:cNvSpPr/>
          <p:nvPr/>
        </p:nvSpPr>
        <p:spPr>
          <a:xfrm>
            <a:off x="2100263" y="2728913"/>
            <a:ext cx="26146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5" name="Shape 5168"/>
          <p:cNvSpPr/>
          <p:nvPr/>
        </p:nvSpPr>
        <p:spPr>
          <a:xfrm>
            <a:off x="1608138" y="3654425"/>
            <a:ext cx="36052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6" name="Shape 5169"/>
          <p:cNvSpPr/>
          <p:nvPr/>
        </p:nvSpPr>
        <p:spPr>
          <a:xfrm>
            <a:off x="1103313" y="4579938"/>
            <a:ext cx="4597400" cy="1497012"/>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7" name="组合 6"/>
          <p:cNvGrpSpPr/>
          <p:nvPr/>
        </p:nvGrpSpPr>
        <p:grpSpPr>
          <a:xfrm>
            <a:off x="3084979" y="1477975"/>
            <a:ext cx="1143841" cy="980622"/>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lIns="0" tIns="0" rIns="0" bIns="0"/>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输入文本</a:t>
              </a:r>
            </a:p>
          </p:txBody>
        </p:sp>
      </p:grpSp>
      <p:grpSp>
        <p:nvGrpSpPr>
          <p:cNvPr id="10" name="组合 9"/>
          <p:cNvGrpSpPr/>
          <p:nvPr/>
        </p:nvGrpSpPr>
        <p:grpSpPr>
          <a:xfrm>
            <a:off x="2592459" y="2729597"/>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点击输入文本</a:t>
              </a:r>
            </a:p>
          </p:txBody>
        </p:sp>
      </p:grpSp>
      <p:grpSp>
        <p:nvGrpSpPr>
          <p:cNvPr id="13" name="组合 12"/>
          <p:cNvGrpSpPr/>
          <p:nvPr/>
        </p:nvGrpSpPr>
        <p:grpSpPr>
          <a:xfrm>
            <a:off x="2099939"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607420" y="4579460"/>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1103446" y="5491553"/>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6788150" y="1495425"/>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a:solidFill>
                <a:srgbClr val="FFFFFF"/>
              </a:solidFill>
              <a:latin typeface="Calibri Light" panose="020F0302020204030204" pitchFamily="34" charset="0"/>
            </a:endParaRPr>
          </a:p>
        </p:txBody>
      </p:sp>
      <p:sp>
        <p:nvSpPr>
          <p:cNvPr id="24" name="Round Same Side Corner Rectangle 68"/>
          <p:cNvSpPr/>
          <p:nvPr/>
        </p:nvSpPr>
        <p:spPr>
          <a:xfrm rot="10800000" flipH="1">
            <a:off x="6786563" y="2536825"/>
            <a:ext cx="66675" cy="6858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a:solidFill>
                <a:srgbClr val="FFFFFF"/>
              </a:solidFill>
              <a:latin typeface="Calibri Light" panose="020F0302020204030204" pitchFamily="34" charset="0"/>
            </a:endParaRPr>
          </a:p>
        </p:txBody>
      </p:sp>
      <p:sp>
        <p:nvSpPr>
          <p:cNvPr id="25" name="Round Same Side Corner Rectangle 69"/>
          <p:cNvSpPr/>
          <p:nvPr/>
        </p:nvSpPr>
        <p:spPr>
          <a:xfrm rot="10800000" flipH="1">
            <a:off x="6788150" y="3484563"/>
            <a:ext cx="66675" cy="6858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a:solidFill>
                <a:srgbClr val="FFFFFF"/>
              </a:solidFill>
              <a:latin typeface="Calibri Light" panose="020F0302020204030204" pitchFamily="34" charset="0"/>
            </a:endParaRPr>
          </a:p>
        </p:txBody>
      </p:sp>
      <p:grpSp>
        <p:nvGrpSpPr>
          <p:cNvPr id="26" name="组合 25"/>
          <p:cNvGrpSpPr/>
          <p:nvPr/>
        </p:nvGrpSpPr>
        <p:grpSpPr bwMode="auto">
          <a:xfrm>
            <a:off x="6970713" y="1479550"/>
            <a:ext cx="3829050" cy="1036638"/>
            <a:chOff x="5228512" y="1109269"/>
            <a:chExt cx="2871880" cy="778192"/>
          </a:xfrm>
        </p:grpSpPr>
        <p:sp>
          <p:nvSpPr>
            <p:cNvPr id="27" name="TextBox 26"/>
            <p:cNvSpPr txBox="1"/>
            <p:nvPr/>
          </p:nvSpPr>
          <p:spPr>
            <a:xfrm>
              <a:off x="5228512" y="1303519"/>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6" name="Rectangle 71"/>
            <p:cNvSpPr>
              <a:spLocks noChangeArrowheads="1"/>
            </p:cNvSpPr>
            <p:nvPr/>
          </p:nvSpPr>
          <p:spPr bwMode="auto">
            <a:xfrm>
              <a:off x="5228513" y="1109269"/>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bwMode="auto">
          <a:xfrm>
            <a:off x="6970713" y="2492375"/>
            <a:ext cx="3829050" cy="1038225"/>
            <a:chOff x="5228512" y="1869180"/>
            <a:chExt cx="2871880" cy="778191"/>
          </a:xfrm>
        </p:grpSpPr>
        <p:sp>
          <p:nvSpPr>
            <p:cNvPr id="30" name="TextBox 29"/>
            <p:cNvSpPr txBox="1"/>
            <p:nvPr/>
          </p:nvSpPr>
          <p:spPr>
            <a:xfrm>
              <a:off x="5228512" y="2063133"/>
              <a:ext cx="2871880" cy="584238"/>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4" name="Rectangle 73"/>
            <p:cNvSpPr>
              <a:spLocks noChangeArrowheads="1"/>
            </p:cNvSpPr>
            <p:nvPr/>
          </p:nvSpPr>
          <p:spPr bwMode="auto">
            <a:xfrm>
              <a:off x="5228513" y="186918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bwMode="auto">
          <a:xfrm>
            <a:off x="6970713" y="3505200"/>
            <a:ext cx="3829050" cy="1038225"/>
            <a:chOff x="5228512" y="2629091"/>
            <a:chExt cx="2871880" cy="778192"/>
          </a:xfrm>
        </p:grpSpPr>
        <p:sp>
          <p:nvSpPr>
            <p:cNvPr id="33" name="TextBox 32"/>
            <p:cNvSpPr txBox="1"/>
            <p:nvPr/>
          </p:nvSpPr>
          <p:spPr>
            <a:xfrm>
              <a:off x="5228512" y="2823044"/>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2" name="Rectangle 75"/>
            <p:cNvSpPr>
              <a:spLocks noChangeArrowheads="1"/>
            </p:cNvSpPr>
            <p:nvPr/>
          </p:nvSpPr>
          <p:spPr bwMode="auto">
            <a:xfrm>
              <a:off x="5228513" y="262909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6786563" y="4445000"/>
            <a:ext cx="66675" cy="6858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a:solidFill>
                <a:srgbClr val="FFFFFF"/>
              </a:solidFill>
              <a:latin typeface="Calibri Light" panose="020F0302020204030204" pitchFamily="34" charset="0"/>
            </a:endParaRPr>
          </a:p>
        </p:txBody>
      </p:sp>
      <p:sp>
        <p:nvSpPr>
          <p:cNvPr id="36" name="Round Same Side Corner Rectangle 77"/>
          <p:cNvSpPr/>
          <p:nvPr/>
        </p:nvSpPr>
        <p:spPr>
          <a:xfrm rot="10800000" flipH="1">
            <a:off x="6788150" y="5392738"/>
            <a:ext cx="66675" cy="68421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a:solidFill>
                <a:srgbClr val="FFFFFF"/>
              </a:solidFill>
              <a:latin typeface="Calibri Light" panose="020F0302020204030204" pitchFamily="34" charset="0"/>
            </a:endParaRPr>
          </a:p>
        </p:txBody>
      </p:sp>
      <p:grpSp>
        <p:nvGrpSpPr>
          <p:cNvPr id="37" name="组合 36"/>
          <p:cNvGrpSpPr/>
          <p:nvPr/>
        </p:nvGrpSpPr>
        <p:grpSpPr bwMode="auto">
          <a:xfrm>
            <a:off x="6970713" y="4398963"/>
            <a:ext cx="3829050" cy="1038225"/>
            <a:chOff x="5228512" y="3299800"/>
            <a:chExt cx="2871880" cy="778192"/>
          </a:xfrm>
        </p:grpSpPr>
        <p:sp>
          <p:nvSpPr>
            <p:cNvPr id="38" name="TextBox 37"/>
            <p:cNvSpPr txBox="1"/>
            <p:nvPr/>
          </p:nvSpPr>
          <p:spPr>
            <a:xfrm>
              <a:off x="5228512" y="3493753"/>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0" name="Rectangle 79"/>
            <p:cNvSpPr>
              <a:spLocks noChangeArrowheads="1"/>
            </p:cNvSpPr>
            <p:nvPr/>
          </p:nvSpPr>
          <p:spPr bwMode="auto">
            <a:xfrm>
              <a:off x="5228513" y="329980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bwMode="auto">
          <a:xfrm>
            <a:off x="6970713" y="5413375"/>
            <a:ext cx="3829050" cy="1036638"/>
            <a:chOff x="5228512" y="4059711"/>
            <a:chExt cx="2871880" cy="778192"/>
          </a:xfrm>
        </p:grpSpPr>
        <p:sp>
          <p:nvSpPr>
            <p:cNvPr id="41" name="TextBox 40"/>
            <p:cNvSpPr txBox="1"/>
            <p:nvPr/>
          </p:nvSpPr>
          <p:spPr>
            <a:xfrm>
              <a:off x="5228512" y="4253961"/>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88" name="Rectangle 81"/>
            <p:cNvSpPr>
              <a:spLocks noChangeArrowheads="1"/>
            </p:cNvSpPr>
            <p:nvPr/>
          </p:nvSpPr>
          <p:spPr bwMode="auto">
            <a:xfrm>
              <a:off x="5228513" y="405971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3428206" y="3871120"/>
            <a:ext cx="2790825" cy="1547812"/>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p:nvPr/>
        </p:nvGrpSpPr>
        <p:grpSpPr>
          <a:xfrm>
            <a:off x="4245856" y="4766696"/>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8" name="组合 7"/>
          <p:cNvGrpSpPr/>
          <p:nvPr/>
        </p:nvGrpSpPr>
        <p:grpSpPr bwMode="auto">
          <a:xfrm>
            <a:off x="2078038" y="2486025"/>
            <a:ext cx="1547812" cy="3554413"/>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0" name="圆角矩形 9"/>
            <p:cNvSpPr/>
            <p:nvPr/>
          </p:nvSpPr>
          <p:spPr>
            <a:xfrm rot="5400000">
              <a:off x="3109919" y="1976471"/>
              <a:ext cx="3250813" cy="1351642"/>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1" name="椭圆 10"/>
          <p:cNvSpPr/>
          <p:nvPr/>
        </p:nvSpPr>
        <p:spPr>
          <a:xfrm>
            <a:off x="2262188" y="4757738"/>
            <a:ext cx="1200150" cy="12001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2" name="圆角矩形 11"/>
          <p:cNvSpPr/>
          <p:nvPr/>
        </p:nvSpPr>
        <p:spPr>
          <a:xfrm rot="5400000">
            <a:off x="7048500" y="3549650"/>
            <a:ext cx="3433763" cy="1547813"/>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13" name="组合 12"/>
          <p:cNvGrpSpPr/>
          <p:nvPr/>
        </p:nvGrpSpPr>
        <p:grpSpPr>
          <a:xfrm>
            <a:off x="8194594" y="4766696"/>
            <a:ext cx="1182194"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16" name="组合 15"/>
          <p:cNvGrpSpPr/>
          <p:nvPr/>
        </p:nvGrpSpPr>
        <p:grpSpPr bwMode="auto">
          <a:xfrm>
            <a:off x="6019800" y="2486025"/>
            <a:ext cx="1549400" cy="3554413"/>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8" name="圆角矩形 17"/>
            <p:cNvSpPr/>
            <p:nvPr/>
          </p:nvSpPr>
          <p:spPr>
            <a:xfrm rot="5400000">
              <a:off x="3109920" y="1976424"/>
              <a:ext cx="3250813" cy="1351735"/>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9" name="椭圆 18"/>
          <p:cNvSpPr/>
          <p:nvPr/>
        </p:nvSpPr>
        <p:spPr>
          <a:xfrm>
            <a:off x="6211888" y="4757738"/>
            <a:ext cx="1200150" cy="1200150"/>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20" name="TextBox 123"/>
          <p:cNvSpPr txBox="1">
            <a:spLocks noChangeArrowheads="1"/>
          </p:cNvSpPr>
          <p:nvPr/>
        </p:nvSpPr>
        <p:spPr bwMode="auto">
          <a:xfrm>
            <a:off x="6272213" y="303212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1" name="TextBox 124"/>
          <p:cNvSpPr txBox="1">
            <a:spLocks noChangeArrowheads="1"/>
          </p:cNvSpPr>
          <p:nvPr/>
        </p:nvSpPr>
        <p:spPr bwMode="auto">
          <a:xfrm>
            <a:off x="228282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2" name="TextBox 127"/>
          <p:cNvSpPr txBox="1">
            <a:spLocks noChangeArrowheads="1"/>
          </p:cNvSpPr>
          <p:nvPr/>
        </p:nvSpPr>
        <p:spPr bwMode="auto">
          <a:xfrm>
            <a:off x="4246563" y="37115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15%</a:t>
            </a:r>
            <a:endParaRPr lang="zh-CN" altLang="en-US" sz="2400">
              <a:solidFill>
                <a:schemeClr val="bg1"/>
              </a:solidFill>
              <a:latin typeface="宋体" panose="02010600030101010101" pitchFamily="2" charset="-122"/>
            </a:endParaRPr>
          </a:p>
        </p:txBody>
      </p:sp>
      <p:sp>
        <p:nvSpPr>
          <p:cNvPr id="23" name="TextBox 128"/>
          <p:cNvSpPr txBox="1">
            <a:spLocks noChangeArrowheads="1"/>
          </p:cNvSpPr>
          <p:nvPr/>
        </p:nvSpPr>
        <p:spPr bwMode="auto">
          <a:xfrm>
            <a:off x="822007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25%</a:t>
            </a:r>
            <a:endParaRPr lang="zh-CN" altLang="en-US" sz="2400">
              <a:solidFill>
                <a:schemeClr val="bg1"/>
              </a:solidFill>
              <a:latin typeface="宋体" panose="02010600030101010101" pitchFamily="2" charset="-122"/>
            </a:endParaRPr>
          </a:p>
        </p:txBody>
      </p:sp>
      <p:sp>
        <p:nvSpPr>
          <p:cNvPr id="24" name="TextBox 131"/>
          <p:cNvSpPr txBox="1">
            <a:spLocks noChangeArrowheads="1"/>
          </p:cNvSpPr>
          <p:nvPr/>
        </p:nvSpPr>
        <p:spPr bwMode="auto">
          <a:xfrm>
            <a:off x="2255838" y="1104900"/>
            <a:ext cx="14017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添加文字标题</a:t>
            </a:r>
          </a:p>
        </p:txBody>
      </p:sp>
      <p:sp>
        <p:nvSpPr>
          <p:cNvPr id="25" name="TextBox 132"/>
          <p:cNvSpPr txBox="1">
            <a:spLocks noChangeArrowheads="1"/>
          </p:cNvSpPr>
          <p:nvPr/>
        </p:nvSpPr>
        <p:spPr bwMode="auto">
          <a:xfrm>
            <a:off x="2255838" y="1316038"/>
            <a:ext cx="3433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p:txBody>
      </p:sp>
      <p:cxnSp>
        <p:nvCxnSpPr>
          <p:cNvPr id="26" name="直接连接符 25"/>
          <p:cNvCxnSpPr/>
          <p:nvPr/>
        </p:nvCxnSpPr>
        <p:spPr>
          <a:xfrm flipV="1">
            <a:off x="2084388" y="1117600"/>
            <a:ext cx="0" cy="768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300" fill="hold"/>
                                        <p:tgtEl>
                                          <p:spTgt spid="11"/>
                                        </p:tgtEl>
                                        <p:attrNameLst>
                                          <p:attrName>ppt_x</p:attrName>
                                        </p:attrNameLst>
                                      </p:cBhvr>
                                      <p:tavLst>
                                        <p:tav tm="0">
                                          <p:val>
                                            <p:strVal val="#ppt_x"/>
                                          </p:val>
                                        </p:tav>
                                        <p:tav tm="100000">
                                          <p:val>
                                            <p:strVal val="#ppt_x"/>
                                          </p:val>
                                        </p:tav>
                                      </p:tavLst>
                                    </p:anim>
                                    <p:anim calcmode="lin" valueType="num">
                                      <p:cBhvr>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 fill="hold"/>
                                        <p:tgtEl>
                                          <p:spTgt spid="5"/>
                                        </p:tgtEl>
                                        <p:attrNameLst>
                                          <p:attrName>ppt_x</p:attrName>
                                        </p:attrNameLst>
                                      </p:cBhvr>
                                      <p:tavLst>
                                        <p:tav tm="0">
                                          <p:val>
                                            <p:strVal val="#ppt_x"/>
                                          </p:val>
                                        </p:tav>
                                        <p:tav tm="100000">
                                          <p:val>
                                            <p:strVal val="#ppt_x"/>
                                          </p:val>
                                        </p:tav>
                                      </p:tavLst>
                                    </p:anim>
                                    <p:anim calcmode="lin" valueType="num">
                                      <p:cBhvr>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300" fill="hold"/>
                                        <p:tgtEl>
                                          <p:spTgt spid="19"/>
                                        </p:tgtEl>
                                        <p:attrNameLst>
                                          <p:attrName>ppt_x</p:attrName>
                                        </p:attrNameLst>
                                      </p:cBhvr>
                                      <p:tavLst>
                                        <p:tav tm="0">
                                          <p:val>
                                            <p:strVal val="#ppt_x"/>
                                          </p:val>
                                        </p:tav>
                                        <p:tav tm="100000">
                                          <p:val>
                                            <p:strVal val="#ppt_x"/>
                                          </p:val>
                                        </p:tav>
                                      </p:tavLst>
                                    </p:anim>
                                    <p:anim calcmode="lin" valueType="num">
                                      <p:cBhvr>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ppt_x</p:attrName>
                                        </p:attrNameLst>
                                      </p:cBhvr>
                                      <p:tavLst>
                                        <p:tav tm="0">
                                          <p:val>
                                            <p:strVal val="#ppt_x"/>
                                          </p:val>
                                        </p:tav>
                                        <p:tav tm="100000">
                                          <p:val>
                                            <p:strVal val="#ppt_x"/>
                                          </p:val>
                                        </p:tav>
                                      </p:tavLst>
                                    </p:anim>
                                    <p:anim calcmode="lin" valueType="num">
                                      <p:cBhvr>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9" grpId="0" bldLvl="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47" name="直接连接符 46"/>
          <p:cNvCxnSpPr/>
          <p:nvPr/>
        </p:nvCxnSpPr>
        <p:spPr>
          <a:xfrm flipH="1">
            <a:off x="7899400" y="4506913"/>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825" y="5664200"/>
            <a:ext cx="11699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400" y="4497388"/>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388" y="2879725"/>
            <a:ext cx="55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4791075" y="1624013"/>
            <a:ext cx="942975" cy="238125"/>
            <a:chOff x="4470269" y="1661160"/>
            <a:chExt cx="1290451" cy="262890"/>
          </a:xfrm>
        </p:grpSpPr>
        <p:cxnSp>
          <p:nvCxnSpPr>
            <p:cNvPr id="52" name="直接连接符 51"/>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7" y="2603056"/>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2"/>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3"/>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2"/>
            <a:ext cx="1090253" cy="953222"/>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4"/>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70275" y="141287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4825" y="1743075"/>
            <a:ext cx="2979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2252663" y="2668588"/>
            <a:ext cx="1284287"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5713" y="3000375"/>
            <a:ext cx="2278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2224088" y="4167188"/>
            <a:ext cx="1285875"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25" y="4497388"/>
            <a:ext cx="22764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8491538" y="2171700"/>
            <a:ext cx="1285875" cy="320675"/>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413" y="2516188"/>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8521700" y="389572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6463" y="4240213"/>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7581900" y="5195888"/>
            <a:ext cx="1284288"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188" y="5541963"/>
            <a:ext cx="2932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bwMode="auto">
          <a:xfrm flipH="1">
            <a:off x="7664450" y="2378075"/>
            <a:ext cx="800100" cy="238125"/>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7" y="3052843"/>
            <a:ext cx="1708834"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265" noProof="1">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23619"/>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zh-CN" altLang="en-US" sz="2935" b="1" noProof="1">
                  <a:solidFill>
                    <a:schemeClr val="bg1"/>
                  </a:solidFill>
                  <a:latin typeface="微软雅黑" panose="020B0503020204020204" pitchFamily="34" charset="-122"/>
                  <a:ea typeface="微软雅黑" panose="020B0503020204020204" pitchFamily="34" charset="-122"/>
                </a:rPr>
                <a:t>添加标题</a:t>
              </a:r>
            </a:p>
          </p:txBody>
        </p:sp>
      </p:grpSp>
      <p:grpSp>
        <p:nvGrpSpPr>
          <p:cNvPr id="69" name="组合 68"/>
          <p:cNvGrpSpPr/>
          <p:nvPr/>
        </p:nvGrpSpPr>
        <p:grpSpPr>
          <a:xfrm>
            <a:off x="5492720" y="4718366"/>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776032" y="1935451"/>
            <a:ext cx="2557424" cy="907750"/>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75167"/>
              <a:ext cx="2230360" cy="666410"/>
            </a:xfrm>
            <a:prstGeom prst="rect">
              <a:avLst/>
            </a:prstGeom>
            <a:noFill/>
            <a:ln w="50800">
              <a:noFill/>
            </a:ln>
          </p:spPr>
          <p:txBody>
            <a:bodyPr anchor="ctr">
              <a:spAutoFit/>
            </a:bodyPr>
            <a:lstStyle/>
            <a:p>
              <a:pPr algn="ctr" eaLnBrk="1" fontAlgn="auto" hangingPunct="1">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393781" y="1935451"/>
            <a:ext cx="2557424" cy="907750"/>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3770"/>
              <a:ext cx="22939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8627139" y="1935451"/>
            <a:ext cx="2557424" cy="907750"/>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3770"/>
              <a:ext cx="22303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6201584" y="1935451"/>
            <a:ext cx="2557424" cy="907750"/>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3774"/>
              <a:ext cx="2205655"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414463" y="5337175"/>
            <a:ext cx="9385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a:spLocks noChangeArrowheads="1"/>
          </p:cNvSpPr>
          <p:nvPr/>
        </p:nvSpPr>
        <p:spPr bwMode="auto">
          <a:xfrm>
            <a:off x="2025650" y="3275013"/>
            <a:ext cx="1401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582738" y="3754438"/>
            <a:ext cx="22479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a:spLocks noChangeArrowheads="1"/>
          </p:cNvSpPr>
          <p:nvPr/>
        </p:nvSpPr>
        <p:spPr bwMode="auto">
          <a:xfrm>
            <a:off x="43592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959225" y="3754438"/>
            <a:ext cx="220821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a:spLocks noChangeArrowheads="1"/>
          </p:cNvSpPr>
          <p:nvPr/>
        </p:nvSpPr>
        <p:spPr bwMode="auto">
          <a:xfrm>
            <a:off x="6773863"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383338" y="3754438"/>
            <a:ext cx="223043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a:spLocks noChangeArrowheads="1"/>
          </p:cNvSpPr>
          <p:nvPr/>
        </p:nvSpPr>
        <p:spPr bwMode="auto">
          <a:xfrm>
            <a:off x="91471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8783638" y="3754438"/>
            <a:ext cx="22082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427163" y="5214938"/>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成功项目展示</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45069"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03</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8" name="Group 66"/>
          <p:cNvGrpSpPr/>
          <p:nvPr/>
        </p:nvGrpSpPr>
        <p:grpSpPr bwMode="auto">
          <a:xfrm>
            <a:off x="1007435" y="1796818"/>
            <a:ext cx="5095541" cy="4287242"/>
            <a:chOff x="720" y="839"/>
            <a:chExt cx="3740" cy="3146"/>
          </a:xfrm>
          <a:solidFill>
            <a:srgbClr val="F8F8F8"/>
          </a:solidFill>
        </p:grpSpPr>
        <p:sp>
          <p:nvSpPr>
            <p:cNvPr id="29"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0"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1"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2"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3"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5"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6"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7"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8"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0"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1"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2"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3"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4"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5"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6"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7"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8"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9"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0"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1"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2"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3"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4"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5"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6"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7"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8"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3"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4"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5"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6"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7"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8"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9"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0"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1"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2"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3"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4"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5"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6"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7"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8"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9"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0"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1"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2"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3"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4"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5"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6"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9"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1"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2"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grpSp>
      <p:cxnSp>
        <p:nvCxnSpPr>
          <p:cNvPr id="93" name="直接连接符 92"/>
          <p:cNvCxnSpPr/>
          <p:nvPr/>
        </p:nvCxnSpPr>
        <p:spPr>
          <a:xfrm>
            <a:off x="5286375" y="3248025"/>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622925" y="3578225"/>
            <a:ext cx="164147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391025" y="3883025"/>
            <a:ext cx="336550" cy="3317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727575" y="4203700"/>
            <a:ext cx="253682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140325" y="4837113"/>
            <a:ext cx="420688" cy="2730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561013" y="4837113"/>
            <a:ext cx="17033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21175" y="5472113"/>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657725" y="5802313"/>
            <a:ext cx="260667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895975" y="3235325"/>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2" name="矩形 101"/>
          <p:cNvSpPr/>
          <p:nvPr/>
        </p:nvSpPr>
        <p:spPr>
          <a:xfrm>
            <a:off x="5895975" y="3856038"/>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3" name="矩形 102"/>
          <p:cNvSpPr/>
          <p:nvPr/>
        </p:nvSpPr>
        <p:spPr>
          <a:xfrm>
            <a:off x="5895975" y="449262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4" name="矩形 103"/>
          <p:cNvSpPr/>
          <p:nvPr/>
        </p:nvSpPr>
        <p:spPr>
          <a:xfrm>
            <a:off x="5895975" y="545147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p>
        </p:txBody>
      </p:sp>
      <p:sp>
        <p:nvSpPr>
          <p:cNvPr id="105" name="TextBox 81"/>
          <p:cNvSpPr txBox="1"/>
          <p:nvPr/>
        </p:nvSpPr>
        <p:spPr>
          <a:xfrm>
            <a:off x="8116888" y="2660650"/>
            <a:ext cx="2971800" cy="2740025"/>
          </a:xfrm>
          <a:prstGeom prst="rect">
            <a:avLst/>
          </a:prstGeom>
          <a:noFill/>
        </p:spPr>
        <p:txBody>
          <a:bodyPr lIns="121962" tIns="60981" rIns="121962" bIns="60981">
            <a:spAutoFit/>
          </a:bodyPr>
          <a:lstStyle/>
          <a:p>
            <a:pPr eaLnBrk="1" fontAlgn="auto" hangingPunct="1">
              <a:lnSpc>
                <a:spcPct val="130000"/>
              </a:lnSpc>
              <a:buFont typeface="Arial" panose="020B0604020202020204" pitchFamily="34" charset="0"/>
              <a:buNone/>
              <a:defRPr/>
            </a:pPr>
            <a:r>
              <a:rPr lang="zh-CN" altLang="en-US" sz="1335" noProof="1">
                <a:solidFill>
                  <a:prstClr val="black">
                    <a:lumMod val="65000"/>
                    <a:lumOff val="35000"/>
                  </a:prstClr>
                </a:solidFill>
                <a:latin typeface="+mj-ea"/>
                <a:ea typeface="+mj-ea"/>
              </a:rPr>
              <a:t>      </a:t>
            </a:r>
            <a:r>
              <a:rPr lang="zh-CN" altLang="en-US" sz="1465" noProof="1">
                <a:solidFill>
                  <a:prstClr val="black"/>
                </a:solidFill>
                <a:latin typeface="+mj-ea"/>
                <a:ea typeface="+mj-ea"/>
              </a:rPr>
              <a:t>您的内容打在这里，或者通过复制您的文本后，在此框中选择粘贴，并选择只保留文字。您的内容打在这里，或者通过复制您的文本后，在此框中选择粘贴，并选择只保留文字。</a:t>
            </a:r>
            <a:endParaRPr lang="en-US" altLang="zh-CN" sz="1465" noProof="1">
              <a:solidFill>
                <a:prstClr val="black"/>
              </a:solidFill>
              <a:latin typeface="+mj-ea"/>
              <a:ea typeface="+mj-ea"/>
            </a:endParaRPr>
          </a:p>
          <a:p>
            <a:pPr eaLnBrk="1" fontAlgn="auto" hangingPunct="1">
              <a:lnSpc>
                <a:spcPct val="130000"/>
              </a:lnSpc>
              <a:buFont typeface="Arial" panose="020B0604020202020204" pitchFamily="34" charset="0"/>
              <a:buNone/>
              <a:defRPr/>
            </a:pPr>
            <a:r>
              <a:rPr lang="zh-CN" altLang="en-US" sz="1465" noProof="1">
                <a:solidFill>
                  <a:prstClr val="black"/>
                </a:solidFill>
                <a:latin typeface="+mj-ea"/>
                <a:ea typeface="+mj-ea"/>
              </a:rPr>
              <a:t>      您的内容打在这里，或者通过复制您的文本后，在此框中选择粘贴，并选择只保留文字。</a:t>
            </a:r>
          </a:p>
        </p:txBody>
      </p:sp>
      <p:sp>
        <p:nvSpPr>
          <p:cNvPr id="106" name="圆角矩形 105"/>
          <p:cNvSpPr/>
          <p:nvPr/>
        </p:nvSpPr>
        <p:spPr>
          <a:xfrm>
            <a:off x="7977188" y="2162175"/>
            <a:ext cx="3263900" cy="39655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nvGrpSpPr>
          <p:cNvPr id="107" name="组合 106"/>
          <p:cNvGrpSpPr/>
          <p:nvPr/>
        </p:nvGrpSpPr>
        <p:grpSpPr bwMode="auto">
          <a:xfrm>
            <a:off x="8655050" y="1903413"/>
            <a:ext cx="1808163" cy="576262"/>
            <a:chOff x="814328" y="3219334"/>
            <a:chExt cx="1356392" cy="432536"/>
          </a:xfrm>
        </p:grpSpPr>
        <p:grpSp>
          <p:nvGrpSpPr>
            <p:cNvPr id="108" name="组合 10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sp>
            <p:nvSpPr>
              <p:cNvPr id="111" name="圆角矩形 1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109" name="TextBox 102"/>
            <p:cNvSpPr txBox="1"/>
            <p:nvPr/>
          </p:nvSpPr>
          <p:spPr>
            <a:xfrm>
              <a:off x="831000" y="3331341"/>
              <a:ext cx="1323048" cy="213289"/>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eaLnBrk="1" fontAlgn="auto" hangingPunct="1">
                <a:buFont typeface="Arial" panose="020B0604020202020204" pitchFamily="34" charset="0"/>
                <a:buNone/>
                <a:defRPr/>
              </a:pPr>
              <a:r>
                <a:rPr lang="zh-CN" altLang="en-US" sz="1865" noProof="1">
                  <a:solidFill>
                    <a:srgbClr val="080808"/>
                  </a:solidFill>
                  <a:latin typeface="+mj-ea"/>
                  <a:ea typeface="+mj-ea"/>
                </a:rPr>
                <a:t>标题内容</a:t>
              </a: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0-#ppt_w/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par>
                                <p:cTn id="13" presetID="10"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par>
                                <p:cTn id="25" presetID="10"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par>
                                <p:cTn id="31" presetID="10"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p:cTn id="49" dur="500" fill="hold"/>
                                        <p:tgtEl>
                                          <p:spTgt spid="107"/>
                                        </p:tgtEl>
                                        <p:attrNameLst>
                                          <p:attrName>ppt_w</p:attrName>
                                        </p:attrNameLst>
                                      </p:cBhvr>
                                      <p:tavLst>
                                        <p:tav tm="0">
                                          <p:val>
                                            <p:fltVal val="0"/>
                                          </p:val>
                                        </p:tav>
                                        <p:tav tm="100000">
                                          <p:val>
                                            <p:strVal val="#ppt_w"/>
                                          </p:val>
                                        </p:tav>
                                      </p:tavLst>
                                    </p:anim>
                                    <p:anim calcmode="lin" valueType="num">
                                      <p:cBhvr>
                                        <p:cTn id="50" dur="500" fill="hold"/>
                                        <p:tgtEl>
                                          <p:spTgt spid="107"/>
                                        </p:tgtEl>
                                        <p:attrNameLst>
                                          <p:attrName>ppt_h</p:attrName>
                                        </p:attrNameLst>
                                      </p:cBhvr>
                                      <p:tavLst>
                                        <p:tav tm="0">
                                          <p:val>
                                            <p:fltVal val="0"/>
                                          </p:val>
                                        </p:tav>
                                        <p:tav tm="100000">
                                          <p:val>
                                            <p:strVal val="#ppt_h"/>
                                          </p:val>
                                        </p:tav>
                                      </p:tavLst>
                                    </p:anim>
                                    <p:animEffect transition="in" filter="fade">
                                      <p:cBhvr>
                                        <p:cTn id="51" dur="500"/>
                                        <p:tgtEl>
                                          <p:spTgt spid="107"/>
                                        </p:tgtEl>
                                      </p:cBhvr>
                                    </p:animEffect>
                                  </p:childTnLst>
                                </p:cTn>
                              </p:par>
                            </p:childTnLst>
                          </p:cTn>
                        </p:par>
                        <p:par>
                          <p:cTn id="52" fill="hold">
                            <p:stCondLst>
                              <p:cond delay="2000"/>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105"/>
                                        </p:tgtEl>
                                        <p:attrNameLst>
                                          <p:attrName>style.visibility</p:attrName>
                                        </p:attrNameLst>
                                      </p:cBhvr>
                                      <p:to>
                                        <p:strVal val="visible"/>
                                      </p:to>
                                    </p:set>
                                    <p:animEffect transition="in" filter="wipe(left)">
                                      <p:cBhvr>
                                        <p:cTn id="55" dur="50"/>
                                        <p:tgtEl>
                                          <p:spTgt spid="105"/>
                                        </p:tgtEl>
                                      </p:cBhvr>
                                    </p:animEffect>
                                  </p:childTnLst>
                                </p:cTn>
                              </p:par>
                              <p:par>
                                <p:cTn id="56" presetID="36" presetClass="emph" presetSubtype="0" fill="hold" grpId="1" nodeType="withEffect">
                                  <p:stCondLst>
                                    <p:cond delay="0"/>
                                  </p:stCondLst>
                                  <p:iterate type="lt">
                                    <p:tmPct val="30000"/>
                                  </p:iterate>
                                  <p:childTnLst>
                                    <p:animScale>
                                      <p:cBhvr>
                                        <p:cTn id="57" dur="25" autoRev="1" fill="hold">
                                          <p:stCondLst>
                                            <p:cond delay="0"/>
                                          </p:stCondLst>
                                        </p:cTn>
                                        <p:tgtEl>
                                          <p:spTgt spid="105"/>
                                        </p:tgtEl>
                                      </p:cBhvr>
                                      <p:to x="80000" y="100000"/>
                                    </p:animScale>
                                    <p:anim by="(#ppt_w*0.10)" calcmode="lin" valueType="num">
                                      <p:cBhvr>
                                        <p:cTn id="58" dur="25" autoRev="1" fill="hold">
                                          <p:stCondLst>
                                            <p:cond delay="0"/>
                                          </p:stCondLst>
                                        </p:cTn>
                                        <p:tgtEl>
                                          <p:spTgt spid="105"/>
                                        </p:tgtEl>
                                        <p:attrNameLst>
                                          <p:attrName>ppt_x</p:attrName>
                                        </p:attrNameLst>
                                      </p:cBhvr>
                                    </p:anim>
                                    <p:anim by="(-#ppt_w*0.10)" calcmode="lin" valueType="num">
                                      <p:cBhvr>
                                        <p:cTn id="59" dur="25" autoRev="1" fill="hold">
                                          <p:stCondLst>
                                            <p:cond delay="0"/>
                                          </p:stCondLst>
                                        </p:cTn>
                                        <p:tgtEl>
                                          <p:spTgt spid="105"/>
                                        </p:tgtEl>
                                        <p:attrNameLst>
                                          <p:attrName>ppt_y</p:attrName>
                                        </p:attrNameLst>
                                      </p:cBhvr>
                                    </p:anim>
                                    <p:animRot by="-480000">
                                      <p:cBhvr>
                                        <p:cTn id="60" dur="25" autoRev="1" fill="hold">
                                          <p:stCondLst>
                                            <p:cond delay="0"/>
                                          </p:stCondLst>
                                        </p:cTn>
                                        <p:tgtEl>
                                          <p:spTgt spid="105"/>
                                        </p:tgtEl>
                                        <p:attrNameLst>
                                          <p:attrName>r</p:attrName>
                                        </p:attrNameLst>
                                      </p:cBhvr>
                                    </p:animRot>
                                  </p:childTnLst>
                                </p:cTn>
                              </p:par>
                              <p:par>
                                <p:cTn id="61" presetID="21" presetClass="entr" presetSubtype="1"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heel(1)">
                                      <p:cBhvr>
                                        <p:cTn id="63"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5" grpId="1"/>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514350" y="1876425"/>
            <a:ext cx="4191000" cy="3898900"/>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3422650" y="1989138"/>
            <a:ext cx="19224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89325" y="5710238"/>
            <a:ext cx="19192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584700" y="3251200"/>
            <a:ext cx="17795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4392613" y="4564063"/>
            <a:ext cx="192087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6615113" y="1516063"/>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1"/>
                </a:solidFill>
                <a:latin typeface="宋体" panose="02010600030101010101" pitchFamily="2" charset="-122"/>
              </a:rPr>
              <a:t>标题内容</a:t>
            </a:r>
          </a:p>
        </p:txBody>
      </p:sp>
      <p:sp>
        <p:nvSpPr>
          <p:cNvPr id="10" name="矩形 47"/>
          <p:cNvSpPr>
            <a:spLocks noChangeArrowheads="1"/>
          </p:cNvSpPr>
          <p:nvPr/>
        </p:nvSpPr>
        <p:spPr bwMode="auto">
          <a:xfrm>
            <a:off x="6575425" y="1825625"/>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grpSp>
        <p:nvGrpSpPr>
          <p:cNvPr id="11" name="组合 10"/>
          <p:cNvGrpSpPr/>
          <p:nvPr/>
        </p:nvGrpSpPr>
        <p:grpSpPr bwMode="auto">
          <a:xfrm>
            <a:off x="800100" y="2316163"/>
            <a:ext cx="3013075" cy="3013075"/>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4"/>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grpSp>
      <p:sp>
        <p:nvSpPr>
          <p:cNvPr id="14" name="椭圆 13"/>
          <p:cNvSpPr/>
          <p:nvPr/>
        </p:nvSpPr>
        <p:spPr>
          <a:xfrm>
            <a:off x="3119438" y="1700213"/>
            <a:ext cx="498475" cy="49847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1</a:t>
            </a:r>
            <a:endParaRPr lang="zh-CN" altLang="en-US" sz="2400" noProof="1">
              <a:solidFill>
                <a:prstClr val="white"/>
              </a:solidFill>
              <a:latin typeface="+mj-ea"/>
              <a:ea typeface="+mj-ea"/>
            </a:endParaRPr>
          </a:p>
        </p:txBody>
      </p:sp>
      <p:sp>
        <p:nvSpPr>
          <p:cNvPr id="15" name="椭圆 14"/>
          <p:cNvSpPr/>
          <p:nvPr/>
        </p:nvSpPr>
        <p:spPr>
          <a:xfrm>
            <a:off x="4175125" y="2981325"/>
            <a:ext cx="498475" cy="49847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2</a:t>
            </a:r>
            <a:endParaRPr lang="zh-CN" altLang="en-US" sz="2400" noProof="1">
              <a:solidFill>
                <a:prstClr val="white"/>
              </a:solidFill>
              <a:latin typeface="+mj-ea"/>
              <a:ea typeface="+mj-ea"/>
            </a:endParaRPr>
          </a:p>
        </p:txBody>
      </p:sp>
      <p:sp>
        <p:nvSpPr>
          <p:cNvPr id="16" name="椭圆 15"/>
          <p:cNvSpPr/>
          <p:nvPr/>
        </p:nvSpPr>
        <p:spPr>
          <a:xfrm>
            <a:off x="4148138" y="4292600"/>
            <a:ext cx="496887" cy="496888"/>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3</a:t>
            </a:r>
            <a:endParaRPr lang="zh-CN" altLang="en-US" sz="2400" noProof="1">
              <a:solidFill>
                <a:prstClr val="white"/>
              </a:solidFill>
              <a:latin typeface="+mj-ea"/>
              <a:ea typeface="+mj-ea"/>
            </a:endParaRPr>
          </a:p>
        </p:txBody>
      </p:sp>
      <p:sp>
        <p:nvSpPr>
          <p:cNvPr id="17" name="椭圆 16"/>
          <p:cNvSpPr/>
          <p:nvPr/>
        </p:nvSpPr>
        <p:spPr>
          <a:xfrm>
            <a:off x="3119438" y="5426075"/>
            <a:ext cx="498475" cy="49688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4</a:t>
            </a:r>
            <a:endParaRPr lang="zh-CN" altLang="en-US" sz="2400" noProof="1">
              <a:solidFill>
                <a:prstClr val="white"/>
              </a:solidFill>
              <a:latin typeface="+mj-ea"/>
              <a:ea typeface="+mj-ea"/>
            </a:endParaRPr>
          </a:p>
        </p:txBody>
      </p:sp>
      <p:grpSp>
        <p:nvGrpSpPr>
          <p:cNvPr id="18" name="组合 17"/>
          <p:cNvGrpSpPr/>
          <p:nvPr/>
        </p:nvGrpSpPr>
        <p:grpSpPr bwMode="auto">
          <a:xfrm>
            <a:off x="5319713" y="1419225"/>
            <a:ext cx="1144587" cy="1146175"/>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grpSp>
          <p:nvGrpSpPr>
            <p:cNvPr id="49185"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771" y="2721800"/>
                <a:ext cx="239082" cy="233889"/>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sp>
            <p:nvSpPr>
              <p:cNvPr id="22" name="Freeform 847"/>
              <p:cNvSpPr/>
              <p:nvPr/>
            </p:nvSpPr>
            <p:spPr bwMode="auto">
              <a:xfrm>
                <a:off x="3547088" y="2667713"/>
                <a:ext cx="44600" cy="13887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grpSp>
        <p:nvGrpSpPr>
          <p:cNvPr id="25" name="组合 24"/>
          <p:cNvGrpSpPr/>
          <p:nvPr/>
        </p:nvGrpSpPr>
        <p:grpSpPr bwMode="auto">
          <a:xfrm>
            <a:off x="6246813" y="2597150"/>
            <a:ext cx="1144587" cy="1146175"/>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27" name="Freeform 168"/>
            <p:cNvSpPr>
              <a:spLocks noChangeAspect="1" noEditPoints="1"/>
            </p:cNvSpPr>
            <p:nvPr/>
          </p:nvSpPr>
          <p:spPr bwMode="auto">
            <a:xfrm>
              <a:off x="4918215" y="2221969"/>
              <a:ext cx="425308" cy="365235"/>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0" name="组合 29"/>
          <p:cNvGrpSpPr/>
          <p:nvPr/>
        </p:nvGrpSpPr>
        <p:grpSpPr bwMode="auto">
          <a:xfrm>
            <a:off x="6288088" y="3992563"/>
            <a:ext cx="1144587" cy="1144587"/>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2" name="Freeform 203"/>
            <p:cNvSpPr>
              <a:spLocks noChangeAspect="1" noEditPoints="1"/>
            </p:cNvSpPr>
            <p:nvPr/>
          </p:nvSpPr>
          <p:spPr bwMode="auto">
            <a:xfrm>
              <a:off x="4973346" y="3241752"/>
              <a:ext cx="370506" cy="357402"/>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5" name="组合 34"/>
          <p:cNvGrpSpPr/>
          <p:nvPr/>
        </p:nvGrpSpPr>
        <p:grpSpPr bwMode="auto">
          <a:xfrm>
            <a:off x="5329238" y="5153025"/>
            <a:ext cx="1144587" cy="1144588"/>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7" name="Freeform 110"/>
            <p:cNvSpPr>
              <a:spLocks noChangeAspect="1" noEditPoints="1"/>
            </p:cNvSpPr>
            <p:nvPr/>
          </p:nvSpPr>
          <p:spPr bwMode="auto">
            <a:xfrm>
              <a:off x="4212478" y="4064781"/>
              <a:ext cx="424117" cy="3764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sp>
        <p:nvSpPr>
          <p:cNvPr id="40" name="矩形 39"/>
          <p:cNvSpPr>
            <a:spLocks noChangeArrowheads="1"/>
          </p:cNvSpPr>
          <p:nvPr/>
        </p:nvSpPr>
        <p:spPr bwMode="auto">
          <a:xfrm>
            <a:off x="7478713" y="2662238"/>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2"/>
                </a:solidFill>
                <a:latin typeface="宋体" panose="02010600030101010101" pitchFamily="2" charset="-122"/>
              </a:rPr>
              <a:t>标题内容</a:t>
            </a:r>
          </a:p>
        </p:txBody>
      </p:sp>
      <p:sp>
        <p:nvSpPr>
          <p:cNvPr id="41" name="矩形 47"/>
          <p:cNvSpPr>
            <a:spLocks noChangeArrowheads="1"/>
          </p:cNvSpPr>
          <p:nvPr/>
        </p:nvSpPr>
        <p:spPr bwMode="auto">
          <a:xfrm>
            <a:off x="7440613" y="2973388"/>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2" name="矩形 41"/>
          <p:cNvSpPr/>
          <p:nvPr/>
        </p:nvSpPr>
        <p:spPr>
          <a:xfrm>
            <a:off x="7578725" y="4037013"/>
            <a:ext cx="1258888"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3"/>
                </a:solidFill>
                <a:latin typeface="+mj-ea"/>
                <a:ea typeface="+mj-ea"/>
              </a:rPr>
              <a:t>标题内容</a:t>
            </a:r>
          </a:p>
        </p:txBody>
      </p:sp>
      <p:sp>
        <p:nvSpPr>
          <p:cNvPr id="43" name="矩形 47"/>
          <p:cNvSpPr>
            <a:spLocks noChangeArrowheads="1"/>
          </p:cNvSpPr>
          <p:nvPr/>
        </p:nvSpPr>
        <p:spPr bwMode="auto">
          <a:xfrm>
            <a:off x="7539038" y="4348163"/>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4" name="矩形 43"/>
          <p:cNvSpPr/>
          <p:nvPr/>
        </p:nvSpPr>
        <p:spPr>
          <a:xfrm>
            <a:off x="6678613" y="5295900"/>
            <a:ext cx="1258887"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4"/>
                </a:solidFill>
                <a:latin typeface="+mj-ea"/>
                <a:ea typeface="+mj-ea"/>
              </a:rPr>
              <a:t>标题内容</a:t>
            </a:r>
          </a:p>
        </p:txBody>
      </p:sp>
      <p:sp>
        <p:nvSpPr>
          <p:cNvPr id="45" name="矩形 47"/>
          <p:cNvSpPr>
            <a:spLocks noChangeArrowheads="1"/>
          </p:cNvSpPr>
          <p:nvPr/>
        </p:nvSpPr>
        <p:spPr bwMode="auto">
          <a:xfrm>
            <a:off x="6638925" y="5607050"/>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1+#ppt_w/2"/>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1+#ppt_w/2"/>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1+#ppt_w/2"/>
                                          </p:val>
                                        </p:tav>
                                        <p:tav tm="100000">
                                          <p:val>
                                            <p:strVal val="#ppt_x"/>
                                          </p:val>
                                        </p:tav>
                                      </p:tavLst>
                                    </p:anim>
                                    <p:anim calcmode="lin" valueType="num">
                                      <p:cBhvr>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1+#ppt_w/2"/>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bldLvl="0" animBg="1"/>
      <p:bldP spid="15" grpId="0" bldLvl="0" animBg="1"/>
      <p:bldP spid="16" grpId="0" bldLvl="0" animBg="1"/>
      <p:bldP spid="17" grpId="0" bldLvl="0" animBg="1"/>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805113"/>
            <a:ext cx="8051800" cy="1635125"/>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en-US" altLang="en-US" sz="2400"/>
          </a:p>
        </p:txBody>
      </p:sp>
      <p:grpSp>
        <p:nvGrpSpPr>
          <p:cNvPr id="5" name="组合 4"/>
          <p:cNvGrpSpPr/>
          <p:nvPr/>
        </p:nvGrpSpPr>
        <p:grpSpPr>
          <a:xfrm>
            <a:off x="8072581"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buFont typeface="Arial" panose="020B0604020202020204" pitchFamily="34" charset="0"/>
                <a:buNone/>
                <a:defRPr/>
              </a:pPr>
              <a:endParaRPr lang="en-US" sz="2400" noProof="1">
                <a:latin typeface="+mj-ea"/>
                <a:ea typeface="+mj-ea"/>
              </a:endParaRPr>
            </a:p>
          </p:txBody>
        </p:sp>
      </p:grpSp>
      <p:grpSp>
        <p:nvGrpSpPr>
          <p:cNvPr id="16" name="组合 15"/>
          <p:cNvGrpSpPr/>
          <p:nvPr/>
        </p:nvGrpSpPr>
        <p:grpSpPr>
          <a:xfrm>
            <a:off x="3701944" y="2310659"/>
            <a:ext cx="1277515" cy="127751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grpSp>
      <p:grpSp>
        <p:nvGrpSpPr>
          <p:cNvPr id="19" name="Group 30"/>
          <p:cNvGrpSpPr/>
          <p:nvPr/>
        </p:nvGrpSpPr>
        <p:grpSpPr>
          <a:xfrm>
            <a:off x="6401859" y="5112169"/>
            <a:ext cx="423138" cy="371106"/>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grpSp>
      <p:sp>
        <p:nvSpPr>
          <p:cNvPr id="22" name="Freeform 50"/>
          <p:cNvSpPr>
            <a:spLocks noEditPoints="1" noChangeArrowheads="1"/>
          </p:cNvSpPr>
          <p:nvPr/>
        </p:nvSpPr>
        <p:spPr bwMode="auto">
          <a:xfrm>
            <a:off x="1408113" y="3859213"/>
            <a:ext cx="347662" cy="439737"/>
          </a:xfrm>
          <a:custGeom>
            <a:avLst/>
            <a:gdLst>
              <a:gd name="T0" fmla="*/ 248140 w 262"/>
              <a:gd name="T1" fmla="*/ 179892 h 330"/>
              <a:gd name="T2" fmla="*/ 58386 w 262"/>
              <a:gd name="T3" fmla="*/ 179892 h 330"/>
              <a:gd name="T4" fmla="*/ 58386 w 262"/>
              <a:gd name="T5" fmla="*/ 207876 h 330"/>
              <a:gd name="T6" fmla="*/ 248140 w 262"/>
              <a:gd name="T7" fmla="*/ 207876 h 330"/>
              <a:gd name="T8" fmla="*/ 248140 w 262"/>
              <a:gd name="T9" fmla="*/ 179892 h 330"/>
              <a:gd name="T10" fmla="*/ 248140 w 262"/>
              <a:gd name="T11" fmla="*/ 126591 h 330"/>
              <a:gd name="T12" fmla="*/ 58386 w 262"/>
              <a:gd name="T13" fmla="*/ 126591 h 330"/>
              <a:gd name="T14" fmla="*/ 58386 w 262"/>
              <a:gd name="T15" fmla="*/ 153242 h 330"/>
              <a:gd name="T16" fmla="*/ 248140 w 262"/>
              <a:gd name="T17" fmla="*/ 153242 h 330"/>
              <a:gd name="T18" fmla="*/ 248140 w 262"/>
              <a:gd name="T19" fmla="*/ 126591 h 330"/>
              <a:gd name="T20" fmla="*/ 248140 w 262"/>
              <a:gd name="T21" fmla="*/ 71957 h 330"/>
              <a:gd name="T22" fmla="*/ 58386 w 262"/>
              <a:gd name="T23" fmla="*/ 71957 h 330"/>
              <a:gd name="T24" fmla="*/ 58386 w 262"/>
              <a:gd name="T25" fmla="*/ 99940 h 330"/>
              <a:gd name="T26" fmla="*/ 248140 w 262"/>
              <a:gd name="T27" fmla="*/ 99940 h 330"/>
              <a:gd name="T28" fmla="*/ 248140 w 262"/>
              <a:gd name="T29" fmla="*/ 71957 h 330"/>
              <a:gd name="T30" fmla="*/ 58386 w 262"/>
              <a:gd name="T31" fmla="*/ 261177 h 330"/>
              <a:gd name="T32" fmla="*/ 153927 w 262"/>
              <a:gd name="T33" fmla="*/ 261177 h 330"/>
              <a:gd name="T34" fmla="*/ 153927 w 262"/>
              <a:gd name="T35" fmla="*/ 234526 h 330"/>
              <a:gd name="T36" fmla="*/ 58386 w 262"/>
              <a:gd name="T37" fmla="*/ 234526 h 330"/>
              <a:gd name="T38" fmla="*/ 58386 w 262"/>
              <a:gd name="T39" fmla="*/ 261177 h 330"/>
              <a:gd name="T40" fmla="*/ 309180 w 262"/>
              <a:gd name="T41" fmla="*/ 38644 h 330"/>
              <a:gd name="T42" fmla="*/ 309180 w 262"/>
              <a:gd name="T43" fmla="*/ 0 h 330"/>
              <a:gd name="T44" fmla="*/ 0 w 262"/>
              <a:gd name="T45" fmla="*/ 0 h 330"/>
              <a:gd name="T46" fmla="*/ 0 w 262"/>
              <a:gd name="T47" fmla="*/ 401093 h 330"/>
              <a:gd name="T48" fmla="*/ 38482 w 262"/>
              <a:gd name="T49" fmla="*/ 401093 h 330"/>
              <a:gd name="T50" fmla="*/ 38482 w 262"/>
              <a:gd name="T51" fmla="*/ 439737 h 330"/>
              <a:gd name="T52" fmla="*/ 347662 w 262"/>
              <a:gd name="T53" fmla="*/ 439737 h 330"/>
              <a:gd name="T54" fmla="*/ 347662 w 262"/>
              <a:gd name="T55" fmla="*/ 38644 h 330"/>
              <a:gd name="T56" fmla="*/ 309180 w 262"/>
              <a:gd name="T57" fmla="*/ 38644 h 330"/>
              <a:gd name="T58" fmla="*/ 19904 w 262"/>
              <a:gd name="T59" fmla="*/ 381105 h 330"/>
              <a:gd name="T60" fmla="*/ 19904 w 262"/>
              <a:gd name="T61" fmla="*/ 21321 h 330"/>
              <a:gd name="T62" fmla="*/ 286622 w 262"/>
              <a:gd name="T63" fmla="*/ 21321 h 330"/>
              <a:gd name="T64" fmla="*/ 286622 w 262"/>
              <a:gd name="T65" fmla="*/ 287828 h 330"/>
              <a:gd name="T66" fmla="*/ 196389 w 262"/>
              <a:gd name="T67" fmla="*/ 287828 h 330"/>
              <a:gd name="T68" fmla="*/ 196389 w 262"/>
              <a:gd name="T69" fmla="*/ 381105 h 330"/>
              <a:gd name="T70" fmla="*/ 19904 w 262"/>
              <a:gd name="T71" fmla="*/ 381105 h 330"/>
              <a:gd name="T72" fmla="*/ 325104 w 262"/>
              <a:gd name="T73" fmla="*/ 419749 h 330"/>
              <a:gd name="T74" fmla="*/ 58386 w 262"/>
              <a:gd name="T75" fmla="*/ 419749 h 330"/>
              <a:gd name="T76" fmla="*/ 58386 w 262"/>
              <a:gd name="T77" fmla="*/ 401093 h 330"/>
              <a:gd name="T78" fmla="*/ 205678 w 262"/>
              <a:gd name="T79" fmla="*/ 401093 h 330"/>
              <a:gd name="T80" fmla="*/ 309180 w 262"/>
              <a:gd name="T81" fmla="*/ 299821 h 330"/>
              <a:gd name="T82" fmla="*/ 309180 w 262"/>
              <a:gd name="T83" fmla="*/ 59964 h 330"/>
              <a:gd name="T84" fmla="*/ 325104 w 262"/>
              <a:gd name="T85" fmla="*/ 59964 h 330"/>
              <a:gd name="T86" fmla="*/ 325104 w 262"/>
              <a:gd name="T87" fmla="*/ 419749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8"/>
          <p:cNvSpPr>
            <a:spLocks noEditPoints="1" noChangeArrowheads="1"/>
          </p:cNvSpPr>
          <p:nvPr/>
        </p:nvSpPr>
        <p:spPr bwMode="auto">
          <a:xfrm>
            <a:off x="3978275" y="4298950"/>
            <a:ext cx="322263" cy="473075"/>
          </a:xfrm>
          <a:custGeom>
            <a:avLst/>
            <a:gdLst>
              <a:gd name="T0" fmla="*/ 161132 w 152"/>
              <a:gd name="T1" fmla="*/ 66359 h 221"/>
              <a:gd name="T2" fmla="*/ 169612 w 152"/>
              <a:gd name="T3" fmla="*/ 57796 h 221"/>
              <a:gd name="T4" fmla="*/ 161132 w 152"/>
              <a:gd name="T5" fmla="*/ 49234 h 221"/>
              <a:gd name="T6" fmla="*/ 48763 w 152"/>
              <a:gd name="T7" fmla="*/ 162686 h 221"/>
              <a:gd name="T8" fmla="*/ 57244 w 152"/>
              <a:gd name="T9" fmla="*/ 171249 h 221"/>
              <a:gd name="T10" fmla="*/ 65725 w 152"/>
              <a:gd name="T11" fmla="*/ 162686 h 221"/>
              <a:gd name="T12" fmla="*/ 161132 w 152"/>
              <a:gd name="T13" fmla="*/ 66359 h 221"/>
              <a:gd name="T14" fmla="*/ 93287 w 152"/>
              <a:gd name="T15" fmla="*/ 410997 h 221"/>
              <a:gd name="T16" fmla="*/ 95407 w 152"/>
              <a:gd name="T17" fmla="*/ 434544 h 221"/>
              <a:gd name="T18" fmla="*/ 118728 w 152"/>
              <a:gd name="T19" fmla="*/ 447388 h 221"/>
              <a:gd name="T20" fmla="*/ 120849 w 152"/>
              <a:gd name="T21" fmla="*/ 462372 h 221"/>
              <a:gd name="T22" fmla="*/ 161132 w 152"/>
              <a:gd name="T23" fmla="*/ 473075 h 221"/>
              <a:gd name="T24" fmla="*/ 201414 w 152"/>
              <a:gd name="T25" fmla="*/ 462372 h 221"/>
              <a:gd name="T26" fmla="*/ 203535 w 152"/>
              <a:gd name="T27" fmla="*/ 447388 h 221"/>
              <a:gd name="T28" fmla="*/ 224736 w 152"/>
              <a:gd name="T29" fmla="*/ 434544 h 221"/>
              <a:gd name="T30" fmla="*/ 228976 w 152"/>
              <a:gd name="T31" fmla="*/ 410997 h 221"/>
              <a:gd name="T32" fmla="*/ 161132 w 152"/>
              <a:gd name="T33" fmla="*/ 421700 h 221"/>
              <a:gd name="T34" fmla="*/ 93287 w 152"/>
              <a:gd name="T35" fmla="*/ 410997 h 221"/>
              <a:gd name="T36" fmla="*/ 86926 w 152"/>
              <a:gd name="T37" fmla="*/ 363904 h 221"/>
              <a:gd name="T38" fmla="*/ 89046 w 152"/>
              <a:gd name="T39" fmla="*/ 389591 h 221"/>
              <a:gd name="T40" fmla="*/ 161132 w 152"/>
              <a:gd name="T41" fmla="*/ 402435 h 221"/>
              <a:gd name="T42" fmla="*/ 231096 w 152"/>
              <a:gd name="T43" fmla="*/ 389591 h 221"/>
              <a:gd name="T44" fmla="*/ 235337 w 152"/>
              <a:gd name="T45" fmla="*/ 363904 h 221"/>
              <a:gd name="T46" fmla="*/ 161132 w 152"/>
              <a:gd name="T47" fmla="*/ 378888 h 221"/>
              <a:gd name="T48" fmla="*/ 86926 w 152"/>
              <a:gd name="T49" fmla="*/ 363904 h 221"/>
              <a:gd name="T50" fmla="*/ 161132 w 152"/>
              <a:gd name="T51" fmla="*/ 0 h 221"/>
              <a:gd name="T52" fmla="*/ 0 w 152"/>
              <a:gd name="T53" fmla="*/ 162686 h 221"/>
              <a:gd name="T54" fmla="*/ 76325 w 152"/>
              <a:gd name="T55" fmla="*/ 301826 h 221"/>
              <a:gd name="T56" fmla="*/ 82686 w 152"/>
              <a:gd name="T57" fmla="*/ 342498 h 221"/>
              <a:gd name="T58" fmla="*/ 161132 w 152"/>
              <a:gd name="T59" fmla="*/ 359623 h 221"/>
              <a:gd name="T60" fmla="*/ 239577 w 152"/>
              <a:gd name="T61" fmla="*/ 342498 h 221"/>
              <a:gd name="T62" fmla="*/ 243817 w 152"/>
              <a:gd name="T63" fmla="*/ 301826 h 221"/>
              <a:gd name="T64" fmla="*/ 322263 w 152"/>
              <a:gd name="T65" fmla="*/ 162686 h 221"/>
              <a:gd name="T66" fmla="*/ 161132 w 152"/>
              <a:gd name="T67" fmla="*/ 0 h 221"/>
              <a:gd name="T68" fmla="*/ 220496 w 152"/>
              <a:gd name="T69" fmla="*/ 282561 h 221"/>
              <a:gd name="T70" fmla="*/ 216255 w 152"/>
              <a:gd name="T71" fmla="*/ 321092 h 221"/>
              <a:gd name="T72" fmla="*/ 161132 w 152"/>
              <a:gd name="T73" fmla="*/ 329654 h 221"/>
              <a:gd name="T74" fmla="*/ 106008 w 152"/>
              <a:gd name="T75" fmla="*/ 321092 h 221"/>
              <a:gd name="T76" fmla="*/ 101767 w 152"/>
              <a:gd name="T77" fmla="*/ 282561 h 221"/>
              <a:gd name="T78" fmla="*/ 27562 w 152"/>
              <a:gd name="T79" fmla="*/ 162686 h 221"/>
              <a:gd name="T80" fmla="*/ 161132 w 152"/>
              <a:gd name="T81" fmla="*/ 29969 h 221"/>
              <a:gd name="T82" fmla="*/ 294701 w 152"/>
              <a:gd name="T83" fmla="*/ 162686 h 221"/>
              <a:gd name="T84" fmla="*/ 220496 w 152"/>
              <a:gd name="T85" fmla="*/ 282561 h 221"/>
              <a:gd name="T86" fmla="*/ 197174 w 152"/>
              <a:gd name="T87" fmla="*/ 222624 h 221"/>
              <a:gd name="T88" fmla="*/ 161132 w 152"/>
              <a:gd name="T89" fmla="*/ 158405 h 221"/>
              <a:gd name="T90" fmla="*/ 125089 w 152"/>
              <a:gd name="T91" fmla="*/ 222624 h 221"/>
              <a:gd name="T92" fmla="*/ 110248 w 152"/>
              <a:gd name="T93" fmla="*/ 190514 h 221"/>
              <a:gd name="T94" fmla="*/ 86926 w 152"/>
              <a:gd name="T95" fmla="*/ 201217 h 221"/>
              <a:gd name="T96" fmla="*/ 122969 w 152"/>
              <a:gd name="T97" fmla="*/ 280420 h 221"/>
              <a:gd name="T98" fmla="*/ 161132 w 152"/>
              <a:gd name="T99" fmla="*/ 209780 h 221"/>
              <a:gd name="T100" fmla="*/ 199294 w 152"/>
              <a:gd name="T101" fmla="*/ 280420 h 221"/>
              <a:gd name="T102" fmla="*/ 235337 w 152"/>
              <a:gd name="T103" fmla="*/ 201217 h 221"/>
              <a:gd name="T104" fmla="*/ 212015 w 152"/>
              <a:gd name="T105" fmla="*/ 190514 h 221"/>
              <a:gd name="T106" fmla="*/ 197174 w 152"/>
              <a:gd name="T107" fmla="*/ 22262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4" name="Group 18"/>
          <p:cNvGrpSpPr/>
          <p:nvPr/>
        </p:nvGrpSpPr>
        <p:grpSpPr>
          <a:xfrm>
            <a:off x="9905380" y="4242858"/>
            <a:ext cx="416356" cy="41635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grpSp>
      <p:sp>
        <p:nvSpPr>
          <p:cNvPr id="28" name="TextBox 26"/>
          <p:cNvSpPr txBox="1"/>
          <p:nvPr/>
        </p:nvSpPr>
        <p:spPr>
          <a:xfrm>
            <a:off x="306388" y="4405313"/>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29" name="TextBox 27"/>
          <p:cNvSpPr txBox="1"/>
          <p:nvPr/>
        </p:nvSpPr>
        <p:spPr>
          <a:xfrm>
            <a:off x="2827338" y="4878388"/>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0" name="TextBox 28"/>
          <p:cNvSpPr txBox="1"/>
          <p:nvPr/>
        </p:nvSpPr>
        <p:spPr>
          <a:xfrm>
            <a:off x="5365750" y="5619750"/>
            <a:ext cx="2554288" cy="922338"/>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sp>
        <p:nvSpPr>
          <p:cNvPr id="31" name="TextBox 29"/>
          <p:cNvSpPr txBox="1"/>
          <p:nvPr/>
        </p:nvSpPr>
        <p:spPr>
          <a:xfrm>
            <a:off x="8918575" y="4852988"/>
            <a:ext cx="2554288" cy="922337"/>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p>
        </p:txBody>
      </p:sp>
      <p:grpSp>
        <p:nvGrpSpPr>
          <p:cNvPr id="32" name="组合 31"/>
          <p:cNvGrpSpPr/>
          <p:nvPr/>
        </p:nvGrpSpPr>
        <p:grpSpPr>
          <a:xfrm>
            <a:off x="6237143" y="3532896"/>
            <a:ext cx="1079115" cy="1079115"/>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35" name="组合 34"/>
          <p:cNvGrpSpPr/>
          <p:nvPr/>
        </p:nvGrpSpPr>
        <p:grpSpPr>
          <a:xfrm>
            <a:off x="852344" y="2350943"/>
            <a:ext cx="1079115" cy="1079115"/>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pic>
        <p:nvPicPr>
          <p:cNvPr id="38" name="Picture 2" descr="C:\Users\Administrator\Desktop\微立体创业计划\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0788" y="1601788"/>
            <a:ext cx="23860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C:\Users\Administrator\Desktop\微立体创业计划\002.png"/>
          <p:cNvPicPr>
            <a:picLocks noChangeAspect="1" noChangeArrowheads="1"/>
          </p:cNvPicPr>
          <p:nvPr/>
        </p:nvPicPr>
        <p:blipFill>
          <a:blip r:embed="rId5"/>
          <a:srcRect/>
          <a:stretch>
            <a:fillRect/>
          </a:stretch>
        </p:blipFill>
        <p:spPr bwMode="auto">
          <a:xfrm>
            <a:off x="9002713" y="1277938"/>
            <a:ext cx="2705100" cy="270510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a:spLocks noChangeArrowheads="1"/>
          </p:cNvSpPr>
          <p:nvPr/>
        </p:nvSpPr>
        <p:spPr bwMode="auto">
          <a:xfrm>
            <a:off x="9648825" y="2317750"/>
            <a:ext cx="1452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6" rIns="91452" bIns="4572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400">
                <a:solidFill>
                  <a:srgbClr val="595959"/>
                </a:solidFill>
                <a:latin typeface="宋体" panose="02010600030101010101" pitchFamily="2" charset="-122"/>
              </a:rPr>
              <a:t>完成概述</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00" y="11100"/>
                                    </p:animMotion>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200" fill="hold"/>
                                        <p:tgtEl>
                                          <p:spTgt spid="35"/>
                                        </p:tgtEl>
                                        <p:attrNameLst>
                                          <p:attrName>ppt_x</p:attrName>
                                        </p:attrNameLst>
                                      </p:cBhvr>
                                      <p:tavLst>
                                        <p:tav tm="0">
                                          <p:val>
                                            <p:strVal val="0-#ppt_w/2"/>
                                          </p:val>
                                        </p:tav>
                                        <p:tav tm="100000">
                                          <p:val>
                                            <p:strVal val="#ppt_x"/>
                                          </p:val>
                                        </p:tav>
                                      </p:tavLst>
                                    </p:anim>
                                    <p:anim calcmode="lin" valueType="num">
                                      <p:cBhvr>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200" fill="hold"/>
                                        <p:tgtEl>
                                          <p:spTgt spid="16"/>
                                        </p:tgtEl>
                                        <p:attrNameLst>
                                          <p:attrName>ppt_x</p:attrName>
                                        </p:attrNameLst>
                                      </p:cBhvr>
                                      <p:tavLst>
                                        <p:tav tm="0">
                                          <p:val>
                                            <p:strVal val="1+#ppt_w/2"/>
                                          </p:val>
                                        </p:tav>
                                        <p:tav tm="100000">
                                          <p:val>
                                            <p:strVal val="#ppt_x"/>
                                          </p:val>
                                        </p:tav>
                                      </p:tavLst>
                                    </p:anim>
                                    <p:anim calcmode="lin" valueType="num">
                                      <p:cBhvr>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200" fill="hold"/>
                                        <p:tgtEl>
                                          <p:spTgt spid="32"/>
                                        </p:tgtEl>
                                        <p:attrNameLst>
                                          <p:attrName>ppt_x</p:attrName>
                                        </p:attrNameLst>
                                      </p:cBhvr>
                                      <p:tavLst>
                                        <p:tav tm="0">
                                          <p:val>
                                            <p:strVal val="1+#ppt_w/2"/>
                                          </p:val>
                                        </p:tav>
                                        <p:tav tm="100000">
                                          <p:val>
                                            <p:strVal val="#ppt_x"/>
                                          </p:val>
                                        </p:tav>
                                      </p:tavLst>
                                    </p:anim>
                                    <p:anim calcmode="lin" valueType="num">
                                      <p:cBhvr>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p:bldP spid="29" grpId="0"/>
      <p:bldP spid="30" grpId="0"/>
      <p:bldP spid="31"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6386" name="图片 1" descr="z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6888" y="-104775"/>
            <a:ext cx="10479088" cy="69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03950" y="2805113"/>
            <a:ext cx="5005388" cy="2808287"/>
          </a:xfrm>
          <a:prstGeom prst="rect">
            <a:avLst/>
          </a:prstGeom>
          <a:noFill/>
        </p:spPr>
        <p:txBody>
          <a:bodyPr lIns="121848" tIns="60924" rIns="121848" bIns="60924">
            <a:spAutoFit/>
          </a:bodyPr>
          <a:lstStyle/>
          <a:p>
            <a:pPr eaLnBrk="1" fontAlgn="auto" hangingPunct="1">
              <a:lnSpc>
                <a:spcPct val="150000"/>
              </a:lnSpc>
              <a:buFont typeface="Arial" panose="020B0604020202020204" pitchFamily="34" charset="0"/>
              <a:buNone/>
              <a:defRPr/>
            </a:pP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65" noProof="1">
                <a:solidFill>
                  <a:srgbClr val="7030A0"/>
                </a:solidFill>
                <a:latin typeface="微软雅黑" panose="020B0503020204020204" pitchFamily="34" charset="-122"/>
                <a:ea typeface="微软雅黑" panose="020B0503020204020204" pitchFamily="34" charset="-122"/>
              </a:rPr>
              <a:t>2016</a:t>
            </a:r>
            <a:r>
              <a:rPr lang="zh-CN" altLang="en-US" sz="1465" noProof="1">
                <a:solidFill>
                  <a:srgbClr val="7030A0"/>
                </a:solidFill>
                <a:latin typeface="微软雅黑" panose="020B0503020204020204" pitchFamily="34" charset="-122"/>
                <a:ea typeface="微软雅黑" panose="020B0503020204020204" pitchFamily="34" charset="-122"/>
              </a:rPr>
              <a:t>我们所向披靡，</a:t>
            </a:r>
            <a:r>
              <a:rPr lang="en-US" altLang="zh-CN" sz="1465" noProof="1">
                <a:solidFill>
                  <a:srgbClr val="7030A0"/>
                </a:solidFill>
                <a:latin typeface="微软雅黑" panose="020B0503020204020204" pitchFamily="34" charset="-122"/>
                <a:ea typeface="微软雅黑" panose="020B0503020204020204" pitchFamily="34" charset="-122"/>
              </a:rPr>
              <a:t>2017</a:t>
            </a:r>
            <a:r>
              <a:rPr lang="zh-CN" altLang="en-US" sz="1465" noProof="1">
                <a:solidFill>
                  <a:srgbClr val="7030A0"/>
                </a:solidFill>
                <a:latin typeface="微软雅黑" panose="020B0503020204020204" pitchFamily="34" charset="-122"/>
                <a:ea typeface="微软雅黑" panose="020B0503020204020204" pitchFamily="34" charset="-122"/>
              </a:rPr>
              <a:t>我们勇往直前！</a:t>
            </a:r>
            <a:endParaRPr lang="zh-CN" altLang="en-US" sz="1465" noProof="1">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auto" hangingPunct="1">
              <a:lnSpc>
                <a:spcPct val="150000"/>
              </a:lnSpc>
              <a:buFont typeface="Arial" panose="020B0604020202020204" pitchFamily="34" charset="0"/>
              <a:buNone/>
              <a:defRPr/>
            </a:pPr>
            <a:endParaRPr lang="zh-CN" altLang="en-US" sz="1465" noProof="1">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7835900" y="989013"/>
            <a:ext cx="1741488" cy="1692275"/>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8" name="椭圆 7"/>
            <p:cNvSpPr/>
            <p:nvPr/>
          </p:nvSpPr>
          <p:spPr>
            <a:xfrm>
              <a:off x="4564955" y="2763738"/>
              <a:ext cx="1371528" cy="136944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11" name="组合 10"/>
          <p:cNvGrpSpPr/>
          <p:nvPr/>
        </p:nvGrpSpPr>
        <p:grpSpPr bwMode="auto">
          <a:xfrm>
            <a:off x="8201025" y="1455738"/>
            <a:ext cx="1287463" cy="777875"/>
            <a:chOff x="6369066" y="979195"/>
            <a:chExt cx="965907" cy="583683"/>
          </a:xfrm>
        </p:grpSpPr>
        <p:sp>
          <p:nvSpPr>
            <p:cNvPr id="16394" name="TextBox 11"/>
            <p:cNvSpPr txBox="1">
              <a:spLocks noChangeArrowheads="1"/>
            </p:cNvSpPr>
            <p:nvPr/>
          </p:nvSpPr>
          <p:spPr bwMode="auto">
            <a:xfrm>
              <a:off x="6369066" y="979195"/>
              <a:ext cx="950693"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前 言</a:t>
              </a:r>
            </a:p>
          </p:txBody>
        </p:sp>
        <p:sp>
          <p:nvSpPr>
            <p:cNvPr id="16395" name="TextBox 12"/>
            <p:cNvSpPr txBox="1">
              <a:spLocks noChangeArrowheads="1"/>
            </p:cNvSpPr>
            <p:nvPr/>
          </p:nvSpPr>
          <p:spPr bwMode="auto">
            <a:xfrm>
              <a:off x="6369066" y="1347613"/>
              <a:ext cx="96590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a:solidFill>
                    <a:schemeClr val="bg1"/>
                  </a:solidFill>
                  <a:latin typeface="微软雅黑" panose="020B0503020204020204" pitchFamily="34" charset="-122"/>
                  <a:ea typeface="微软雅黑" panose="020B0503020204020204" pitchFamily="34" charset="-122"/>
                </a:rPr>
                <a:t>FOREWORD</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369894" y="2100213"/>
            <a:ext cx="465928" cy="465928"/>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17" name="组合 16"/>
          <p:cNvGrpSpPr/>
          <p:nvPr/>
        </p:nvGrpSpPr>
        <p:grpSpPr>
          <a:xfrm>
            <a:off x="9484930" y="1096744"/>
            <a:ext cx="208389" cy="208389"/>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20" name="组合 19"/>
          <p:cNvGrpSpPr/>
          <p:nvPr/>
        </p:nvGrpSpPr>
        <p:grpSpPr>
          <a:xfrm>
            <a:off x="9693320" y="1316141"/>
            <a:ext cx="277920" cy="27792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sp>
        <p:nvSpPr>
          <p:cNvPr id="36" name="TextBox 35"/>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1+#ppt_w/2"/>
                                          </p:val>
                                        </p:tav>
                                        <p:tav tm="100000">
                                          <p:val>
                                            <p:strVal val="#ppt_x"/>
                                          </p:val>
                                        </p:tav>
                                      </p:tavLst>
                                    </p:anim>
                                    <p:anim calcmode="lin" valueType="num">
                                      <p:cBhvr>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0" fill="hold"/>
                                        <p:tgtEl>
                                          <p:spTgt spid="17"/>
                                        </p:tgtEl>
                                        <p:attrNameLst>
                                          <p:attrName>ppt_x</p:attrName>
                                        </p:attrNameLst>
                                      </p:cBhvr>
                                      <p:tavLst>
                                        <p:tav tm="0">
                                          <p:val>
                                            <p:strVal val="1+#ppt_w/2"/>
                                          </p:val>
                                        </p:tav>
                                        <p:tav tm="100000">
                                          <p:val>
                                            <p:strVal val="#ppt_x"/>
                                          </p:val>
                                        </p:tav>
                                      </p:tavLst>
                                    </p:anim>
                                    <p:anim calcmode="lin" valueType="num">
                                      <p:cBhvr>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000" fill="hold"/>
                                        <p:tgtEl>
                                          <p:spTgt spid="20"/>
                                        </p:tgtEl>
                                        <p:attrNameLst>
                                          <p:attrName>ppt_x</p:attrName>
                                        </p:attrNameLst>
                                      </p:cBhvr>
                                      <p:tavLst>
                                        <p:tav tm="0">
                                          <p:val>
                                            <p:strVal val="1+#ppt_w/2"/>
                                          </p:val>
                                        </p:tav>
                                        <p:tav tm="100000">
                                          <p:val>
                                            <p:strVal val="#ppt_x"/>
                                          </p:val>
                                        </p:tav>
                                      </p:tavLst>
                                    </p:anim>
                                    <p:anim calcmode="lin" valueType="num">
                                      <p:cBhvr>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3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ppt_x</p:attrName>
                                        </p:attrNameLst>
                                      </p:cBhvr>
                                      <p:tavLst>
                                        <p:tav tm="0">
                                          <p:val>
                                            <p:strVal val="#ppt_x"/>
                                          </p:val>
                                        </p:tav>
                                        <p:tav tm="100000">
                                          <p:val>
                                            <p:strVal val="#ppt_x"/>
                                          </p:val>
                                        </p:tav>
                                      </p:tavLst>
                                    </p:anim>
                                    <p:anim calcmode="lin" valueType="num">
                                      <p:cBhvr>
                                        <p:cTn id="20" dur="2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4" fill="hold" grpId="0" nodeType="with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925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4"/>
          <a:srcRect/>
          <a:stretch>
            <a:fillRect/>
          </a:stretch>
        </p:blipFill>
        <p:spPr bwMode="auto">
          <a:xfrm>
            <a:off x="3846513" y="1195388"/>
            <a:ext cx="3876675" cy="545623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bwMode="auto">
          <a:xfrm>
            <a:off x="5273675" y="5487988"/>
            <a:ext cx="1020763" cy="1019175"/>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2" name="椭圆 3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35" name="组合 34"/>
          <p:cNvGrpSpPr/>
          <p:nvPr/>
        </p:nvGrpSpPr>
        <p:grpSpPr bwMode="auto">
          <a:xfrm>
            <a:off x="4264025" y="4398963"/>
            <a:ext cx="1020763" cy="1020762"/>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7" name="椭圆 3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0" name="组合 39"/>
          <p:cNvGrpSpPr/>
          <p:nvPr/>
        </p:nvGrpSpPr>
        <p:grpSpPr bwMode="auto">
          <a:xfrm>
            <a:off x="6300788" y="3735388"/>
            <a:ext cx="1019175" cy="1019175"/>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2" name="椭圆 4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5" name="组合 44"/>
          <p:cNvGrpSpPr/>
          <p:nvPr/>
        </p:nvGrpSpPr>
        <p:grpSpPr bwMode="auto">
          <a:xfrm>
            <a:off x="4264025" y="3103563"/>
            <a:ext cx="1020763" cy="1020762"/>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7" name="椭圆 4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0" name="组合 49"/>
          <p:cNvGrpSpPr/>
          <p:nvPr/>
        </p:nvGrpSpPr>
        <p:grpSpPr bwMode="auto">
          <a:xfrm>
            <a:off x="6300788" y="2424113"/>
            <a:ext cx="1019175" cy="10191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2" name="椭圆 5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5" name="组合 54"/>
          <p:cNvGrpSpPr/>
          <p:nvPr/>
        </p:nvGrpSpPr>
        <p:grpSpPr bwMode="auto">
          <a:xfrm>
            <a:off x="5273675" y="1296988"/>
            <a:ext cx="1020763" cy="1019175"/>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7" name="椭圆 5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60" name="Group 34"/>
          <p:cNvGrpSpPr/>
          <p:nvPr/>
        </p:nvGrpSpPr>
        <p:grpSpPr>
          <a:xfrm>
            <a:off x="5596132" y="1580123"/>
            <a:ext cx="399326" cy="324941"/>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64" name="矩形 3"/>
          <p:cNvSpPr>
            <a:spLocks noChangeArrowheads="1"/>
          </p:cNvSpPr>
          <p:nvPr/>
        </p:nvSpPr>
        <p:spPr bwMode="auto">
          <a:xfrm>
            <a:off x="6486525" y="160813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阶段一</a:t>
            </a:r>
          </a:p>
        </p:txBody>
      </p:sp>
      <p:sp>
        <p:nvSpPr>
          <p:cNvPr id="65" name="文本框 13"/>
          <p:cNvSpPr txBox="1">
            <a:spLocks noChangeArrowheads="1"/>
          </p:cNvSpPr>
          <p:nvPr/>
        </p:nvSpPr>
        <p:spPr bwMode="auto">
          <a:xfrm>
            <a:off x="7621588" y="14112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6" name="矩形 3"/>
          <p:cNvSpPr>
            <a:spLocks noChangeArrowheads="1"/>
          </p:cNvSpPr>
          <p:nvPr/>
        </p:nvSpPr>
        <p:spPr bwMode="auto">
          <a:xfrm>
            <a:off x="7629525" y="2414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阶段二</a:t>
            </a:r>
          </a:p>
        </p:txBody>
      </p:sp>
      <p:sp>
        <p:nvSpPr>
          <p:cNvPr id="67" name="文本框 13"/>
          <p:cNvSpPr txBox="1">
            <a:spLocks noChangeArrowheads="1"/>
          </p:cNvSpPr>
          <p:nvPr/>
        </p:nvSpPr>
        <p:spPr bwMode="auto">
          <a:xfrm>
            <a:off x="7621588" y="28209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68" name="Freeform 20"/>
          <p:cNvSpPr>
            <a:spLocks noEditPoints="1" noChangeArrowheads="1"/>
          </p:cNvSpPr>
          <p:nvPr/>
        </p:nvSpPr>
        <p:spPr bwMode="auto">
          <a:xfrm>
            <a:off x="6600825" y="2787650"/>
            <a:ext cx="398463" cy="269875"/>
          </a:xfrm>
          <a:custGeom>
            <a:avLst/>
            <a:gdLst>
              <a:gd name="T0" fmla="*/ 342627 w 157"/>
              <a:gd name="T1" fmla="*/ 116021 h 107"/>
              <a:gd name="T2" fmla="*/ 345165 w 157"/>
              <a:gd name="T3" fmla="*/ 93321 h 107"/>
              <a:gd name="T4" fmla="*/ 251260 w 157"/>
              <a:gd name="T5" fmla="*/ 0 h 107"/>
              <a:gd name="T6" fmla="*/ 185273 w 157"/>
              <a:gd name="T7" fmla="*/ 45400 h 107"/>
              <a:gd name="T8" fmla="*/ 114209 w 157"/>
              <a:gd name="T9" fmla="*/ 20178 h 107"/>
              <a:gd name="T10" fmla="*/ 48222 w 157"/>
              <a:gd name="T11" fmla="*/ 100888 h 107"/>
              <a:gd name="T12" fmla="*/ 50760 w 157"/>
              <a:gd name="T13" fmla="*/ 118543 h 107"/>
              <a:gd name="T14" fmla="*/ 0 w 157"/>
              <a:gd name="T15" fmla="*/ 191687 h 107"/>
              <a:gd name="T16" fmla="*/ 78677 w 157"/>
              <a:gd name="T17" fmla="*/ 269875 h 107"/>
              <a:gd name="T18" fmla="*/ 319786 w 157"/>
              <a:gd name="T19" fmla="*/ 269875 h 107"/>
              <a:gd name="T20" fmla="*/ 398463 w 157"/>
              <a:gd name="T21" fmla="*/ 191687 h 107"/>
              <a:gd name="T22" fmla="*/ 342627 w 157"/>
              <a:gd name="T23" fmla="*/ 116021 h 107"/>
              <a:gd name="T24" fmla="*/ 304558 w 157"/>
              <a:gd name="T25" fmla="*/ 252220 h 107"/>
              <a:gd name="T26" fmla="*/ 200500 w 157"/>
              <a:gd name="T27" fmla="*/ 252220 h 107"/>
              <a:gd name="T28" fmla="*/ 261412 w 157"/>
              <a:gd name="T29" fmla="*/ 189165 h 107"/>
              <a:gd name="T30" fmla="*/ 258874 w 157"/>
              <a:gd name="T31" fmla="*/ 181598 h 107"/>
              <a:gd name="T32" fmla="*/ 233494 w 157"/>
              <a:gd name="T33" fmla="*/ 181598 h 107"/>
              <a:gd name="T34" fmla="*/ 233494 w 157"/>
              <a:gd name="T35" fmla="*/ 171509 h 107"/>
              <a:gd name="T36" fmla="*/ 233494 w 157"/>
              <a:gd name="T37" fmla="*/ 93321 h 107"/>
              <a:gd name="T38" fmla="*/ 228418 w 157"/>
              <a:gd name="T39" fmla="*/ 90799 h 107"/>
              <a:gd name="T40" fmla="*/ 162431 w 157"/>
              <a:gd name="T41" fmla="*/ 90799 h 107"/>
              <a:gd name="T42" fmla="*/ 157355 w 157"/>
              <a:gd name="T43" fmla="*/ 95843 h 107"/>
              <a:gd name="T44" fmla="*/ 157355 w 157"/>
              <a:gd name="T45" fmla="*/ 171509 h 107"/>
              <a:gd name="T46" fmla="*/ 157355 w 157"/>
              <a:gd name="T47" fmla="*/ 184120 h 107"/>
              <a:gd name="T48" fmla="*/ 129437 w 157"/>
              <a:gd name="T49" fmla="*/ 184120 h 107"/>
              <a:gd name="T50" fmla="*/ 126899 w 157"/>
              <a:gd name="T51" fmla="*/ 191687 h 107"/>
              <a:gd name="T52" fmla="*/ 190349 w 157"/>
              <a:gd name="T53" fmla="*/ 252220 h 107"/>
              <a:gd name="T54" fmla="*/ 96443 w 157"/>
              <a:gd name="T55" fmla="*/ 252220 h 107"/>
              <a:gd name="T56" fmla="*/ 27918 w 157"/>
              <a:gd name="T57" fmla="*/ 186643 h 107"/>
              <a:gd name="T58" fmla="*/ 73601 w 157"/>
              <a:gd name="T59" fmla="*/ 126110 h 107"/>
              <a:gd name="T60" fmla="*/ 71063 w 157"/>
              <a:gd name="T61" fmla="*/ 110977 h 107"/>
              <a:gd name="T62" fmla="*/ 126899 w 157"/>
              <a:gd name="T63" fmla="*/ 42877 h 107"/>
              <a:gd name="T64" fmla="*/ 187811 w 157"/>
              <a:gd name="T65" fmla="*/ 73144 h 107"/>
              <a:gd name="T66" fmla="*/ 246184 w 157"/>
              <a:gd name="T67" fmla="*/ 27744 h 107"/>
              <a:gd name="T68" fmla="*/ 324862 w 157"/>
              <a:gd name="T69" fmla="*/ 105932 h 107"/>
              <a:gd name="T70" fmla="*/ 322324 w 157"/>
              <a:gd name="T71" fmla="*/ 126110 h 107"/>
              <a:gd name="T72" fmla="*/ 373083 w 157"/>
              <a:gd name="T73" fmla="*/ 186643 h 107"/>
              <a:gd name="T74" fmla="*/ 304558 w 157"/>
              <a:gd name="T75" fmla="*/ 252220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矩形 3"/>
          <p:cNvSpPr>
            <a:spLocks noChangeArrowheads="1"/>
          </p:cNvSpPr>
          <p:nvPr/>
        </p:nvSpPr>
        <p:spPr bwMode="auto">
          <a:xfrm>
            <a:off x="2933700" y="2922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阶段三</a:t>
            </a:r>
          </a:p>
        </p:txBody>
      </p:sp>
      <p:sp>
        <p:nvSpPr>
          <p:cNvPr id="70" name="文本框 13"/>
          <p:cNvSpPr txBox="1">
            <a:spLocks noChangeArrowheads="1"/>
          </p:cNvSpPr>
          <p:nvPr/>
        </p:nvSpPr>
        <p:spPr bwMode="auto">
          <a:xfrm>
            <a:off x="915988" y="33147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1" name="Group 20"/>
          <p:cNvGrpSpPr/>
          <p:nvPr/>
        </p:nvGrpSpPr>
        <p:grpSpPr>
          <a:xfrm>
            <a:off x="4557956" y="3449720"/>
            <a:ext cx="412551" cy="285750"/>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74" name="矩形 3"/>
          <p:cNvSpPr>
            <a:spLocks noChangeArrowheads="1"/>
          </p:cNvSpPr>
          <p:nvPr/>
        </p:nvSpPr>
        <p:spPr bwMode="auto">
          <a:xfrm>
            <a:off x="7621588" y="3735388"/>
            <a:ext cx="944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阶段四</a:t>
            </a:r>
          </a:p>
        </p:txBody>
      </p:sp>
      <p:sp>
        <p:nvSpPr>
          <p:cNvPr id="75" name="文本框 13"/>
          <p:cNvSpPr txBox="1">
            <a:spLocks noChangeArrowheads="1"/>
          </p:cNvSpPr>
          <p:nvPr/>
        </p:nvSpPr>
        <p:spPr bwMode="auto">
          <a:xfrm>
            <a:off x="7621588" y="412432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76" name="组合 75"/>
          <p:cNvGrpSpPr/>
          <p:nvPr/>
        </p:nvGrpSpPr>
        <p:grpSpPr>
          <a:xfrm>
            <a:off x="6603001" y="3999687"/>
            <a:ext cx="422291" cy="403672"/>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grpSp>
      <p:sp>
        <p:nvSpPr>
          <p:cNvPr id="88" name="矩形 3"/>
          <p:cNvSpPr>
            <a:spLocks noChangeArrowheads="1"/>
          </p:cNvSpPr>
          <p:nvPr/>
        </p:nvSpPr>
        <p:spPr bwMode="auto">
          <a:xfrm>
            <a:off x="2933700" y="44719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阶段五</a:t>
            </a:r>
          </a:p>
        </p:txBody>
      </p:sp>
      <p:sp>
        <p:nvSpPr>
          <p:cNvPr id="89" name="文本框 13"/>
          <p:cNvSpPr txBox="1">
            <a:spLocks noChangeArrowheads="1"/>
          </p:cNvSpPr>
          <p:nvPr/>
        </p:nvSpPr>
        <p:spPr bwMode="auto">
          <a:xfrm>
            <a:off x="915988" y="48260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90" name="Group 23"/>
          <p:cNvGrpSpPr/>
          <p:nvPr/>
        </p:nvGrpSpPr>
        <p:grpSpPr>
          <a:xfrm>
            <a:off x="4636861" y="4750859"/>
            <a:ext cx="342594" cy="298670"/>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2" name="矩形 3"/>
          <p:cNvSpPr>
            <a:spLocks noChangeArrowheads="1"/>
          </p:cNvSpPr>
          <p:nvPr/>
        </p:nvSpPr>
        <p:spPr bwMode="auto">
          <a:xfrm>
            <a:off x="6486525" y="5762625"/>
            <a:ext cx="9445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阶段六</a:t>
            </a:r>
          </a:p>
        </p:txBody>
      </p:sp>
      <p:sp>
        <p:nvSpPr>
          <p:cNvPr id="103" name="文本框 13"/>
          <p:cNvSpPr txBox="1">
            <a:spLocks noChangeArrowheads="1"/>
          </p:cNvSpPr>
          <p:nvPr/>
        </p:nvSpPr>
        <p:spPr bwMode="auto">
          <a:xfrm>
            <a:off x="7621588" y="556577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104" name="Group 9"/>
          <p:cNvGrpSpPr/>
          <p:nvPr/>
        </p:nvGrpSpPr>
        <p:grpSpPr>
          <a:xfrm>
            <a:off x="5591915" y="5877895"/>
            <a:ext cx="384811" cy="285346"/>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7" name="TextBox 106"/>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p>
        </p:txBody>
      </p:sp>
      <p:sp>
        <p:nvSpPr>
          <p:cNvPr id="3"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4"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400" fill="hold"/>
                                        <p:tgtEl>
                                          <p:spTgt spid="30"/>
                                        </p:tgtEl>
                                        <p:attrNameLst>
                                          <p:attrName>ppt_x</p:attrName>
                                        </p:attrNameLst>
                                      </p:cBhvr>
                                      <p:tavLst>
                                        <p:tav tm="0">
                                          <p:val>
                                            <p:strVal val="0-#ppt_w/2"/>
                                          </p:val>
                                        </p:tav>
                                        <p:tav tm="100000">
                                          <p:val>
                                            <p:strVal val="#ppt_x"/>
                                          </p:val>
                                        </p:tav>
                                      </p:tavLst>
                                    </p:anim>
                                    <p:anim calcmode="lin" valueType="num">
                                      <p:cBhvr>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400" fill="hold"/>
                                        <p:tgtEl>
                                          <p:spTgt spid="35"/>
                                        </p:tgtEl>
                                        <p:attrNameLst>
                                          <p:attrName>ppt_x</p:attrName>
                                        </p:attrNameLst>
                                      </p:cBhvr>
                                      <p:tavLst>
                                        <p:tav tm="0">
                                          <p:val>
                                            <p:strVal val="1+#ppt_w/2"/>
                                          </p:val>
                                        </p:tav>
                                        <p:tav tm="100000">
                                          <p:val>
                                            <p:strVal val="#ppt_x"/>
                                          </p:val>
                                        </p:tav>
                                      </p:tavLst>
                                    </p:anim>
                                    <p:anim calcmode="lin" valueType="num">
                                      <p:cBhvr>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400" fill="hold"/>
                                        <p:tgtEl>
                                          <p:spTgt spid="45"/>
                                        </p:tgtEl>
                                        <p:attrNameLst>
                                          <p:attrName>ppt_x</p:attrName>
                                        </p:attrNameLst>
                                      </p:cBhvr>
                                      <p:tavLst>
                                        <p:tav tm="0">
                                          <p:val>
                                            <p:strVal val="1+#ppt_w/2"/>
                                          </p:val>
                                        </p:tav>
                                        <p:tav tm="100000">
                                          <p:val>
                                            <p:strVal val="#ppt_x"/>
                                          </p:val>
                                        </p:tav>
                                      </p:tavLst>
                                    </p:anim>
                                    <p:anim calcmode="lin" valueType="num">
                                      <p:cBhvr>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400" fill="hold"/>
                                        <p:tgtEl>
                                          <p:spTgt spid="50"/>
                                        </p:tgtEl>
                                        <p:attrNameLst>
                                          <p:attrName>ppt_x</p:attrName>
                                        </p:attrNameLst>
                                      </p:cBhvr>
                                      <p:tavLst>
                                        <p:tav tm="0">
                                          <p:val>
                                            <p:strVal val="0-#ppt_w/2"/>
                                          </p:val>
                                        </p:tav>
                                        <p:tav tm="100000">
                                          <p:val>
                                            <p:strVal val="#ppt_x"/>
                                          </p:val>
                                        </p:tav>
                                      </p:tavLst>
                                    </p:anim>
                                    <p:anim calcmode="lin" valueType="num">
                                      <p:cBhvr>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1400" fill="hold"/>
                                        <p:tgtEl>
                                          <p:spTgt spid="55"/>
                                        </p:tgtEl>
                                        <p:attrNameLst>
                                          <p:attrName>ppt_x</p:attrName>
                                        </p:attrNameLst>
                                      </p:cBhvr>
                                      <p:tavLst>
                                        <p:tav tm="0">
                                          <p:val>
                                            <p:strVal val="1+#ppt_w/2"/>
                                          </p:val>
                                        </p:tav>
                                        <p:tav tm="100000">
                                          <p:val>
                                            <p:strVal val="#ppt_x"/>
                                          </p:val>
                                        </p:tav>
                                      </p:tavLst>
                                    </p:anim>
                                    <p:anim calcmode="lin" valueType="num">
                                      <p:cBhvr>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400" fill="hold"/>
                                        <p:tgtEl>
                                          <p:spTgt spid="40"/>
                                        </p:tgtEl>
                                        <p:attrNameLst>
                                          <p:attrName>ppt_x</p:attrName>
                                        </p:attrNameLst>
                                      </p:cBhvr>
                                      <p:tavLst>
                                        <p:tav tm="0">
                                          <p:val>
                                            <p:strVal val="0-#ppt_w/2"/>
                                          </p:val>
                                        </p:tav>
                                        <p:tav tm="100000">
                                          <p:val>
                                            <p:strVal val="#ppt_x"/>
                                          </p:val>
                                        </p:tav>
                                      </p:tavLst>
                                    </p:anim>
                                    <p:anim calcmode="lin" valueType="num">
                                      <p:cBhvr>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4289425" y="2101850"/>
            <a:ext cx="1801813" cy="1595438"/>
            <a:chOff x="1572165" y="1993205"/>
            <a:chExt cx="1962102" cy="1738992"/>
          </a:xfrm>
        </p:grpSpPr>
        <p:sp>
          <p:nvSpPr>
            <p:cNvPr id="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6"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7" name="组合 6"/>
          <p:cNvGrpSpPr/>
          <p:nvPr/>
        </p:nvGrpSpPr>
        <p:grpSpPr bwMode="auto">
          <a:xfrm>
            <a:off x="4289425" y="3790950"/>
            <a:ext cx="1801813" cy="1597025"/>
            <a:chOff x="1572165" y="1993205"/>
            <a:chExt cx="1962102" cy="1738992"/>
          </a:xfrm>
        </p:grpSpPr>
        <p:sp>
          <p:nvSpPr>
            <p:cNvPr id="8"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9"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0" name="组合 9"/>
          <p:cNvGrpSpPr/>
          <p:nvPr/>
        </p:nvGrpSpPr>
        <p:grpSpPr bwMode="auto">
          <a:xfrm>
            <a:off x="5764213" y="2946400"/>
            <a:ext cx="1801812" cy="1597025"/>
            <a:chOff x="1572165" y="1993205"/>
            <a:chExt cx="1962102" cy="1738992"/>
          </a:xfrm>
        </p:grpSpPr>
        <p:sp>
          <p:nvSpPr>
            <p:cNvPr id="11"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12"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3" name="组合 12"/>
          <p:cNvGrpSpPr/>
          <p:nvPr/>
        </p:nvGrpSpPr>
        <p:grpSpPr>
          <a:xfrm>
            <a:off x="4914533" y="2662680"/>
            <a:ext cx="550818" cy="473832"/>
            <a:chOff x="3787022" y="1797643"/>
            <a:chExt cx="550817" cy="473832"/>
          </a:xfrm>
          <a:solidFill>
            <a:schemeClr val="accent1"/>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5"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6"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7"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8"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9"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0"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1"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2"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23" name="组合 22"/>
          <p:cNvGrpSpPr/>
          <p:nvPr/>
        </p:nvGrpSpPr>
        <p:grpSpPr>
          <a:xfrm>
            <a:off x="6453429" y="3570816"/>
            <a:ext cx="535639" cy="348055"/>
            <a:chOff x="7058307" y="1859447"/>
            <a:chExt cx="535637" cy="348055"/>
          </a:xfrm>
          <a:solidFill>
            <a:schemeClr val="accent2"/>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8"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1" name="组合 30"/>
          <p:cNvGrpSpPr/>
          <p:nvPr/>
        </p:nvGrpSpPr>
        <p:grpSpPr>
          <a:xfrm>
            <a:off x="4953568" y="4398227"/>
            <a:ext cx="535637" cy="394676"/>
            <a:chOff x="5958843" y="1820413"/>
            <a:chExt cx="535637" cy="394680"/>
          </a:xfrm>
          <a:solidFill>
            <a:schemeClr val="accent3"/>
          </a:solidFill>
        </p:grpSpPr>
        <p:sp>
          <p:nvSpPr>
            <p:cNvPr id="32"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4" name="组合 33"/>
          <p:cNvGrpSpPr/>
          <p:nvPr/>
        </p:nvGrpSpPr>
        <p:grpSpPr bwMode="auto">
          <a:xfrm>
            <a:off x="1223963" y="1808163"/>
            <a:ext cx="2374900" cy="1128712"/>
            <a:chOff x="1224476" y="2024080"/>
            <a:chExt cx="2374072" cy="1128684"/>
          </a:xfrm>
        </p:grpSpPr>
        <p:grpSp>
          <p:nvGrpSpPr>
            <p:cNvPr id="55321" name="组合 34"/>
            <p:cNvGrpSpPr/>
            <p:nvPr/>
          </p:nvGrpSpPr>
          <p:grpSpPr bwMode="auto">
            <a:xfrm>
              <a:off x="1224476" y="2395944"/>
              <a:ext cx="2349786" cy="756820"/>
              <a:chOff x="1690972" y="2476067"/>
              <a:chExt cx="2349786" cy="756820"/>
            </a:xfrm>
          </p:grpSpPr>
          <p:sp>
            <p:nvSpPr>
              <p:cNvPr id="55323" name="文本框 3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8" name="文本框 3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36" name="矩形 3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1"/>
                  </a:solidFill>
                  <a:latin typeface="+mj-ea"/>
                  <a:ea typeface="+mj-ea"/>
                </a:rPr>
                <a:t>01</a:t>
              </a:r>
              <a:endParaRPr lang="zh-CN" altLang="en-US" sz="2400" noProof="1">
                <a:solidFill>
                  <a:schemeClr val="accent1"/>
                </a:solidFill>
                <a:latin typeface="+mj-ea"/>
                <a:ea typeface="+mj-ea"/>
              </a:endParaRPr>
            </a:p>
          </p:txBody>
        </p:sp>
      </p:grpSp>
      <p:grpSp>
        <p:nvGrpSpPr>
          <p:cNvPr id="39" name="组合 38"/>
          <p:cNvGrpSpPr/>
          <p:nvPr/>
        </p:nvGrpSpPr>
        <p:grpSpPr bwMode="auto">
          <a:xfrm>
            <a:off x="1223963" y="3154363"/>
            <a:ext cx="2374900" cy="1128712"/>
            <a:chOff x="1224476" y="2024080"/>
            <a:chExt cx="2374074" cy="1128684"/>
          </a:xfrm>
        </p:grpSpPr>
        <p:grpSp>
          <p:nvGrpSpPr>
            <p:cNvPr id="55317" name="组合 39"/>
            <p:cNvGrpSpPr/>
            <p:nvPr/>
          </p:nvGrpSpPr>
          <p:grpSpPr bwMode="auto">
            <a:xfrm>
              <a:off x="1224476" y="2395944"/>
              <a:ext cx="2349786" cy="756820"/>
              <a:chOff x="1690972" y="2476067"/>
              <a:chExt cx="2349786" cy="756820"/>
            </a:xfrm>
          </p:grpSpPr>
          <p:sp>
            <p:nvSpPr>
              <p:cNvPr id="55319" name="文本框 41"/>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3" name="文本框 42"/>
              <p:cNvSpPr txBox="1"/>
              <p:nvPr/>
            </p:nvSpPr>
            <p:spPr bwMode="auto">
              <a:xfrm>
                <a:off x="1690972" y="2475669"/>
                <a:ext cx="2350269"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41" name="矩形 40"/>
            <p:cNvSpPr/>
            <p:nvPr/>
          </p:nvSpPr>
          <p:spPr>
            <a:xfrm>
              <a:off x="3057400" y="2024080"/>
              <a:ext cx="541150"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2"/>
                  </a:solidFill>
                  <a:latin typeface="+mj-ea"/>
                  <a:ea typeface="+mj-ea"/>
                </a:rPr>
                <a:t>02</a:t>
              </a:r>
              <a:endParaRPr lang="zh-CN" altLang="en-US" sz="2400" noProof="1">
                <a:solidFill>
                  <a:schemeClr val="accent2"/>
                </a:solidFill>
                <a:latin typeface="+mj-ea"/>
                <a:ea typeface="+mj-ea"/>
              </a:endParaRPr>
            </a:p>
          </p:txBody>
        </p:sp>
      </p:grpSp>
      <p:grpSp>
        <p:nvGrpSpPr>
          <p:cNvPr id="44" name="组合 43"/>
          <p:cNvGrpSpPr/>
          <p:nvPr/>
        </p:nvGrpSpPr>
        <p:grpSpPr bwMode="auto">
          <a:xfrm>
            <a:off x="1223963" y="4500563"/>
            <a:ext cx="2374900" cy="1128712"/>
            <a:chOff x="1224476" y="2024080"/>
            <a:chExt cx="2374072" cy="1128684"/>
          </a:xfrm>
        </p:grpSpPr>
        <p:grpSp>
          <p:nvGrpSpPr>
            <p:cNvPr id="55313" name="组合 44"/>
            <p:cNvGrpSpPr/>
            <p:nvPr/>
          </p:nvGrpSpPr>
          <p:grpSpPr bwMode="auto">
            <a:xfrm>
              <a:off x="1224476" y="2395944"/>
              <a:ext cx="2349786" cy="756820"/>
              <a:chOff x="1690972" y="2476067"/>
              <a:chExt cx="2349786" cy="756820"/>
            </a:xfrm>
          </p:grpSpPr>
          <p:sp>
            <p:nvSpPr>
              <p:cNvPr id="55315" name="文本框 4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8" name="文本框 4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p>
            </p:txBody>
          </p:sp>
        </p:grpSp>
        <p:sp>
          <p:nvSpPr>
            <p:cNvPr id="46" name="矩形 4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3"/>
                  </a:solidFill>
                  <a:latin typeface="+mj-ea"/>
                  <a:ea typeface="+mj-ea"/>
                </a:rPr>
                <a:t>03</a:t>
              </a:r>
              <a:endParaRPr lang="zh-CN" altLang="en-US" sz="2400" noProof="1">
                <a:solidFill>
                  <a:schemeClr val="accent3"/>
                </a:solidFill>
                <a:latin typeface="+mj-ea"/>
                <a:ea typeface="+mj-ea"/>
              </a:endParaRPr>
            </a:p>
          </p:txBody>
        </p:sp>
      </p:grpSp>
      <p:sp>
        <p:nvSpPr>
          <p:cNvPr id="49" name="文本框 48"/>
          <p:cNvSpPr txBox="1">
            <a:spLocks noChangeArrowheads="1"/>
          </p:cNvSpPr>
          <p:nvPr/>
        </p:nvSpPr>
        <p:spPr bwMode="auto">
          <a:xfrm>
            <a:off x="7918450" y="3478213"/>
            <a:ext cx="3040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50" name="文本框 49"/>
          <p:cNvSpPr txBox="1"/>
          <p:nvPr/>
        </p:nvSpPr>
        <p:spPr>
          <a:xfrm>
            <a:off x="7918450" y="3151188"/>
            <a:ext cx="2101850" cy="298450"/>
          </a:xfrm>
          <a:prstGeom prst="rect">
            <a:avLst/>
          </a:prstGeom>
          <a:noFill/>
        </p:spPr>
        <p:txBody>
          <a:bodyPr>
            <a:spAutoFit/>
          </a:bodyPr>
          <a:lstStyle/>
          <a:p>
            <a:pPr eaLnBrk="1" fontAlgn="auto" hangingPunct="1">
              <a:buFont typeface="Arial" panose="020B0604020202020204" pitchFamily="34" charset="0"/>
              <a:buNone/>
              <a:defRPr/>
            </a:pPr>
            <a:r>
              <a:rPr lang="en-US" altLang="zh-CN" sz="1355" noProof="1">
                <a:solidFill>
                  <a:schemeClr val="bg1">
                    <a:lumMod val="50000"/>
                  </a:schemeClr>
                </a:solidFill>
                <a:latin typeface="+mj-ea"/>
                <a:ea typeface="+mj-ea"/>
              </a:rPr>
              <a:t>Add the title here</a:t>
            </a:r>
          </a:p>
        </p:txBody>
      </p:sp>
      <p:sp>
        <p:nvSpPr>
          <p:cNvPr id="51" name="矩形 50"/>
          <p:cNvSpPr>
            <a:spLocks noChangeArrowheads="1"/>
          </p:cNvSpPr>
          <p:nvPr/>
        </p:nvSpPr>
        <p:spPr bwMode="auto">
          <a:xfrm>
            <a:off x="7915275" y="2422525"/>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solidFill>
                  <a:srgbClr val="BFBFBF"/>
                </a:solidFill>
                <a:latin typeface="宋体" panose="02010600030101010101" pitchFamily="2" charset="-122"/>
              </a:rPr>
              <a:t>75</a:t>
            </a:r>
            <a:r>
              <a:rPr lang="en-US" altLang="zh-CN" sz="2800">
                <a:solidFill>
                  <a:srgbClr val="BFBFBF"/>
                </a:solidFill>
                <a:latin typeface="宋体" panose="02010600030101010101" pitchFamily="2" charset="-122"/>
              </a:rPr>
              <a:t>%</a:t>
            </a:r>
            <a:endParaRPr lang="zh-CN" altLang="en-US" sz="900">
              <a:solidFill>
                <a:srgbClr val="BFBFBF"/>
              </a:solidFill>
              <a:latin typeface="宋体" panose="02010600030101010101" pitchFamily="2" charset="-122"/>
            </a:endParaRPr>
          </a:p>
        </p:txBody>
      </p:sp>
      <p:sp>
        <p:nvSpPr>
          <p:cNvPr id="52" name="矩形 51"/>
          <p:cNvSpPr>
            <a:spLocks noChangeArrowheads="1"/>
          </p:cNvSpPr>
          <p:nvPr/>
        </p:nvSpPr>
        <p:spPr bwMode="auto">
          <a:xfrm>
            <a:off x="7915275" y="4338638"/>
            <a:ext cx="30432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1+#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工作不足之处</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57357"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04</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5" name="组合 32"/>
          <p:cNvGrpSpPr/>
          <p:nvPr/>
        </p:nvGrpSpPr>
        <p:grpSpPr bwMode="auto">
          <a:xfrm>
            <a:off x="-144694" y="3341588"/>
            <a:ext cx="3956813"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4513" y="1589088"/>
            <a:ext cx="1412875" cy="141446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600" y="3441067"/>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5938" y="4346575"/>
            <a:ext cx="1414462" cy="141446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bwMode="auto">
          <a:xfrm>
            <a:off x="6087533"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2263" y="1589088"/>
            <a:ext cx="1412875" cy="141446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7963" y="4346575"/>
            <a:ext cx="1412875" cy="141446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088" y="4808538"/>
            <a:ext cx="18637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725613" y="44196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7256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41513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6688138" y="3606800"/>
            <a:ext cx="1592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66" name="组合 53"/>
          <p:cNvGrpSpPr/>
          <p:nvPr/>
        </p:nvGrpSpPr>
        <p:grpSpPr bwMode="auto">
          <a:xfrm flipV="1">
            <a:off x="8513231" y="3441065"/>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2016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4102100" y="1843088"/>
            <a:ext cx="18621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237038" y="1450975"/>
            <a:ext cx="1592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6446838" y="4826000"/>
            <a:ext cx="1863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580188" y="4433888"/>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8786813" y="1843088"/>
            <a:ext cx="18621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8920163" y="1450975"/>
            <a:ext cx="1593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2146300" y="1968500"/>
            <a:ext cx="749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7004050" y="1968500"/>
            <a:ext cx="7477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4659313"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9429750"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5" grpId="0" bldLvl="0" animBg="1"/>
      <p:bldP spid="59" grpId="0" bldLvl="0" animBg="1"/>
      <p:bldP spid="60" grpId="0" bldLvl="0" animBg="1"/>
      <p:bldP spid="61" grpId="0" bldLvl="0"/>
      <p:bldP spid="62" grpId="0" bldLvl="0"/>
      <p:bldP spid="63" grpId="0" bldLvl="0"/>
      <p:bldP spid="64" grpId="0" bldLvl="0"/>
      <p:bldP spid="65" grpId="0" bldLvl="0"/>
      <p:bldP spid="69" grpId="0" bldLvl="0"/>
      <p:bldP spid="70" grpId="0" bldLvl="0"/>
      <p:bldP spid="71" grpId="0" bldLvl="0"/>
      <p:bldP spid="72" grpId="0" bldLvl="0"/>
      <p:bldP spid="73" grpId="0" bldLvl="0"/>
      <p:bldP spid="74" grpId="0" bldLvl="0"/>
      <p:bldP spid="75" grpId="0" bldLvl="0"/>
      <p:bldP spid="76" grpId="0" bldLvl="0"/>
      <p:bldP spid="77" grpId="0" bldLvl="0"/>
      <p:bldP spid="78" grpId="0" bldLvl="0"/>
      <p:bldP spid="79"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116513" y="3338513"/>
            <a:ext cx="1958975" cy="1958975"/>
            <a:chOff x="2193191" y="1899415"/>
            <a:chExt cx="2421376" cy="2421376"/>
          </a:xfrm>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grpSp>
        <p:nvGrpSpPr>
          <p:cNvPr id="7" name="组合 6"/>
          <p:cNvGrpSpPr/>
          <p:nvPr/>
        </p:nvGrpSpPr>
        <p:grpSpPr bwMode="auto">
          <a:xfrm>
            <a:off x="3763963" y="3976688"/>
            <a:ext cx="871537" cy="871537"/>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0" name="组合 9"/>
          <p:cNvGrpSpPr/>
          <p:nvPr/>
        </p:nvGrpSpPr>
        <p:grpSpPr bwMode="auto">
          <a:xfrm>
            <a:off x="7588250" y="3976688"/>
            <a:ext cx="869950" cy="871537"/>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3" name="组合 12"/>
          <p:cNvGrpSpPr/>
          <p:nvPr/>
        </p:nvGrpSpPr>
        <p:grpSpPr bwMode="auto">
          <a:xfrm>
            <a:off x="5661025" y="2082800"/>
            <a:ext cx="869950" cy="871538"/>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sp>
        <p:nvSpPr>
          <p:cNvPr id="16" name="饼形 18"/>
          <p:cNvSpPr/>
          <p:nvPr/>
        </p:nvSpPr>
        <p:spPr>
          <a:xfrm>
            <a:off x="4203700" y="2532063"/>
            <a:ext cx="1403350"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sp>
        <p:nvSpPr>
          <p:cNvPr id="17" name="饼形 18"/>
          <p:cNvSpPr/>
          <p:nvPr/>
        </p:nvSpPr>
        <p:spPr>
          <a:xfrm flipH="1">
            <a:off x="6578600" y="2532063"/>
            <a:ext cx="1404938"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grpSp>
        <p:nvGrpSpPr>
          <p:cNvPr id="18" name="组合 17"/>
          <p:cNvGrpSpPr/>
          <p:nvPr/>
        </p:nvGrpSpPr>
        <p:grpSpPr bwMode="auto">
          <a:xfrm>
            <a:off x="4921250" y="1220788"/>
            <a:ext cx="2349500" cy="771525"/>
            <a:chOff x="5324179" y="1877247"/>
            <a:chExt cx="2349784" cy="770884"/>
          </a:xfrm>
        </p:grpSpPr>
        <p:sp>
          <p:nvSpPr>
            <p:cNvPr id="61463" name="文本框 18"/>
            <p:cNvSpPr txBox="1">
              <a:spLocks noChangeArrowheads="1"/>
            </p:cNvSpPr>
            <p:nvPr/>
          </p:nvSpPr>
          <p:spPr bwMode="auto">
            <a:xfrm>
              <a:off x="5372352" y="2099491"/>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0" name="文本框 19"/>
            <p:cNvSpPr txBox="1"/>
            <p:nvPr/>
          </p:nvSpPr>
          <p:spPr bwMode="auto">
            <a:xfrm>
              <a:off x="5324179" y="1877247"/>
              <a:ext cx="2349784" cy="334684"/>
            </a:xfrm>
            <a:prstGeom prst="rect">
              <a:avLst/>
            </a:prstGeom>
            <a:noFill/>
          </p:spPr>
          <p:txBody>
            <a:bodyPr>
              <a:spAutoFit/>
            </a:bodyPr>
            <a:lstStyle/>
            <a:p>
              <a:pPr algn="ct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grpSp>
        <p:nvGrpSpPr>
          <p:cNvPr id="21" name="组合 20"/>
          <p:cNvGrpSpPr/>
          <p:nvPr/>
        </p:nvGrpSpPr>
        <p:grpSpPr bwMode="auto">
          <a:xfrm>
            <a:off x="8526463" y="4014788"/>
            <a:ext cx="2349500" cy="771525"/>
            <a:chOff x="2744012" y="4525702"/>
            <a:chExt cx="2349784" cy="770884"/>
          </a:xfrm>
        </p:grpSpPr>
        <p:sp>
          <p:nvSpPr>
            <p:cNvPr id="61461" name="文本框 21"/>
            <p:cNvSpPr txBox="1">
              <a:spLocks noChangeArrowheads="1"/>
            </p:cNvSpPr>
            <p:nvPr/>
          </p:nvSpPr>
          <p:spPr bwMode="auto">
            <a:xfrm>
              <a:off x="2744012" y="4747946"/>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3" name="文本框 22"/>
            <p:cNvSpPr txBox="1"/>
            <p:nvPr/>
          </p:nvSpPr>
          <p:spPr bwMode="auto">
            <a:xfrm>
              <a:off x="2744012" y="4525702"/>
              <a:ext cx="2349784" cy="334684"/>
            </a:xfrm>
            <a:prstGeom prst="rect">
              <a:avLst/>
            </a:prstGeom>
            <a:noFill/>
          </p:spPr>
          <p:txBody>
            <a:bodyPr>
              <a:spAutoFit/>
            </a:bodyPr>
            <a:lstStyle/>
            <a:p>
              <a:pP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grpSp>
        <p:nvGrpSpPr>
          <p:cNvPr id="24" name="组合 23"/>
          <p:cNvGrpSpPr/>
          <p:nvPr/>
        </p:nvGrpSpPr>
        <p:grpSpPr bwMode="auto">
          <a:xfrm>
            <a:off x="1320800" y="4014788"/>
            <a:ext cx="2349500" cy="771525"/>
            <a:chOff x="1320253" y="4614246"/>
            <a:chExt cx="2349786" cy="770884"/>
          </a:xfrm>
        </p:grpSpPr>
        <p:sp>
          <p:nvSpPr>
            <p:cNvPr id="61459" name="文本框 24"/>
            <p:cNvSpPr txBox="1">
              <a:spLocks noChangeArrowheads="1"/>
            </p:cNvSpPr>
            <p:nvPr/>
          </p:nvSpPr>
          <p:spPr bwMode="auto">
            <a:xfrm>
              <a:off x="1416600" y="4836490"/>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6" name="文本框 25"/>
            <p:cNvSpPr txBox="1"/>
            <p:nvPr/>
          </p:nvSpPr>
          <p:spPr bwMode="auto">
            <a:xfrm>
              <a:off x="1320253" y="4614246"/>
              <a:ext cx="2349786" cy="334684"/>
            </a:xfrm>
            <a:prstGeom prst="rect">
              <a:avLst/>
            </a:prstGeom>
            <a:noFill/>
          </p:spPr>
          <p:txBody>
            <a:bodyPr>
              <a:spAutoFit/>
            </a:bodyPr>
            <a:lstStyle/>
            <a:p>
              <a:pPr algn="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p>
          </p:txBody>
        </p:sp>
      </p:grpSp>
      <p:sp>
        <p:nvSpPr>
          <p:cNvPr id="27" name="圆角矩形 26"/>
          <p:cNvSpPr/>
          <p:nvPr/>
        </p:nvSpPr>
        <p:spPr>
          <a:xfrm>
            <a:off x="5994663" y="3656181"/>
            <a:ext cx="202675" cy="353287"/>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latin typeface="+mj-ea"/>
              <a:ea typeface="+mj-ea"/>
            </a:endParaRPr>
          </a:p>
        </p:txBody>
      </p:sp>
      <p:sp>
        <p:nvSpPr>
          <p:cNvPr id="28" name="Freeform 40"/>
          <p:cNvSpPr/>
          <p:nvPr/>
        </p:nvSpPr>
        <p:spPr bwMode="auto">
          <a:xfrm>
            <a:off x="5930900" y="2374900"/>
            <a:ext cx="330200" cy="298450"/>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nvGrpSpPr>
          <p:cNvPr id="29" name="组合 28"/>
          <p:cNvGrpSpPr/>
          <p:nvPr/>
        </p:nvGrpSpPr>
        <p:grpSpPr>
          <a:xfrm>
            <a:off x="4052657" y="4261692"/>
            <a:ext cx="294015" cy="291789"/>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2" name="组合 31"/>
          <p:cNvGrpSpPr/>
          <p:nvPr/>
        </p:nvGrpSpPr>
        <p:grpSpPr>
          <a:xfrm>
            <a:off x="7854180" y="4227158"/>
            <a:ext cx="337705" cy="322157"/>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ppt_x</p:attrName>
                                        </p:attrNameLst>
                                      </p:cBhvr>
                                      <p:tavLst>
                                        <p:tav tm="0">
                                          <p:val>
                                            <p:strVal val="#ppt_x"/>
                                          </p:val>
                                        </p:tav>
                                        <p:tav tm="100000">
                                          <p:val>
                                            <p:strVal val="#ppt_x"/>
                                          </p:val>
                                        </p:tav>
                                      </p:tavLst>
                                    </p:anim>
                                    <p:anim calcmode="lin" valueType="num">
                                      <p:cBhvr>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39" name="直接连接符 72"/>
          <p:cNvCxnSpPr>
            <a:cxnSpLocks noChangeShapeType="1"/>
          </p:cNvCxnSpPr>
          <p:nvPr/>
        </p:nvCxnSpPr>
        <p:spPr bwMode="auto">
          <a:xfrm>
            <a:off x="9212263" y="2593975"/>
            <a:ext cx="746125" cy="24765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0" name="直接连接符 20"/>
          <p:cNvCxnSpPr>
            <a:cxnSpLocks noChangeShapeType="1"/>
          </p:cNvCxnSpPr>
          <p:nvPr/>
        </p:nvCxnSpPr>
        <p:spPr bwMode="auto">
          <a:xfrm flipV="1">
            <a:off x="6553200" y="3044825"/>
            <a:ext cx="912813" cy="828675"/>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41" name="组合 40"/>
          <p:cNvGrpSpPr/>
          <p:nvPr/>
        </p:nvGrpSpPr>
        <p:grpSpPr>
          <a:xfrm>
            <a:off x="7152411" y="1156984"/>
            <a:ext cx="2208679" cy="2208679"/>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4" name="组合 43"/>
          <p:cNvGrpSpPr/>
          <p:nvPr/>
        </p:nvGrpSpPr>
        <p:grpSpPr>
          <a:xfrm>
            <a:off x="4488519" y="5232096"/>
            <a:ext cx="687359" cy="687359"/>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7" name="组合 46"/>
          <p:cNvGrpSpPr/>
          <p:nvPr/>
        </p:nvGrpSpPr>
        <p:grpSpPr>
          <a:xfrm>
            <a:off x="3003009" y="1957288"/>
            <a:ext cx="1659731" cy="16597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cxnSp>
        <p:nvCxnSpPr>
          <p:cNvPr id="50" name="直接连接符 49"/>
          <p:cNvCxnSpPr>
            <a:cxnSpLocks noChangeShapeType="1"/>
          </p:cNvCxnSpPr>
          <p:nvPr/>
        </p:nvCxnSpPr>
        <p:spPr bwMode="auto">
          <a:xfrm flipV="1">
            <a:off x="2690813" y="3400425"/>
            <a:ext cx="550862" cy="43021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1" name="直接连接符 17"/>
          <p:cNvCxnSpPr>
            <a:cxnSpLocks noChangeShapeType="1"/>
          </p:cNvCxnSpPr>
          <p:nvPr/>
        </p:nvCxnSpPr>
        <p:spPr bwMode="auto">
          <a:xfrm>
            <a:off x="4543425" y="3217863"/>
            <a:ext cx="908050" cy="65563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2" name="直接连接符 23"/>
          <p:cNvCxnSpPr>
            <a:cxnSpLocks noChangeShapeType="1"/>
          </p:cNvCxnSpPr>
          <p:nvPr/>
        </p:nvCxnSpPr>
        <p:spPr bwMode="auto">
          <a:xfrm>
            <a:off x="1393825" y="3544888"/>
            <a:ext cx="484188" cy="32385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3" name="直接连接符 43"/>
          <p:cNvCxnSpPr>
            <a:cxnSpLocks noChangeShapeType="1"/>
          </p:cNvCxnSpPr>
          <p:nvPr/>
        </p:nvCxnSpPr>
        <p:spPr bwMode="auto">
          <a:xfrm flipV="1">
            <a:off x="5049838" y="4978400"/>
            <a:ext cx="401637" cy="3698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54" name="组合 53"/>
          <p:cNvGrpSpPr/>
          <p:nvPr/>
        </p:nvGrpSpPr>
        <p:grpSpPr>
          <a:xfrm>
            <a:off x="9769941" y="2549552"/>
            <a:ext cx="840307" cy="840307"/>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grpSp>
      <p:grpSp>
        <p:nvGrpSpPr>
          <p:cNvPr id="57" name="组合 56"/>
          <p:cNvGrpSpPr/>
          <p:nvPr/>
        </p:nvGrpSpPr>
        <p:grpSpPr>
          <a:xfrm>
            <a:off x="5185209" y="3591156"/>
            <a:ext cx="1635412" cy="1635412"/>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59" name="椭圆 58"/>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60" name="组合 59"/>
          <p:cNvGrpSpPr/>
          <p:nvPr/>
        </p:nvGrpSpPr>
        <p:grpSpPr>
          <a:xfrm>
            <a:off x="1691271" y="3681068"/>
            <a:ext cx="1156185" cy="115618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63" name="文本框 37"/>
          <p:cNvSpPr>
            <a:spLocks noChangeArrowheads="1"/>
          </p:cNvSpPr>
          <p:nvPr/>
        </p:nvSpPr>
        <p:spPr bwMode="auto">
          <a:xfrm>
            <a:off x="7826375" y="1744663"/>
            <a:ext cx="92868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935" noProof="1">
                <a:solidFill>
                  <a:schemeClr val="bg1">
                    <a:lumMod val="95000"/>
                  </a:schemeClr>
                </a:solidFill>
                <a:latin typeface="+mj-ea"/>
                <a:ea typeface="+mj-ea"/>
                <a:sym typeface="微软雅黑" panose="020B0503020204020204" pitchFamily="34" charset="-122"/>
              </a:rPr>
              <a:t>标题</a:t>
            </a:r>
            <a:endParaRPr lang="en-US" altLang="zh-CN" sz="2935" noProof="1">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935" noProof="1">
                <a:solidFill>
                  <a:schemeClr val="bg1">
                    <a:lumMod val="95000"/>
                  </a:schemeClr>
                </a:solidFill>
                <a:latin typeface="+mj-ea"/>
                <a:ea typeface="+mj-ea"/>
                <a:sym typeface="微软雅黑" panose="020B0503020204020204" pitchFamily="34" charset="-122"/>
              </a:rPr>
              <a:t>内容</a:t>
            </a:r>
          </a:p>
        </p:txBody>
      </p:sp>
      <p:sp>
        <p:nvSpPr>
          <p:cNvPr id="64" name="文本框 37"/>
          <p:cNvSpPr>
            <a:spLocks noChangeArrowheads="1"/>
          </p:cNvSpPr>
          <p:nvPr/>
        </p:nvSpPr>
        <p:spPr bwMode="auto">
          <a:xfrm>
            <a:off x="5589588" y="4000500"/>
            <a:ext cx="8270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a:solidFill>
                  <a:srgbClr val="080808"/>
                </a:solidFill>
                <a:latin typeface="+mj-ea"/>
                <a:ea typeface="+mj-ea"/>
                <a:sym typeface="微软雅黑" panose="020B0503020204020204" pitchFamily="34" charset="-122"/>
              </a:rPr>
              <a:t>标题</a:t>
            </a:r>
            <a:endParaRPr lang="en-US" altLang="zh-CN" sz="2535" noProof="1">
              <a:solidFill>
                <a:srgbClr val="080808"/>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a:solidFill>
                  <a:srgbClr val="080808"/>
                </a:solidFill>
                <a:latin typeface="+mj-ea"/>
                <a:ea typeface="+mj-ea"/>
                <a:sym typeface="微软雅黑" panose="020B0503020204020204" pitchFamily="34" charset="-122"/>
              </a:rPr>
              <a:t>内容</a:t>
            </a:r>
          </a:p>
        </p:txBody>
      </p:sp>
      <p:sp>
        <p:nvSpPr>
          <p:cNvPr id="65" name="文本框 37"/>
          <p:cNvSpPr>
            <a:spLocks noChangeArrowheads="1"/>
          </p:cNvSpPr>
          <p:nvPr/>
        </p:nvSpPr>
        <p:spPr bwMode="auto">
          <a:xfrm>
            <a:off x="3414713" y="2389188"/>
            <a:ext cx="8286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a:solidFill>
                  <a:schemeClr val="bg1">
                    <a:lumMod val="95000"/>
                  </a:schemeClr>
                </a:solidFill>
                <a:latin typeface="+mj-ea"/>
                <a:ea typeface="+mj-ea"/>
                <a:sym typeface="微软雅黑" panose="020B0503020204020204" pitchFamily="34" charset="-122"/>
              </a:rPr>
              <a:t>标题</a:t>
            </a:r>
            <a:endParaRPr lang="en-US" altLang="zh-CN" sz="2535" noProof="1">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a:solidFill>
                  <a:schemeClr val="bg1">
                    <a:lumMod val="95000"/>
                  </a:schemeClr>
                </a:solidFill>
                <a:latin typeface="+mj-ea"/>
                <a:ea typeface="+mj-ea"/>
                <a:sym typeface="微软雅黑" panose="020B0503020204020204" pitchFamily="34" charset="-122"/>
              </a:rPr>
              <a:t>内容</a:t>
            </a:r>
          </a:p>
        </p:txBody>
      </p:sp>
      <p:sp>
        <p:nvSpPr>
          <p:cNvPr id="66" name="文本框 37"/>
          <p:cNvSpPr>
            <a:spLocks noChangeArrowheads="1"/>
          </p:cNvSpPr>
          <p:nvPr/>
        </p:nvSpPr>
        <p:spPr bwMode="auto">
          <a:xfrm>
            <a:off x="1974850" y="3983038"/>
            <a:ext cx="588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80808"/>
                </a:solidFill>
                <a:latin typeface="宋体" panose="02010600030101010101" pitchFamily="2" charset="-122"/>
                <a:sym typeface="微软雅黑" panose="020B0503020204020204" pitchFamily="34" charset="-122"/>
              </a:rPr>
              <a:t>标题</a:t>
            </a:r>
            <a:endParaRPr lang="en-US" altLang="zh-CN" sz="1600">
              <a:solidFill>
                <a:srgbClr val="080808"/>
              </a:solidFill>
              <a:latin typeface="宋体" panose="02010600030101010101" pitchFamily="2" charset="-122"/>
              <a:sym typeface="微软雅黑" panose="020B0503020204020204" pitchFamily="34" charset="-122"/>
            </a:endParaRPr>
          </a:p>
          <a:p>
            <a:pPr algn="ctr" eaLnBrk="1" hangingPunct="1"/>
            <a:r>
              <a:rPr lang="zh-CN" altLang="en-US" sz="1600">
                <a:solidFill>
                  <a:srgbClr val="080808"/>
                </a:solidFill>
                <a:latin typeface="宋体" panose="02010600030101010101" pitchFamily="2" charset="-122"/>
                <a:sym typeface="微软雅黑" panose="020B0503020204020204" pitchFamily="34" charset="-122"/>
              </a:rPr>
              <a:t>内容</a:t>
            </a:r>
          </a:p>
        </p:txBody>
      </p:sp>
      <p:sp>
        <p:nvSpPr>
          <p:cNvPr id="67" name="矩形 76"/>
          <p:cNvSpPr>
            <a:spLocks noChangeArrowheads="1"/>
          </p:cNvSpPr>
          <p:nvPr/>
        </p:nvSpPr>
        <p:spPr bwMode="auto">
          <a:xfrm>
            <a:off x="1279525" y="4954588"/>
            <a:ext cx="1820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8" name="矩形 80"/>
          <p:cNvSpPr>
            <a:spLocks noChangeArrowheads="1"/>
          </p:cNvSpPr>
          <p:nvPr/>
        </p:nvSpPr>
        <p:spPr bwMode="auto">
          <a:xfrm>
            <a:off x="2860675" y="3756025"/>
            <a:ext cx="1820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9" name="矩形 81"/>
          <p:cNvSpPr>
            <a:spLocks noChangeArrowheads="1"/>
          </p:cNvSpPr>
          <p:nvPr/>
        </p:nvSpPr>
        <p:spPr bwMode="auto">
          <a:xfrm>
            <a:off x="5132388" y="5280025"/>
            <a:ext cx="182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70" name="矩形 82"/>
          <p:cNvSpPr>
            <a:spLocks noChangeArrowheads="1"/>
          </p:cNvSpPr>
          <p:nvPr/>
        </p:nvSpPr>
        <p:spPr bwMode="auto">
          <a:xfrm>
            <a:off x="7310438" y="3533775"/>
            <a:ext cx="182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p>
        </p:txBody>
      </p:sp>
      <p:sp>
        <p:nvSpPr>
          <p:cNvPr id="71" name="矩形 70"/>
          <p:cNvSpPr>
            <a:spLocks noChangeArrowheads="1"/>
          </p:cNvSpPr>
          <p:nvPr/>
        </p:nvSpPr>
        <p:spPr bwMode="auto">
          <a:xfrm>
            <a:off x="8335963" y="4471988"/>
            <a:ext cx="30972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84" tIns="55290" rIns="110584" bIns="55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spcBef>
                <a:spcPct val="0"/>
              </a:spcBef>
              <a:buFont typeface="Arial" panose="020B0604020202020204" pitchFamily="34" charset="0"/>
              <a:buNone/>
              <a:defRPr/>
            </a:pPr>
            <a:r>
              <a:rPr lang="zh-CN" altLang="en-US" sz="2135" b="1" noProof="1">
                <a:solidFill>
                  <a:schemeClr val="accent1"/>
                </a:solidFill>
                <a:latin typeface="+mj-ea"/>
                <a:ea typeface="+mj-ea"/>
                <a:sym typeface="微软雅黑" panose="020B0503020204020204" pitchFamily="34" charset="-122"/>
              </a:rPr>
              <a:t>添加主要标题内容</a:t>
            </a:r>
            <a:endParaRPr lang="zh-CN" altLang="en-US" sz="2135" noProof="1">
              <a:solidFill>
                <a:schemeClr val="accent1"/>
              </a:solidFill>
              <a:latin typeface="+mj-ea"/>
              <a:ea typeface="+mj-ea"/>
            </a:endParaRPr>
          </a:p>
        </p:txBody>
      </p:sp>
      <p:sp>
        <p:nvSpPr>
          <p:cNvPr id="72" name="文本框 13"/>
          <p:cNvSpPr txBox="1"/>
          <p:nvPr/>
        </p:nvSpPr>
        <p:spPr>
          <a:xfrm>
            <a:off x="7827963" y="4948238"/>
            <a:ext cx="3654425" cy="1065212"/>
          </a:xfrm>
          <a:prstGeom prst="rect">
            <a:avLst/>
          </a:prstGeom>
          <a:noFill/>
        </p:spPr>
        <p:txBody>
          <a:bodyPr lIns="87765" tIns="43881" rIns="87765" bIns="43881">
            <a:spAutoFit/>
          </a:bodyPr>
          <a:lstStyle/>
          <a:p>
            <a:pPr eaLnBrk="1" fontAlgn="auto" hangingPunct="1">
              <a:lnSpc>
                <a:spcPct val="120000"/>
              </a:lnSpc>
              <a:buFont typeface="Arial" panose="020B0604020202020204" pitchFamily="34" charset="0"/>
              <a:buNone/>
              <a:defRPr/>
            </a:pPr>
            <a:r>
              <a:rPr lang="zh-CN" altLang="en-US" sz="1335" noProof="1">
                <a:solidFill>
                  <a:schemeClr val="tx1">
                    <a:lumMod val="65000"/>
                    <a:lumOff val="35000"/>
                  </a:schemeClr>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73" name="组合 72"/>
          <p:cNvGrpSpPr/>
          <p:nvPr/>
        </p:nvGrpSpPr>
        <p:grpSpPr>
          <a:xfrm>
            <a:off x="887583" y="3103901"/>
            <a:ext cx="561277" cy="561277"/>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ppt_x</p:attrName>
                                        </p:attrNameLst>
                                      </p:cBhvr>
                                      <p:tavLst>
                                        <p:tav tm="0">
                                          <p:val>
                                            <p:strVal val="0-#ppt_w/2"/>
                                          </p:val>
                                        </p:tav>
                                        <p:tav tm="100000">
                                          <p:val>
                                            <p:strVal val="#ppt_x"/>
                                          </p:val>
                                        </p:tav>
                                      </p:tavLst>
                                    </p:anim>
                                    <p:anim calcmode="lin" valueType="num">
                                      <p:cBhvr>
                                        <p:cTn id="8" dur="50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ppt_x</p:attrName>
                                        </p:attrNameLst>
                                      </p:cBhvr>
                                      <p:tavLst>
                                        <p:tav tm="0">
                                          <p:val>
                                            <p:strVal val="1+#ppt_w/2"/>
                                          </p:val>
                                        </p:tav>
                                        <p:tav tm="100000">
                                          <p:val>
                                            <p:strVal val="#ppt_x"/>
                                          </p:val>
                                        </p:tav>
                                      </p:tavLst>
                                    </p:anim>
                                    <p:anim calcmode="lin" valueType="num">
                                      <p:cBhvr>
                                        <p:cTn id="16" dur="50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ppt_x</p:attrName>
                                        </p:attrNameLst>
                                      </p:cBhvr>
                                      <p:tavLst>
                                        <p:tav tm="0">
                                          <p:val>
                                            <p:strVal val="0-#ppt_w/2"/>
                                          </p:val>
                                        </p:tav>
                                        <p:tav tm="100000">
                                          <p:val>
                                            <p:strVal val="#ppt_x"/>
                                          </p:val>
                                        </p:tav>
                                      </p:tavLst>
                                    </p:anim>
                                    <p:anim calcmode="lin" valueType="num">
                                      <p:cBhvr>
                                        <p:cTn id="30" dur="500" fill="hold"/>
                                        <p:tgtEl>
                                          <p:spTgt spid="4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animEffect transition="in" filter="fade">
                                      <p:cBhvr>
                                        <p:cTn id="36" dur="500"/>
                                        <p:tgtEl>
                                          <p:spTgt spid="65"/>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ppt_x</p:attrName>
                                        </p:attrNameLst>
                                      </p:cBhvr>
                                      <p:tavLst>
                                        <p:tav tm="0">
                                          <p:val>
                                            <p:strVal val="1+#ppt_w/2"/>
                                          </p:val>
                                        </p:tav>
                                        <p:tav tm="100000">
                                          <p:val>
                                            <p:strVal val="#ppt_x"/>
                                          </p:val>
                                        </p:tav>
                                      </p:tavLst>
                                    </p:anim>
                                    <p:anim calcmode="lin" valueType="num">
                                      <p:cBhvr>
                                        <p:cTn id="44" dur="500" fill="hold"/>
                                        <p:tgtEl>
                                          <p:spTgt spid="57"/>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right)">
                                      <p:cBhvr>
                                        <p:cTn id="54" dur="500"/>
                                        <p:tgtEl>
                                          <p:spTgt spid="53"/>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ppt_x</p:attrName>
                                        </p:attrNameLst>
                                      </p:cBhvr>
                                      <p:tavLst>
                                        <p:tav tm="0">
                                          <p:val>
                                            <p:strVal val="0-#ppt_w/2"/>
                                          </p:val>
                                        </p:tav>
                                        <p:tav tm="100000">
                                          <p:val>
                                            <p:strVal val="#ppt_x"/>
                                          </p:val>
                                        </p:tav>
                                      </p:tavLst>
                                    </p:anim>
                                    <p:anim calcmode="lin" valueType="num">
                                      <p:cBhvr>
                                        <p:cTn id="61" dur="500" fill="hold"/>
                                        <p:tgtEl>
                                          <p:spTgt spid="44"/>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ppt_x</p:attrName>
                                        </p:attrNameLst>
                                      </p:cBhvr>
                                      <p:tavLst>
                                        <p:tav tm="0">
                                          <p:val>
                                            <p:strVal val="1+#ppt_w/2"/>
                                          </p:val>
                                        </p:tav>
                                        <p:tav tm="100000">
                                          <p:val>
                                            <p:strVal val="#ppt_x"/>
                                          </p:val>
                                        </p:tav>
                                      </p:tavLst>
                                    </p:anim>
                                    <p:anim calcmode="lin" valueType="num">
                                      <p:cBhvr>
                                        <p:cTn id="65" dur="500" fill="hold"/>
                                        <p:tgtEl>
                                          <p:spTgt spid="41"/>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ppt_x</p:attrName>
                                        </p:attrNameLst>
                                      </p:cBhvr>
                                      <p:tavLst>
                                        <p:tav tm="0">
                                          <p:val>
                                            <p:strVal val="1+#ppt_w/2"/>
                                          </p:val>
                                        </p:tav>
                                        <p:tav tm="100000">
                                          <p:val>
                                            <p:strVal val="#ppt_x"/>
                                          </p:val>
                                        </p:tav>
                                      </p:tavLst>
                                    </p:anim>
                                    <p:anim calcmode="lin" valueType="num">
                                      <p:cBhvr>
                                        <p:cTn id="79" dur="500" fill="hold"/>
                                        <p:tgtEl>
                                          <p:spTgt spid="54"/>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400"/>
                                        <p:tgtEl>
                                          <p:spTgt spid="67"/>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400"/>
                                        <p:tgtEl>
                                          <p:spTgt spid="69"/>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right)">
                                      <p:cBhvr>
                                        <p:cTn id="95" dur="500"/>
                                        <p:tgtEl>
                                          <p:spTgt spid="71"/>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right)">
                                      <p:cBhvr>
                                        <p:cTn id="98"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1050925" y="1646238"/>
            <a:ext cx="3003550" cy="3001962"/>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90" name="对象 1"/>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r:id="rId4" imgW="2705100" imgH="2324100" progId="excel.sheet.8">
                    <p:embed/>
                  </p:oleObj>
                </mc:Choice>
                <mc:Fallback>
                  <p:oleObj r:id="rId4" imgW="2705100" imgH="2324100" progId="excel.sheet.8">
                    <p:embed/>
                    <p:pic>
                      <p:nvPicPr>
                        <p:cNvPr id="0" name="对象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9" name="矩形 8"/>
          <p:cNvSpPr>
            <a:spLocks noChangeArrowheads="1"/>
          </p:cNvSpPr>
          <p:nvPr/>
        </p:nvSpPr>
        <p:spPr bwMode="auto">
          <a:xfrm>
            <a:off x="19478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10" name="椭圆 9"/>
          <p:cNvSpPr/>
          <p:nvPr/>
        </p:nvSpPr>
        <p:spPr>
          <a:xfrm>
            <a:off x="19122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11" name="组合 10"/>
          <p:cNvGrpSpPr/>
          <p:nvPr/>
        </p:nvGrpSpPr>
        <p:grpSpPr bwMode="auto">
          <a:xfrm>
            <a:off x="1503363" y="4629150"/>
            <a:ext cx="2066925" cy="936625"/>
            <a:chOff x="1502659" y="4629752"/>
            <a:chExt cx="2067969" cy="936612"/>
          </a:xfrm>
        </p:grpSpPr>
        <p:sp>
          <p:nvSpPr>
            <p:cNvPr id="65584" name="文本框 11"/>
            <p:cNvSpPr txBox="1">
              <a:spLocks noChangeArrowheads="1"/>
            </p:cNvSpPr>
            <p:nvPr/>
          </p:nvSpPr>
          <p:spPr bwMode="auto">
            <a:xfrm>
              <a:off x="1502659"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13" name="文本框 12"/>
            <p:cNvSpPr txBox="1"/>
            <p:nvPr/>
          </p:nvSpPr>
          <p:spPr bwMode="auto">
            <a:xfrm>
              <a:off x="1556661"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14" name="直接连接符 13"/>
            <p:cNvCxnSpPr/>
            <p:nvPr/>
          </p:nvCxnSpPr>
          <p:spPr>
            <a:xfrm>
              <a:off x="1623370"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bwMode="auto">
          <a:xfrm>
            <a:off x="4594225" y="1646238"/>
            <a:ext cx="3003550" cy="3001962"/>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77" name="对象 2"/>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r:id="rId6" imgW="2705100" imgH="2324100" progId="excel.sheet.8">
                    <p:embed/>
                  </p:oleObj>
                </mc:Choice>
                <mc:Fallback>
                  <p:oleObj r:id="rId6" imgW="2705100" imgH="2324100" progId="excel.sheet.8">
                    <p:embed/>
                    <p:pic>
                      <p:nvPicPr>
                        <p:cNvPr id="0" name="对象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20" name="矩形 19"/>
          <p:cNvSpPr>
            <a:spLocks noChangeArrowheads="1"/>
          </p:cNvSpPr>
          <p:nvPr/>
        </p:nvSpPr>
        <p:spPr bwMode="auto">
          <a:xfrm>
            <a:off x="5507038"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75</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21" name="椭圆 20"/>
          <p:cNvSpPr/>
          <p:nvPr/>
        </p:nvSpPr>
        <p:spPr>
          <a:xfrm>
            <a:off x="5038380" y="3013649"/>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22" name="组合 21"/>
          <p:cNvGrpSpPr/>
          <p:nvPr/>
        </p:nvGrpSpPr>
        <p:grpSpPr bwMode="auto">
          <a:xfrm>
            <a:off x="5062538" y="4629150"/>
            <a:ext cx="2066925" cy="936625"/>
            <a:chOff x="5062015" y="4629752"/>
            <a:chExt cx="2067969" cy="936612"/>
          </a:xfrm>
        </p:grpSpPr>
        <p:sp>
          <p:nvSpPr>
            <p:cNvPr id="65571" name="文本框 22"/>
            <p:cNvSpPr txBox="1">
              <a:spLocks noChangeArrowheads="1"/>
            </p:cNvSpPr>
            <p:nvPr/>
          </p:nvSpPr>
          <p:spPr bwMode="auto">
            <a:xfrm>
              <a:off x="5062015"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4" name="文本框 23"/>
            <p:cNvSpPr txBox="1"/>
            <p:nvPr/>
          </p:nvSpPr>
          <p:spPr bwMode="auto">
            <a:xfrm>
              <a:off x="5116017"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25" name="直接连接符 24"/>
            <p:cNvCxnSpPr/>
            <p:nvPr/>
          </p:nvCxnSpPr>
          <p:spPr>
            <a:xfrm>
              <a:off x="5185903"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bwMode="auto">
          <a:xfrm>
            <a:off x="8137525" y="1646238"/>
            <a:ext cx="3003550" cy="3001962"/>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64" name="对象 36"/>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r:id="rId8" imgW="2705100" imgH="2324100" progId="excel.sheet.8">
                    <p:embed/>
                  </p:oleObj>
                </mc:Choice>
                <mc:Fallback>
                  <p:oleObj r:id="rId8" imgW="2705100" imgH="2324100" progId="excel.sheet.8">
                    <p:embed/>
                    <p:pic>
                      <p:nvPicPr>
                        <p:cNvPr id="0" name="对象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31" name="矩形 30"/>
          <p:cNvSpPr>
            <a:spLocks noChangeArrowheads="1"/>
          </p:cNvSpPr>
          <p:nvPr/>
        </p:nvSpPr>
        <p:spPr bwMode="auto">
          <a:xfrm>
            <a:off x="90344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32" name="椭圆 31"/>
          <p:cNvSpPr/>
          <p:nvPr/>
        </p:nvSpPr>
        <p:spPr>
          <a:xfrm>
            <a:off x="89988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33" name="组合 32"/>
          <p:cNvGrpSpPr/>
          <p:nvPr/>
        </p:nvGrpSpPr>
        <p:grpSpPr bwMode="auto">
          <a:xfrm>
            <a:off x="8589963" y="4629150"/>
            <a:ext cx="2066925" cy="936625"/>
            <a:chOff x="8589258" y="4629752"/>
            <a:chExt cx="2067969" cy="936612"/>
          </a:xfrm>
        </p:grpSpPr>
        <p:sp>
          <p:nvSpPr>
            <p:cNvPr id="65558" name="文本框 33"/>
            <p:cNvSpPr txBox="1">
              <a:spLocks noChangeArrowheads="1"/>
            </p:cNvSpPr>
            <p:nvPr/>
          </p:nvSpPr>
          <p:spPr bwMode="auto">
            <a:xfrm>
              <a:off x="8589258"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5" name="文本框 34"/>
            <p:cNvSpPr txBox="1"/>
            <p:nvPr/>
          </p:nvSpPr>
          <p:spPr bwMode="auto">
            <a:xfrm>
              <a:off x="8643260"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p>
          </p:txBody>
        </p:sp>
        <p:cxnSp>
          <p:nvCxnSpPr>
            <p:cNvPr id="36" name="直接连接符 35"/>
            <p:cNvCxnSpPr/>
            <p:nvPr/>
          </p:nvCxnSpPr>
          <p:spPr>
            <a:xfrm>
              <a:off x="8709969"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100000">
                                          <p:val>
                                            <p:strVal val="#ppt_x"/>
                                          </p:val>
                                        </p:tav>
                                      </p:tavLst>
                                    </p:anim>
                                    <p:anim calcmode="lin" valueType="num">
                                      <p:cBhvr>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975" y="1644650"/>
            <a:ext cx="4192588"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5947" y="1835005"/>
            <a:ext cx="3744414" cy="2191440"/>
          </a:xfrm>
          <a:prstGeom prst="rect">
            <a:avLst/>
          </a:prstGeom>
          <a:blipFill>
            <a:blip r:embed="rId6"/>
            <a:stretch>
              <a:fillRect/>
            </a:stretch>
          </a:blipFill>
          <a:effectLst>
            <a:innerShdw blurRad="63500" dist="25400" dir="13500000">
              <a:prstClr val="black">
                <a:alpha val="21000"/>
              </a:prstClr>
            </a:innerShdw>
          </a:effectLst>
        </p:spPr>
      </p:pic>
      <p:pic>
        <p:nvPicPr>
          <p:cNvPr id="6" name="Picture 4" descr="Monitor-Ligh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525" y="1739900"/>
            <a:ext cx="16017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pa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4463" y="2317750"/>
            <a:ext cx="39751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2369" y="2593328"/>
            <a:ext cx="2080724" cy="2507031"/>
          </a:xfrm>
          <a:prstGeom prst="rect">
            <a:avLst/>
          </a:prstGeom>
          <a:effectLst>
            <a:innerShdw blurRad="63500" dist="25400" dir="13500000">
              <a:prstClr val="black">
                <a:alpha val="26000"/>
              </a:prstClr>
            </a:innerShdw>
          </a:effectLst>
        </p:spPr>
      </p:pic>
      <p:pic>
        <p:nvPicPr>
          <p:cNvPr id="67593" name="Picture 7" descr="ipad-ligh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17075" y="2401888"/>
            <a:ext cx="122078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6"/>
          <p:cNvSpPr txBox="1"/>
          <p:nvPr/>
        </p:nvSpPr>
        <p:spPr>
          <a:xfrm>
            <a:off x="2068513" y="2063750"/>
            <a:ext cx="1401762" cy="457200"/>
          </a:xfrm>
          <a:prstGeom prst="rect">
            <a:avLst/>
          </a:prstGeom>
          <a:noFill/>
        </p:spPr>
        <p:txBody>
          <a:bodyPr wrap="none" lIns="91428" tIns="45713" rIns="91428" bIns="45713">
            <a:spAutoFit/>
          </a:bodyPr>
          <a:lstStyle/>
          <a:p>
            <a:pPr eaLnBrk="1" fontAlgn="auto" hangingPunct="1">
              <a:spcBef>
                <a:spcPts val="0"/>
              </a:spcBef>
              <a:spcAft>
                <a:spcPts val="0"/>
              </a:spcAft>
              <a:defRPr/>
            </a:pPr>
            <a:r>
              <a:rPr lang="zh-CN" altLang="en-US" sz="2400" kern="0" dirty="0">
                <a:solidFill>
                  <a:schemeClr val="accent1"/>
                </a:solidFill>
                <a:latin typeface="+mj-ea"/>
                <a:ea typeface="+mj-ea"/>
              </a:rPr>
              <a:t>项目分析</a:t>
            </a:r>
          </a:p>
        </p:txBody>
      </p:sp>
      <p:sp>
        <p:nvSpPr>
          <p:cNvPr id="11" name="TextBox 47"/>
          <p:cNvSpPr txBox="1">
            <a:spLocks noChangeArrowheads="1"/>
          </p:cNvSpPr>
          <p:nvPr/>
        </p:nvSpPr>
        <p:spPr bwMode="auto">
          <a:xfrm>
            <a:off x="2205038" y="4025900"/>
            <a:ext cx="140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accent2"/>
                </a:solidFill>
                <a:latin typeface="宋体" panose="02010600030101010101" pitchFamily="2" charset="-122"/>
              </a:rPr>
              <a:t>项目分析</a:t>
            </a:r>
          </a:p>
        </p:txBody>
      </p:sp>
      <p:sp>
        <p:nvSpPr>
          <p:cNvPr id="12" name="TextBox 49"/>
          <p:cNvSpPr txBox="1"/>
          <p:nvPr/>
        </p:nvSpPr>
        <p:spPr>
          <a:xfrm>
            <a:off x="1401763" y="2609850"/>
            <a:ext cx="2928937"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558925" y="4572000"/>
            <a:ext cx="2928938"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67593"/>
                                        </p:tgtEl>
                                        <p:attrNameLst>
                                          <p:attrName>style.visibility</p:attrName>
                                        </p:attrNameLst>
                                      </p:cBhvr>
                                      <p:to>
                                        <p:strVal val="visible"/>
                                      </p:to>
                                    </p:set>
                                    <p:animEffect transition="in" filter="wipe(up)">
                                      <p:cBhvr>
                                        <p:cTn id="29" dur="500"/>
                                        <p:tgtEl>
                                          <p:spTgt spid="6759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
        <p:nvSpPr>
          <p:cNvPr id="2" name="矩形 1"/>
          <p:cNvSpPr/>
          <p:nvPr/>
        </p:nvSpPr>
        <p:spPr>
          <a:xfrm>
            <a:off x="4168775" y="2835275"/>
            <a:ext cx="3854450" cy="1187450"/>
          </a:xfrm>
          <a:prstGeom prst="rect">
            <a:avLst/>
          </a:prstGeom>
          <a:noFill/>
          <a:ln>
            <a:noFill/>
          </a:ln>
        </p:spPr>
        <p:txBody>
          <a:bodyPr wrap="none">
            <a:spAutoFit/>
          </a:bodyPr>
          <a:lstStyle/>
          <a:p>
            <a:pPr algn="ctr" eaLnBrk="1" hangingPunct="1">
              <a:buFont typeface="Arial" panose="020B0604020202020204" pitchFamily="34" charset="0"/>
              <a:buNone/>
              <a:defRPr/>
            </a:pPr>
            <a:r>
              <a:rPr lang="zh-CN" altLang="zh-CN" sz="7200" b="1" noProof="1">
                <a:effectLst>
                  <a:outerShdw blurRad="38100" dist="19050" dir="2700000" algn="tl" rotWithShape="0">
                    <a:schemeClr val="dk1">
                      <a:alpha val="40000"/>
                    </a:schemeClr>
                  </a:outerShdw>
                </a:effectLst>
                <a:cs typeface="+mn-ea"/>
              </a:rPr>
              <a:t>谢谢观看</a:t>
            </a:r>
            <a:endParaRPr lang="zh-CN" altLang="zh-CN" sz="7200" b="1" noProof="1">
              <a:effectLst>
                <a:outerShdw blurRad="38100" dist="19050" dir="2700000" algn="tl" rotWithShape="0">
                  <a:schemeClr val="dk1">
                    <a:alpha val="40000"/>
                  </a:schemeClr>
                </a:outerShdw>
              </a:effectLst>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Text Placeholder 4"/>
          <p:cNvSpPr txBox="1"/>
          <p:nvPr/>
        </p:nvSpPr>
        <p:spPr>
          <a:xfrm>
            <a:off x="815975" y="461963"/>
            <a:ext cx="3008313" cy="66357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Font typeface="Arial" panose="020B0604020202020204" pitchFamily="34" charset="0"/>
              <a:buNone/>
              <a:defRPr/>
            </a:pPr>
            <a:r>
              <a:rPr lang="zh-CN" altLang="en-US" b="1" noProof="1">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b="1" noProof="1">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65" b="1" noProof="1">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865"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84250" y="1125538"/>
            <a:ext cx="101996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noChangeArrowheads="1"/>
          </p:cNvSpPr>
          <p:nvPr/>
        </p:nvSpPr>
        <p:spPr bwMode="auto">
          <a:xfrm>
            <a:off x="2205038" y="2733675"/>
            <a:ext cx="7739062" cy="2236788"/>
          </a:xfrm>
          <a:custGeom>
            <a:avLst/>
            <a:gdLst>
              <a:gd name="T0" fmla="*/ 0 w 5049"/>
              <a:gd name="T1" fmla="*/ 1934975 h 1460"/>
              <a:gd name="T2" fmla="*/ 1776505 w 5049"/>
              <a:gd name="T3" fmla="*/ 73538 h 1460"/>
              <a:gd name="T4" fmla="*/ 4002117 w 5049"/>
              <a:gd name="T5" fmla="*/ 1934975 h 1460"/>
              <a:gd name="T6" fmla="*/ 4002117 w 5049"/>
              <a:gd name="T7" fmla="*/ 1879821 h 1460"/>
              <a:gd name="T8" fmla="*/ 5959492 w 5049"/>
              <a:gd name="T9" fmla="*/ 22981 h 1460"/>
              <a:gd name="T10" fmla="*/ 7739062 w 5049"/>
              <a:gd name="T11" fmla="*/ 1743469 h 1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rgbClr val="40404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 name="组合 10"/>
          <p:cNvGrpSpPr/>
          <p:nvPr/>
        </p:nvGrpSpPr>
        <p:grpSpPr bwMode="auto">
          <a:xfrm>
            <a:off x="1200150" y="2914650"/>
            <a:ext cx="1806575" cy="669925"/>
            <a:chOff x="899592" y="2185916"/>
            <a:chExt cx="1355247" cy="502366"/>
          </a:xfrm>
        </p:grpSpPr>
        <p:sp>
          <p:nvSpPr>
            <p:cNvPr id="18475" name="Text Box 16"/>
            <p:cNvSpPr txBox="1">
              <a:spLocks noChangeArrowheads="1"/>
            </p:cNvSpPr>
            <p:nvPr/>
          </p:nvSpPr>
          <p:spPr bwMode="auto">
            <a:xfrm>
              <a:off x="899592" y="2185916"/>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工作概述</a:t>
              </a:r>
            </a:p>
          </p:txBody>
        </p:sp>
        <p:sp>
          <p:nvSpPr>
            <p:cNvPr id="18476" name="Text Box 17"/>
            <p:cNvSpPr txBox="1">
              <a:spLocks noChangeArrowheads="1"/>
            </p:cNvSpPr>
            <p:nvPr/>
          </p:nvSpPr>
          <p:spPr bwMode="auto">
            <a:xfrm>
              <a:off x="1082881" y="2473017"/>
              <a:ext cx="9886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bwMode="auto">
          <a:xfrm>
            <a:off x="3355975" y="3943350"/>
            <a:ext cx="1484313" cy="666750"/>
            <a:chOff x="2517572" y="2957122"/>
            <a:chExt cx="1112593" cy="500067"/>
          </a:xfrm>
        </p:grpSpPr>
        <p:sp>
          <p:nvSpPr>
            <p:cNvPr id="18473" name="Text Box 38"/>
            <p:cNvSpPr txBox="1">
              <a:spLocks noChangeArrowheads="1"/>
            </p:cNvSpPr>
            <p:nvPr/>
          </p:nvSpPr>
          <p:spPr bwMode="auto">
            <a:xfrm>
              <a:off x="2535333" y="2957122"/>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完成情况</a:t>
              </a:r>
            </a:p>
          </p:txBody>
        </p:sp>
        <p:sp>
          <p:nvSpPr>
            <p:cNvPr id="18474" name="Text Box 39"/>
            <p:cNvSpPr txBox="1">
              <a:spLocks noChangeArrowheads="1"/>
            </p:cNvSpPr>
            <p:nvPr/>
          </p:nvSpPr>
          <p:spPr bwMode="auto">
            <a:xfrm>
              <a:off x="2517572" y="3241924"/>
              <a:ext cx="1112593"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5303838" y="2760663"/>
            <a:ext cx="1668462" cy="644525"/>
            <a:chOff x="3977423" y="2070981"/>
            <a:chExt cx="1251795" cy="482827"/>
          </a:xfrm>
        </p:grpSpPr>
        <p:sp>
          <p:nvSpPr>
            <p:cNvPr id="18471" name="Text Box 40"/>
            <p:cNvSpPr txBox="1">
              <a:spLocks noChangeArrowheads="1"/>
            </p:cNvSpPr>
            <p:nvPr/>
          </p:nvSpPr>
          <p:spPr bwMode="auto">
            <a:xfrm>
              <a:off x="3977423" y="2070981"/>
              <a:ext cx="1251795"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成果展示</a:t>
              </a:r>
            </a:p>
          </p:txBody>
        </p:sp>
        <p:sp>
          <p:nvSpPr>
            <p:cNvPr id="18472" name="Text Box 41"/>
            <p:cNvSpPr txBox="1">
              <a:spLocks noChangeArrowheads="1"/>
            </p:cNvSpPr>
            <p:nvPr/>
          </p:nvSpPr>
          <p:spPr bwMode="auto">
            <a:xfrm>
              <a:off x="4082028" y="2338543"/>
              <a:ext cx="1042586"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bwMode="auto">
          <a:xfrm>
            <a:off x="7440613" y="4195763"/>
            <a:ext cx="1598612" cy="668337"/>
            <a:chOff x="5580112" y="3146763"/>
            <a:chExt cx="1198917" cy="501217"/>
          </a:xfrm>
        </p:grpSpPr>
        <p:sp>
          <p:nvSpPr>
            <p:cNvPr id="18469" name="Text Box 42"/>
            <p:cNvSpPr txBox="1">
              <a:spLocks noChangeArrowheads="1"/>
            </p:cNvSpPr>
            <p:nvPr/>
          </p:nvSpPr>
          <p:spPr bwMode="auto">
            <a:xfrm>
              <a:off x="5641034" y="3146763"/>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工作不足</a:t>
              </a:r>
            </a:p>
          </p:txBody>
        </p:sp>
        <p:sp>
          <p:nvSpPr>
            <p:cNvPr id="18470" name="Text Box 43"/>
            <p:cNvSpPr txBox="1">
              <a:spLocks noChangeArrowheads="1"/>
            </p:cNvSpPr>
            <p:nvPr/>
          </p:nvSpPr>
          <p:spPr bwMode="auto">
            <a:xfrm>
              <a:off x="5580112" y="3432715"/>
              <a:ext cx="119891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9264650" y="2805113"/>
            <a:ext cx="1806575" cy="641350"/>
            <a:chOff x="6948264" y="2104313"/>
            <a:chExt cx="1355247" cy="480844"/>
          </a:xfrm>
        </p:grpSpPr>
        <p:sp>
          <p:nvSpPr>
            <p:cNvPr id="18467" name="Text Box 44"/>
            <p:cNvSpPr txBox="1">
              <a:spLocks noChangeArrowheads="1"/>
            </p:cNvSpPr>
            <p:nvPr/>
          </p:nvSpPr>
          <p:spPr bwMode="auto">
            <a:xfrm>
              <a:off x="6948264" y="2104313"/>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明年计划</a:t>
              </a:r>
            </a:p>
          </p:txBody>
        </p:sp>
        <p:sp>
          <p:nvSpPr>
            <p:cNvPr id="18468" name="Text Box 45"/>
            <p:cNvSpPr txBox="1">
              <a:spLocks noChangeArrowheads="1"/>
            </p:cNvSpPr>
            <p:nvPr/>
          </p:nvSpPr>
          <p:spPr bwMode="auto">
            <a:xfrm>
              <a:off x="7078155" y="2369892"/>
              <a:ext cx="1095464"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3335338" y="2181225"/>
            <a:ext cx="1382712" cy="1381125"/>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753" y="1835801"/>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p:nvPr/>
        </p:nvGrpSpPr>
        <p:grpSpPr bwMode="auto">
          <a:xfrm>
            <a:off x="5561013" y="3917950"/>
            <a:ext cx="1381125" cy="1382713"/>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294" y="3105601"/>
              <a:ext cx="782555" cy="6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p:nvPr/>
        </p:nvGrpSpPr>
        <p:grpSpPr bwMode="auto">
          <a:xfrm>
            <a:off x="7439025" y="2181225"/>
            <a:ext cx="1381125" cy="1381125"/>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0668" y="1835801"/>
              <a:ext cx="7837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p:nvPr/>
        </p:nvGrpSpPr>
        <p:grpSpPr bwMode="auto">
          <a:xfrm>
            <a:off x="9453563" y="3857625"/>
            <a:ext cx="1382712" cy="1381125"/>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6134" y="3106284"/>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p:nvPr/>
        </p:nvGrpSpPr>
        <p:grpSpPr bwMode="auto">
          <a:xfrm>
            <a:off x="1389063" y="3849688"/>
            <a:ext cx="1381125" cy="138271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677" y="3106243"/>
              <a:ext cx="782555" cy="6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年度工作概述</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20493"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01</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530" name="图片 1" descr="111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660525"/>
            <a:ext cx="3725862"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 name="TextBox 54"/>
          <p:cNvSpPr txBox="1"/>
          <p:nvPr/>
        </p:nvSpPr>
        <p:spPr>
          <a:xfrm>
            <a:off x="4778375" y="3141663"/>
            <a:ext cx="6789738" cy="3359150"/>
          </a:xfrm>
          <a:prstGeom prst="rect">
            <a:avLst/>
          </a:prstGeom>
          <a:noFill/>
        </p:spPr>
        <p:txBody>
          <a:bodyPr lIns="0" tIns="0" rIns="0" bIns="0">
            <a:spAutoFit/>
          </a:bodyPr>
          <a:lstStyle/>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团队是指拥有共同目标，并且具有不同能力的一小群人有意识的协调行为或力的系统，这群人就如同人的五官一样，共同协作维持一个人的生存，缺一不可。</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b="1" noProof="1">
                <a:solidFill>
                  <a:schemeClr val="tx1">
                    <a:lumMod val="75000"/>
                    <a:lumOff val="25000"/>
                  </a:schemeClr>
                </a:solidFill>
                <a:latin typeface="+mj-ea"/>
                <a:ea typeface="+mj-ea"/>
              </a:rPr>
              <a:t>       我们是一支专业的团队。</a:t>
            </a:r>
            <a:r>
              <a:rPr lang="zh-CN" altLang="en-US" sz="1465" noProof="1">
                <a:solidFill>
                  <a:schemeClr val="tx1">
                    <a:lumMod val="75000"/>
                    <a:lumOff val="25000"/>
                  </a:schemeClr>
                </a:solidFill>
                <a:latin typeface="+mj-ea"/>
                <a:ea typeface="+mj-ea"/>
              </a:rPr>
              <a:t>我们的成员拥有多年的信息安全专业技术背景，来自国内知名安全公司的一线骨干。</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我们是一支年轻的团队</a:t>
            </a:r>
            <a:r>
              <a:rPr lang="zh-CN" altLang="en-US" sz="1465" noProof="1">
                <a:solidFill>
                  <a:schemeClr val="tx1">
                    <a:lumMod val="75000"/>
                    <a:lumOff val="25000"/>
                  </a:schemeClr>
                </a:solidFill>
                <a:latin typeface="+mj-ea"/>
                <a:ea typeface="+mj-ea"/>
              </a:rPr>
              <a:t>。我们的平均年龄仅有</a:t>
            </a:r>
            <a:r>
              <a:rPr lang="en-US" altLang="zh-CN" sz="1465" noProof="1">
                <a:solidFill>
                  <a:schemeClr val="tx1">
                    <a:lumMod val="75000"/>
                    <a:lumOff val="25000"/>
                  </a:schemeClr>
                </a:solidFill>
                <a:latin typeface="+mj-ea"/>
                <a:ea typeface="+mj-ea"/>
              </a:rPr>
              <a:t>26</a:t>
            </a:r>
            <a:r>
              <a:rPr lang="zh-CN" altLang="en-US" sz="1465" noProof="1">
                <a:solidFill>
                  <a:schemeClr val="tx1">
                    <a:lumMod val="75000"/>
                    <a:lumOff val="25000"/>
                  </a:schemeClr>
                </a:solidFill>
                <a:latin typeface="+mj-ea"/>
                <a:ea typeface="+mj-ea"/>
              </a:rPr>
              <a:t>岁，充满了朝气和创新精神。</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我们是一支专注的团队</a:t>
            </a:r>
            <a:r>
              <a:rPr lang="zh-CN" altLang="en-US" sz="1465" noProof="1">
                <a:solidFill>
                  <a:schemeClr val="tx1">
                    <a:lumMod val="75000"/>
                    <a:lumOff val="25000"/>
                  </a:schemeClr>
                </a:solidFill>
                <a:latin typeface="+mj-ea"/>
                <a:ea typeface="+mj-ea"/>
              </a:rPr>
              <a:t>。我们坚信，安全的品牌源自客户的信任。只有专注，才能做好安全。</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我们是一支有梦想的团队</a:t>
            </a:r>
            <a:r>
              <a:rPr lang="zh-CN" altLang="en-US" sz="1465" noProof="1">
                <a:solidFill>
                  <a:schemeClr val="tx1">
                    <a:lumMod val="75000"/>
                    <a:lumOff val="25000"/>
                  </a:schemeClr>
                </a:solidFill>
                <a:latin typeface="+mj-ea"/>
                <a:ea typeface="+mj-ea"/>
              </a:rPr>
              <a:t>。我们来自五湖四海，因为一个共同的梦想：做一家真正优秀的信息安全企业，为客户提供最可靠的互联网安全防护。</a:t>
            </a:r>
          </a:p>
        </p:txBody>
      </p:sp>
      <p:sp>
        <p:nvSpPr>
          <p:cNvPr id="6" name="斜纹 5"/>
          <p:cNvSpPr/>
          <p:nvPr/>
        </p:nvSpPr>
        <p:spPr>
          <a:xfrm>
            <a:off x="682625" y="1466850"/>
            <a:ext cx="479425" cy="48101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斜纹 6"/>
          <p:cNvSpPr/>
          <p:nvPr/>
        </p:nvSpPr>
        <p:spPr>
          <a:xfrm rot="10800000">
            <a:off x="4006850" y="5684838"/>
            <a:ext cx="479425" cy="479425"/>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grpSp>
        <p:nvGrpSpPr>
          <p:cNvPr id="8" name="组合 7"/>
          <p:cNvGrpSpPr/>
          <p:nvPr/>
        </p:nvGrpSpPr>
        <p:grpSpPr bwMode="auto">
          <a:xfrm>
            <a:off x="5135563" y="1552575"/>
            <a:ext cx="1563687" cy="1204913"/>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0" name="TextBox 33"/>
            <p:cNvSpPr>
              <a:spLocks noChangeArrowheads="1"/>
            </p:cNvSpPr>
            <p:nvPr/>
          </p:nvSpPr>
          <p:spPr bwMode="auto">
            <a:xfrm>
              <a:off x="5141414" y="2640345"/>
              <a:ext cx="678702" cy="33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13" name="组合 12"/>
          <p:cNvGrpSpPr/>
          <p:nvPr/>
        </p:nvGrpSpPr>
        <p:grpSpPr bwMode="auto">
          <a:xfrm>
            <a:off x="6726238" y="1530350"/>
            <a:ext cx="1563687" cy="1203325"/>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5" name="TextBox 33"/>
            <p:cNvSpPr>
              <a:spLocks noChangeArrowheads="1"/>
            </p:cNvSpPr>
            <p:nvPr/>
          </p:nvSpPr>
          <p:spPr bwMode="auto">
            <a:xfrm>
              <a:off x="5141414" y="2640734"/>
              <a:ext cx="678702"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18" name="组合 17"/>
          <p:cNvGrpSpPr/>
          <p:nvPr/>
        </p:nvGrpSpPr>
        <p:grpSpPr bwMode="auto">
          <a:xfrm>
            <a:off x="8281988" y="1570038"/>
            <a:ext cx="1563687" cy="1203325"/>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0" name="TextBox 33"/>
            <p:cNvSpPr>
              <a:spLocks noChangeArrowheads="1"/>
            </p:cNvSpPr>
            <p:nvPr/>
          </p:nvSpPr>
          <p:spPr bwMode="auto">
            <a:xfrm>
              <a:off x="5047348" y="2656216"/>
              <a:ext cx="841829"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p>
          </p:txBody>
        </p:sp>
      </p:grpSp>
      <p:grpSp>
        <p:nvGrpSpPr>
          <p:cNvPr id="23" name="组合 22"/>
          <p:cNvGrpSpPr/>
          <p:nvPr/>
        </p:nvGrpSpPr>
        <p:grpSpPr bwMode="auto">
          <a:xfrm>
            <a:off x="9847263" y="1585913"/>
            <a:ext cx="1563687" cy="1203325"/>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2541" name="TextBox 33"/>
            <p:cNvSpPr>
              <a:spLocks noChangeArrowheads="1"/>
            </p:cNvSpPr>
            <p:nvPr/>
          </p:nvSpPr>
          <p:spPr bwMode="auto">
            <a:xfrm>
              <a:off x="5125264" y="2525067"/>
              <a:ext cx="67882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accent1"/>
                  </a:solidFill>
                  <a:latin typeface="宋体" panose="02010600030101010101" pitchFamily="2" charset="-122"/>
                </a:rPr>
                <a:t>标题内容</a:t>
              </a: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300" fill="hold"/>
                                        <p:tgtEl>
                                          <p:spTgt spid="8"/>
                                        </p:tgtEl>
                                        <p:attrNameLst>
                                          <p:attrName>ppt_x</p:attrName>
                                        </p:attrNameLst>
                                      </p:cBhvr>
                                      <p:tavLst>
                                        <p:tav tm="0">
                                          <p:val>
                                            <p:strVal val="1+#ppt_w/2"/>
                                          </p:val>
                                        </p:tav>
                                        <p:tav tm="100000">
                                          <p:val>
                                            <p:strVal val="#ppt_x"/>
                                          </p:val>
                                        </p:tav>
                                      </p:tavLst>
                                    </p:anim>
                                    <p:anim calcmode="lin" valueType="num">
                                      <p:cBhvr>
                                        <p:cTn id="16" dur="13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300" fill="hold"/>
                                        <p:tgtEl>
                                          <p:spTgt spid="13"/>
                                        </p:tgtEl>
                                        <p:attrNameLst>
                                          <p:attrName>ppt_x</p:attrName>
                                        </p:attrNameLst>
                                      </p:cBhvr>
                                      <p:tavLst>
                                        <p:tav tm="0">
                                          <p:val>
                                            <p:strVal val="1+#ppt_w/2"/>
                                          </p:val>
                                        </p:tav>
                                        <p:tav tm="100000">
                                          <p:val>
                                            <p:strVal val="#ppt_x"/>
                                          </p:val>
                                        </p:tav>
                                      </p:tavLst>
                                    </p:anim>
                                    <p:anim calcmode="lin" valueType="num">
                                      <p:cBhvr>
                                        <p:cTn id="20" dur="13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300" fill="hold"/>
                                        <p:tgtEl>
                                          <p:spTgt spid="18"/>
                                        </p:tgtEl>
                                        <p:attrNameLst>
                                          <p:attrName>ppt_x</p:attrName>
                                        </p:attrNameLst>
                                      </p:cBhvr>
                                      <p:tavLst>
                                        <p:tav tm="0">
                                          <p:val>
                                            <p:strVal val="1+#ppt_w/2"/>
                                          </p:val>
                                        </p:tav>
                                        <p:tav tm="100000">
                                          <p:val>
                                            <p:strVal val="#ppt_x"/>
                                          </p:val>
                                        </p:tav>
                                      </p:tavLst>
                                    </p:anim>
                                    <p:anim calcmode="lin" valueType="num">
                                      <p:cBhvr>
                                        <p:cTn id="24" dur="13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300" fill="hold"/>
                                        <p:tgtEl>
                                          <p:spTgt spid="23"/>
                                        </p:tgtEl>
                                        <p:attrNameLst>
                                          <p:attrName>ppt_x</p:attrName>
                                        </p:attrNameLst>
                                      </p:cBhvr>
                                      <p:tavLst>
                                        <p:tav tm="0">
                                          <p:val>
                                            <p:strVal val="1+#ppt_w/2"/>
                                          </p:val>
                                        </p:tav>
                                        <p:tav tm="100000">
                                          <p:val>
                                            <p:strVal val="#ppt_x"/>
                                          </p:val>
                                        </p:tav>
                                      </p:tavLst>
                                    </p:anim>
                                    <p:anim calcmode="lin" valueType="num">
                                      <p:cBhvr>
                                        <p:cTn id="28" dur="13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500"/>
                                        <p:tgtEl>
                                          <p:spTgt spid="5"/>
                                        </p:tgtEl>
                                      </p:cBhvr>
                                    </p:animEffect>
                                    <p:anim calcmode="lin" valueType="num">
                                      <p:cBhvr>
                                        <p:cTn id="33" dur="1500" fill="hold"/>
                                        <p:tgtEl>
                                          <p:spTgt spid="5"/>
                                        </p:tgtEl>
                                        <p:attrNameLst>
                                          <p:attrName>ppt_x</p:attrName>
                                        </p:attrNameLst>
                                      </p:cBhvr>
                                      <p:tavLst>
                                        <p:tav tm="0">
                                          <p:val>
                                            <p:strVal val="#ppt_x"/>
                                          </p:val>
                                        </p:tav>
                                        <p:tav tm="100000">
                                          <p:val>
                                            <p:strVal val="#ppt_x"/>
                                          </p:val>
                                        </p:tav>
                                      </p:tavLst>
                                    </p:anim>
                                    <p:anim calcmode="lin" valueType="num">
                                      <p:cBhvr>
                                        <p:cTn id="3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Freeform 7"/>
          <p:cNvSpPr>
            <a:spLocks noChangeArrowheads="1"/>
          </p:cNvSpPr>
          <p:nvPr/>
        </p:nvSpPr>
        <p:spPr bwMode="auto">
          <a:xfrm>
            <a:off x="4183063" y="1608138"/>
            <a:ext cx="1339850" cy="4232275"/>
          </a:xfrm>
          <a:custGeom>
            <a:avLst/>
            <a:gdLst>
              <a:gd name="T0" fmla="*/ 1339850 w 1750"/>
              <a:gd name="T1" fmla="*/ 208283 h 5527"/>
              <a:gd name="T2" fmla="*/ 240407 w 1750"/>
              <a:gd name="T3" fmla="*/ 2127241 h 5527"/>
              <a:gd name="T4" fmla="*/ 1300803 w 1750"/>
              <a:gd name="T5" fmla="*/ 4023226 h 5527"/>
              <a:gd name="T6" fmla="*/ 1180599 w 1750"/>
              <a:gd name="T7" fmla="*/ 4232275 h 5527"/>
              <a:gd name="T8" fmla="*/ 0 w 1750"/>
              <a:gd name="T9" fmla="*/ 2127241 h 5527"/>
              <a:gd name="T10" fmla="*/ 1219646 w 1750"/>
              <a:gd name="T11" fmla="*/ 0 h 5527"/>
              <a:gd name="T12" fmla="*/ 1339850 w 1750"/>
              <a:gd name="T13" fmla="*/ 2082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 name="组合 3"/>
          <p:cNvGrpSpPr/>
          <p:nvPr/>
        </p:nvGrpSpPr>
        <p:grpSpPr bwMode="auto">
          <a:xfrm>
            <a:off x="4181475" y="1290638"/>
            <a:ext cx="1533525" cy="1531937"/>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6" name="KSO_Shape"/>
            <p:cNvSpPr/>
            <p:nvPr/>
          </p:nvSpPr>
          <p:spPr bwMode="auto">
            <a:xfrm>
              <a:off x="2678969" y="1166195"/>
              <a:ext cx="489175" cy="569509"/>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grpSp>
        <p:nvGrpSpPr>
          <p:cNvPr id="9" name="组合 8"/>
          <p:cNvGrpSpPr/>
          <p:nvPr/>
        </p:nvGrpSpPr>
        <p:grpSpPr bwMode="auto">
          <a:xfrm>
            <a:off x="3506788" y="3048000"/>
            <a:ext cx="1533525" cy="1533525"/>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grpSp>
        <p:sp>
          <p:nvSpPr>
            <p:cNvPr id="11" name="KSO_Shape"/>
            <p:cNvSpPr/>
            <p:nvPr/>
          </p:nvSpPr>
          <p:spPr bwMode="auto">
            <a:xfrm>
              <a:off x="2089210" y="2562821"/>
              <a:ext cx="649853" cy="48560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954CC"/>
            </a:solidFill>
            <a:ln>
              <a:noFill/>
            </a:ln>
          </p:spPr>
          <p:txBody>
            <a:bodyPr bIns="480000"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a typeface="微软雅黑" panose="020B0503020204020204" pitchFamily="34" charset="-122"/>
              </a:endParaRPr>
            </a:p>
          </p:txBody>
        </p:sp>
      </p:grpSp>
      <p:grpSp>
        <p:nvGrpSpPr>
          <p:cNvPr id="14" name="组合 13"/>
          <p:cNvGrpSpPr/>
          <p:nvPr/>
        </p:nvGrpSpPr>
        <p:grpSpPr bwMode="auto">
          <a:xfrm>
            <a:off x="4370388" y="4679950"/>
            <a:ext cx="1533525" cy="1533525"/>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16" name="KSO_Shape"/>
            <p:cNvSpPr/>
            <p:nvPr/>
          </p:nvSpPr>
          <p:spPr bwMode="auto">
            <a:xfrm>
              <a:off x="2802743" y="3811951"/>
              <a:ext cx="521311" cy="44037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sp>
        <p:nvSpPr>
          <p:cNvPr id="19" name="TextBox 18"/>
          <p:cNvSpPr txBox="1"/>
          <p:nvPr/>
        </p:nvSpPr>
        <p:spPr>
          <a:xfrm>
            <a:off x="1941513" y="1770063"/>
            <a:ext cx="1382712"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0" name="TextBox 19"/>
          <p:cNvSpPr txBox="1"/>
          <p:nvPr/>
        </p:nvSpPr>
        <p:spPr>
          <a:xfrm>
            <a:off x="1941513" y="2187575"/>
            <a:ext cx="1603375" cy="239713"/>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1" name="TextBox 20"/>
          <p:cNvSpPr txBox="1"/>
          <p:nvPr/>
        </p:nvSpPr>
        <p:spPr>
          <a:xfrm>
            <a:off x="1444625" y="3544888"/>
            <a:ext cx="1774825"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2" name="TextBox 21"/>
          <p:cNvSpPr txBox="1"/>
          <p:nvPr/>
        </p:nvSpPr>
        <p:spPr>
          <a:xfrm>
            <a:off x="1576388" y="3975100"/>
            <a:ext cx="1555750" cy="238125"/>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3" name="TextBox 22"/>
          <p:cNvSpPr txBox="1"/>
          <p:nvPr/>
        </p:nvSpPr>
        <p:spPr>
          <a:xfrm>
            <a:off x="2351088" y="5418138"/>
            <a:ext cx="1555750"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4" name="TextBox 23"/>
          <p:cNvSpPr txBox="1"/>
          <p:nvPr/>
        </p:nvSpPr>
        <p:spPr>
          <a:xfrm>
            <a:off x="2370138" y="5840413"/>
            <a:ext cx="1554162" cy="239712"/>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5" name="Line 39"/>
          <p:cNvSpPr>
            <a:spLocks noChangeShapeType="1"/>
          </p:cNvSpPr>
          <p:nvPr/>
        </p:nvSpPr>
        <p:spPr bwMode="auto">
          <a:xfrm>
            <a:off x="6122052" y="2427603"/>
            <a:ext cx="1220367" cy="60009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sp>
        <p:nvSpPr>
          <p:cNvPr id="26" name="Line 40"/>
          <p:cNvSpPr>
            <a:spLocks noChangeShapeType="1"/>
          </p:cNvSpPr>
          <p:nvPr/>
        </p:nvSpPr>
        <p:spPr bwMode="auto">
          <a:xfrm>
            <a:off x="5491163" y="3751263"/>
            <a:ext cx="1655762" cy="1587"/>
          </a:xfrm>
          <a:prstGeom prst="line">
            <a:avLst/>
          </a:prstGeom>
          <a:noFill/>
          <a:ln w="57150" cap="rnd">
            <a:solidFill>
              <a:srgbClr val="808080"/>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Line 41"/>
          <p:cNvSpPr>
            <a:spLocks noChangeShapeType="1"/>
          </p:cNvSpPr>
          <p:nvPr/>
        </p:nvSpPr>
        <p:spPr bwMode="auto">
          <a:xfrm flipV="1">
            <a:off x="6064360" y="4479171"/>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grpSp>
        <p:nvGrpSpPr>
          <p:cNvPr id="28" name="组合 27"/>
          <p:cNvGrpSpPr/>
          <p:nvPr/>
        </p:nvGrpSpPr>
        <p:grpSpPr bwMode="auto">
          <a:xfrm>
            <a:off x="7566025" y="2211388"/>
            <a:ext cx="3043238" cy="3041650"/>
            <a:chOff x="1403648" y="1115468"/>
            <a:chExt cx="1294414" cy="1294414"/>
          </a:xfrm>
        </p:grpSpPr>
        <p:sp>
          <p:nvSpPr>
            <p:cNvPr id="29" name="椭圆 28"/>
            <p:cNvSpPr/>
            <p:nvPr/>
          </p:nvSpPr>
          <p:spPr>
            <a:xfrm>
              <a:off x="1539369" y="1259367"/>
              <a:ext cx="1022972" cy="10228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grpSp>
        <p:sp>
          <p:nvSpPr>
            <p:cNvPr id="31" name="TextBox 30"/>
            <p:cNvSpPr txBox="1"/>
            <p:nvPr/>
          </p:nvSpPr>
          <p:spPr>
            <a:xfrm>
              <a:off x="1687920" y="1485687"/>
              <a:ext cx="725871" cy="541141"/>
            </a:xfrm>
            <a:prstGeom prst="rect">
              <a:avLst/>
            </a:prstGeom>
            <a:noFill/>
          </p:spPr>
          <p:txBody>
            <a:bodyPr>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添加</a:t>
              </a:r>
              <a:endParaRPr lang="en-US" altLang="zh-CN" sz="3735" noProof="1">
                <a:solidFill>
                  <a:schemeClr val="bg1"/>
                </a:solidFill>
                <a:effectLst/>
                <a:latin typeface="微软雅黑" panose="020B0503020204020204" pitchFamily="34" charset="-122"/>
                <a:ea typeface="微软雅黑" panose="020B0503020204020204" pitchFamily="34" charset="-122"/>
              </a:endParaRPr>
            </a:p>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文本</a:t>
              </a: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ppt_x</p:attrName>
                                        </p:attrNameLst>
                                      </p:cBhvr>
                                      <p:tavLst>
                                        <p:tav tm="0">
                                          <p:val>
                                            <p:strVal val="0-#ppt_w/2"/>
                                          </p:val>
                                        </p:tav>
                                        <p:tav tm="100000">
                                          <p:val>
                                            <p:strVal val="#ppt_x"/>
                                          </p:val>
                                        </p:tav>
                                      </p:tavLst>
                                    </p:anim>
                                    <p:anim calcmode="lin" valueType="num">
                                      <p:cBhvr>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500" fill="hold"/>
                                        <p:tgtEl>
                                          <p:spTgt spid="14"/>
                                        </p:tgtEl>
                                        <p:attrNameLst>
                                          <p:attrName>ppt_x</p:attrName>
                                        </p:attrNameLst>
                                      </p:cBhvr>
                                      <p:tavLst>
                                        <p:tav tm="0">
                                          <p:val>
                                            <p:strVal val="#ppt_x"/>
                                          </p:val>
                                        </p:tav>
                                        <p:tav tm="100000">
                                          <p:val>
                                            <p:strVal val="#ppt_x"/>
                                          </p:val>
                                        </p:tav>
                                      </p:tavLst>
                                    </p:anim>
                                    <p:anim calcmode="lin" valueType="num">
                                      <p:cBhvr>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814763"/>
            <a:ext cx="12193588" cy="87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2" rIns="123124" bIns="61562"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p:nvPr/>
        </p:nvGrpSpPr>
        <p:grpSpPr bwMode="auto">
          <a:xfrm>
            <a:off x="1306513" y="3251200"/>
            <a:ext cx="1160462" cy="1158875"/>
            <a:chOff x="1466675" y="3784103"/>
            <a:chExt cx="1301392" cy="1301862"/>
          </a:xfrm>
        </p:grpSpPr>
        <p:grpSp>
          <p:nvGrpSpPr>
            <p:cNvPr id="26695" name="组合 5"/>
            <p:cNvGrpSpPr/>
            <p:nvPr/>
          </p:nvGrpSpPr>
          <p:grpSpPr bwMode="auto">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9" name="椭圆 8"/>
              <p:cNvSpPr/>
              <p:nvPr/>
            </p:nvSpPr>
            <p:spPr>
              <a:xfrm>
                <a:off x="4565880" y="2763678"/>
                <a:ext cx="1369679" cy="13695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7" name="TextBox 97"/>
            <p:cNvSpPr txBox="1"/>
            <p:nvPr/>
          </p:nvSpPr>
          <p:spPr>
            <a:xfrm>
              <a:off x="1692771" y="4180012"/>
              <a:ext cx="849199" cy="526095"/>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6</a:t>
              </a:r>
              <a:r>
                <a:rPr lang="zh-CN" altLang="en-US" sz="1865" noProof="1">
                  <a:solidFill>
                    <a:schemeClr val="bg1"/>
                  </a:solidFill>
                  <a:latin typeface="+mj-ea"/>
                  <a:ea typeface="+mj-ea"/>
                </a:rPr>
                <a:t>月</a:t>
              </a:r>
            </a:p>
          </p:txBody>
        </p:sp>
      </p:grpSp>
      <p:grpSp>
        <p:nvGrpSpPr>
          <p:cNvPr id="12" name="组合 11"/>
          <p:cNvGrpSpPr/>
          <p:nvPr/>
        </p:nvGrpSpPr>
        <p:grpSpPr bwMode="auto">
          <a:xfrm>
            <a:off x="2778125" y="3406775"/>
            <a:ext cx="877888" cy="877888"/>
            <a:chOff x="3117025" y="3959191"/>
            <a:chExt cx="984950" cy="985306"/>
          </a:xfrm>
        </p:grpSpPr>
        <p:grpSp>
          <p:nvGrpSpPr>
            <p:cNvPr id="26691" name="组合 12"/>
            <p:cNvGrpSpPr/>
            <p:nvPr/>
          </p:nvGrpSpPr>
          <p:grpSpPr bwMode="auto">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6" name="椭圆 15"/>
              <p:cNvSpPr/>
              <p:nvPr/>
            </p:nvSpPr>
            <p:spPr>
              <a:xfrm>
                <a:off x="4564806" y="2762301"/>
                <a:ext cx="1371825" cy="137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4" name="TextBox 104"/>
            <p:cNvSpPr txBox="1"/>
            <p:nvPr/>
          </p:nvSpPr>
          <p:spPr>
            <a:xfrm>
              <a:off x="3188269" y="4196164"/>
              <a:ext cx="849586" cy="527397"/>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7</a:t>
              </a:r>
              <a:r>
                <a:rPr lang="zh-CN" altLang="en-US" sz="1865" noProof="1">
                  <a:solidFill>
                    <a:schemeClr val="bg1"/>
                  </a:solidFill>
                  <a:latin typeface="+mj-ea"/>
                  <a:ea typeface="+mj-ea"/>
                </a:rPr>
                <a:t>月</a:t>
              </a:r>
            </a:p>
          </p:txBody>
        </p:sp>
      </p:grpSp>
      <p:grpSp>
        <p:nvGrpSpPr>
          <p:cNvPr id="19" name="组合 18"/>
          <p:cNvGrpSpPr/>
          <p:nvPr/>
        </p:nvGrpSpPr>
        <p:grpSpPr bwMode="auto">
          <a:xfrm>
            <a:off x="3967163" y="3257550"/>
            <a:ext cx="1176337" cy="1176338"/>
            <a:chOff x="4450933" y="3791953"/>
            <a:chExt cx="1319306" cy="1319782"/>
          </a:xfrm>
        </p:grpSpPr>
        <p:grpSp>
          <p:nvGrpSpPr>
            <p:cNvPr id="26687" name="组合 19"/>
            <p:cNvGrpSpPr/>
            <p:nvPr/>
          </p:nvGrpSpPr>
          <p:grpSpPr bwMode="auto">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3" name="椭圆 22"/>
              <p:cNvSpPr/>
              <p:nvPr/>
            </p:nvSpPr>
            <p:spPr>
              <a:xfrm>
                <a:off x="4565349" y="2762843"/>
                <a:ext cx="1370740" cy="137123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1" name="TextBox 111"/>
            <p:cNvSpPr txBox="1"/>
            <p:nvPr/>
          </p:nvSpPr>
          <p:spPr>
            <a:xfrm>
              <a:off x="4685951" y="4180229"/>
              <a:ext cx="849270" cy="527200"/>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8</a:t>
              </a:r>
              <a:r>
                <a:rPr lang="zh-CN" altLang="en-US" sz="1865" noProof="1">
                  <a:solidFill>
                    <a:schemeClr val="bg1"/>
                  </a:solidFill>
                  <a:latin typeface="+mj-ea"/>
                  <a:ea typeface="+mj-ea"/>
                </a:rPr>
                <a:t>月</a:t>
              </a:r>
            </a:p>
          </p:txBody>
        </p:sp>
      </p:grpSp>
      <p:grpSp>
        <p:nvGrpSpPr>
          <p:cNvPr id="26" name="组合 25"/>
          <p:cNvGrpSpPr/>
          <p:nvPr/>
        </p:nvGrpSpPr>
        <p:grpSpPr bwMode="auto">
          <a:xfrm>
            <a:off x="5454650" y="3392488"/>
            <a:ext cx="908050" cy="906462"/>
            <a:chOff x="6119197" y="3942381"/>
            <a:chExt cx="1018558" cy="1018926"/>
          </a:xfrm>
        </p:grpSpPr>
        <p:grpSp>
          <p:nvGrpSpPr>
            <p:cNvPr id="26683" name="组合 26"/>
            <p:cNvGrpSpPr/>
            <p:nvPr/>
          </p:nvGrpSpPr>
          <p:grpSpPr bwMode="auto">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0" name="椭圆 29"/>
              <p:cNvSpPr/>
              <p:nvPr/>
            </p:nvSpPr>
            <p:spPr>
              <a:xfrm>
                <a:off x="4567015" y="2761725"/>
                <a:ext cx="1367408" cy="137347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8" name="TextBox 118"/>
            <p:cNvSpPr txBox="1"/>
            <p:nvPr/>
          </p:nvSpPr>
          <p:spPr>
            <a:xfrm>
              <a:off x="6210013" y="4197558"/>
              <a:ext cx="849391" cy="524631"/>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9</a:t>
              </a:r>
              <a:r>
                <a:rPr lang="zh-CN" altLang="en-US" sz="1865" noProof="1">
                  <a:solidFill>
                    <a:schemeClr val="bg1"/>
                  </a:solidFill>
                  <a:latin typeface="+mj-ea"/>
                  <a:ea typeface="+mj-ea"/>
                </a:rPr>
                <a:t>月</a:t>
              </a:r>
            </a:p>
          </p:txBody>
        </p:sp>
      </p:grpSp>
      <p:grpSp>
        <p:nvGrpSpPr>
          <p:cNvPr id="33" name="组合 32"/>
          <p:cNvGrpSpPr/>
          <p:nvPr/>
        </p:nvGrpSpPr>
        <p:grpSpPr bwMode="auto">
          <a:xfrm>
            <a:off x="6672263" y="3392488"/>
            <a:ext cx="946150" cy="906462"/>
            <a:chOff x="7486713" y="3942381"/>
            <a:chExt cx="1060031" cy="1018926"/>
          </a:xfrm>
        </p:grpSpPr>
        <p:grpSp>
          <p:nvGrpSpPr>
            <p:cNvPr id="26679" name="组合 33"/>
            <p:cNvGrpSpPr/>
            <p:nvPr/>
          </p:nvGrpSpPr>
          <p:grpSpPr bwMode="auto">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7" name="椭圆 36"/>
              <p:cNvSpPr/>
              <p:nvPr/>
            </p:nvSpPr>
            <p:spPr>
              <a:xfrm>
                <a:off x="4566751" y="2761725"/>
                <a:ext cx="1368940" cy="137347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6680" name="TextBox 125"/>
            <p:cNvSpPr txBox="1">
              <a:spLocks noChangeArrowheads="1"/>
            </p:cNvSpPr>
            <p:nvPr/>
          </p:nvSpPr>
          <p:spPr bwMode="auto">
            <a:xfrm>
              <a:off x="7555666" y="4199439"/>
              <a:ext cx="991078" cy="4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256" tIns="92128" rIns="184256" bIns="92128">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宋体" panose="02010600030101010101" pitchFamily="2" charset="-122"/>
                </a:rPr>
                <a:t>10</a:t>
              </a:r>
              <a:r>
                <a:rPr lang="zh-CN" altLang="en-US" sz="1600">
                  <a:solidFill>
                    <a:schemeClr val="bg1"/>
                  </a:solidFill>
                  <a:latin typeface="宋体" panose="02010600030101010101" pitchFamily="2" charset="-122"/>
                </a:rPr>
                <a:t>月</a:t>
              </a:r>
            </a:p>
          </p:txBody>
        </p:sp>
      </p:grpSp>
      <p:grpSp>
        <p:nvGrpSpPr>
          <p:cNvPr id="40" name="组合 39"/>
          <p:cNvGrpSpPr/>
          <p:nvPr/>
        </p:nvGrpSpPr>
        <p:grpSpPr bwMode="auto">
          <a:xfrm>
            <a:off x="7891463" y="3241675"/>
            <a:ext cx="1209675" cy="1208088"/>
            <a:chOff x="8854229" y="3773382"/>
            <a:chExt cx="1356434" cy="1356924"/>
          </a:xfrm>
        </p:grpSpPr>
        <p:grpSp>
          <p:nvGrpSpPr>
            <p:cNvPr id="26675" name="组合 40"/>
            <p:cNvGrpSpPr/>
            <p:nvPr/>
          </p:nvGrpSpPr>
          <p:grpSpPr bwMode="auto">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4" name="椭圆 43"/>
              <p:cNvSpPr/>
              <p:nvPr/>
            </p:nvSpPr>
            <p:spPr>
              <a:xfrm>
                <a:off x="4566416" y="2764203"/>
                <a:ext cx="1368605" cy="136851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2" name="TextBox 132"/>
            <p:cNvSpPr txBox="1"/>
            <p:nvPr/>
          </p:nvSpPr>
          <p:spPr>
            <a:xfrm>
              <a:off x="9067841" y="4179924"/>
              <a:ext cx="1016435" cy="526009"/>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11</a:t>
              </a:r>
              <a:r>
                <a:rPr lang="zh-CN" altLang="en-US" sz="1865" noProof="1">
                  <a:solidFill>
                    <a:schemeClr val="bg1"/>
                  </a:solidFill>
                  <a:latin typeface="+mj-ea"/>
                  <a:ea typeface="+mj-ea"/>
                </a:rPr>
                <a:t>月</a:t>
              </a:r>
            </a:p>
          </p:txBody>
        </p:sp>
      </p:grpSp>
      <p:grpSp>
        <p:nvGrpSpPr>
          <p:cNvPr id="47" name="组合 46"/>
          <p:cNvGrpSpPr/>
          <p:nvPr/>
        </p:nvGrpSpPr>
        <p:grpSpPr bwMode="auto">
          <a:xfrm>
            <a:off x="9412288" y="3024188"/>
            <a:ext cx="1644650" cy="1643062"/>
            <a:chOff x="10559621" y="3529102"/>
            <a:chExt cx="1844818" cy="1845484"/>
          </a:xfrm>
        </p:grpSpPr>
        <p:grpSp>
          <p:nvGrpSpPr>
            <p:cNvPr id="26671" name="组合 47"/>
            <p:cNvGrpSpPr/>
            <p:nvPr/>
          </p:nvGrpSpPr>
          <p:grpSpPr bwMode="auto">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51" name="椭圆 50"/>
              <p:cNvSpPr/>
              <p:nvPr/>
            </p:nvSpPr>
            <p:spPr>
              <a:xfrm>
                <a:off x="4565646" y="2763354"/>
                <a:ext cx="1370146" cy="13702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9" name="TextBox 139"/>
            <p:cNvSpPr txBox="1"/>
            <p:nvPr/>
          </p:nvSpPr>
          <p:spPr>
            <a:xfrm>
              <a:off x="10949596" y="4179924"/>
              <a:ext cx="1096919" cy="526008"/>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12</a:t>
              </a:r>
              <a:r>
                <a:rPr lang="zh-CN" altLang="en-US" sz="1865" noProof="1">
                  <a:solidFill>
                    <a:schemeClr val="bg1"/>
                  </a:solidFill>
                  <a:latin typeface="+mj-ea"/>
                  <a:ea typeface="+mj-ea"/>
                </a:rPr>
                <a:t>月</a:t>
              </a:r>
            </a:p>
          </p:txBody>
        </p:sp>
      </p:grpSp>
      <p:grpSp>
        <p:nvGrpSpPr>
          <p:cNvPr id="54" name="组合 53"/>
          <p:cNvGrpSpPr/>
          <p:nvPr/>
        </p:nvGrpSpPr>
        <p:grpSpPr bwMode="auto">
          <a:xfrm>
            <a:off x="693738" y="1700213"/>
            <a:ext cx="2589212" cy="1457325"/>
            <a:chOff x="689131" y="1318791"/>
            <a:chExt cx="1631535" cy="1036935"/>
          </a:xfrm>
        </p:grpSpPr>
        <p:sp>
          <p:nvSpPr>
            <p:cNvPr id="26667" name="TextBox 145"/>
            <p:cNvSpPr txBox="1">
              <a:spLocks noChangeArrowheads="1"/>
            </p:cNvSpPr>
            <p:nvPr/>
          </p:nvSpPr>
          <p:spPr bwMode="auto">
            <a:xfrm>
              <a:off x="800766" y="1667530"/>
              <a:ext cx="1363987" cy="4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8" name="组合 55"/>
            <p:cNvGrpSpPr/>
            <p:nvPr/>
          </p:nvGrpSpPr>
          <p:grpSpPr bwMode="auto">
            <a:xfrm>
              <a:off x="689131" y="1318791"/>
              <a:ext cx="1631535" cy="1036935"/>
              <a:chOff x="689131" y="1318791"/>
              <a:chExt cx="1631535" cy="1036935"/>
            </a:xfrm>
          </p:grpSpPr>
          <p:cxnSp>
            <p:nvCxnSpPr>
              <p:cNvPr id="57" name="直接连接符 56"/>
              <p:cNvCxnSpPr/>
              <p:nvPr/>
            </p:nvCxnSpPr>
            <p:spPr>
              <a:xfrm flipV="1">
                <a:off x="1481391" y="2139980"/>
                <a:ext cx="0" cy="21574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7904"/>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59" name="组合 58"/>
          <p:cNvGrpSpPr/>
          <p:nvPr/>
        </p:nvGrpSpPr>
        <p:grpSpPr bwMode="auto">
          <a:xfrm>
            <a:off x="3408363" y="1822450"/>
            <a:ext cx="2100262" cy="1287463"/>
            <a:chOff x="873900" y="1541325"/>
            <a:chExt cx="1166203" cy="814401"/>
          </a:xfrm>
        </p:grpSpPr>
        <p:sp>
          <p:nvSpPr>
            <p:cNvPr id="26663" name="TextBox 150"/>
            <p:cNvSpPr txBox="1">
              <a:spLocks noChangeArrowheads="1"/>
            </p:cNvSpPr>
            <p:nvPr/>
          </p:nvSpPr>
          <p:spPr bwMode="auto">
            <a:xfrm>
              <a:off x="873900" y="1767302"/>
              <a:ext cx="1166203" cy="37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4" name="组合 60"/>
            <p:cNvGrpSpPr/>
            <p:nvPr/>
          </p:nvGrpSpPr>
          <p:grpSpPr bwMode="auto">
            <a:xfrm>
              <a:off x="947384" y="1541325"/>
              <a:ext cx="1008112" cy="814401"/>
              <a:chOff x="947384" y="1541325"/>
              <a:chExt cx="1008112" cy="814401"/>
            </a:xfrm>
          </p:grpSpPr>
          <p:cxnSp>
            <p:nvCxnSpPr>
              <p:cNvPr id="62" name="直接连接符 61"/>
              <p:cNvCxnSpPr/>
              <p:nvPr/>
            </p:nvCxnSpPr>
            <p:spPr>
              <a:xfrm flipV="1">
                <a:off x="1481242" y="2139824"/>
                <a:ext cx="0" cy="21590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063" y="1541325"/>
                <a:ext cx="1008417" cy="30929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64" name="组合 63"/>
          <p:cNvGrpSpPr/>
          <p:nvPr/>
        </p:nvGrpSpPr>
        <p:grpSpPr bwMode="auto">
          <a:xfrm>
            <a:off x="6000750" y="1700213"/>
            <a:ext cx="2184400" cy="1401762"/>
            <a:chOff x="873900" y="1541325"/>
            <a:chExt cx="1166203" cy="814401"/>
          </a:xfrm>
        </p:grpSpPr>
        <p:sp>
          <p:nvSpPr>
            <p:cNvPr id="26659" name="TextBox 155"/>
            <p:cNvSpPr txBox="1">
              <a:spLocks noChangeArrowheads="1"/>
            </p:cNvSpPr>
            <p:nvPr/>
          </p:nvSpPr>
          <p:spPr bwMode="auto">
            <a:xfrm>
              <a:off x="873900" y="1767302"/>
              <a:ext cx="1166203" cy="3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60" name="组合 65"/>
            <p:cNvGrpSpPr/>
            <p:nvPr/>
          </p:nvGrpSpPr>
          <p:grpSpPr bwMode="auto">
            <a:xfrm>
              <a:off x="947384" y="1541325"/>
              <a:ext cx="1008112" cy="814401"/>
              <a:chOff x="947384" y="1541325"/>
              <a:chExt cx="1008112" cy="814401"/>
            </a:xfrm>
          </p:grpSpPr>
          <p:cxnSp>
            <p:nvCxnSpPr>
              <p:cNvPr id="67" name="直接连接符 66"/>
              <p:cNvCxnSpPr/>
              <p:nvPr/>
            </p:nvCxnSpPr>
            <p:spPr>
              <a:xfrm flipV="1">
                <a:off x="1481580" y="2139905"/>
                <a:ext cx="0" cy="21582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635" y="1541325"/>
                <a:ext cx="1007714" cy="28407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69" name="组合 68"/>
          <p:cNvGrpSpPr/>
          <p:nvPr/>
        </p:nvGrpSpPr>
        <p:grpSpPr bwMode="auto">
          <a:xfrm>
            <a:off x="9117013" y="1768475"/>
            <a:ext cx="2066925" cy="1089025"/>
            <a:chOff x="873900" y="1541325"/>
            <a:chExt cx="1166203" cy="652383"/>
          </a:xfrm>
        </p:grpSpPr>
        <p:sp>
          <p:nvSpPr>
            <p:cNvPr id="26655" name="TextBox 160"/>
            <p:cNvSpPr txBox="1">
              <a:spLocks noChangeArrowheads="1"/>
            </p:cNvSpPr>
            <p:nvPr/>
          </p:nvSpPr>
          <p:spPr bwMode="auto">
            <a:xfrm>
              <a:off x="873900" y="1767302"/>
              <a:ext cx="1166203" cy="35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56" name="组合 70"/>
            <p:cNvGrpSpPr/>
            <p:nvPr/>
          </p:nvGrpSpPr>
          <p:grpSpPr bwMode="auto">
            <a:xfrm>
              <a:off x="947384" y="1541325"/>
              <a:ext cx="1008112" cy="652383"/>
              <a:chOff x="947384" y="1541325"/>
              <a:chExt cx="1008112" cy="652383"/>
            </a:xfrm>
          </p:grpSpPr>
          <p:cxnSp>
            <p:nvCxnSpPr>
              <p:cNvPr id="72" name="直接连接符 71"/>
              <p:cNvCxnSpPr/>
              <p:nvPr/>
            </p:nvCxnSpPr>
            <p:spPr>
              <a:xfrm flipV="1">
                <a:off x="1482081" y="2085294"/>
                <a:ext cx="0" cy="10841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47" y="1541325"/>
                <a:ext cx="1008559" cy="292907"/>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74" name="组合 73"/>
          <p:cNvGrpSpPr/>
          <p:nvPr/>
        </p:nvGrpSpPr>
        <p:grpSpPr bwMode="auto">
          <a:xfrm>
            <a:off x="2079625" y="4562475"/>
            <a:ext cx="2166938" cy="1212850"/>
            <a:chOff x="873900" y="1340833"/>
            <a:chExt cx="1166203" cy="838307"/>
          </a:xfrm>
        </p:grpSpPr>
        <p:sp>
          <p:nvSpPr>
            <p:cNvPr id="26651" name="TextBox 16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52" name="组合 75"/>
            <p:cNvGrpSpPr/>
            <p:nvPr/>
          </p:nvGrpSpPr>
          <p:grpSpPr bwMode="auto">
            <a:xfrm>
              <a:off x="947384" y="1340833"/>
              <a:ext cx="1008112" cy="538569"/>
              <a:chOff x="947384" y="1340833"/>
              <a:chExt cx="1008112" cy="538569"/>
            </a:xfrm>
          </p:grpSpPr>
          <p:cxnSp>
            <p:nvCxnSpPr>
              <p:cNvPr id="77" name="直接连接符 76"/>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79" name="组合 78"/>
          <p:cNvGrpSpPr/>
          <p:nvPr/>
        </p:nvGrpSpPr>
        <p:grpSpPr bwMode="auto">
          <a:xfrm>
            <a:off x="4737100" y="4562475"/>
            <a:ext cx="2166938" cy="1212850"/>
            <a:chOff x="873900" y="1340833"/>
            <a:chExt cx="1166203" cy="838307"/>
          </a:xfrm>
        </p:grpSpPr>
        <p:sp>
          <p:nvSpPr>
            <p:cNvPr id="26647" name="TextBox 170"/>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48" name="组合 80"/>
            <p:cNvGrpSpPr/>
            <p:nvPr/>
          </p:nvGrpSpPr>
          <p:grpSpPr bwMode="auto">
            <a:xfrm>
              <a:off x="947384" y="1340833"/>
              <a:ext cx="1008112" cy="538569"/>
              <a:chOff x="947384" y="1340833"/>
              <a:chExt cx="1008112" cy="538569"/>
            </a:xfrm>
          </p:grpSpPr>
          <p:cxnSp>
            <p:nvCxnSpPr>
              <p:cNvPr id="82" name="直接连接符 81"/>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grpSp>
        <p:nvGrpSpPr>
          <p:cNvPr id="84" name="组合 83"/>
          <p:cNvGrpSpPr/>
          <p:nvPr/>
        </p:nvGrpSpPr>
        <p:grpSpPr bwMode="auto">
          <a:xfrm>
            <a:off x="7386638" y="4637088"/>
            <a:ext cx="2165350" cy="1212850"/>
            <a:chOff x="873900" y="1340833"/>
            <a:chExt cx="1166203" cy="838307"/>
          </a:xfrm>
        </p:grpSpPr>
        <p:sp>
          <p:nvSpPr>
            <p:cNvPr id="26643" name="TextBox 17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p>
          </p:txBody>
        </p:sp>
        <p:grpSp>
          <p:nvGrpSpPr>
            <p:cNvPr id="26644" name="组合 85"/>
            <p:cNvGrpSpPr/>
            <p:nvPr/>
          </p:nvGrpSpPr>
          <p:grpSpPr bwMode="auto">
            <a:xfrm>
              <a:off x="947384" y="1340833"/>
              <a:ext cx="1008112" cy="538569"/>
              <a:chOff x="947384" y="1340833"/>
              <a:chExt cx="1008112" cy="538569"/>
            </a:xfrm>
          </p:grpSpPr>
          <p:cxnSp>
            <p:nvCxnSpPr>
              <p:cNvPr id="89" name="直接连接符 88"/>
              <p:cNvCxnSpPr/>
              <p:nvPr/>
            </p:nvCxnSpPr>
            <p:spPr>
              <a:xfrm>
                <a:off x="1481796" y="1340833"/>
                <a:ext cx="0" cy="200798"/>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429" y="1541631"/>
                <a:ext cx="1008030"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p>
            </p:txBody>
          </p:sp>
        </p:gr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ppt_x</p:attrName>
                                        </p:attrNameLst>
                                      </p:cBhvr>
                                      <p:tavLst>
                                        <p:tav tm="0">
                                          <p:val>
                                            <p:strVal val="1+#ppt_w/2"/>
                                          </p:val>
                                        </p:tav>
                                        <p:tav tm="100000">
                                          <p:val>
                                            <p:strVal val="#ppt_x"/>
                                          </p:val>
                                        </p:tav>
                                      </p:tavLst>
                                    </p:anim>
                                    <p:anim calcmode="lin" valueType="num">
                                      <p:cBhvr>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500" fill="hold"/>
                                        <p:tgtEl>
                                          <p:spTgt spid="12"/>
                                        </p:tgtEl>
                                        <p:attrNameLst>
                                          <p:attrName>ppt_x</p:attrName>
                                        </p:attrNameLst>
                                      </p:cBhvr>
                                      <p:tavLst>
                                        <p:tav tm="0">
                                          <p:val>
                                            <p:strVal val="1+#ppt_w/2"/>
                                          </p:val>
                                        </p:tav>
                                        <p:tav tm="100000">
                                          <p:val>
                                            <p:strVal val="#ppt_x"/>
                                          </p:val>
                                        </p:tav>
                                      </p:tavLst>
                                    </p:anim>
                                    <p:anim calcmode="lin" valueType="num">
                                      <p:cBhvr>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500" fill="hold"/>
                                        <p:tgtEl>
                                          <p:spTgt spid="19"/>
                                        </p:tgtEl>
                                        <p:attrNameLst>
                                          <p:attrName>ppt_x</p:attrName>
                                        </p:attrNameLst>
                                      </p:cBhvr>
                                      <p:tavLst>
                                        <p:tav tm="0">
                                          <p:val>
                                            <p:strVal val="1+#ppt_w/2"/>
                                          </p:val>
                                        </p:tav>
                                        <p:tav tm="100000">
                                          <p:val>
                                            <p:strVal val="#ppt_x"/>
                                          </p:val>
                                        </p:tav>
                                      </p:tavLst>
                                    </p:anim>
                                    <p:anim calcmode="lin" valueType="num">
                                      <p:cBhvr>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500" fill="hold"/>
                                        <p:tgtEl>
                                          <p:spTgt spid="26"/>
                                        </p:tgtEl>
                                        <p:attrNameLst>
                                          <p:attrName>ppt_x</p:attrName>
                                        </p:attrNameLst>
                                      </p:cBhvr>
                                      <p:tavLst>
                                        <p:tav tm="0">
                                          <p:val>
                                            <p:strVal val="1+#ppt_w/2"/>
                                          </p:val>
                                        </p:tav>
                                        <p:tav tm="100000">
                                          <p:val>
                                            <p:strVal val="#ppt_x"/>
                                          </p:val>
                                        </p:tav>
                                      </p:tavLst>
                                    </p:anim>
                                    <p:anim calcmode="lin" valueType="num">
                                      <p:cBhvr>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500" fill="hold"/>
                                        <p:tgtEl>
                                          <p:spTgt spid="33"/>
                                        </p:tgtEl>
                                        <p:attrNameLst>
                                          <p:attrName>ppt_x</p:attrName>
                                        </p:attrNameLst>
                                      </p:cBhvr>
                                      <p:tavLst>
                                        <p:tav tm="0">
                                          <p:val>
                                            <p:strVal val="1+#ppt_w/2"/>
                                          </p:val>
                                        </p:tav>
                                        <p:tav tm="100000">
                                          <p:val>
                                            <p:strVal val="#ppt_x"/>
                                          </p:val>
                                        </p:tav>
                                      </p:tavLst>
                                    </p:anim>
                                    <p:anim calcmode="lin" valueType="num">
                                      <p:cBhvr>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500" fill="hold"/>
                                        <p:tgtEl>
                                          <p:spTgt spid="40"/>
                                        </p:tgtEl>
                                        <p:attrNameLst>
                                          <p:attrName>ppt_x</p:attrName>
                                        </p:attrNameLst>
                                      </p:cBhvr>
                                      <p:tavLst>
                                        <p:tav tm="0">
                                          <p:val>
                                            <p:strVal val="1+#ppt_w/2"/>
                                          </p:val>
                                        </p:tav>
                                        <p:tav tm="100000">
                                          <p:val>
                                            <p:strVal val="#ppt_x"/>
                                          </p:val>
                                        </p:tav>
                                      </p:tavLst>
                                    </p:anim>
                                    <p:anim calcmode="lin" valueType="num">
                                      <p:cBhvr>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500" fill="hold"/>
                                        <p:tgtEl>
                                          <p:spTgt spid="47"/>
                                        </p:tgtEl>
                                        <p:attrNameLst>
                                          <p:attrName>ppt_x</p:attrName>
                                        </p:attrNameLst>
                                      </p:cBhvr>
                                      <p:tavLst>
                                        <p:tav tm="0">
                                          <p:val>
                                            <p:strVal val="1+#ppt_w/2"/>
                                          </p:val>
                                        </p:tav>
                                        <p:tav tm="100000">
                                          <p:val>
                                            <p:strVal val="#ppt_x"/>
                                          </p:val>
                                        </p:tav>
                                      </p:tavLst>
                                    </p:anim>
                                    <p:anim calcmode="lin" valueType="num">
                                      <p:cBhvr>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cxnSp>
        <p:nvCxnSpPr>
          <p:cNvPr id="28" name="直接连接符 27"/>
          <p:cNvCxnSpPr/>
          <p:nvPr/>
        </p:nvCxnSpPr>
        <p:spPr>
          <a:xfrm flipH="1">
            <a:off x="3762375" y="5395913"/>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3938" y="5395913"/>
            <a:ext cx="2341562"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156" y="4225132"/>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527526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693261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000" y="4699000"/>
            <a:ext cx="1314450" cy="1335088"/>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34" name="TextBox 33"/>
          <p:cNvSpPr txBox="1"/>
          <p:nvPr/>
        </p:nvSpPr>
        <p:spPr>
          <a:xfrm>
            <a:off x="2219325" y="4940300"/>
            <a:ext cx="1189038"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bwMode="auto">
          <a:xfrm>
            <a:off x="4841875" y="3895725"/>
            <a:ext cx="2497138" cy="3565525"/>
            <a:chOff x="3993415" y="3271064"/>
            <a:chExt cx="1872208" cy="2674221"/>
          </a:xfrm>
        </p:grpSpPr>
        <p:sp>
          <p:nvSpPr>
            <p:cNvPr id="36" name="椭圆 35"/>
            <p:cNvSpPr/>
            <p:nvPr/>
          </p:nvSpPr>
          <p:spPr>
            <a:xfrm>
              <a:off x="3993415" y="3271064"/>
              <a:ext cx="1872208" cy="1871717"/>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39" name="圆角矩形 38"/>
            <p:cNvSpPr/>
            <p:nvPr/>
          </p:nvSpPr>
          <p:spPr>
            <a:xfrm>
              <a:off x="4736109" y="5142781"/>
              <a:ext cx="396342" cy="802504"/>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40" name="Rectangle 11"/>
          <p:cNvSpPr>
            <a:spLocks noChangeArrowheads="1"/>
          </p:cNvSpPr>
          <p:nvPr/>
        </p:nvSpPr>
        <p:spPr bwMode="gray">
          <a:xfrm>
            <a:off x="5114925" y="4697413"/>
            <a:ext cx="1951038" cy="933450"/>
          </a:xfrm>
          <a:prstGeom prst="rect">
            <a:avLst/>
          </a:prstGeom>
          <a:noFill/>
          <a:ln>
            <a:noFill/>
          </a:ln>
        </p:spPr>
        <p:txBody>
          <a:bodyPr>
            <a:spAutoFit/>
          </a:bodyPr>
          <a:lstStyle/>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点击添加</a:t>
            </a:r>
            <a:endParaRPr lang="en-US" altLang="zh-CN" sz="266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标题内容</a:t>
            </a:r>
          </a:p>
        </p:txBody>
      </p:sp>
      <p:sp>
        <p:nvSpPr>
          <p:cNvPr id="41" name="椭圆 40"/>
          <p:cNvSpPr/>
          <p:nvPr/>
        </p:nvSpPr>
        <p:spPr>
          <a:xfrm>
            <a:off x="3149600" y="2409825"/>
            <a:ext cx="1314450" cy="1335088"/>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42" name="椭圆 41"/>
          <p:cNvSpPr/>
          <p:nvPr/>
        </p:nvSpPr>
        <p:spPr>
          <a:xfrm>
            <a:off x="5454650" y="1539875"/>
            <a:ext cx="1312863" cy="1335088"/>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8" name="椭圆 67"/>
          <p:cNvSpPr/>
          <p:nvPr/>
        </p:nvSpPr>
        <p:spPr>
          <a:xfrm>
            <a:off x="7662863" y="2482850"/>
            <a:ext cx="1312862" cy="1335088"/>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9" name="椭圆 68"/>
          <p:cNvSpPr/>
          <p:nvPr/>
        </p:nvSpPr>
        <p:spPr>
          <a:xfrm>
            <a:off x="8609013" y="4699000"/>
            <a:ext cx="1314450" cy="1335088"/>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70" name="TextBox 69"/>
          <p:cNvSpPr txBox="1"/>
          <p:nvPr/>
        </p:nvSpPr>
        <p:spPr>
          <a:xfrm>
            <a:off x="3216275" y="26638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5519738" y="18002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7727950" y="272097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8688388" y="4941888"/>
            <a:ext cx="1187450" cy="822325"/>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100000">
                                          <p:val>
                                            <p:strVal val="#ppt_x"/>
                                          </p:val>
                                        </p:tav>
                                      </p:tavLst>
                                    </p:anim>
                                    <p:anim calcmode="lin" valueType="num">
                                      <p:cBhvr>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40" grpId="0"/>
      <p:bldP spid="41" grpId="0" bldLvl="0" animBg="1"/>
      <p:bldP spid="42" grpId="0" bldLvl="0" animBg="1"/>
      <p:bldP spid="68" grpId="0" bldLvl="0" animBg="1"/>
      <p:bldP spid="69" grpId="0" bldLvl="0" animBg="1"/>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 name="Shape 1624"/>
          <p:cNvSpPr/>
          <p:nvPr/>
        </p:nvSpPr>
        <p:spPr>
          <a:xfrm>
            <a:off x="2613025" y="2236788"/>
            <a:ext cx="6927850" cy="3879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23" name="Text Placeholder 3"/>
          <p:cNvSpPr txBox="1">
            <a:spLocks noChangeArrowheads="1"/>
          </p:cNvSpPr>
          <p:nvPr/>
        </p:nvSpPr>
        <p:spPr bwMode="auto">
          <a:xfrm>
            <a:off x="623888" y="3976688"/>
            <a:ext cx="20859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25" name="Text Placeholder 4"/>
          <p:cNvSpPr txBox="1"/>
          <p:nvPr/>
        </p:nvSpPr>
        <p:spPr>
          <a:xfrm>
            <a:off x="719138" y="4384675"/>
            <a:ext cx="2000250" cy="62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626"/>
          <p:cNvSpPr/>
          <p:nvPr/>
        </p:nvSpPr>
        <p:spPr>
          <a:xfrm flipV="1">
            <a:off x="3128963" y="4189413"/>
            <a:ext cx="0" cy="1387475"/>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7" name="Shape 1627"/>
          <p:cNvSpPr/>
          <p:nvPr/>
        </p:nvSpPr>
        <p:spPr>
          <a:xfrm flipV="1">
            <a:off x="4457700" y="2674938"/>
            <a:ext cx="0" cy="19700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8" name="Shape 1628"/>
          <p:cNvSpPr/>
          <p:nvPr/>
        </p:nvSpPr>
        <p:spPr>
          <a:xfrm flipV="1">
            <a:off x="5738813" y="2003425"/>
            <a:ext cx="0" cy="2049463"/>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9" name="Shape 1629"/>
          <p:cNvSpPr/>
          <p:nvPr/>
        </p:nvSpPr>
        <p:spPr>
          <a:xfrm flipV="1">
            <a:off x="7532688" y="3497263"/>
            <a:ext cx="0" cy="13604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30" name="Shape 1630"/>
          <p:cNvSpPr/>
          <p:nvPr/>
        </p:nvSpPr>
        <p:spPr>
          <a:xfrm>
            <a:off x="2903538" y="3937000"/>
            <a:ext cx="479425"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1" name="Shape 1636"/>
          <p:cNvSpPr/>
          <p:nvPr/>
        </p:nvSpPr>
        <p:spPr>
          <a:xfrm>
            <a:off x="4229100" y="2401888"/>
            <a:ext cx="477838" cy="4778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2" name="Shape 1642"/>
          <p:cNvSpPr/>
          <p:nvPr/>
        </p:nvSpPr>
        <p:spPr>
          <a:xfrm>
            <a:off x="5516563" y="1563688"/>
            <a:ext cx="477837"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3" name="Shape 1648"/>
          <p:cNvSpPr/>
          <p:nvPr/>
        </p:nvSpPr>
        <p:spPr>
          <a:xfrm>
            <a:off x="7305675" y="4645025"/>
            <a:ext cx="477838" cy="477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4" name="Shape 1653"/>
          <p:cNvSpPr/>
          <p:nvPr/>
        </p:nvSpPr>
        <p:spPr>
          <a:xfrm>
            <a:off x="3071813" y="5527675"/>
            <a:ext cx="115887" cy="114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5" name="Shape 1654"/>
          <p:cNvSpPr/>
          <p:nvPr/>
        </p:nvSpPr>
        <p:spPr>
          <a:xfrm>
            <a:off x="4367213" y="4557713"/>
            <a:ext cx="179387"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6" name="Shape 1655"/>
          <p:cNvSpPr/>
          <p:nvPr/>
        </p:nvSpPr>
        <p:spPr>
          <a:xfrm>
            <a:off x="5622925" y="3941763"/>
            <a:ext cx="230188" cy="2301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7" name="Shape 1656"/>
          <p:cNvSpPr/>
          <p:nvPr/>
        </p:nvSpPr>
        <p:spPr>
          <a:xfrm>
            <a:off x="7386638" y="3357563"/>
            <a:ext cx="285750" cy="2857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8" name="Text Placeholder 3"/>
          <p:cNvSpPr txBox="1">
            <a:spLocks noChangeArrowheads="1"/>
          </p:cNvSpPr>
          <p:nvPr/>
        </p:nvSpPr>
        <p:spPr bwMode="auto">
          <a:xfrm>
            <a:off x="1774825" y="2455863"/>
            <a:ext cx="22510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39" name="Text Placeholder 4"/>
          <p:cNvSpPr txBox="1">
            <a:spLocks noChangeArrowheads="1"/>
          </p:cNvSpPr>
          <p:nvPr/>
        </p:nvSpPr>
        <p:spPr bwMode="auto">
          <a:xfrm>
            <a:off x="1730375" y="2859088"/>
            <a:ext cx="22526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0" name="Text Placeholder 3"/>
          <p:cNvSpPr txBox="1">
            <a:spLocks noChangeArrowheads="1"/>
          </p:cNvSpPr>
          <p:nvPr/>
        </p:nvSpPr>
        <p:spPr bwMode="auto">
          <a:xfrm>
            <a:off x="6161088" y="1635125"/>
            <a:ext cx="1855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41" name="Text Placeholder 4"/>
          <p:cNvSpPr txBox="1">
            <a:spLocks noChangeArrowheads="1"/>
          </p:cNvSpPr>
          <p:nvPr/>
        </p:nvSpPr>
        <p:spPr bwMode="auto">
          <a:xfrm>
            <a:off x="6146800" y="2038350"/>
            <a:ext cx="18700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2" name="Text Placeholder 3"/>
          <p:cNvSpPr txBox="1">
            <a:spLocks noChangeArrowheads="1"/>
          </p:cNvSpPr>
          <p:nvPr/>
        </p:nvSpPr>
        <p:spPr bwMode="auto">
          <a:xfrm>
            <a:off x="7953375" y="4714875"/>
            <a:ext cx="18542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p>
        </p:txBody>
      </p:sp>
      <p:sp>
        <p:nvSpPr>
          <p:cNvPr id="43" name="Text Placeholder 4"/>
          <p:cNvSpPr txBox="1">
            <a:spLocks noChangeArrowheads="1"/>
          </p:cNvSpPr>
          <p:nvPr/>
        </p:nvSpPr>
        <p:spPr bwMode="auto">
          <a:xfrm>
            <a:off x="7920038" y="5108575"/>
            <a:ext cx="22526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4" name="Text Placeholder 4"/>
          <p:cNvSpPr txBox="1">
            <a:spLocks noChangeArrowheads="1"/>
          </p:cNvSpPr>
          <p:nvPr/>
        </p:nvSpPr>
        <p:spPr bwMode="auto">
          <a:xfrm>
            <a:off x="3011488" y="40290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01</a:t>
            </a:r>
          </a:p>
        </p:txBody>
      </p:sp>
      <p:sp>
        <p:nvSpPr>
          <p:cNvPr id="45" name="Text Placeholder 4"/>
          <p:cNvSpPr txBox="1">
            <a:spLocks noChangeArrowheads="1"/>
          </p:cNvSpPr>
          <p:nvPr/>
        </p:nvSpPr>
        <p:spPr bwMode="auto">
          <a:xfrm>
            <a:off x="4335463" y="24796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02</a:t>
            </a:r>
          </a:p>
        </p:txBody>
      </p:sp>
      <p:sp>
        <p:nvSpPr>
          <p:cNvPr id="46" name="Text Placeholder 4"/>
          <p:cNvSpPr txBox="1">
            <a:spLocks noChangeArrowheads="1"/>
          </p:cNvSpPr>
          <p:nvPr/>
        </p:nvSpPr>
        <p:spPr bwMode="auto">
          <a:xfrm>
            <a:off x="5626100" y="16414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03</a:t>
            </a:r>
          </a:p>
        </p:txBody>
      </p:sp>
      <p:sp>
        <p:nvSpPr>
          <p:cNvPr id="47" name="Text Placeholder 4"/>
          <p:cNvSpPr txBox="1">
            <a:spLocks noChangeArrowheads="1"/>
          </p:cNvSpPr>
          <p:nvPr/>
        </p:nvSpPr>
        <p:spPr bwMode="auto">
          <a:xfrm>
            <a:off x="7412038" y="4743450"/>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04</a:t>
            </a:r>
          </a:p>
        </p:txBody>
      </p:sp>
      <p:sp>
        <p:nvSpPr>
          <p:cNvPr id="48" name="Shape 1625"/>
          <p:cNvSpPr/>
          <p:nvPr/>
        </p:nvSpPr>
        <p:spPr>
          <a:xfrm>
            <a:off x="9648825" y="2178050"/>
            <a:ext cx="1385888" cy="138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49" name="Shape 1657"/>
          <p:cNvSpPr/>
          <p:nvPr/>
        </p:nvSpPr>
        <p:spPr>
          <a:xfrm>
            <a:off x="10134600" y="2405063"/>
            <a:ext cx="414338" cy="42227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eaLnBrk="1" fontAlgn="auto" hangingPunct="1">
              <a:buFont typeface="Arial" panose="020B0604020202020204" pitchFamily="34" charset="0"/>
              <a:buNone/>
              <a:defRPr/>
            </a:pPr>
            <a:endParaRPr sz="1735" noProof="1"/>
          </a:p>
        </p:txBody>
      </p:sp>
      <p:sp>
        <p:nvSpPr>
          <p:cNvPr id="50" name="Text Placeholder 3"/>
          <p:cNvSpPr txBox="1"/>
          <p:nvPr/>
        </p:nvSpPr>
        <p:spPr>
          <a:xfrm>
            <a:off x="9823450" y="2884488"/>
            <a:ext cx="1019175" cy="409575"/>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defRPr/>
            </a:pPr>
            <a:r>
              <a:rPr lang="zh-CN" altLang="en-US" sz="1865" b="1" noProof="1">
                <a:solidFill>
                  <a:schemeClr val="bg1"/>
                </a:solidFill>
                <a:latin typeface="微软雅黑" panose="020B0503020204020204" pitchFamily="34" charset="-122"/>
                <a:ea typeface="微软雅黑" panose="020B0503020204020204" pitchFamily="34" charset="-122"/>
              </a:rPr>
              <a:t>输入文本</a:t>
            </a:r>
            <a:endParaRPr lang="id-ID" sz="1865" b="1" noProof="1">
              <a:solidFill>
                <a:schemeClr val="bg1"/>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par>
                          <p:cTn id="50" fill="hold">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trips(downLeft)">
                                      <p:cBhvr>
                                        <p:cTn id="53" dur="500"/>
                                        <p:tgtEl>
                                          <p:spTgt spid="3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strips(downLeft)">
                                      <p:cBhvr>
                                        <p:cTn id="56" dur="500"/>
                                        <p:tgtEl>
                                          <p:spTgt spid="39"/>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6000"/>
                            </p:stCondLst>
                            <p:childTnLst>
                              <p:par>
                                <p:cTn id="77" presetID="18" presetClass="entr" presetSubtype="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strips(downRight)">
                                      <p:cBhvr>
                                        <p:cTn id="79" dur="500"/>
                                        <p:tgtEl>
                                          <p:spTgt spid="40"/>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trips(downRight)">
                                      <p:cBhvr>
                                        <p:cTn id="82" dur="500"/>
                                        <p:tgtEl>
                                          <p:spTgt spid="41"/>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p:stCondLst>
                              <p:cond delay="7000"/>
                            </p:stCondLst>
                            <p:childTnLst>
                              <p:par>
                                <p:cTn id="88" presetID="22" presetClass="entr" presetSubtype="1"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par>
                          <p:cTn id="91" fill="hold">
                            <p:stCondLst>
                              <p:cond delay="7500"/>
                            </p:stCondLst>
                            <p:childTnLst>
                              <p:par>
                                <p:cTn id="92" presetID="53" presetClass="entr" presetSubtype="16"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8000"/>
                            </p:stCondLst>
                            <p:childTnLst>
                              <p:par>
                                <p:cTn id="103" presetID="18" presetClass="entr" presetSubtype="6"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strips(downRight)">
                                      <p:cBhvr>
                                        <p:cTn id="105" dur="500"/>
                                        <p:tgtEl>
                                          <p:spTgt spid="42"/>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trips(downRight)">
                                      <p:cBhvr>
                                        <p:cTn id="108" dur="500"/>
                                        <p:tgtEl>
                                          <p:spTgt spid="43"/>
                                        </p:tgtEl>
                                      </p:cBhvr>
                                    </p:animEffect>
                                  </p:childTnLst>
                                </p:cTn>
                              </p:par>
                            </p:childTnLst>
                          </p:cTn>
                        </p:par>
                        <p:par>
                          <p:cTn id="109" fill="hold">
                            <p:stCondLst>
                              <p:cond delay="8500"/>
                            </p:stCondLst>
                            <p:childTnLst>
                              <p:par>
                                <p:cTn id="110" presetID="1" presetClass="entr" presetSubtype="0" fill="hold" nodeType="afterEffect">
                                  <p:stCondLst>
                                    <p:cond delay="0"/>
                                  </p:stCondLst>
                                  <p:childTnLst>
                                    <p:set>
                                      <p:cBhvr>
                                        <p:cTn id="111" dur="1" fill="hold">
                                          <p:stCondLst>
                                            <p:cond delay="0"/>
                                          </p:stCondLst>
                                        </p:cTn>
                                        <p:tgtEl>
                                          <p:spTgt spid="48"/>
                                        </p:tgtEl>
                                        <p:attrNameLst>
                                          <p:attrName>style.visibility</p:attrName>
                                        </p:attrNameLst>
                                      </p:cBhvr>
                                      <p:to>
                                        <p:strVal val="visible"/>
                                      </p:to>
                                    </p:set>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38" grpId="0"/>
      <p:bldP spid="39" grpId="0"/>
      <p:bldP spid="40" grpId="0"/>
      <p:bldP spid="41" grpId="0"/>
      <p:bldP spid="42" grpId="0"/>
      <p:bldP spid="43" grpId="0"/>
      <p:bldP spid="44" grpId="0"/>
      <p:bldP spid="45" grpId="0"/>
      <p:bldP spid="46" grpId="0"/>
      <p:bldP spid="47" grpId="0"/>
      <p:bldP spid="5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元素">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0</TotalTime>
  <Words>2497</Words>
  <Application>Microsoft Office PowerPoint</Application>
  <PresentationFormat>宽屏</PresentationFormat>
  <Paragraphs>310</Paragraphs>
  <Slides>28</Slides>
  <Notes>28</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7" baseType="lpstr">
      <vt:lpstr>宋体</vt:lpstr>
      <vt:lpstr>微软雅黑</vt:lpstr>
      <vt:lpstr>Arial</vt:lpstr>
      <vt:lpstr>Calibri</vt:lpstr>
      <vt:lpstr>Calibri Light</vt:lpstr>
      <vt:lpstr>Impact</vt:lpstr>
      <vt:lpstr>Palatino Linotype</vt:lpstr>
      <vt:lpstr>元素</vt:lpstr>
      <vt:lpstr>Microsoft Excel 97-2003 Worksheet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天 下</cp:lastModifiedBy>
  <cp:revision>18</cp:revision>
  <dcterms:created xsi:type="dcterms:W3CDTF">2016-07-31T13:03:00Z</dcterms:created>
  <dcterms:modified xsi:type="dcterms:W3CDTF">2021-01-06T00:58:48Z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