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9" r:id="rId10"/>
    <p:sldId id="265" r:id="rId11"/>
    <p:sldId id="266" r:id="rId12"/>
    <p:sldId id="264" r:id="rId13"/>
    <p:sldId id="270" r:id="rId14"/>
    <p:sldId id="271" r:id="rId15"/>
    <p:sldId id="272" r:id="rId16"/>
    <p:sldId id="273" r:id="rId17"/>
    <p:sldId id="274" r:id="rId18"/>
    <p:sldId id="267" r:id="rId19"/>
    <p:sldId id="275" r:id="rId20"/>
    <p:sldId id="276" r:id="rId21"/>
    <p:sldId id="277" r:id="rId22"/>
    <p:sldId id="278" r:id="rId23"/>
    <p:sldId id="279" r:id="rId24"/>
    <p:sldId id="280" r:id="rId25"/>
    <p:sldId id="268" r:id="rId26"/>
    <p:sldId id="281" r:id="rId27"/>
    <p:sldId id="282" r:id="rId28"/>
    <p:sldId id="283" r:id="rId29"/>
    <p:sldId id="284" r:id="rId30"/>
    <p:sldId id="286" r:id="rId31"/>
    <p:sldId id="285" r:id="rId32"/>
    <p:sldId id="287" r:id="rId3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4180"/>
    <a:srgbClr val="FFAE47"/>
    <a:srgbClr val="00B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1" d="100"/>
          <a:sy n="121"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00D8-4028-8151-A2DD8C0EC35E}"/>
              </c:ext>
            </c:extLst>
          </c:dPt>
          <c:dPt>
            <c:idx val="1"/>
            <c:bubble3D val="0"/>
            <c:spPr>
              <a:gradFill>
                <a:gsLst>
                  <a:gs pos="100000">
                    <a:srgbClr val="FFCF89"/>
                  </a:gs>
                  <a:gs pos="0">
                    <a:srgbClr val="FFA015"/>
                  </a:gs>
                </a:gsLst>
                <a:lin ang="2700000" scaled="1"/>
              </a:gradFill>
              <a:ln w="19050">
                <a:gradFill flip="none" rotWithShape="1">
                  <a:gsLst>
                    <a:gs pos="0">
                      <a:srgbClr val="FFDBA7"/>
                    </a:gs>
                    <a:gs pos="100000">
                      <a:srgbClr val="FFAC33"/>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00D8-4028-8151-A2DD8C0EC35E}"/>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00D8-4028-8151-A2DD8C0EC35E}"/>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00D8-4028-8151-A2DD8C0EC35E}"/>
              </c:ext>
            </c:extLst>
          </c:dPt>
          <c:dLbls>
            <c:dLbl>
              <c:idx val="0"/>
              <c:delete val="1"/>
              <c:extLst>
                <c:ext xmlns:c15="http://schemas.microsoft.com/office/drawing/2012/chart" uri="{CE6537A1-D6FC-4f65-9D91-7224C49458BB}"/>
                <c:ext xmlns:c16="http://schemas.microsoft.com/office/drawing/2014/chart" uri="{C3380CC4-5D6E-409C-BE32-E72D297353CC}">
                  <c16:uniqueId val="{00000001-00D8-4028-8151-A2DD8C0EC35E}"/>
                </c:ext>
              </c:extLst>
            </c:dLbl>
            <c:dLbl>
              <c:idx val="1"/>
              <c:layout>
                <c:manualLayout>
                  <c:x val="0.16141801658052701"/>
                  <c:y val="0.24293219601233099"/>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a:solidFill>
                          <a:schemeClr val="bg1"/>
                        </a:solidFill>
                        <a:latin typeface="Impact" panose="020B0806030902050204" pitchFamily="34" charset="0"/>
                      </a:rPr>
                      <a:t>25</a:t>
                    </a:r>
                    <a:r>
                      <a:rPr lang="en-US" altLang="zh-CN" sz="1800" dirty="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0D8-4028-8151-A2DD8C0EC35E}"/>
                </c:ext>
              </c:extLst>
            </c:dLbl>
            <c:dLbl>
              <c:idx val="2"/>
              <c:delete val="1"/>
              <c:extLst>
                <c:ext xmlns:c15="http://schemas.microsoft.com/office/drawing/2012/chart" uri="{CE6537A1-D6FC-4f65-9D91-7224C49458BB}"/>
                <c:ext xmlns:c16="http://schemas.microsoft.com/office/drawing/2014/chart" uri="{C3380CC4-5D6E-409C-BE32-E72D297353CC}">
                  <c16:uniqueId val="{00000005-00D8-4028-8151-A2DD8C0EC35E}"/>
                </c:ext>
              </c:extLst>
            </c:dLbl>
            <c:dLbl>
              <c:idx val="3"/>
              <c:delete val="1"/>
              <c:extLst>
                <c:ext xmlns:c15="http://schemas.microsoft.com/office/drawing/2012/chart" uri="{CE6537A1-D6FC-4f65-9D91-7224C49458BB}"/>
                <c:ext xmlns:c16="http://schemas.microsoft.com/office/drawing/2014/chart" uri="{C3380CC4-5D6E-409C-BE32-E72D297353CC}">
                  <c16:uniqueId val="{00000007-00D8-4028-8151-A2DD8C0EC35E}"/>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00D8-4028-8151-A2DD8C0EC3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79E1-40D6-A108-852EFD71529A}"/>
              </c:ext>
            </c:extLst>
          </c:dPt>
          <c:dPt>
            <c:idx val="1"/>
            <c:bubble3D val="0"/>
            <c:spPr>
              <a:gradFill>
                <a:gsLst>
                  <a:gs pos="100000">
                    <a:srgbClr val="01D7ED"/>
                  </a:gs>
                  <a:gs pos="0">
                    <a:srgbClr val="019BAB"/>
                  </a:gs>
                </a:gsLst>
                <a:lin ang="2700000" scaled="1"/>
              </a:gradFill>
              <a:ln w="19050">
                <a:gradFill flip="none" rotWithShape="1">
                  <a:gsLst>
                    <a:gs pos="0">
                      <a:srgbClr val="01D7ED"/>
                    </a:gs>
                    <a:gs pos="100000">
                      <a:srgbClr val="019BAB"/>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79E1-40D6-A108-852EFD71529A}"/>
              </c:ext>
            </c:extLst>
          </c:dPt>
          <c:dPt>
            <c:idx val="2"/>
            <c:bubble3D val="0"/>
            <c:spPr>
              <a:solidFill>
                <a:schemeClr val="accent3"/>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79E1-40D6-A108-852EFD71529A}"/>
              </c:ext>
            </c:extLst>
          </c:dPt>
          <c:dPt>
            <c:idx val="3"/>
            <c:bubble3D val="0"/>
            <c:spPr>
              <a:solidFill>
                <a:schemeClr val="accent4"/>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79E1-40D6-A108-852EFD71529A}"/>
              </c:ext>
            </c:extLst>
          </c:dPt>
          <c:dLbls>
            <c:dLbl>
              <c:idx val="0"/>
              <c:delete val="1"/>
              <c:extLst>
                <c:ext xmlns:c15="http://schemas.microsoft.com/office/drawing/2012/chart" uri="{CE6537A1-D6FC-4f65-9D91-7224C49458BB}"/>
                <c:ext xmlns:c16="http://schemas.microsoft.com/office/drawing/2014/chart" uri="{C3380CC4-5D6E-409C-BE32-E72D297353CC}">
                  <c16:uniqueId val="{00000001-79E1-40D6-A108-852EFD71529A}"/>
                </c:ext>
              </c:extLst>
            </c:dLbl>
            <c:dLbl>
              <c:idx val="1"/>
              <c:layout>
                <c:manualLayout>
                  <c:x val="0.231902598078324"/>
                  <c:y val="-1.0798966810026E-2"/>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a:solidFill>
                          <a:schemeClr val="bg1"/>
                        </a:solidFill>
                        <a:latin typeface="Impact" panose="020B0806030902050204" pitchFamily="34" charset="0"/>
                      </a:rPr>
                      <a:t>50</a:t>
                    </a:r>
                    <a:r>
                      <a:rPr lang="en-US" altLang="zh-CN" sz="1800" dirty="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9E1-40D6-A108-852EFD71529A}"/>
                </c:ext>
              </c:extLst>
            </c:dLbl>
            <c:dLbl>
              <c:idx val="2"/>
              <c:delete val="1"/>
              <c:extLst>
                <c:ext xmlns:c15="http://schemas.microsoft.com/office/drawing/2012/chart" uri="{CE6537A1-D6FC-4f65-9D91-7224C49458BB}"/>
                <c:ext xmlns:c16="http://schemas.microsoft.com/office/drawing/2014/chart" uri="{C3380CC4-5D6E-409C-BE32-E72D297353CC}">
                  <c16:uniqueId val="{00000005-79E1-40D6-A108-852EFD71529A}"/>
                </c:ext>
              </c:extLst>
            </c:dLbl>
            <c:dLbl>
              <c:idx val="3"/>
              <c:delete val="1"/>
              <c:extLst>
                <c:ext xmlns:c15="http://schemas.microsoft.com/office/drawing/2012/chart" uri="{CE6537A1-D6FC-4f65-9D91-7224C49458BB}"/>
                <c:ext xmlns:c16="http://schemas.microsoft.com/office/drawing/2014/chart" uri="{C3380CC4-5D6E-409C-BE32-E72D297353CC}">
                  <c16:uniqueId val="{00000007-79E1-40D6-A108-852EFD71529A}"/>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79E1-40D6-A108-852EFD7152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509E-40B1-8FB2-9A2701DF30A7}"/>
              </c:ext>
            </c:extLst>
          </c:dPt>
          <c:dPt>
            <c:idx val="1"/>
            <c:bubble3D val="0"/>
            <c:spPr>
              <a:gradFill>
                <a:gsLst>
                  <a:gs pos="100000">
                    <a:srgbClr val="F0A2A2"/>
                  </a:gs>
                  <a:gs pos="0">
                    <a:srgbClr val="E45A5A"/>
                  </a:gs>
                </a:gsLst>
                <a:lin ang="2700000" scaled="1"/>
              </a:gradFill>
              <a:ln w="19050">
                <a:gradFill flip="none" rotWithShape="1">
                  <a:gsLst>
                    <a:gs pos="0">
                      <a:srgbClr val="F0A2A2"/>
                    </a:gs>
                    <a:gs pos="100000">
                      <a:srgbClr val="E45A5A"/>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509E-40B1-8FB2-9A2701DF30A7}"/>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509E-40B1-8FB2-9A2701DF30A7}"/>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509E-40B1-8FB2-9A2701DF30A7}"/>
              </c:ext>
            </c:extLst>
          </c:dPt>
          <c:dLbls>
            <c:dLbl>
              <c:idx val="0"/>
              <c:delete val="1"/>
              <c:extLst>
                <c:ext xmlns:c15="http://schemas.microsoft.com/office/drawing/2012/chart" uri="{CE6537A1-D6FC-4f65-9D91-7224C49458BB}"/>
                <c:ext xmlns:c16="http://schemas.microsoft.com/office/drawing/2014/chart" uri="{C3380CC4-5D6E-409C-BE32-E72D297353CC}">
                  <c16:uniqueId val="{00000001-509E-40B1-8FB2-9A2701DF30A7}"/>
                </c:ext>
              </c:extLst>
            </c:dLbl>
            <c:dLbl>
              <c:idx val="1"/>
              <c:layout>
                <c:manualLayout>
                  <c:x val="0.16494224565541599"/>
                  <c:y val="-0.36236254435569798"/>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a:solidFill>
                          <a:schemeClr val="bg1"/>
                        </a:solidFill>
                        <a:latin typeface="Impact" panose="020B0806030902050204" pitchFamily="34" charset="0"/>
                      </a:rPr>
                      <a:t>75</a:t>
                    </a:r>
                    <a:r>
                      <a:rPr lang="en-US" altLang="zh-CN" sz="1800" dirty="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09E-40B1-8FB2-9A2701DF30A7}"/>
                </c:ext>
              </c:extLst>
            </c:dLbl>
            <c:dLbl>
              <c:idx val="2"/>
              <c:delete val="1"/>
              <c:extLst>
                <c:ext xmlns:c15="http://schemas.microsoft.com/office/drawing/2012/chart" uri="{CE6537A1-D6FC-4f65-9D91-7224C49458BB}"/>
                <c:ext xmlns:c16="http://schemas.microsoft.com/office/drawing/2014/chart" uri="{C3380CC4-5D6E-409C-BE32-E72D297353CC}">
                  <c16:uniqueId val="{00000005-509E-40B1-8FB2-9A2701DF30A7}"/>
                </c:ext>
              </c:extLst>
            </c:dLbl>
            <c:dLbl>
              <c:idx val="3"/>
              <c:delete val="1"/>
              <c:extLst>
                <c:ext xmlns:c15="http://schemas.microsoft.com/office/drawing/2012/chart" uri="{CE6537A1-D6FC-4f65-9D91-7224C49458BB}"/>
                <c:ext xmlns:c16="http://schemas.microsoft.com/office/drawing/2014/chart" uri="{C3380CC4-5D6E-409C-BE32-E72D297353CC}">
                  <c16:uniqueId val="{00000007-509E-40B1-8FB2-9A2701DF30A7}"/>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509E-40B1-8FB2-9A2701DF30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27"/>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2231-49F7-9710-300FD9E0EDC5}"/>
              </c:ext>
            </c:extLst>
          </c:dPt>
          <c:dPt>
            <c:idx val="1"/>
            <c:bubble3D val="0"/>
            <c:spPr>
              <a:gradFill>
                <a:gsLst>
                  <a:gs pos="100000">
                    <a:srgbClr val="9154AA"/>
                  </a:gs>
                  <a:gs pos="0">
                    <a:srgbClr val="593268"/>
                  </a:gs>
                </a:gsLst>
                <a:lin ang="2700000" scaled="1"/>
              </a:gradFill>
              <a:ln w="19050">
                <a:gradFill flip="none" rotWithShape="1">
                  <a:gsLst>
                    <a:gs pos="0">
                      <a:srgbClr val="9154AA"/>
                    </a:gs>
                    <a:gs pos="100000">
                      <a:srgbClr val="593268"/>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2231-49F7-9710-300FD9E0EDC5}"/>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2231-49F7-9710-300FD9E0EDC5}"/>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2231-49F7-9710-300FD9E0EDC5}"/>
              </c:ext>
            </c:extLst>
          </c:dPt>
          <c:dLbls>
            <c:dLbl>
              <c:idx val="0"/>
              <c:delete val="1"/>
              <c:extLst>
                <c:ext xmlns:c15="http://schemas.microsoft.com/office/drawing/2012/chart" uri="{CE6537A1-D6FC-4f65-9D91-7224C49458BB}"/>
                <c:ext xmlns:c16="http://schemas.microsoft.com/office/drawing/2014/chart" uri="{C3380CC4-5D6E-409C-BE32-E72D297353CC}">
                  <c16:uniqueId val="{00000001-2231-49F7-9710-300FD9E0EDC5}"/>
                </c:ext>
              </c:extLst>
            </c:dLbl>
            <c:dLbl>
              <c:idx val="1"/>
              <c:layout>
                <c:manualLayout>
                  <c:x val="0.19489819279198001"/>
                  <c:y val="-0.22691242246149301"/>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a:solidFill>
                          <a:schemeClr val="bg1"/>
                        </a:solidFill>
                        <a:latin typeface="Impact" panose="020B0806030902050204" pitchFamily="34" charset="0"/>
                      </a:rPr>
                      <a:t>90</a:t>
                    </a:r>
                    <a:r>
                      <a:rPr lang="en-US" altLang="zh-CN" sz="1800" dirty="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3853758368309699"/>
                      <c:h val="0.336142303648228"/>
                    </c:manualLayout>
                  </c15:layout>
                  <c15:showDataLabelsRange val="0"/>
                </c:ext>
                <c:ext xmlns:c16="http://schemas.microsoft.com/office/drawing/2014/chart" uri="{C3380CC4-5D6E-409C-BE32-E72D297353CC}">
                  <c16:uniqueId val="{00000003-2231-49F7-9710-300FD9E0EDC5}"/>
                </c:ext>
              </c:extLst>
            </c:dLbl>
            <c:dLbl>
              <c:idx val="2"/>
              <c:delete val="1"/>
              <c:extLst>
                <c:ext xmlns:c15="http://schemas.microsoft.com/office/drawing/2012/chart" uri="{CE6537A1-D6FC-4f65-9D91-7224C49458BB}"/>
                <c:ext xmlns:c16="http://schemas.microsoft.com/office/drawing/2014/chart" uri="{C3380CC4-5D6E-409C-BE32-E72D297353CC}">
                  <c16:uniqueId val="{00000005-2231-49F7-9710-300FD9E0EDC5}"/>
                </c:ext>
              </c:extLst>
            </c:dLbl>
            <c:dLbl>
              <c:idx val="3"/>
              <c:delete val="1"/>
              <c:extLst>
                <c:ext xmlns:c15="http://schemas.microsoft.com/office/drawing/2012/chart" uri="{CE6537A1-D6FC-4f65-9D91-7224C49458BB}"/>
                <c:ext xmlns:c16="http://schemas.microsoft.com/office/drawing/2014/chart" uri="{C3380CC4-5D6E-409C-BE32-E72D297353CC}">
                  <c16:uniqueId val="{00000007-2231-49F7-9710-300FD9E0EDC5}"/>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2231-49F7-9710-300FD9E0ED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2E134-11E9-4067-BC8A-69C929EE914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E669-511A-4362-915C-49AAE81A205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t>2021/1/6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86157" y="1820661"/>
            <a:ext cx="976857" cy="976857"/>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1371467" y="2750835"/>
            <a:ext cx="727041" cy="727041"/>
          </a:xfrm>
          <a:prstGeom prst="ellipse">
            <a:avLst/>
          </a:prstGeom>
          <a:solidFill>
            <a:srgbClr val="6E418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12890" y="2779855"/>
            <a:ext cx="274777" cy="274777"/>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941489" y="2292862"/>
            <a:ext cx="623903" cy="623903"/>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060133" y="3958304"/>
            <a:ext cx="219777" cy="219777"/>
            <a:chOff x="304800" y="673100"/>
            <a:chExt cx="4000500" cy="4000500"/>
          </a:xfrm>
          <a:effectLst>
            <a:outerShdw blurRad="381000" dist="152400" dir="8100000" algn="tr" rotWithShape="0">
              <a:prstClr val="black">
                <a:alpha val="7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784782" y="2381946"/>
            <a:ext cx="287919" cy="287919"/>
            <a:chOff x="304800" y="673100"/>
            <a:chExt cx="4000500" cy="4000500"/>
          </a:xfrm>
          <a:effectLst>
            <a:outerShdw blurRad="381000" dist="152400" dir="8100000" algn="tr" rotWithShape="0">
              <a:prstClr val="black">
                <a:alpha val="7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3653416" y="2292862"/>
            <a:ext cx="274777" cy="274777"/>
          </a:xfrm>
          <a:prstGeom prst="ellipse">
            <a:avLst/>
          </a:prstGeom>
          <a:solidFill>
            <a:srgbClr val="FFAE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872409" y="3983431"/>
            <a:ext cx="137389" cy="137389"/>
          </a:xfrm>
          <a:prstGeom prst="ellipse">
            <a:avLst/>
          </a:prstGeom>
          <a:solidFill>
            <a:srgbClr val="6E418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257399" y="2952024"/>
            <a:ext cx="638246" cy="638246"/>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66940" y="1106069"/>
            <a:ext cx="274777" cy="274777"/>
          </a:xfrm>
          <a:prstGeom prst="ellipse">
            <a:avLst/>
          </a:prstGeom>
          <a:solidFill>
            <a:srgbClr val="00B0B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576522" y="2968933"/>
            <a:ext cx="137389" cy="13738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451260" y="1499581"/>
            <a:ext cx="1958738" cy="195873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flipH="1">
            <a:off x="4132704" y="2538075"/>
            <a:ext cx="4300096" cy="583387"/>
            <a:chOff x="3929063" y="2641879"/>
            <a:chExt cx="5214937" cy="0"/>
          </a:xfrm>
        </p:grpSpPr>
        <p:cxnSp>
          <p:nvCxnSpPr>
            <p:cNvPr id="29" name="直接连接符 28"/>
            <p:cNvCxnSpPr/>
            <p:nvPr/>
          </p:nvCxnSpPr>
          <p:spPr>
            <a:xfrm>
              <a:off x="3929063" y="2641879"/>
              <a:ext cx="410580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103924" y="2641879"/>
              <a:ext cx="754055" cy="0"/>
            </a:xfrm>
            <a:prstGeom prst="line">
              <a:avLst/>
            </a:prstGeom>
            <a:ln w="7620">
              <a:solidFill>
                <a:srgbClr val="5F5F5F"/>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948986" y="2641879"/>
              <a:ext cx="19501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32" name="矩形 17"/>
          <p:cNvSpPr>
            <a:spLocks noChangeArrowheads="1"/>
          </p:cNvSpPr>
          <p:nvPr/>
        </p:nvSpPr>
        <p:spPr bwMode="auto">
          <a:xfrm>
            <a:off x="4069593" y="1881230"/>
            <a:ext cx="46162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800" dirty="0">
                <a:solidFill>
                  <a:srgbClr val="FF0000"/>
                </a:solidFill>
                <a:latin typeface="微软雅黑" panose="020B0503020204020204" pitchFamily="34" charset="-122"/>
                <a:ea typeface="微软雅黑" panose="020B0503020204020204" pitchFamily="34" charset="-122"/>
              </a:rPr>
              <a:t>BUSINESS POWER</a:t>
            </a:r>
            <a:endParaRPr lang="zh-CN" altLang="en-US" sz="3800" dirty="0">
              <a:solidFill>
                <a:srgbClr val="FF0000"/>
              </a:solidFill>
              <a:latin typeface="微软雅黑" panose="020B0503020204020204" pitchFamily="34" charset="-122"/>
              <a:ea typeface="微软雅黑" panose="020B0503020204020204" pitchFamily="34" charset="-122"/>
            </a:endParaRPr>
          </a:p>
        </p:txBody>
      </p:sp>
      <p:sp>
        <p:nvSpPr>
          <p:cNvPr id="33" name="矩形 32"/>
          <p:cNvSpPr/>
          <p:nvPr/>
        </p:nvSpPr>
        <p:spPr>
          <a:xfrm>
            <a:off x="4115162" y="2626930"/>
            <a:ext cx="4419768" cy="347532"/>
          </a:xfrm>
          <a:prstGeom prst="rect">
            <a:avLst/>
          </a:prstGeom>
        </p:spPr>
        <p:txBody>
          <a:bodyPr wrap="square" lIns="72008" tIns="36005" rIns="72008" bIns="36005">
            <a:spAutoFit/>
          </a:bodyPr>
          <a:lstStyle/>
          <a:p>
            <a:r>
              <a:rPr lang="en-US" altLang="zh-CN" sz="895" dirty="0">
                <a:solidFill>
                  <a:srgbClr val="5F5F5F"/>
                </a:solidFill>
                <a:latin typeface="微软雅黑" panose="020B0503020204020204" pitchFamily="34" charset="-122"/>
                <a:ea typeface="微软雅黑" panose="020B0503020204020204" pitchFamily="34" charset="-122"/>
                <a:cs typeface="Arial" panose="020B0604020202020204" pitchFamily="34" charset="0"/>
              </a:rPr>
              <a:t>The Concepts National Income And National Product Have Roughly The Same Value And Can Be Used Interchangeably If Our Interest Is In Their</a:t>
            </a:r>
          </a:p>
        </p:txBody>
      </p:sp>
      <p:sp>
        <p:nvSpPr>
          <p:cNvPr id="34" name="TextBox 35"/>
          <p:cNvSpPr txBox="1"/>
          <p:nvPr/>
        </p:nvSpPr>
        <p:spPr>
          <a:xfrm>
            <a:off x="5761891" y="3924081"/>
            <a:ext cx="947695" cy="246221"/>
          </a:xfrm>
          <a:prstGeom prst="rect">
            <a:avLst/>
          </a:prstGeom>
          <a:noFill/>
        </p:spPr>
        <p:txBody>
          <a:bodyPr wrap="none" rtlCol="0">
            <a:spAutoFit/>
          </a:bodyPr>
          <a:lstStyle/>
          <a:p>
            <a:r>
              <a:rPr lang="zh-CN" altLang="en-US" sz="1000" dirty="0">
                <a:solidFill>
                  <a:srgbClr val="5F5F5F"/>
                </a:solidFill>
                <a:latin typeface="微软雅黑" panose="020B0503020204020204" pitchFamily="34" charset="-122"/>
                <a:ea typeface="微软雅黑" panose="020B0503020204020204" pitchFamily="34" charset="-122"/>
              </a:rPr>
              <a:t>汇报人：</a:t>
            </a:r>
            <a:r>
              <a:rPr lang="en-US" altLang="zh-CN" sz="1000" dirty="0">
                <a:solidFill>
                  <a:srgbClr val="5F5F5F"/>
                </a:solidFill>
                <a:latin typeface="微软雅黑" panose="020B0503020204020204" pitchFamily="34" charset="-122"/>
                <a:ea typeface="微软雅黑" panose="020B0503020204020204" pitchFamily="34" charset="-122"/>
              </a:rPr>
              <a:t>XXX</a:t>
            </a:r>
            <a:endParaRPr lang="zh-CN" altLang="en-US" sz="1000" dirty="0">
              <a:solidFill>
                <a:srgbClr val="5F5F5F"/>
              </a:solidFill>
              <a:latin typeface="微软雅黑" panose="020B0503020204020204" pitchFamily="34" charset="-122"/>
              <a:ea typeface="微软雅黑" panose="020B0503020204020204" pitchFamily="34" charset="-122"/>
            </a:endParaRPr>
          </a:p>
        </p:txBody>
      </p:sp>
      <p:sp>
        <p:nvSpPr>
          <p:cNvPr id="35" name="TextBox 36"/>
          <p:cNvSpPr txBox="1"/>
          <p:nvPr/>
        </p:nvSpPr>
        <p:spPr>
          <a:xfrm>
            <a:off x="7026934" y="3926110"/>
            <a:ext cx="1390650" cy="245110"/>
          </a:xfrm>
          <a:prstGeom prst="rect">
            <a:avLst/>
          </a:prstGeom>
          <a:noFill/>
        </p:spPr>
        <p:txBody>
          <a:bodyPr wrap="none" rtlCol="0">
            <a:spAutoFit/>
          </a:bodyPr>
          <a:lstStyle/>
          <a:p>
            <a:r>
              <a:rPr lang="zh-CN" altLang="en-US" sz="1000" dirty="0">
                <a:solidFill>
                  <a:srgbClr val="5F5F5F"/>
                </a:solidFill>
                <a:latin typeface="微软雅黑" panose="020B0503020204020204" pitchFamily="34" charset="-122"/>
                <a:ea typeface="微软雅黑" panose="020B0503020204020204" pitchFamily="34" charset="-122"/>
              </a:rPr>
              <a:t>日期：</a:t>
            </a:r>
            <a:r>
              <a:rPr lang="en-US" altLang="zh-CN" sz="1000" dirty="0">
                <a:solidFill>
                  <a:srgbClr val="5F5F5F"/>
                </a:solidFill>
                <a:latin typeface="微软雅黑" panose="020B0503020204020204" pitchFamily="34" charset="-122"/>
                <a:ea typeface="微软雅黑" panose="020B0503020204020204" pitchFamily="34" charset="-122"/>
              </a:rPr>
              <a:t>2020</a:t>
            </a:r>
            <a:r>
              <a:rPr lang="zh-CN" altLang="en-US" sz="1000" dirty="0">
                <a:solidFill>
                  <a:srgbClr val="5F5F5F"/>
                </a:solidFill>
                <a:latin typeface="微软雅黑" panose="020B0503020204020204" pitchFamily="34" charset="-122"/>
                <a:ea typeface="微软雅黑" panose="020B0503020204020204" pitchFamily="34" charset="-122"/>
              </a:rPr>
              <a:t>年</a:t>
            </a:r>
            <a:r>
              <a:rPr lang="en-US" altLang="zh-CN" sz="1000" dirty="0">
                <a:solidFill>
                  <a:srgbClr val="5F5F5F"/>
                </a:solidFill>
                <a:latin typeface="微软雅黑" panose="020B0503020204020204" pitchFamily="34" charset="-122"/>
                <a:ea typeface="微软雅黑" panose="020B0503020204020204" pitchFamily="34" charset="-122"/>
              </a:rPr>
              <a:t>1</a:t>
            </a:r>
            <a:r>
              <a:rPr lang="zh-CN" altLang="en-US" sz="1000" dirty="0">
                <a:solidFill>
                  <a:srgbClr val="5F5F5F"/>
                </a:solidFill>
                <a:latin typeface="微软雅黑" panose="020B0503020204020204" pitchFamily="34" charset="-122"/>
                <a:ea typeface="微软雅黑" panose="020B0503020204020204" pitchFamily="34" charset="-122"/>
              </a:rPr>
              <a:t>月</a:t>
            </a:r>
            <a:r>
              <a:rPr lang="en-US" altLang="zh-CN" sz="1000" dirty="0">
                <a:solidFill>
                  <a:srgbClr val="5F5F5F"/>
                </a:solidFill>
                <a:latin typeface="微软雅黑" panose="020B0503020204020204" pitchFamily="34" charset="-122"/>
                <a:ea typeface="微软雅黑" panose="020B0503020204020204" pitchFamily="34" charset="-122"/>
              </a:rPr>
              <a:t>1</a:t>
            </a:r>
            <a:r>
              <a:rPr lang="zh-CN" altLang="en-US" sz="1000" dirty="0">
                <a:solidFill>
                  <a:srgbClr val="5F5F5F"/>
                </a:solidFill>
                <a:latin typeface="微软雅黑" panose="020B0503020204020204" pitchFamily="34" charset="-122"/>
                <a:ea typeface="微软雅黑" panose="020B0503020204020204" pitchFamily="34" charset="-122"/>
              </a:rPr>
              <a:t>日</a:t>
            </a: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4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4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16" fill="hold" nodeType="withEffect">
                                  <p:stCondLst>
                                    <p:cond delay="4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par>
                          <p:cTn id="65" fill="hold">
                            <p:stCondLst>
                              <p:cond delay="900"/>
                            </p:stCondLst>
                            <p:childTnLst>
                              <p:par>
                                <p:cTn id="66" presetID="2" presetClass="entr" presetSubtype="2"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1+#ppt_w/2"/>
                                          </p:val>
                                        </p:tav>
                                        <p:tav tm="100000">
                                          <p:val>
                                            <p:strVal val="#ppt_x"/>
                                          </p:val>
                                        </p:tav>
                                      </p:tavLst>
                                    </p:anim>
                                    <p:anim calcmode="lin" valueType="num">
                                      <p:cBhvr additive="base">
                                        <p:cTn id="69" dur="500" fill="hold"/>
                                        <p:tgtEl>
                                          <p:spTgt spid="32"/>
                                        </p:tgtEl>
                                        <p:attrNameLst>
                                          <p:attrName>ppt_y</p:attrName>
                                        </p:attrNameLst>
                                      </p:cBhvr>
                                      <p:tavLst>
                                        <p:tav tm="0">
                                          <p:val>
                                            <p:strVal val="#ppt_y"/>
                                          </p:val>
                                        </p:tav>
                                        <p:tav tm="100000">
                                          <p:val>
                                            <p:strVal val="#ppt_y"/>
                                          </p:val>
                                        </p:tav>
                                      </p:tavLst>
                                    </p:anim>
                                  </p:childTnLst>
                                </p:cTn>
                              </p:par>
                            </p:childTnLst>
                          </p:cTn>
                        </p:par>
                        <p:par>
                          <p:cTn id="70" fill="hold">
                            <p:stCondLst>
                              <p:cond delay="1400"/>
                            </p:stCondLst>
                            <p:childTnLst>
                              <p:par>
                                <p:cTn id="71" presetID="2" presetClass="entr" presetSubtype="2"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1+#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par>
                          <p:cTn id="75" fill="hold">
                            <p:stCondLst>
                              <p:cond delay="19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1+#ppt_w/2"/>
                                          </p:val>
                                        </p:tav>
                                        <p:tav tm="100000">
                                          <p:val>
                                            <p:strVal val="#ppt_x"/>
                                          </p:val>
                                        </p:tav>
                                      </p:tavLst>
                                    </p:anim>
                                    <p:anim calcmode="lin" valueType="num">
                                      <p:cBhvr additive="base">
                                        <p:cTn id="79" dur="5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2400"/>
                            </p:stCondLst>
                            <p:childTnLst>
                              <p:par>
                                <p:cTn id="81" presetID="37"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900" decel="100000" fill="hold"/>
                                        <p:tgtEl>
                                          <p:spTgt spid="34"/>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87" fill="hold">
                            <p:stCondLst>
                              <p:cond delay="3400"/>
                            </p:stCondLst>
                            <p:childTnLst>
                              <p:par>
                                <p:cTn id="88" presetID="37" presetClass="entr" presetSubtype="0"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900" decel="100000" fill="hold"/>
                                        <p:tgtEl>
                                          <p:spTgt spid="3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8" grpId="0" animBg="1"/>
      <p:bldP spid="19" grpId="0" animBg="1"/>
      <p:bldP spid="23" grpId="0" animBg="1"/>
      <p:bldP spid="24" grpId="0" animBg="1"/>
      <p:bldP spid="32" grpId="0"/>
      <p:bldP spid="33" grpId="0"/>
      <p:bldP spid="34"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latin typeface="微软雅黑" panose="020B0503020204020204" pitchFamily="34" charset="-122"/>
                <a:ea typeface="微软雅黑" panose="020B0503020204020204" pitchFamily="34" charset="-122"/>
              </a:rPr>
              <a:t>单击添加标题</a:t>
            </a:r>
          </a:p>
        </p:txBody>
      </p:sp>
      <p:grpSp>
        <p:nvGrpSpPr>
          <p:cNvPr id="3" name="组合 2"/>
          <p:cNvGrpSpPr/>
          <p:nvPr/>
        </p:nvGrpSpPr>
        <p:grpSpPr>
          <a:xfrm>
            <a:off x="1053869" y="1563939"/>
            <a:ext cx="1317722" cy="1317244"/>
            <a:chOff x="1404976" y="2085735"/>
            <a:chExt cx="1756733" cy="1756732"/>
          </a:xfrm>
        </p:grpSpPr>
        <p:sp>
          <p:nvSpPr>
            <p:cNvPr id="5" name="圆角矩形 4"/>
            <p:cNvSpPr/>
            <p:nvPr/>
          </p:nvSpPr>
          <p:spPr>
            <a:xfrm>
              <a:off x="1404976" y="2085735"/>
              <a:ext cx="1756733" cy="1756732"/>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 name="组合 5"/>
            <p:cNvGrpSpPr/>
            <p:nvPr/>
          </p:nvGrpSpPr>
          <p:grpSpPr>
            <a:xfrm>
              <a:off x="2094995" y="2353045"/>
              <a:ext cx="322561" cy="275716"/>
              <a:chOff x="1179499" y="5126995"/>
              <a:chExt cx="695313" cy="594335"/>
            </a:xfrm>
            <a:solidFill>
              <a:schemeClr val="tx1">
                <a:lumMod val="50000"/>
                <a:lumOff val="50000"/>
              </a:schemeClr>
            </a:solidFill>
          </p:grpSpPr>
          <p:sp>
            <p:nvSpPr>
              <p:cNvPr id="7" name="Freeform 131"/>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1" name="组合 10"/>
          <p:cNvGrpSpPr/>
          <p:nvPr/>
        </p:nvGrpSpPr>
        <p:grpSpPr>
          <a:xfrm>
            <a:off x="6704830" y="1563940"/>
            <a:ext cx="1317722" cy="1317245"/>
            <a:chOff x="8938609" y="2085735"/>
            <a:chExt cx="1756733" cy="1756733"/>
          </a:xfrm>
        </p:grpSpPr>
        <p:sp>
          <p:nvSpPr>
            <p:cNvPr id="12" name="圆角矩形 11"/>
            <p:cNvSpPr/>
            <p:nvPr/>
          </p:nvSpPr>
          <p:spPr>
            <a:xfrm>
              <a:off x="8938609"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3" name="组合 12"/>
            <p:cNvGrpSpPr/>
            <p:nvPr/>
          </p:nvGrpSpPr>
          <p:grpSpPr>
            <a:xfrm>
              <a:off x="9566203" y="2281261"/>
              <a:ext cx="320183" cy="320183"/>
              <a:chOff x="6858828" y="3790714"/>
              <a:chExt cx="731377" cy="731377"/>
            </a:xfrm>
          </p:grpSpPr>
          <p:sp>
            <p:nvSpPr>
              <p:cNvPr id="14" name="Freeform 578"/>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579"/>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663A7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6" name="Freeform 580"/>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7" name="组合 16"/>
          <p:cNvGrpSpPr/>
          <p:nvPr/>
        </p:nvGrpSpPr>
        <p:grpSpPr>
          <a:xfrm>
            <a:off x="4821176" y="1563940"/>
            <a:ext cx="1317722" cy="1317245"/>
            <a:chOff x="6427398" y="2085735"/>
            <a:chExt cx="1756733" cy="1756733"/>
          </a:xfrm>
        </p:grpSpPr>
        <p:sp>
          <p:nvSpPr>
            <p:cNvPr id="18" name="圆角矩形 17"/>
            <p:cNvSpPr/>
            <p:nvPr/>
          </p:nvSpPr>
          <p:spPr>
            <a:xfrm>
              <a:off x="6427398"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9" name="组合 18"/>
            <p:cNvGrpSpPr/>
            <p:nvPr/>
          </p:nvGrpSpPr>
          <p:grpSpPr>
            <a:xfrm>
              <a:off x="7080219" y="2236580"/>
              <a:ext cx="383708" cy="380875"/>
              <a:chOff x="8400062" y="4884922"/>
              <a:chExt cx="683773" cy="678724"/>
            </a:xfrm>
          </p:grpSpPr>
          <p:sp>
            <p:nvSpPr>
              <p:cNvPr id="20" name="Freeform 378"/>
              <p:cNvSpPr>
                <a:spLocks noEditPoints="1"/>
              </p:cNvSpPr>
              <p:nvPr/>
            </p:nvSpPr>
            <p:spPr bwMode="auto">
              <a:xfrm>
                <a:off x="8927317" y="5146025"/>
                <a:ext cx="156518"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0" y="0"/>
                      <a:pt x="0" y="21"/>
                      <a:pt x="0" y="46"/>
                    </a:cubicBezTo>
                    <a:cubicBezTo>
                      <a:pt x="0" y="72"/>
                      <a:pt x="20"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1" name="Freeform 379"/>
              <p:cNvSpPr/>
              <p:nvPr/>
            </p:nvSpPr>
            <p:spPr bwMode="auto">
              <a:xfrm>
                <a:off x="8852304" y="5217432"/>
                <a:ext cx="66358" cy="8655"/>
              </a:xfrm>
              <a:custGeom>
                <a:avLst/>
                <a:gdLst>
                  <a:gd name="T0" fmla="*/ 37 w 39"/>
                  <a:gd name="T1" fmla="*/ 0 h 5"/>
                  <a:gd name="T2" fmla="*/ 2 w 39"/>
                  <a:gd name="T3" fmla="*/ 0 h 5"/>
                  <a:gd name="T4" fmla="*/ 1 w 39"/>
                  <a:gd name="T5" fmla="*/ 1 h 5"/>
                  <a:gd name="T6" fmla="*/ 0 w 39"/>
                  <a:gd name="T7" fmla="*/ 3 h 5"/>
                  <a:gd name="T8" fmla="*/ 2 w 39"/>
                  <a:gd name="T9" fmla="*/ 5 h 5"/>
                  <a:gd name="T10" fmla="*/ 37 w 39"/>
                  <a:gd name="T11" fmla="*/ 5 h 5"/>
                  <a:gd name="T12" fmla="*/ 39 w 39"/>
                  <a:gd name="T13" fmla="*/ 3 h 5"/>
                  <a:gd name="T14" fmla="*/ 37 w 3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
                    <a:moveTo>
                      <a:pt x="37" y="0"/>
                    </a:moveTo>
                    <a:cubicBezTo>
                      <a:pt x="2" y="0"/>
                      <a:pt x="2" y="0"/>
                      <a:pt x="2" y="0"/>
                    </a:cubicBezTo>
                    <a:cubicBezTo>
                      <a:pt x="2" y="0"/>
                      <a:pt x="1" y="0"/>
                      <a:pt x="1" y="1"/>
                    </a:cubicBezTo>
                    <a:cubicBezTo>
                      <a:pt x="0" y="1"/>
                      <a:pt x="0" y="2"/>
                      <a:pt x="0" y="3"/>
                    </a:cubicBezTo>
                    <a:cubicBezTo>
                      <a:pt x="0" y="4"/>
                      <a:pt x="1" y="5"/>
                      <a:pt x="2" y="5"/>
                    </a:cubicBezTo>
                    <a:cubicBezTo>
                      <a:pt x="37" y="5"/>
                      <a:pt x="37" y="5"/>
                      <a:pt x="37" y="5"/>
                    </a:cubicBezTo>
                    <a:cubicBezTo>
                      <a:pt x="38" y="5"/>
                      <a:pt x="39" y="4"/>
                      <a:pt x="39" y="3"/>
                    </a:cubicBezTo>
                    <a:cubicBezTo>
                      <a:pt x="39"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380"/>
              <p:cNvSpPr/>
              <p:nvPr/>
            </p:nvSpPr>
            <p:spPr bwMode="auto">
              <a:xfrm>
                <a:off x="8739784" y="5048652"/>
                <a:ext cx="7934" cy="67079"/>
              </a:xfrm>
              <a:custGeom>
                <a:avLst/>
                <a:gdLst>
                  <a:gd name="T0" fmla="*/ 0 w 5"/>
                  <a:gd name="T1" fmla="*/ 3 h 39"/>
                  <a:gd name="T2" fmla="*/ 0 w 5"/>
                  <a:gd name="T3" fmla="*/ 37 h 39"/>
                  <a:gd name="T4" fmla="*/ 0 w 5"/>
                  <a:gd name="T5" fmla="*/ 39 h 39"/>
                  <a:gd name="T6" fmla="*/ 2 w 5"/>
                  <a:gd name="T7" fmla="*/ 39 h 39"/>
                  <a:gd name="T8" fmla="*/ 5 w 5"/>
                  <a:gd name="T9" fmla="*/ 37 h 39"/>
                  <a:gd name="T10" fmla="*/ 5 w 5"/>
                  <a:gd name="T11" fmla="*/ 3 h 39"/>
                  <a:gd name="T12" fmla="*/ 2 w 5"/>
                  <a:gd name="T13" fmla="*/ 0 h 39"/>
                  <a:gd name="T14" fmla="*/ 0 w 5"/>
                  <a:gd name="T15" fmla="*/ 3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9">
                    <a:moveTo>
                      <a:pt x="0" y="3"/>
                    </a:moveTo>
                    <a:cubicBezTo>
                      <a:pt x="0" y="37"/>
                      <a:pt x="0" y="37"/>
                      <a:pt x="0" y="37"/>
                    </a:cubicBezTo>
                    <a:cubicBezTo>
                      <a:pt x="0" y="38"/>
                      <a:pt x="0" y="38"/>
                      <a:pt x="0" y="39"/>
                    </a:cubicBezTo>
                    <a:cubicBezTo>
                      <a:pt x="1" y="39"/>
                      <a:pt x="2" y="39"/>
                      <a:pt x="2" y="39"/>
                    </a:cubicBezTo>
                    <a:cubicBezTo>
                      <a:pt x="4" y="39"/>
                      <a:pt x="5" y="38"/>
                      <a:pt x="5" y="37"/>
                    </a:cubicBezTo>
                    <a:cubicBezTo>
                      <a:pt x="5" y="3"/>
                      <a:pt x="5" y="3"/>
                      <a:pt x="5" y="3"/>
                    </a:cubicBezTo>
                    <a:cubicBezTo>
                      <a:pt x="5" y="1"/>
                      <a:pt x="4" y="0"/>
                      <a:pt x="2" y="0"/>
                    </a:cubicBezTo>
                    <a:cubicBezTo>
                      <a:pt x="1" y="0"/>
                      <a:pt x="0" y="1"/>
                      <a:pt x="0" y="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381"/>
              <p:cNvSpPr/>
              <p:nvPr/>
            </p:nvSpPr>
            <p:spPr bwMode="auto">
              <a:xfrm>
                <a:off x="8736178" y="5335000"/>
                <a:ext cx="8655" cy="68522"/>
              </a:xfrm>
              <a:custGeom>
                <a:avLst/>
                <a:gdLst>
                  <a:gd name="T0" fmla="*/ 5 w 5"/>
                  <a:gd name="T1" fmla="*/ 37 h 40"/>
                  <a:gd name="T2" fmla="*/ 5 w 5"/>
                  <a:gd name="T3" fmla="*/ 3 h 40"/>
                  <a:gd name="T4" fmla="*/ 3 w 5"/>
                  <a:gd name="T5" fmla="*/ 0 h 40"/>
                  <a:gd name="T6" fmla="*/ 0 w 5"/>
                  <a:gd name="T7" fmla="*/ 3 h 40"/>
                  <a:gd name="T8" fmla="*/ 0 w 5"/>
                  <a:gd name="T9" fmla="*/ 37 h 40"/>
                  <a:gd name="T10" fmla="*/ 1 w 5"/>
                  <a:gd name="T11" fmla="*/ 39 h 40"/>
                  <a:gd name="T12" fmla="*/ 3 w 5"/>
                  <a:gd name="T13" fmla="*/ 40 h 40"/>
                  <a:gd name="T14" fmla="*/ 5 w 5"/>
                  <a:gd name="T15" fmla="*/ 37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0">
                    <a:moveTo>
                      <a:pt x="5" y="37"/>
                    </a:moveTo>
                    <a:cubicBezTo>
                      <a:pt x="5" y="3"/>
                      <a:pt x="5" y="3"/>
                      <a:pt x="5" y="3"/>
                    </a:cubicBezTo>
                    <a:cubicBezTo>
                      <a:pt x="5" y="1"/>
                      <a:pt x="4" y="0"/>
                      <a:pt x="3" y="0"/>
                    </a:cubicBezTo>
                    <a:cubicBezTo>
                      <a:pt x="1" y="0"/>
                      <a:pt x="0" y="1"/>
                      <a:pt x="0" y="3"/>
                    </a:cubicBezTo>
                    <a:cubicBezTo>
                      <a:pt x="0" y="37"/>
                      <a:pt x="0" y="37"/>
                      <a:pt x="0" y="37"/>
                    </a:cubicBezTo>
                    <a:cubicBezTo>
                      <a:pt x="0" y="38"/>
                      <a:pt x="0" y="38"/>
                      <a:pt x="1" y="39"/>
                    </a:cubicBezTo>
                    <a:cubicBezTo>
                      <a:pt x="1" y="39"/>
                      <a:pt x="2" y="40"/>
                      <a:pt x="3" y="40"/>
                    </a:cubicBezTo>
                    <a:cubicBezTo>
                      <a:pt x="4" y="40"/>
                      <a:pt x="5" y="38"/>
                      <a:pt x="5" y="3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382"/>
              <p:cNvSpPr>
                <a:spLocks noEditPoints="1"/>
              </p:cNvSpPr>
              <p:nvPr/>
            </p:nvSpPr>
            <p:spPr bwMode="auto">
              <a:xfrm>
                <a:off x="8664771" y="4884922"/>
                <a:ext cx="156518" cy="157239"/>
              </a:xfrm>
              <a:custGeom>
                <a:avLst/>
                <a:gdLst>
                  <a:gd name="T0" fmla="*/ 46 w 92"/>
                  <a:gd name="T1" fmla="*/ 92 h 92"/>
                  <a:gd name="T2" fmla="*/ 92 w 92"/>
                  <a:gd name="T3" fmla="*/ 46 h 92"/>
                  <a:gd name="T4" fmla="*/ 46 w 92"/>
                  <a:gd name="T5" fmla="*/ 0 h 92"/>
                  <a:gd name="T6" fmla="*/ 0 w 92"/>
                  <a:gd name="T7" fmla="*/ 46 h 92"/>
                  <a:gd name="T8" fmla="*/ 46 w 92"/>
                  <a:gd name="T9" fmla="*/ 92 h 92"/>
                  <a:gd name="T10" fmla="*/ 46 w 92"/>
                  <a:gd name="T11" fmla="*/ 14 h 92"/>
                  <a:gd name="T12" fmla="*/ 79 w 92"/>
                  <a:gd name="T13" fmla="*/ 46 h 92"/>
                  <a:gd name="T14" fmla="*/ 46 w 92"/>
                  <a:gd name="T15" fmla="*/ 78 h 92"/>
                  <a:gd name="T16" fmla="*/ 14 w 92"/>
                  <a:gd name="T17" fmla="*/ 46 h 92"/>
                  <a:gd name="T18" fmla="*/ 46 w 92"/>
                  <a:gd name="T19"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72" y="92"/>
                      <a:pt x="92" y="71"/>
                      <a:pt x="92" y="46"/>
                    </a:cubicBezTo>
                    <a:cubicBezTo>
                      <a:pt x="92" y="21"/>
                      <a:pt x="72" y="0"/>
                      <a:pt x="46" y="0"/>
                    </a:cubicBezTo>
                    <a:cubicBezTo>
                      <a:pt x="21" y="0"/>
                      <a:pt x="0" y="21"/>
                      <a:pt x="0" y="46"/>
                    </a:cubicBezTo>
                    <a:cubicBezTo>
                      <a:pt x="0" y="71"/>
                      <a:pt x="21" y="92"/>
                      <a:pt x="46" y="92"/>
                    </a:cubicBezTo>
                    <a:close/>
                    <a:moveTo>
                      <a:pt x="46" y="14"/>
                    </a:moveTo>
                    <a:cubicBezTo>
                      <a:pt x="64" y="14"/>
                      <a:pt x="79" y="28"/>
                      <a:pt x="79" y="46"/>
                    </a:cubicBezTo>
                    <a:cubicBezTo>
                      <a:pt x="79" y="64"/>
                      <a:pt x="64" y="78"/>
                      <a:pt x="46" y="78"/>
                    </a:cubicBezTo>
                    <a:cubicBezTo>
                      <a:pt x="29" y="78"/>
                      <a:pt x="14" y="64"/>
                      <a:pt x="14" y="46"/>
                    </a:cubicBezTo>
                    <a:cubicBezTo>
                      <a:pt x="14" y="28"/>
                      <a:pt x="29" y="14"/>
                      <a:pt x="46" y="1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383"/>
              <p:cNvSpPr>
                <a:spLocks noEditPoints="1"/>
              </p:cNvSpPr>
              <p:nvPr/>
            </p:nvSpPr>
            <p:spPr bwMode="auto">
              <a:xfrm>
                <a:off x="8664771" y="5408571"/>
                <a:ext cx="156518" cy="155075"/>
              </a:xfrm>
              <a:custGeom>
                <a:avLst/>
                <a:gdLst>
                  <a:gd name="T0" fmla="*/ 46 w 92"/>
                  <a:gd name="T1" fmla="*/ 0 h 91"/>
                  <a:gd name="T2" fmla="*/ 0 w 92"/>
                  <a:gd name="T3" fmla="*/ 46 h 91"/>
                  <a:gd name="T4" fmla="*/ 46 w 92"/>
                  <a:gd name="T5" fmla="*/ 91 h 91"/>
                  <a:gd name="T6" fmla="*/ 92 w 92"/>
                  <a:gd name="T7" fmla="*/ 46 h 91"/>
                  <a:gd name="T8" fmla="*/ 46 w 92"/>
                  <a:gd name="T9" fmla="*/ 0 h 91"/>
                  <a:gd name="T10" fmla="*/ 46 w 92"/>
                  <a:gd name="T11" fmla="*/ 78 h 91"/>
                  <a:gd name="T12" fmla="*/ 14 w 92"/>
                  <a:gd name="T13" fmla="*/ 46 h 91"/>
                  <a:gd name="T14" fmla="*/ 46 w 92"/>
                  <a:gd name="T15" fmla="*/ 13 h 91"/>
                  <a:gd name="T16" fmla="*/ 79 w 92"/>
                  <a:gd name="T17" fmla="*/ 46 h 91"/>
                  <a:gd name="T18" fmla="*/ 46 w 92"/>
                  <a:gd name="T19"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0"/>
                    </a:moveTo>
                    <a:cubicBezTo>
                      <a:pt x="21" y="0"/>
                      <a:pt x="0" y="20"/>
                      <a:pt x="0" y="46"/>
                    </a:cubicBezTo>
                    <a:cubicBezTo>
                      <a:pt x="0" y="71"/>
                      <a:pt x="21" y="91"/>
                      <a:pt x="46" y="91"/>
                    </a:cubicBezTo>
                    <a:cubicBezTo>
                      <a:pt x="72" y="91"/>
                      <a:pt x="92" y="71"/>
                      <a:pt x="92" y="46"/>
                    </a:cubicBezTo>
                    <a:cubicBezTo>
                      <a:pt x="92" y="20"/>
                      <a:pt x="72" y="0"/>
                      <a:pt x="46" y="0"/>
                    </a:cubicBezTo>
                    <a:close/>
                    <a:moveTo>
                      <a:pt x="46" y="78"/>
                    </a:moveTo>
                    <a:cubicBezTo>
                      <a:pt x="29" y="78"/>
                      <a:pt x="14" y="63"/>
                      <a:pt x="14" y="46"/>
                    </a:cubicBezTo>
                    <a:cubicBezTo>
                      <a:pt x="14" y="28"/>
                      <a:pt x="29" y="13"/>
                      <a:pt x="46" y="13"/>
                    </a:cubicBezTo>
                    <a:cubicBezTo>
                      <a:pt x="64" y="13"/>
                      <a:pt x="79" y="28"/>
                      <a:pt x="79" y="46"/>
                    </a:cubicBezTo>
                    <a:cubicBezTo>
                      <a:pt x="79" y="63"/>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384"/>
              <p:cNvSpPr>
                <a:spLocks noEditPoints="1"/>
              </p:cNvSpPr>
              <p:nvPr/>
            </p:nvSpPr>
            <p:spPr bwMode="auto">
              <a:xfrm>
                <a:off x="8633756" y="5120780"/>
                <a:ext cx="209893" cy="209171"/>
              </a:xfrm>
              <a:custGeom>
                <a:avLst/>
                <a:gdLst>
                  <a:gd name="T0" fmla="*/ 62 w 123"/>
                  <a:gd name="T1" fmla="*/ 0 h 123"/>
                  <a:gd name="T2" fmla="*/ 0 w 123"/>
                  <a:gd name="T3" fmla="*/ 61 h 123"/>
                  <a:gd name="T4" fmla="*/ 62 w 123"/>
                  <a:gd name="T5" fmla="*/ 123 h 123"/>
                  <a:gd name="T6" fmla="*/ 123 w 123"/>
                  <a:gd name="T7" fmla="*/ 61 h 123"/>
                  <a:gd name="T8" fmla="*/ 62 w 123"/>
                  <a:gd name="T9" fmla="*/ 0 h 123"/>
                  <a:gd name="T10" fmla="*/ 62 w 123"/>
                  <a:gd name="T11" fmla="*/ 105 h 123"/>
                  <a:gd name="T12" fmla="*/ 18 w 123"/>
                  <a:gd name="T13" fmla="*/ 61 h 123"/>
                  <a:gd name="T14" fmla="*/ 62 w 123"/>
                  <a:gd name="T15" fmla="*/ 18 h 123"/>
                  <a:gd name="T16" fmla="*/ 105 w 123"/>
                  <a:gd name="T17" fmla="*/ 61 h 123"/>
                  <a:gd name="T18" fmla="*/ 62 w 123"/>
                  <a:gd name="T19" fmla="*/ 10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0"/>
                    </a:moveTo>
                    <a:cubicBezTo>
                      <a:pt x="28" y="0"/>
                      <a:pt x="0" y="27"/>
                      <a:pt x="0" y="61"/>
                    </a:cubicBezTo>
                    <a:cubicBezTo>
                      <a:pt x="0" y="95"/>
                      <a:pt x="28" y="123"/>
                      <a:pt x="62" y="123"/>
                    </a:cubicBezTo>
                    <a:cubicBezTo>
                      <a:pt x="96" y="123"/>
                      <a:pt x="123" y="95"/>
                      <a:pt x="123" y="61"/>
                    </a:cubicBezTo>
                    <a:cubicBezTo>
                      <a:pt x="123" y="27"/>
                      <a:pt x="96" y="0"/>
                      <a:pt x="62" y="0"/>
                    </a:cubicBezTo>
                    <a:close/>
                    <a:moveTo>
                      <a:pt x="62" y="105"/>
                    </a:moveTo>
                    <a:cubicBezTo>
                      <a:pt x="38" y="105"/>
                      <a:pt x="18" y="85"/>
                      <a:pt x="18" y="61"/>
                    </a:cubicBezTo>
                    <a:cubicBezTo>
                      <a:pt x="18" y="37"/>
                      <a:pt x="38" y="18"/>
                      <a:pt x="62" y="18"/>
                    </a:cubicBezTo>
                    <a:cubicBezTo>
                      <a:pt x="86" y="18"/>
                      <a:pt x="105" y="37"/>
                      <a:pt x="105" y="61"/>
                    </a:cubicBezTo>
                    <a:cubicBezTo>
                      <a:pt x="105" y="85"/>
                      <a:pt x="86" y="105"/>
                      <a:pt x="62" y="105"/>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385"/>
              <p:cNvSpPr/>
              <p:nvPr/>
            </p:nvSpPr>
            <p:spPr bwMode="auto">
              <a:xfrm>
                <a:off x="8562350" y="5221038"/>
                <a:ext cx="67800" cy="8655"/>
              </a:xfrm>
              <a:custGeom>
                <a:avLst/>
                <a:gdLst>
                  <a:gd name="T0" fmla="*/ 37 w 40"/>
                  <a:gd name="T1" fmla="*/ 0 h 5"/>
                  <a:gd name="T2" fmla="*/ 3 w 40"/>
                  <a:gd name="T3" fmla="*/ 0 h 5"/>
                  <a:gd name="T4" fmla="*/ 1 w 40"/>
                  <a:gd name="T5" fmla="*/ 0 h 5"/>
                  <a:gd name="T6" fmla="*/ 0 w 40"/>
                  <a:gd name="T7" fmla="*/ 2 h 5"/>
                  <a:gd name="T8" fmla="*/ 3 w 40"/>
                  <a:gd name="T9" fmla="*/ 5 h 5"/>
                  <a:gd name="T10" fmla="*/ 37 w 40"/>
                  <a:gd name="T11" fmla="*/ 5 h 5"/>
                  <a:gd name="T12" fmla="*/ 40 w 40"/>
                  <a:gd name="T13" fmla="*/ 2 h 5"/>
                  <a:gd name="T14" fmla="*/ 37 w 4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
                    <a:moveTo>
                      <a:pt x="37" y="0"/>
                    </a:moveTo>
                    <a:cubicBezTo>
                      <a:pt x="3" y="0"/>
                      <a:pt x="3" y="0"/>
                      <a:pt x="3" y="0"/>
                    </a:cubicBezTo>
                    <a:cubicBezTo>
                      <a:pt x="2" y="0"/>
                      <a:pt x="1" y="0"/>
                      <a:pt x="1" y="0"/>
                    </a:cubicBezTo>
                    <a:cubicBezTo>
                      <a:pt x="0" y="1"/>
                      <a:pt x="0" y="1"/>
                      <a:pt x="0" y="2"/>
                    </a:cubicBezTo>
                    <a:cubicBezTo>
                      <a:pt x="0" y="4"/>
                      <a:pt x="1" y="5"/>
                      <a:pt x="3" y="5"/>
                    </a:cubicBezTo>
                    <a:cubicBezTo>
                      <a:pt x="37" y="5"/>
                      <a:pt x="37" y="5"/>
                      <a:pt x="37" y="5"/>
                    </a:cubicBezTo>
                    <a:cubicBezTo>
                      <a:pt x="38" y="5"/>
                      <a:pt x="40" y="4"/>
                      <a:pt x="40" y="2"/>
                    </a:cubicBezTo>
                    <a:cubicBezTo>
                      <a:pt x="40"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8" name="Freeform 386"/>
              <p:cNvSpPr>
                <a:spLocks noEditPoints="1"/>
              </p:cNvSpPr>
              <p:nvPr/>
            </p:nvSpPr>
            <p:spPr bwMode="auto">
              <a:xfrm>
                <a:off x="8400062" y="5146025"/>
                <a:ext cx="157239"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1" y="0"/>
                      <a:pt x="0" y="21"/>
                      <a:pt x="0" y="46"/>
                    </a:cubicBezTo>
                    <a:cubicBezTo>
                      <a:pt x="0" y="72"/>
                      <a:pt x="21"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29" name="组合 28"/>
          <p:cNvGrpSpPr/>
          <p:nvPr/>
        </p:nvGrpSpPr>
        <p:grpSpPr>
          <a:xfrm>
            <a:off x="2937523" y="1563940"/>
            <a:ext cx="1317722" cy="1317245"/>
            <a:chOff x="3916187" y="2085735"/>
            <a:chExt cx="1756733" cy="1756733"/>
          </a:xfrm>
        </p:grpSpPr>
        <p:sp>
          <p:nvSpPr>
            <p:cNvPr id="30" name="圆角矩形 29"/>
            <p:cNvSpPr/>
            <p:nvPr/>
          </p:nvSpPr>
          <p:spPr>
            <a:xfrm>
              <a:off x="3916187"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1" name="组合 30"/>
            <p:cNvGrpSpPr/>
            <p:nvPr/>
          </p:nvGrpSpPr>
          <p:grpSpPr>
            <a:xfrm>
              <a:off x="4570068" y="2301792"/>
              <a:ext cx="374508" cy="360089"/>
              <a:chOff x="3620725" y="5138333"/>
              <a:chExt cx="702937" cy="675873"/>
            </a:xfrm>
            <a:solidFill>
              <a:schemeClr val="bg1">
                <a:lumMod val="50000"/>
              </a:schemeClr>
            </a:solidFill>
          </p:grpSpPr>
          <p:sp>
            <p:nvSpPr>
              <p:cNvPr id="32"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3"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4" name="组合 33"/>
          <p:cNvGrpSpPr/>
          <p:nvPr/>
        </p:nvGrpSpPr>
        <p:grpSpPr>
          <a:xfrm>
            <a:off x="1979375" y="1113926"/>
            <a:ext cx="762482" cy="762207"/>
            <a:chOff x="2135898" y="1485578"/>
            <a:chExt cx="1016511" cy="1016511"/>
          </a:xfrm>
        </p:grpSpPr>
        <p:sp>
          <p:nvSpPr>
            <p:cNvPr id="35" name="椭圆 34"/>
            <p:cNvSpPr/>
            <p:nvPr/>
          </p:nvSpPr>
          <p:spPr>
            <a:xfrm>
              <a:off x="2135898" y="1485578"/>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a:off x="2288503" y="1638183"/>
              <a:ext cx="711301" cy="711301"/>
            </a:xfrm>
            <a:prstGeom prst="ellipse">
              <a:avLst/>
            </a:prstGeom>
            <a:gradFill>
              <a:gsLst>
                <a:gs pos="0">
                  <a:srgbClr val="E45E5E"/>
                </a:gs>
                <a:gs pos="100000">
                  <a:srgbClr val="F0A6A6"/>
                </a:gs>
              </a:gsLst>
              <a:lin ang="2700000" scaled="1"/>
            </a:gradFill>
            <a:ln w="15875">
              <a:gradFill flip="none" rotWithShape="1">
                <a:gsLst>
                  <a:gs pos="0">
                    <a:srgbClr val="F2B0B0"/>
                  </a:gs>
                  <a:gs pos="100000">
                    <a:srgbClr val="E87475"/>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 name="文本框 17"/>
            <p:cNvSpPr txBox="1"/>
            <p:nvPr/>
          </p:nvSpPr>
          <p:spPr>
            <a:xfrm>
              <a:off x="2403079" y="1803865"/>
              <a:ext cx="482148" cy="331022"/>
            </a:xfrm>
            <a:prstGeom prst="rect">
              <a:avLst/>
            </a:prstGeom>
            <a:noFill/>
          </p:spPr>
          <p:txBody>
            <a:bodyPr wrap="square" rtlCol="0">
              <a:spAutoFit/>
            </a:bodyPr>
            <a:lstStyle/>
            <a:p>
              <a:pPr algn="ctr"/>
              <a:r>
                <a:rPr lang="en-US" altLang="zh-CN" sz="1015" dirty="0">
                  <a:solidFill>
                    <a:prstClr val="white"/>
                  </a:solidFill>
                  <a:latin typeface="Impact" panose="020B0806030902050204" pitchFamily="34" charset="0"/>
                </a:rPr>
                <a:t>01</a:t>
              </a:r>
              <a:endParaRPr lang="zh-CN" altLang="en-US" sz="1015" dirty="0">
                <a:solidFill>
                  <a:prstClr val="white"/>
                </a:solidFill>
                <a:latin typeface="Impact" panose="020B0806030902050204" pitchFamily="34" charset="0"/>
              </a:endParaRPr>
            </a:p>
          </p:txBody>
        </p:sp>
      </p:grpSp>
      <p:grpSp>
        <p:nvGrpSpPr>
          <p:cNvPr id="38" name="组合 37"/>
          <p:cNvGrpSpPr/>
          <p:nvPr/>
        </p:nvGrpSpPr>
        <p:grpSpPr>
          <a:xfrm>
            <a:off x="5728012" y="1113926"/>
            <a:ext cx="762482" cy="762207"/>
            <a:chOff x="3881858" y="5509627"/>
            <a:chExt cx="1016511" cy="1016511"/>
          </a:xfrm>
        </p:grpSpPr>
        <p:sp>
          <p:nvSpPr>
            <p:cNvPr id="39" name="椭圆 38"/>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椭圆 39"/>
            <p:cNvSpPr/>
            <p:nvPr/>
          </p:nvSpPr>
          <p:spPr>
            <a:xfrm>
              <a:off x="4034463" y="5662232"/>
              <a:ext cx="711301" cy="711301"/>
            </a:xfrm>
            <a:prstGeom prst="ellipse">
              <a:avLst/>
            </a:prstGeom>
            <a:gradFill>
              <a:gsLst>
                <a:gs pos="0">
                  <a:srgbClr val="FFAA2D"/>
                </a:gs>
                <a:gs pos="100000">
                  <a:srgbClr val="FFCC81"/>
                </a:gs>
              </a:gsLst>
              <a:lin ang="2700000" scaled="1"/>
            </a:gradFill>
            <a:ln w="15875">
              <a:gradFill flip="none" rotWithShape="1">
                <a:gsLst>
                  <a:gs pos="0">
                    <a:srgbClr val="FFCC81"/>
                  </a:gs>
                  <a:gs pos="100000">
                    <a:srgbClr val="FFAA2D"/>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文本框 22"/>
            <p:cNvSpPr txBox="1"/>
            <p:nvPr/>
          </p:nvSpPr>
          <p:spPr>
            <a:xfrm>
              <a:off x="4149039" y="5822607"/>
              <a:ext cx="482148" cy="331022"/>
            </a:xfrm>
            <a:prstGeom prst="rect">
              <a:avLst/>
            </a:prstGeom>
            <a:noFill/>
          </p:spPr>
          <p:txBody>
            <a:bodyPr wrap="square" rtlCol="0">
              <a:spAutoFit/>
            </a:bodyPr>
            <a:lstStyle/>
            <a:p>
              <a:pPr algn="ctr"/>
              <a:r>
                <a:rPr lang="en-US" altLang="zh-CN" sz="1015" dirty="0">
                  <a:solidFill>
                    <a:prstClr val="white"/>
                  </a:solidFill>
                  <a:latin typeface="Impact" panose="020B0806030902050204" pitchFamily="34" charset="0"/>
                </a:rPr>
                <a:t>03</a:t>
              </a:r>
              <a:endParaRPr lang="zh-CN" altLang="en-US" sz="1015" dirty="0">
                <a:solidFill>
                  <a:prstClr val="white"/>
                </a:solidFill>
                <a:latin typeface="Impact" panose="020B0806030902050204" pitchFamily="34" charset="0"/>
              </a:endParaRPr>
            </a:p>
          </p:txBody>
        </p:sp>
      </p:grpSp>
      <p:grpSp>
        <p:nvGrpSpPr>
          <p:cNvPr id="42" name="组合 41"/>
          <p:cNvGrpSpPr/>
          <p:nvPr/>
        </p:nvGrpSpPr>
        <p:grpSpPr>
          <a:xfrm>
            <a:off x="3853694" y="1113926"/>
            <a:ext cx="762482" cy="762207"/>
            <a:chOff x="6699927" y="981522"/>
            <a:chExt cx="1016511" cy="1016511"/>
          </a:xfrm>
        </p:grpSpPr>
        <p:sp>
          <p:nvSpPr>
            <p:cNvPr id="43" name="椭圆 42"/>
            <p:cNvSpPr/>
            <p:nvPr/>
          </p:nvSpPr>
          <p:spPr>
            <a:xfrm>
              <a:off x="6699927" y="981522"/>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椭圆 43"/>
            <p:cNvSpPr/>
            <p:nvPr/>
          </p:nvSpPr>
          <p:spPr>
            <a:xfrm>
              <a:off x="6852532" y="1145215"/>
              <a:ext cx="711301" cy="711301"/>
            </a:xfrm>
            <a:prstGeom prst="ellipse">
              <a:avLst/>
            </a:prstGeom>
            <a:gradFill>
              <a:gsLst>
                <a:gs pos="0">
                  <a:srgbClr val="019BAB"/>
                </a:gs>
                <a:gs pos="100000">
                  <a:srgbClr val="01E1F9"/>
                </a:gs>
              </a:gsLst>
              <a:lin ang="2700000" scaled="1"/>
            </a:gradFill>
            <a:ln w="15875">
              <a:gradFill flip="none" rotWithShape="1">
                <a:gsLst>
                  <a:gs pos="0">
                    <a:srgbClr val="00E2BC"/>
                  </a:gs>
                  <a:gs pos="100000">
                    <a:srgbClr val="019BAB"/>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5" name="文本框 23"/>
            <p:cNvSpPr txBox="1"/>
            <p:nvPr/>
          </p:nvSpPr>
          <p:spPr>
            <a:xfrm>
              <a:off x="6967108" y="1295081"/>
              <a:ext cx="482148" cy="331022"/>
            </a:xfrm>
            <a:prstGeom prst="rect">
              <a:avLst/>
            </a:prstGeom>
            <a:noFill/>
          </p:spPr>
          <p:txBody>
            <a:bodyPr wrap="square" rtlCol="0">
              <a:spAutoFit/>
            </a:bodyPr>
            <a:lstStyle/>
            <a:p>
              <a:pPr algn="ctr"/>
              <a:r>
                <a:rPr lang="en-US" altLang="zh-CN" sz="1015" dirty="0">
                  <a:solidFill>
                    <a:prstClr val="white"/>
                  </a:solidFill>
                  <a:latin typeface="Impact" panose="020B0806030902050204" pitchFamily="34" charset="0"/>
                </a:rPr>
                <a:t>02</a:t>
              </a:r>
              <a:endParaRPr lang="zh-CN" altLang="en-US" sz="1015" dirty="0">
                <a:solidFill>
                  <a:prstClr val="white"/>
                </a:solidFill>
                <a:latin typeface="Impact" panose="020B0806030902050204" pitchFamily="34" charset="0"/>
              </a:endParaRPr>
            </a:p>
          </p:txBody>
        </p:sp>
      </p:grpSp>
      <p:grpSp>
        <p:nvGrpSpPr>
          <p:cNvPr id="46" name="组合 45"/>
          <p:cNvGrpSpPr/>
          <p:nvPr/>
        </p:nvGrpSpPr>
        <p:grpSpPr>
          <a:xfrm>
            <a:off x="7602331" y="1113926"/>
            <a:ext cx="762482" cy="762207"/>
            <a:chOff x="5201861" y="3625236"/>
            <a:chExt cx="1016511" cy="1016511"/>
          </a:xfrm>
        </p:grpSpPr>
        <p:sp>
          <p:nvSpPr>
            <p:cNvPr id="47" name="椭圆 46"/>
            <p:cNvSpPr/>
            <p:nvPr/>
          </p:nvSpPr>
          <p:spPr>
            <a:xfrm>
              <a:off x="5201861" y="3625236"/>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椭圆 47"/>
            <p:cNvSpPr/>
            <p:nvPr/>
          </p:nvSpPr>
          <p:spPr>
            <a:xfrm>
              <a:off x="5354466" y="3777840"/>
              <a:ext cx="711301" cy="711301"/>
            </a:xfrm>
            <a:prstGeom prst="ellipse">
              <a:avLst/>
            </a:prstGeom>
            <a:gradFill>
              <a:gsLst>
                <a:gs pos="0">
                  <a:srgbClr val="613971"/>
                </a:gs>
                <a:gs pos="100000">
                  <a:srgbClr val="9961AF"/>
                </a:gs>
              </a:gsLst>
              <a:lin ang="2700000" scaled="1"/>
            </a:gradFill>
            <a:ln w="15875">
              <a:gradFill flip="none" rotWithShape="1">
                <a:gsLst>
                  <a:gs pos="0">
                    <a:srgbClr val="9961AF"/>
                  </a:gs>
                  <a:gs pos="100000">
                    <a:srgbClr val="61397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文本框 24"/>
            <p:cNvSpPr txBox="1"/>
            <p:nvPr/>
          </p:nvSpPr>
          <p:spPr>
            <a:xfrm>
              <a:off x="5469042" y="3943523"/>
              <a:ext cx="482148" cy="331022"/>
            </a:xfrm>
            <a:prstGeom prst="rect">
              <a:avLst/>
            </a:prstGeom>
            <a:noFill/>
          </p:spPr>
          <p:txBody>
            <a:bodyPr wrap="square" rtlCol="0">
              <a:spAutoFit/>
            </a:bodyPr>
            <a:lstStyle/>
            <a:p>
              <a:pPr algn="ctr"/>
              <a:r>
                <a:rPr lang="en-US" altLang="zh-CN" sz="1015" dirty="0">
                  <a:solidFill>
                    <a:prstClr val="white"/>
                  </a:solidFill>
                  <a:latin typeface="Impact" panose="020B0806030902050204" pitchFamily="34" charset="0"/>
                </a:rPr>
                <a:t>04</a:t>
              </a:r>
              <a:endParaRPr lang="zh-CN" altLang="en-US" sz="1015" dirty="0">
                <a:solidFill>
                  <a:prstClr val="white"/>
                </a:solidFill>
                <a:latin typeface="Impact" panose="020B0806030902050204" pitchFamily="34" charset="0"/>
              </a:endParaRPr>
            </a:p>
          </p:txBody>
        </p:sp>
      </p:grpSp>
      <p:grpSp>
        <p:nvGrpSpPr>
          <p:cNvPr id="50" name="组合 49"/>
          <p:cNvGrpSpPr/>
          <p:nvPr/>
        </p:nvGrpSpPr>
        <p:grpSpPr>
          <a:xfrm>
            <a:off x="4504382" y="2733732"/>
            <a:ext cx="633589" cy="633359"/>
            <a:chOff x="1918742" y="4129763"/>
            <a:chExt cx="844675" cy="844675"/>
          </a:xfrm>
        </p:grpSpPr>
        <p:sp>
          <p:nvSpPr>
            <p:cNvPr id="51" name="圆角矩形 50"/>
            <p:cNvSpPr/>
            <p:nvPr/>
          </p:nvSpPr>
          <p:spPr>
            <a:xfrm>
              <a:off x="1918742" y="4129763"/>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2" name="组合 51"/>
            <p:cNvGrpSpPr/>
            <p:nvPr/>
          </p:nvGrpSpPr>
          <p:grpSpPr>
            <a:xfrm>
              <a:off x="2098359" y="4336336"/>
              <a:ext cx="510310" cy="501435"/>
              <a:chOff x="5037571" y="856343"/>
              <a:chExt cx="715006" cy="702571"/>
            </a:xfrm>
            <a:solidFill>
              <a:srgbClr val="FFB850"/>
            </a:solidFill>
          </p:grpSpPr>
          <p:sp>
            <p:nvSpPr>
              <p:cNvPr id="53"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56" name="组合 55"/>
          <p:cNvGrpSpPr/>
          <p:nvPr/>
        </p:nvGrpSpPr>
        <p:grpSpPr>
          <a:xfrm>
            <a:off x="6388035" y="2733732"/>
            <a:ext cx="633589" cy="633359"/>
            <a:chOff x="6871763" y="4872542"/>
            <a:chExt cx="844675" cy="844675"/>
          </a:xfrm>
        </p:grpSpPr>
        <p:sp>
          <p:nvSpPr>
            <p:cNvPr id="57" name="圆角矩形 56"/>
            <p:cNvSpPr/>
            <p:nvPr/>
          </p:nvSpPr>
          <p:spPr>
            <a:xfrm>
              <a:off x="6871763" y="4872542"/>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8" name="组合 57"/>
            <p:cNvGrpSpPr/>
            <p:nvPr/>
          </p:nvGrpSpPr>
          <p:grpSpPr>
            <a:xfrm>
              <a:off x="7035919" y="5070283"/>
              <a:ext cx="507134" cy="478887"/>
              <a:chOff x="6460269" y="872801"/>
              <a:chExt cx="709154" cy="669655"/>
            </a:xfrm>
            <a:solidFill>
              <a:srgbClr val="663A77"/>
            </a:solidFill>
          </p:grpSpPr>
          <p:sp>
            <p:nvSpPr>
              <p:cNvPr id="59"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0"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1" name="组合 60"/>
          <p:cNvGrpSpPr/>
          <p:nvPr/>
        </p:nvGrpSpPr>
        <p:grpSpPr>
          <a:xfrm>
            <a:off x="2607195" y="2733732"/>
            <a:ext cx="633589" cy="633359"/>
            <a:chOff x="6785845" y="2983037"/>
            <a:chExt cx="844675" cy="844675"/>
          </a:xfrm>
        </p:grpSpPr>
        <p:sp>
          <p:nvSpPr>
            <p:cNvPr id="62" name="圆角矩形 61"/>
            <p:cNvSpPr/>
            <p:nvPr/>
          </p:nvSpPr>
          <p:spPr>
            <a:xfrm>
              <a:off x="6785845" y="2983037"/>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3" name="组合 62"/>
            <p:cNvGrpSpPr/>
            <p:nvPr/>
          </p:nvGrpSpPr>
          <p:grpSpPr>
            <a:xfrm>
              <a:off x="6965236" y="3174118"/>
              <a:ext cx="480153" cy="483400"/>
              <a:chOff x="5042691" y="2273920"/>
              <a:chExt cx="702937" cy="707692"/>
            </a:xfrm>
            <a:solidFill>
              <a:srgbClr val="01ACBE"/>
            </a:solidFill>
          </p:grpSpPr>
          <p:sp>
            <p:nvSpPr>
              <p:cNvPr id="6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5"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6" name="组合 65"/>
          <p:cNvGrpSpPr/>
          <p:nvPr/>
        </p:nvGrpSpPr>
        <p:grpSpPr>
          <a:xfrm>
            <a:off x="737075" y="2733732"/>
            <a:ext cx="633589" cy="633359"/>
            <a:chOff x="3881858" y="1485578"/>
            <a:chExt cx="844675" cy="844675"/>
          </a:xfrm>
        </p:grpSpPr>
        <p:sp>
          <p:nvSpPr>
            <p:cNvPr id="67" name="圆角矩形 66"/>
            <p:cNvSpPr/>
            <p:nvPr/>
          </p:nvSpPr>
          <p:spPr>
            <a:xfrm>
              <a:off x="3881858" y="1485578"/>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8" name="组合 67"/>
            <p:cNvGrpSpPr/>
            <p:nvPr/>
          </p:nvGrpSpPr>
          <p:grpSpPr>
            <a:xfrm>
              <a:off x="4092885" y="1696817"/>
              <a:ext cx="425052" cy="422197"/>
              <a:chOff x="6463926" y="2278309"/>
              <a:chExt cx="708057" cy="703302"/>
            </a:xfrm>
            <a:solidFill>
              <a:srgbClr val="E87071"/>
            </a:solidFill>
          </p:grpSpPr>
          <p:sp>
            <p:nvSpPr>
              <p:cNvPr id="69"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0"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3" name="组合 72"/>
          <p:cNvGrpSpPr/>
          <p:nvPr/>
        </p:nvGrpSpPr>
        <p:grpSpPr>
          <a:xfrm>
            <a:off x="1179589" y="1986225"/>
            <a:ext cx="1077995" cy="773238"/>
            <a:chOff x="1572580" y="2648911"/>
            <a:chExt cx="1437140" cy="1031222"/>
          </a:xfrm>
        </p:grpSpPr>
        <p:sp>
          <p:nvSpPr>
            <p:cNvPr id="74" name="文本框 56"/>
            <p:cNvSpPr txBox="1"/>
            <p:nvPr/>
          </p:nvSpPr>
          <p:spPr>
            <a:xfrm>
              <a:off x="1727041" y="2648911"/>
              <a:ext cx="1128217" cy="369417"/>
            </a:xfrm>
            <a:prstGeom prst="rect">
              <a:avLst/>
            </a:prstGeom>
            <a:noFill/>
          </p:spPr>
          <p:txBody>
            <a:bodyPr wrap="square" rtlCol="0">
              <a:spAutoFit/>
            </a:bodyPr>
            <a:lstStyle/>
            <a:p>
              <a:pPr algn="ctr"/>
              <a:r>
                <a:rPr lang="zh-CN" altLang="en-US" sz="1200" dirty="0">
                  <a:solidFill>
                    <a:srgbClr val="E87071"/>
                  </a:solidFill>
                  <a:latin typeface="时尚中黑简体" panose="01010104010101010101" pitchFamily="2" charset="-122"/>
                  <a:ea typeface="时尚中黑简体" panose="01010104010101010101" pitchFamily="2" charset="-122"/>
                </a:rPr>
                <a:t>添加标题</a:t>
              </a:r>
            </a:p>
          </p:txBody>
        </p:sp>
        <p:sp>
          <p:nvSpPr>
            <p:cNvPr id="75" name="文本框 149"/>
            <p:cNvSpPr txBox="1"/>
            <p:nvPr/>
          </p:nvSpPr>
          <p:spPr>
            <a:xfrm>
              <a:off x="1572580" y="2956691"/>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76" name="组合 75"/>
          <p:cNvGrpSpPr/>
          <p:nvPr/>
        </p:nvGrpSpPr>
        <p:grpSpPr>
          <a:xfrm>
            <a:off x="3057386" y="1986224"/>
            <a:ext cx="1077995" cy="773238"/>
            <a:chOff x="4075983" y="2648911"/>
            <a:chExt cx="1437140" cy="1031223"/>
          </a:xfrm>
        </p:grpSpPr>
        <p:sp>
          <p:nvSpPr>
            <p:cNvPr id="77" name="文本框 59"/>
            <p:cNvSpPr txBox="1"/>
            <p:nvPr/>
          </p:nvSpPr>
          <p:spPr>
            <a:xfrm>
              <a:off x="4188860" y="2648911"/>
              <a:ext cx="1128217" cy="369417"/>
            </a:xfrm>
            <a:prstGeom prst="rect">
              <a:avLst/>
            </a:prstGeom>
            <a:noFill/>
          </p:spPr>
          <p:txBody>
            <a:bodyPr wrap="square" rtlCol="0">
              <a:spAutoFit/>
            </a:bodyPr>
            <a:lstStyle/>
            <a:p>
              <a:pPr algn="ctr"/>
              <a:r>
                <a:rPr lang="zh-CN" altLang="en-US" sz="1200" dirty="0">
                  <a:solidFill>
                    <a:srgbClr val="01ACBE"/>
                  </a:solidFill>
                  <a:latin typeface="时尚中黑简体" panose="01010104010101010101" pitchFamily="2" charset="-122"/>
                  <a:ea typeface="时尚中黑简体" panose="01010104010101010101" pitchFamily="2" charset="-122"/>
                </a:rPr>
                <a:t>添加标题</a:t>
              </a:r>
            </a:p>
          </p:txBody>
        </p:sp>
        <p:sp>
          <p:nvSpPr>
            <p:cNvPr id="78" name="文本框 149"/>
            <p:cNvSpPr txBox="1"/>
            <p:nvPr/>
          </p:nvSpPr>
          <p:spPr>
            <a:xfrm>
              <a:off x="4075983" y="2956692"/>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79" name="组合 78"/>
          <p:cNvGrpSpPr/>
          <p:nvPr/>
        </p:nvGrpSpPr>
        <p:grpSpPr>
          <a:xfrm>
            <a:off x="4946959" y="1986224"/>
            <a:ext cx="1077995" cy="773238"/>
            <a:chOff x="6595085" y="2648911"/>
            <a:chExt cx="1437140" cy="1031223"/>
          </a:xfrm>
        </p:grpSpPr>
        <p:sp>
          <p:nvSpPr>
            <p:cNvPr id="80" name="文本框 68"/>
            <p:cNvSpPr txBox="1"/>
            <p:nvPr/>
          </p:nvSpPr>
          <p:spPr>
            <a:xfrm>
              <a:off x="6749464" y="2648911"/>
              <a:ext cx="1128217" cy="369417"/>
            </a:xfrm>
            <a:prstGeom prst="rect">
              <a:avLst/>
            </a:prstGeom>
            <a:noFill/>
          </p:spPr>
          <p:txBody>
            <a:bodyPr wrap="square" rtlCol="0">
              <a:spAutoFit/>
            </a:bodyPr>
            <a:lstStyle/>
            <a:p>
              <a:pPr algn="ctr"/>
              <a:r>
                <a:rPr lang="zh-CN" altLang="en-US" sz="1200" dirty="0">
                  <a:solidFill>
                    <a:srgbClr val="FFB850"/>
                  </a:solidFill>
                  <a:latin typeface="时尚中黑简体" panose="01010104010101010101" pitchFamily="2" charset="-122"/>
                  <a:ea typeface="时尚中黑简体" panose="01010104010101010101" pitchFamily="2" charset="-122"/>
                </a:rPr>
                <a:t>添加标题</a:t>
              </a:r>
            </a:p>
          </p:txBody>
        </p:sp>
        <p:sp>
          <p:nvSpPr>
            <p:cNvPr id="81" name="文本框 149"/>
            <p:cNvSpPr txBox="1"/>
            <p:nvPr/>
          </p:nvSpPr>
          <p:spPr>
            <a:xfrm>
              <a:off x="6595085" y="2956692"/>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82" name="组合 81"/>
          <p:cNvGrpSpPr/>
          <p:nvPr/>
        </p:nvGrpSpPr>
        <p:grpSpPr>
          <a:xfrm>
            <a:off x="6824755" y="1986225"/>
            <a:ext cx="1077995" cy="773236"/>
            <a:chOff x="9098488" y="2648911"/>
            <a:chExt cx="1437140" cy="1031221"/>
          </a:xfrm>
        </p:grpSpPr>
        <p:sp>
          <p:nvSpPr>
            <p:cNvPr id="83" name="文本框 65"/>
            <p:cNvSpPr txBox="1"/>
            <p:nvPr/>
          </p:nvSpPr>
          <p:spPr>
            <a:xfrm>
              <a:off x="9211283" y="2648911"/>
              <a:ext cx="1128217" cy="369418"/>
            </a:xfrm>
            <a:prstGeom prst="rect">
              <a:avLst/>
            </a:prstGeom>
            <a:noFill/>
          </p:spPr>
          <p:txBody>
            <a:bodyPr wrap="square" rtlCol="0">
              <a:spAutoFit/>
            </a:bodyPr>
            <a:lstStyle/>
            <a:p>
              <a:pPr algn="ctr"/>
              <a:r>
                <a:rPr lang="zh-CN" altLang="en-US" sz="1200" dirty="0">
                  <a:solidFill>
                    <a:srgbClr val="663A77"/>
                  </a:solidFill>
                  <a:latin typeface="时尚中黑简体" panose="01010104010101010101" pitchFamily="2" charset="-122"/>
                  <a:ea typeface="时尚中黑简体" panose="01010104010101010101" pitchFamily="2" charset="-122"/>
                </a:rPr>
                <a:t>添加标题</a:t>
              </a:r>
            </a:p>
          </p:txBody>
        </p:sp>
        <p:sp>
          <p:nvSpPr>
            <p:cNvPr id="84" name="文本框 149"/>
            <p:cNvSpPr txBox="1"/>
            <p:nvPr/>
          </p:nvSpPr>
          <p:spPr>
            <a:xfrm>
              <a:off x="9098488" y="2956690"/>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85" name="矩形 84"/>
          <p:cNvSpPr/>
          <p:nvPr/>
        </p:nvSpPr>
        <p:spPr>
          <a:xfrm>
            <a:off x="0" y="3668791"/>
            <a:ext cx="9144001" cy="1116692"/>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397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6" name="文本框 129"/>
          <p:cNvSpPr txBox="1"/>
          <p:nvPr/>
        </p:nvSpPr>
        <p:spPr>
          <a:xfrm>
            <a:off x="791088" y="3847652"/>
            <a:ext cx="7598930" cy="819455"/>
          </a:xfrm>
          <a:prstGeom prst="rect">
            <a:avLst/>
          </a:prstGeom>
          <a:noFill/>
        </p:spPr>
        <p:txBody>
          <a:bodyPr wrap="square" rtlCol="0">
            <a:spAutoFit/>
          </a:bodyPr>
          <a:lstStyle/>
          <a:p>
            <a:pPr algn="just">
              <a:lnSpc>
                <a:spcPct val="15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 fill="hold"/>
                                        <p:tgtEl>
                                          <p:spTgt spid="3"/>
                                        </p:tgtEl>
                                        <p:attrNameLst>
                                          <p:attrName>ppt_w</p:attrName>
                                        </p:attrNameLst>
                                      </p:cBhvr>
                                      <p:tavLst>
                                        <p:tav tm="0">
                                          <p:val>
                                            <p:fltVal val="0"/>
                                          </p:val>
                                        </p:tav>
                                        <p:tav tm="100000">
                                          <p:val>
                                            <p:strVal val="#ppt_w"/>
                                          </p:val>
                                        </p:tav>
                                      </p:tavLst>
                                    </p:anim>
                                    <p:anim calcmode="lin" valueType="num">
                                      <p:cBhvr>
                                        <p:cTn id="12" dur="100" fill="hold"/>
                                        <p:tgtEl>
                                          <p:spTgt spid="3"/>
                                        </p:tgtEl>
                                        <p:attrNameLst>
                                          <p:attrName>ppt_h</p:attrName>
                                        </p:attrNameLst>
                                      </p:cBhvr>
                                      <p:tavLst>
                                        <p:tav tm="0">
                                          <p:val>
                                            <p:fltVal val="0"/>
                                          </p:val>
                                        </p:tav>
                                        <p:tav tm="100000">
                                          <p:val>
                                            <p:strVal val="#ppt_h"/>
                                          </p:val>
                                        </p:tav>
                                      </p:tavLst>
                                    </p:anim>
                                    <p:animEffect transition="in" filter="fade">
                                      <p:cBhvr>
                                        <p:cTn id="13" dur="100"/>
                                        <p:tgtEl>
                                          <p:spTgt spid="3"/>
                                        </p:tgtEl>
                                      </p:cBhvr>
                                    </p:animEffect>
                                  </p:childTnLst>
                                </p:cTn>
                              </p:par>
                              <p:par>
                                <p:cTn id="14" presetID="6" presetClass="emph" presetSubtype="0" fill="hold" nodeType="withEffect">
                                  <p:stCondLst>
                                    <p:cond delay="100"/>
                                  </p:stCondLst>
                                  <p:childTnLst>
                                    <p:animScale>
                                      <p:cBhvr>
                                        <p:cTn id="15" dur="100" fill="hold"/>
                                        <p:tgtEl>
                                          <p:spTgt spid="3"/>
                                        </p:tgtEl>
                                      </p:cBhvr>
                                      <p:by x="110000" y="110000"/>
                                    </p:animScale>
                                  </p:childTnLst>
                                </p:cTn>
                              </p:par>
                              <p:par>
                                <p:cTn id="16" presetID="6" presetClass="emph" presetSubtype="0" fill="hold" nodeType="withEffect">
                                  <p:stCondLst>
                                    <p:cond delay="200"/>
                                  </p:stCondLst>
                                  <p:childTnLst>
                                    <p:animScale>
                                      <p:cBhvr>
                                        <p:cTn id="17" dur="200" fill="hold"/>
                                        <p:tgtEl>
                                          <p:spTgt spid="3"/>
                                        </p:tgtEl>
                                      </p:cBhvr>
                                      <p:by x="90000" y="90000"/>
                                    </p:animScale>
                                  </p:childTnLst>
                                </p:cTn>
                              </p:par>
                              <p:par>
                                <p:cTn id="18" presetID="6" presetClass="emph" presetSubtype="0" fill="hold" nodeType="withEffect">
                                  <p:stCondLst>
                                    <p:cond delay="400"/>
                                  </p:stCondLst>
                                  <p:childTnLst>
                                    <p:animScale>
                                      <p:cBhvr>
                                        <p:cTn id="19" dur="100" fill="hold"/>
                                        <p:tgtEl>
                                          <p:spTgt spid="3"/>
                                        </p:tgtEl>
                                      </p:cBhvr>
                                      <p:by x="105000" y="105000"/>
                                    </p:animScale>
                                  </p:childTnLst>
                                </p:cTn>
                              </p:par>
                              <p:par>
                                <p:cTn id="20" presetID="6" presetClass="emph" presetSubtype="0" fill="hold" nodeType="withEffect">
                                  <p:stCondLst>
                                    <p:cond delay="500"/>
                                  </p:stCondLst>
                                  <p:childTnLst>
                                    <p:animScale>
                                      <p:cBhvr>
                                        <p:cTn id="21" dur="200" fill="hold"/>
                                        <p:tgtEl>
                                          <p:spTgt spid="3"/>
                                        </p:tgtEl>
                                      </p:cBhvr>
                                      <p:by x="95000" y="95000"/>
                                    </p:animScale>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 fill="hold"/>
                                        <p:tgtEl>
                                          <p:spTgt spid="29"/>
                                        </p:tgtEl>
                                        <p:attrNameLst>
                                          <p:attrName>ppt_w</p:attrName>
                                        </p:attrNameLst>
                                      </p:cBhvr>
                                      <p:tavLst>
                                        <p:tav tm="0">
                                          <p:val>
                                            <p:fltVal val="0"/>
                                          </p:val>
                                        </p:tav>
                                        <p:tav tm="100000">
                                          <p:val>
                                            <p:strVal val="#ppt_w"/>
                                          </p:val>
                                        </p:tav>
                                      </p:tavLst>
                                    </p:anim>
                                    <p:anim calcmode="lin" valueType="num">
                                      <p:cBhvr>
                                        <p:cTn id="26" dur="100" fill="hold"/>
                                        <p:tgtEl>
                                          <p:spTgt spid="29"/>
                                        </p:tgtEl>
                                        <p:attrNameLst>
                                          <p:attrName>ppt_h</p:attrName>
                                        </p:attrNameLst>
                                      </p:cBhvr>
                                      <p:tavLst>
                                        <p:tav tm="0">
                                          <p:val>
                                            <p:fltVal val="0"/>
                                          </p:val>
                                        </p:tav>
                                        <p:tav tm="100000">
                                          <p:val>
                                            <p:strVal val="#ppt_h"/>
                                          </p:val>
                                        </p:tav>
                                      </p:tavLst>
                                    </p:anim>
                                    <p:animEffect transition="in" filter="fade">
                                      <p:cBhvr>
                                        <p:cTn id="27" dur="100"/>
                                        <p:tgtEl>
                                          <p:spTgt spid="29"/>
                                        </p:tgtEl>
                                      </p:cBhvr>
                                    </p:animEffect>
                                  </p:childTnLst>
                                </p:cTn>
                              </p:par>
                              <p:par>
                                <p:cTn id="28" presetID="6" presetClass="emph" presetSubtype="0" fill="hold" nodeType="withEffect">
                                  <p:stCondLst>
                                    <p:cond delay="100"/>
                                  </p:stCondLst>
                                  <p:childTnLst>
                                    <p:animScale>
                                      <p:cBhvr>
                                        <p:cTn id="29" dur="100" fill="hold"/>
                                        <p:tgtEl>
                                          <p:spTgt spid="29"/>
                                        </p:tgtEl>
                                      </p:cBhvr>
                                      <p:by x="110000" y="110000"/>
                                    </p:animScale>
                                  </p:childTnLst>
                                </p:cTn>
                              </p:par>
                              <p:par>
                                <p:cTn id="30" presetID="6" presetClass="emph" presetSubtype="0" fill="hold" nodeType="withEffect">
                                  <p:stCondLst>
                                    <p:cond delay="200"/>
                                  </p:stCondLst>
                                  <p:childTnLst>
                                    <p:animScale>
                                      <p:cBhvr>
                                        <p:cTn id="31" dur="200" fill="hold"/>
                                        <p:tgtEl>
                                          <p:spTgt spid="29"/>
                                        </p:tgtEl>
                                      </p:cBhvr>
                                      <p:by x="90000" y="90000"/>
                                    </p:animScale>
                                  </p:childTnLst>
                                </p:cTn>
                              </p:par>
                              <p:par>
                                <p:cTn id="32" presetID="6" presetClass="emph" presetSubtype="0" fill="hold" nodeType="withEffect">
                                  <p:stCondLst>
                                    <p:cond delay="400"/>
                                  </p:stCondLst>
                                  <p:childTnLst>
                                    <p:animScale>
                                      <p:cBhvr>
                                        <p:cTn id="33" dur="100" fill="hold"/>
                                        <p:tgtEl>
                                          <p:spTgt spid="29"/>
                                        </p:tgtEl>
                                      </p:cBhvr>
                                      <p:by x="105000" y="105000"/>
                                    </p:animScale>
                                  </p:childTnLst>
                                </p:cTn>
                              </p:par>
                              <p:par>
                                <p:cTn id="34" presetID="6" presetClass="emph" presetSubtype="0" fill="hold" nodeType="withEffect">
                                  <p:stCondLst>
                                    <p:cond delay="500"/>
                                  </p:stCondLst>
                                  <p:childTnLst>
                                    <p:animScale>
                                      <p:cBhvr>
                                        <p:cTn id="35" dur="200" fill="hold"/>
                                        <p:tgtEl>
                                          <p:spTgt spid="29"/>
                                        </p:tgtEl>
                                      </p:cBhvr>
                                      <p:by x="95000" y="95000"/>
                                    </p:animScale>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 fill="hold"/>
                                        <p:tgtEl>
                                          <p:spTgt spid="17"/>
                                        </p:tgtEl>
                                        <p:attrNameLst>
                                          <p:attrName>ppt_w</p:attrName>
                                        </p:attrNameLst>
                                      </p:cBhvr>
                                      <p:tavLst>
                                        <p:tav tm="0">
                                          <p:val>
                                            <p:fltVal val="0"/>
                                          </p:val>
                                        </p:tav>
                                        <p:tav tm="100000">
                                          <p:val>
                                            <p:strVal val="#ppt_w"/>
                                          </p:val>
                                        </p:tav>
                                      </p:tavLst>
                                    </p:anim>
                                    <p:anim calcmode="lin" valueType="num">
                                      <p:cBhvr>
                                        <p:cTn id="40" dur="100" fill="hold"/>
                                        <p:tgtEl>
                                          <p:spTgt spid="17"/>
                                        </p:tgtEl>
                                        <p:attrNameLst>
                                          <p:attrName>ppt_h</p:attrName>
                                        </p:attrNameLst>
                                      </p:cBhvr>
                                      <p:tavLst>
                                        <p:tav tm="0">
                                          <p:val>
                                            <p:fltVal val="0"/>
                                          </p:val>
                                        </p:tav>
                                        <p:tav tm="100000">
                                          <p:val>
                                            <p:strVal val="#ppt_h"/>
                                          </p:val>
                                        </p:tav>
                                      </p:tavLst>
                                    </p:anim>
                                    <p:animEffect transition="in" filter="fade">
                                      <p:cBhvr>
                                        <p:cTn id="41" dur="100"/>
                                        <p:tgtEl>
                                          <p:spTgt spid="17"/>
                                        </p:tgtEl>
                                      </p:cBhvr>
                                    </p:animEffect>
                                  </p:childTnLst>
                                </p:cTn>
                              </p:par>
                              <p:par>
                                <p:cTn id="42" presetID="6" presetClass="emph" presetSubtype="0" fill="hold" nodeType="withEffect">
                                  <p:stCondLst>
                                    <p:cond delay="100"/>
                                  </p:stCondLst>
                                  <p:childTnLst>
                                    <p:animScale>
                                      <p:cBhvr>
                                        <p:cTn id="43" dur="100" fill="hold"/>
                                        <p:tgtEl>
                                          <p:spTgt spid="17"/>
                                        </p:tgtEl>
                                      </p:cBhvr>
                                      <p:by x="110000" y="110000"/>
                                    </p:animScale>
                                  </p:childTnLst>
                                </p:cTn>
                              </p:par>
                              <p:par>
                                <p:cTn id="44" presetID="6" presetClass="emph" presetSubtype="0" fill="hold" nodeType="withEffect">
                                  <p:stCondLst>
                                    <p:cond delay="200"/>
                                  </p:stCondLst>
                                  <p:childTnLst>
                                    <p:animScale>
                                      <p:cBhvr>
                                        <p:cTn id="45" dur="200" fill="hold"/>
                                        <p:tgtEl>
                                          <p:spTgt spid="17"/>
                                        </p:tgtEl>
                                      </p:cBhvr>
                                      <p:by x="90000" y="90000"/>
                                    </p:animScale>
                                  </p:childTnLst>
                                </p:cTn>
                              </p:par>
                              <p:par>
                                <p:cTn id="46" presetID="6" presetClass="emph" presetSubtype="0" fill="hold" nodeType="withEffect">
                                  <p:stCondLst>
                                    <p:cond delay="400"/>
                                  </p:stCondLst>
                                  <p:childTnLst>
                                    <p:animScale>
                                      <p:cBhvr>
                                        <p:cTn id="47" dur="100" fill="hold"/>
                                        <p:tgtEl>
                                          <p:spTgt spid="17"/>
                                        </p:tgtEl>
                                      </p:cBhvr>
                                      <p:by x="105000" y="105000"/>
                                    </p:animScale>
                                  </p:childTnLst>
                                </p:cTn>
                              </p:par>
                              <p:par>
                                <p:cTn id="48" presetID="6" presetClass="emph" presetSubtype="0" fill="hold" nodeType="withEffect">
                                  <p:stCondLst>
                                    <p:cond delay="500"/>
                                  </p:stCondLst>
                                  <p:childTnLst>
                                    <p:animScale>
                                      <p:cBhvr>
                                        <p:cTn id="49" dur="200" fill="hold"/>
                                        <p:tgtEl>
                                          <p:spTgt spid="17"/>
                                        </p:tgtEl>
                                      </p:cBhvr>
                                      <p:by x="95000" y="95000"/>
                                    </p:animScale>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 fill="hold"/>
                                        <p:tgtEl>
                                          <p:spTgt spid="11"/>
                                        </p:tgtEl>
                                        <p:attrNameLst>
                                          <p:attrName>ppt_w</p:attrName>
                                        </p:attrNameLst>
                                      </p:cBhvr>
                                      <p:tavLst>
                                        <p:tav tm="0">
                                          <p:val>
                                            <p:fltVal val="0"/>
                                          </p:val>
                                        </p:tav>
                                        <p:tav tm="100000">
                                          <p:val>
                                            <p:strVal val="#ppt_w"/>
                                          </p:val>
                                        </p:tav>
                                      </p:tavLst>
                                    </p:anim>
                                    <p:anim calcmode="lin" valueType="num">
                                      <p:cBhvr>
                                        <p:cTn id="54" dur="100" fill="hold"/>
                                        <p:tgtEl>
                                          <p:spTgt spid="11"/>
                                        </p:tgtEl>
                                        <p:attrNameLst>
                                          <p:attrName>ppt_h</p:attrName>
                                        </p:attrNameLst>
                                      </p:cBhvr>
                                      <p:tavLst>
                                        <p:tav tm="0">
                                          <p:val>
                                            <p:fltVal val="0"/>
                                          </p:val>
                                        </p:tav>
                                        <p:tav tm="100000">
                                          <p:val>
                                            <p:strVal val="#ppt_h"/>
                                          </p:val>
                                        </p:tav>
                                      </p:tavLst>
                                    </p:anim>
                                    <p:animEffect transition="in" filter="fade">
                                      <p:cBhvr>
                                        <p:cTn id="55" dur="100"/>
                                        <p:tgtEl>
                                          <p:spTgt spid="11"/>
                                        </p:tgtEl>
                                      </p:cBhvr>
                                    </p:animEffect>
                                  </p:childTnLst>
                                </p:cTn>
                              </p:par>
                              <p:par>
                                <p:cTn id="56" presetID="6" presetClass="emph" presetSubtype="0" fill="hold" nodeType="withEffect">
                                  <p:stCondLst>
                                    <p:cond delay="100"/>
                                  </p:stCondLst>
                                  <p:childTnLst>
                                    <p:animScale>
                                      <p:cBhvr>
                                        <p:cTn id="57" dur="100" fill="hold"/>
                                        <p:tgtEl>
                                          <p:spTgt spid="11"/>
                                        </p:tgtEl>
                                      </p:cBhvr>
                                      <p:by x="110000" y="110000"/>
                                    </p:animScale>
                                  </p:childTnLst>
                                </p:cTn>
                              </p:par>
                              <p:par>
                                <p:cTn id="58" presetID="6" presetClass="emph" presetSubtype="0" fill="hold" nodeType="withEffect">
                                  <p:stCondLst>
                                    <p:cond delay="200"/>
                                  </p:stCondLst>
                                  <p:childTnLst>
                                    <p:animScale>
                                      <p:cBhvr>
                                        <p:cTn id="59" dur="200" fill="hold"/>
                                        <p:tgtEl>
                                          <p:spTgt spid="11"/>
                                        </p:tgtEl>
                                      </p:cBhvr>
                                      <p:by x="90000" y="90000"/>
                                    </p:animScale>
                                  </p:childTnLst>
                                </p:cTn>
                              </p:par>
                              <p:par>
                                <p:cTn id="60" presetID="6" presetClass="emph" presetSubtype="0" fill="hold" nodeType="withEffect">
                                  <p:stCondLst>
                                    <p:cond delay="400"/>
                                  </p:stCondLst>
                                  <p:childTnLst>
                                    <p:animScale>
                                      <p:cBhvr>
                                        <p:cTn id="61" dur="100" fill="hold"/>
                                        <p:tgtEl>
                                          <p:spTgt spid="11"/>
                                        </p:tgtEl>
                                      </p:cBhvr>
                                      <p:by x="105000" y="105000"/>
                                    </p:animScale>
                                  </p:childTnLst>
                                </p:cTn>
                              </p:par>
                              <p:par>
                                <p:cTn id="62" presetID="6" presetClass="emph" presetSubtype="0" fill="hold" nodeType="withEffect">
                                  <p:stCondLst>
                                    <p:cond delay="500"/>
                                  </p:stCondLst>
                                  <p:childTnLst>
                                    <p:animScale>
                                      <p:cBhvr>
                                        <p:cTn id="63" dur="200" fill="hold"/>
                                        <p:tgtEl>
                                          <p:spTgt spid="11"/>
                                        </p:tgtEl>
                                      </p:cBhvr>
                                      <p:by x="95000" y="95000"/>
                                    </p:animScale>
                                  </p:childTnLst>
                                </p:cTn>
                              </p:par>
                            </p:childTnLst>
                          </p:cTn>
                        </p:par>
                        <p:par>
                          <p:cTn id="64" fill="hold">
                            <p:stCondLst>
                              <p:cond delay="2500"/>
                            </p:stCondLst>
                            <p:childTnLst>
                              <p:par>
                                <p:cTn id="65" presetID="23" presetClass="entr" presetSubtype="32"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strVal val="4*#ppt_w"/>
                                          </p:val>
                                        </p:tav>
                                        <p:tav tm="100000">
                                          <p:val>
                                            <p:strVal val="#ppt_w"/>
                                          </p:val>
                                        </p:tav>
                                      </p:tavLst>
                                    </p:anim>
                                    <p:anim calcmode="lin" valueType="num">
                                      <p:cBhvr>
                                        <p:cTn id="68" dur="500" fill="hold"/>
                                        <p:tgtEl>
                                          <p:spTgt spid="34"/>
                                        </p:tgtEl>
                                        <p:attrNameLst>
                                          <p:attrName>ppt_h</p:attrName>
                                        </p:attrNameLst>
                                      </p:cBhvr>
                                      <p:tavLst>
                                        <p:tav tm="0">
                                          <p:val>
                                            <p:strVal val="4*#ppt_h"/>
                                          </p:val>
                                        </p:tav>
                                        <p:tav tm="100000">
                                          <p:val>
                                            <p:strVal val="#ppt_h"/>
                                          </p:val>
                                        </p:tav>
                                      </p:tavLst>
                                    </p:anim>
                                  </p:childTnLst>
                                </p:cTn>
                              </p:par>
                            </p:childTnLst>
                          </p:cTn>
                        </p:par>
                        <p:par>
                          <p:cTn id="69" fill="hold">
                            <p:stCondLst>
                              <p:cond delay="3000"/>
                            </p:stCondLst>
                            <p:childTnLst>
                              <p:par>
                                <p:cTn id="70" presetID="23" presetClass="entr" presetSubtype="32"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strVal val="4*#ppt_w"/>
                                          </p:val>
                                        </p:tav>
                                        <p:tav tm="100000">
                                          <p:val>
                                            <p:strVal val="#ppt_w"/>
                                          </p:val>
                                        </p:tav>
                                      </p:tavLst>
                                    </p:anim>
                                    <p:anim calcmode="lin" valueType="num">
                                      <p:cBhvr>
                                        <p:cTn id="73" dur="500" fill="hold"/>
                                        <p:tgtEl>
                                          <p:spTgt spid="42"/>
                                        </p:tgtEl>
                                        <p:attrNameLst>
                                          <p:attrName>ppt_h</p:attrName>
                                        </p:attrNameLst>
                                      </p:cBhvr>
                                      <p:tavLst>
                                        <p:tav tm="0">
                                          <p:val>
                                            <p:strVal val="4*#ppt_h"/>
                                          </p:val>
                                        </p:tav>
                                        <p:tav tm="100000">
                                          <p:val>
                                            <p:strVal val="#ppt_h"/>
                                          </p:val>
                                        </p:tav>
                                      </p:tavLst>
                                    </p:anim>
                                  </p:childTnLst>
                                </p:cTn>
                              </p:par>
                            </p:childTnLst>
                          </p:cTn>
                        </p:par>
                        <p:par>
                          <p:cTn id="74" fill="hold">
                            <p:stCondLst>
                              <p:cond delay="3500"/>
                            </p:stCondLst>
                            <p:childTnLst>
                              <p:par>
                                <p:cTn id="75" presetID="23" presetClass="entr" presetSubtype="32"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strVal val="4*#ppt_w"/>
                                          </p:val>
                                        </p:tav>
                                        <p:tav tm="100000">
                                          <p:val>
                                            <p:strVal val="#ppt_w"/>
                                          </p:val>
                                        </p:tav>
                                      </p:tavLst>
                                    </p:anim>
                                    <p:anim calcmode="lin" valueType="num">
                                      <p:cBhvr>
                                        <p:cTn id="78" dur="500" fill="hold"/>
                                        <p:tgtEl>
                                          <p:spTgt spid="38"/>
                                        </p:tgtEl>
                                        <p:attrNameLst>
                                          <p:attrName>ppt_h</p:attrName>
                                        </p:attrNameLst>
                                      </p:cBhvr>
                                      <p:tavLst>
                                        <p:tav tm="0">
                                          <p:val>
                                            <p:strVal val="4*#ppt_h"/>
                                          </p:val>
                                        </p:tav>
                                        <p:tav tm="100000">
                                          <p:val>
                                            <p:strVal val="#ppt_h"/>
                                          </p:val>
                                        </p:tav>
                                      </p:tavLst>
                                    </p:anim>
                                  </p:childTnLst>
                                </p:cTn>
                              </p:par>
                            </p:childTnLst>
                          </p:cTn>
                        </p:par>
                        <p:par>
                          <p:cTn id="79" fill="hold">
                            <p:stCondLst>
                              <p:cond delay="4000"/>
                            </p:stCondLst>
                            <p:childTnLst>
                              <p:par>
                                <p:cTn id="80" presetID="23" presetClass="entr" presetSubtype="32"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strVal val="4*#ppt_w"/>
                                          </p:val>
                                        </p:tav>
                                        <p:tav tm="100000">
                                          <p:val>
                                            <p:strVal val="#ppt_w"/>
                                          </p:val>
                                        </p:tav>
                                      </p:tavLst>
                                    </p:anim>
                                    <p:anim calcmode="lin" valueType="num">
                                      <p:cBhvr>
                                        <p:cTn id="83" dur="500" fill="hold"/>
                                        <p:tgtEl>
                                          <p:spTgt spid="46"/>
                                        </p:tgtEl>
                                        <p:attrNameLst>
                                          <p:attrName>ppt_h</p:attrName>
                                        </p:attrNameLst>
                                      </p:cBhvr>
                                      <p:tavLst>
                                        <p:tav tm="0">
                                          <p:val>
                                            <p:strVal val="4*#ppt_h"/>
                                          </p:val>
                                        </p:tav>
                                        <p:tav tm="100000">
                                          <p:val>
                                            <p:strVal val="#ppt_h"/>
                                          </p:val>
                                        </p:tav>
                                      </p:tavLst>
                                    </p:anim>
                                  </p:childTnLst>
                                </p:cTn>
                              </p:par>
                            </p:childTnLst>
                          </p:cTn>
                        </p:par>
                        <p:par>
                          <p:cTn id="84" fill="hold">
                            <p:stCondLst>
                              <p:cond delay="4500"/>
                            </p:stCondLst>
                            <p:childTnLst>
                              <p:par>
                                <p:cTn id="85" presetID="37"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1000"/>
                                        <p:tgtEl>
                                          <p:spTgt spid="66"/>
                                        </p:tgtEl>
                                      </p:cBhvr>
                                    </p:animEffect>
                                    <p:anim calcmode="lin" valueType="num">
                                      <p:cBhvr>
                                        <p:cTn id="88" dur="1000" fill="hold"/>
                                        <p:tgtEl>
                                          <p:spTgt spid="66"/>
                                        </p:tgtEl>
                                        <p:attrNameLst>
                                          <p:attrName>ppt_x</p:attrName>
                                        </p:attrNameLst>
                                      </p:cBhvr>
                                      <p:tavLst>
                                        <p:tav tm="0">
                                          <p:val>
                                            <p:strVal val="#ppt_x"/>
                                          </p:val>
                                        </p:tav>
                                        <p:tav tm="100000">
                                          <p:val>
                                            <p:strVal val="#ppt_x"/>
                                          </p:val>
                                        </p:tav>
                                      </p:tavLst>
                                    </p:anim>
                                    <p:anim calcmode="lin" valueType="num">
                                      <p:cBhvr>
                                        <p:cTn id="89" dur="900" decel="100000" fill="hold"/>
                                        <p:tgtEl>
                                          <p:spTgt spid="66"/>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25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1000"/>
                                        <p:tgtEl>
                                          <p:spTgt spid="61"/>
                                        </p:tgtEl>
                                      </p:cBhvr>
                                    </p:animEffect>
                                    <p:anim calcmode="lin" valueType="num">
                                      <p:cBhvr>
                                        <p:cTn id="94" dur="1000" fill="hold"/>
                                        <p:tgtEl>
                                          <p:spTgt spid="61"/>
                                        </p:tgtEl>
                                        <p:attrNameLst>
                                          <p:attrName>ppt_x</p:attrName>
                                        </p:attrNameLst>
                                      </p:cBhvr>
                                      <p:tavLst>
                                        <p:tav tm="0">
                                          <p:val>
                                            <p:strVal val="#ppt_x"/>
                                          </p:val>
                                        </p:tav>
                                        <p:tav tm="100000">
                                          <p:val>
                                            <p:strVal val="#ppt_x"/>
                                          </p:val>
                                        </p:tav>
                                      </p:tavLst>
                                    </p:anim>
                                    <p:anim calcmode="lin" valueType="num">
                                      <p:cBhvr>
                                        <p:cTn id="95" dur="900" decel="100000" fill="hold"/>
                                        <p:tgtEl>
                                          <p:spTgt spid="6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97" presetID="37" presetClass="entr" presetSubtype="0" fill="hold" nodeType="withEffect">
                                  <p:stCondLst>
                                    <p:cond delay="50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000"/>
                                        <p:tgtEl>
                                          <p:spTgt spid="50"/>
                                        </p:tgtEl>
                                      </p:cBhvr>
                                    </p:animEffect>
                                    <p:anim calcmode="lin" valueType="num">
                                      <p:cBhvr>
                                        <p:cTn id="100" dur="1000" fill="hold"/>
                                        <p:tgtEl>
                                          <p:spTgt spid="50"/>
                                        </p:tgtEl>
                                        <p:attrNameLst>
                                          <p:attrName>ppt_x</p:attrName>
                                        </p:attrNameLst>
                                      </p:cBhvr>
                                      <p:tavLst>
                                        <p:tav tm="0">
                                          <p:val>
                                            <p:strVal val="#ppt_x"/>
                                          </p:val>
                                        </p:tav>
                                        <p:tav tm="100000">
                                          <p:val>
                                            <p:strVal val="#ppt_x"/>
                                          </p:val>
                                        </p:tav>
                                      </p:tavLst>
                                    </p:anim>
                                    <p:anim calcmode="lin" valueType="num">
                                      <p:cBhvr>
                                        <p:cTn id="101" dur="900" decel="100000" fill="hold"/>
                                        <p:tgtEl>
                                          <p:spTgt spid="5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75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900" decel="100000" fill="hold"/>
                                        <p:tgtEl>
                                          <p:spTgt spid="56"/>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09" fill="hold">
                            <p:stCondLst>
                              <p:cond delay="5500"/>
                            </p:stCondLst>
                            <p:childTnLst>
                              <p:par>
                                <p:cTn id="110" presetID="16" presetClass="entr" presetSubtype="37" fill="hold"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barn(outVertical)">
                                      <p:cBhvr>
                                        <p:cTn id="112" dur="500"/>
                                        <p:tgtEl>
                                          <p:spTgt spid="73"/>
                                        </p:tgtEl>
                                      </p:cBhvr>
                                    </p:animEffect>
                                  </p:childTnLst>
                                </p:cTn>
                              </p:par>
                              <p:par>
                                <p:cTn id="113" presetID="16" presetClass="entr" presetSubtype="37" fill="hold" nodeType="with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barn(outVertical)">
                                      <p:cBhvr>
                                        <p:cTn id="115" dur="500"/>
                                        <p:tgtEl>
                                          <p:spTgt spid="76"/>
                                        </p:tgtEl>
                                      </p:cBhvr>
                                    </p:animEffect>
                                  </p:childTnLst>
                                </p:cTn>
                              </p:par>
                              <p:par>
                                <p:cTn id="116" presetID="16" presetClass="entr" presetSubtype="37" fill="hold" nodeType="withEffect">
                                  <p:stCondLst>
                                    <p:cond delay="0"/>
                                  </p:stCondLst>
                                  <p:childTnLst>
                                    <p:set>
                                      <p:cBhvr>
                                        <p:cTn id="117" dur="1" fill="hold">
                                          <p:stCondLst>
                                            <p:cond delay="0"/>
                                          </p:stCondLst>
                                        </p:cTn>
                                        <p:tgtEl>
                                          <p:spTgt spid="79"/>
                                        </p:tgtEl>
                                        <p:attrNameLst>
                                          <p:attrName>style.visibility</p:attrName>
                                        </p:attrNameLst>
                                      </p:cBhvr>
                                      <p:to>
                                        <p:strVal val="visible"/>
                                      </p:to>
                                    </p:set>
                                    <p:animEffect transition="in" filter="barn(outVertical)">
                                      <p:cBhvr>
                                        <p:cTn id="118" dur="500"/>
                                        <p:tgtEl>
                                          <p:spTgt spid="79"/>
                                        </p:tgtEl>
                                      </p:cBhvr>
                                    </p:animEffect>
                                  </p:childTnLst>
                                </p:cTn>
                              </p:par>
                              <p:par>
                                <p:cTn id="119" presetID="16" presetClass="entr" presetSubtype="37" fill="hold" nodeType="with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barn(outVertical)">
                                      <p:cBhvr>
                                        <p:cTn id="121" dur="500"/>
                                        <p:tgtEl>
                                          <p:spTgt spid="82"/>
                                        </p:tgtEl>
                                      </p:cBhvr>
                                    </p:animEffect>
                                  </p:childTnLst>
                                </p:cTn>
                              </p:par>
                            </p:childTnLst>
                          </p:cTn>
                        </p:par>
                        <p:par>
                          <p:cTn id="122" fill="hold">
                            <p:stCondLst>
                              <p:cond delay="6000"/>
                            </p:stCondLst>
                            <p:childTnLst>
                              <p:par>
                                <p:cTn id="123" presetID="10" presetClass="entr" presetSubtype="0" fill="hold" grpId="0" nodeType="afterEffect">
                                  <p:stCondLst>
                                    <p:cond delay="0"/>
                                  </p:stCondLst>
                                  <p:childTnLst>
                                    <p:set>
                                      <p:cBhvr>
                                        <p:cTn id="124" dur="1" fill="hold">
                                          <p:stCondLst>
                                            <p:cond delay="0"/>
                                          </p:stCondLst>
                                        </p:cTn>
                                        <p:tgtEl>
                                          <p:spTgt spid="85"/>
                                        </p:tgtEl>
                                        <p:attrNameLst>
                                          <p:attrName>style.visibility</p:attrName>
                                        </p:attrNameLst>
                                      </p:cBhvr>
                                      <p:to>
                                        <p:strVal val="visible"/>
                                      </p:to>
                                    </p:set>
                                    <p:animEffect transition="in" filter="fade">
                                      <p:cBhvr>
                                        <p:cTn id="125" dur="500"/>
                                        <p:tgtEl>
                                          <p:spTgt spid="85"/>
                                        </p:tgtEl>
                                      </p:cBhvr>
                                    </p:animEffect>
                                  </p:childTnLst>
                                </p:cTn>
                              </p:par>
                              <p:par>
                                <p:cTn id="126" presetID="41" presetClass="entr" presetSubtype="0" fill="hold" grpId="0" nodeType="withEffect">
                                  <p:stCondLst>
                                    <p:cond delay="0"/>
                                  </p:stCondLst>
                                  <p:iterate type="lt">
                                    <p:tmPct val="10000"/>
                                  </p:iterate>
                                  <p:childTnLst>
                                    <p:set>
                                      <p:cBhvr>
                                        <p:cTn id="127" dur="1" fill="hold">
                                          <p:stCondLst>
                                            <p:cond delay="0"/>
                                          </p:stCondLst>
                                        </p:cTn>
                                        <p:tgtEl>
                                          <p:spTgt spid="86"/>
                                        </p:tgtEl>
                                        <p:attrNameLst>
                                          <p:attrName>style.visibility</p:attrName>
                                        </p:attrNameLst>
                                      </p:cBhvr>
                                      <p:to>
                                        <p:strVal val="visible"/>
                                      </p:to>
                                    </p:set>
                                    <p:anim calcmode="lin" valueType="num">
                                      <p:cBhvr>
                                        <p:cTn id="128" dur="25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129" dur="250" fill="hold"/>
                                        <p:tgtEl>
                                          <p:spTgt spid="86"/>
                                        </p:tgtEl>
                                        <p:attrNameLst>
                                          <p:attrName>ppt_y</p:attrName>
                                        </p:attrNameLst>
                                      </p:cBhvr>
                                      <p:tavLst>
                                        <p:tav tm="0">
                                          <p:val>
                                            <p:strVal val="#ppt_y"/>
                                          </p:val>
                                        </p:tav>
                                        <p:tav tm="100000">
                                          <p:val>
                                            <p:strVal val="#ppt_y"/>
                                          </p:val>
                                        </p:tav>
                                      </p:tavLst>
                                    </p:anim>
                                    <p:anim calcmode="lin" valueType="num">
                                      <p:cBhvr>
                                        <p:cTn id="130" dur="25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131" dur="25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250" tmFilter="0,0; .5, 1; 1, 1"/>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5" grpId="0" animBg="1"/>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5"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6"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8"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9"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10" name="组合 9"/>
          <p:cNvGrpSpPr/>
          <p:nvPr/>
        </p:nvGrpSpPr>
        <p:grpSpPr>
          <a:xfrm>
            <a:off x="3707887" y="1438149"/>
            <a:ext cx="1728225" cy="1728000"/>
            <a:chOff x="1827622" y="1343919"/>
            <a:chExt cx="2304000" cy="2304000"/>
          </a:xfrm>
        </p:grpSpPr>
        <p:sp>
          <p:nvSpPr>
            <p:cNvPr id="11" name="椭圆 1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12" name="椭圆 11"/>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zh-CN" altLang="en-US" sz="1400" b="1" dirty="0">
                  <a:solidFill>
                    <a:srgbClr val="FFA538"/>
                  </a:solidFill>
                  <a:latin typeface="微软雅黑" panose="020B0503020204020204" pitchFamily="34" charset="-122"/>
                  <a:ea typeface="微软雅黑" panose="020B0503020204020204" pitchFamily="34" charset="-122"/>
                </a:rPr>
                <a:t>单击添加标题</a:t>
              </a:r>
            </a:p>
          </p:txBody>
        </p:sp>
      </p:grpSp>
      <p:sp>
        <p:nvSpPr>
          <p:cNvPr id="13" name="TextBox 26"/>
          <p:cNvSpPr txBox="1"/>
          <p:nvPr/>
        </p:nvSpPr>
        <p:spPr>
          <a:xfrm>
            <a:off x="3588552" y="3547418"/>
            <a:ext cx="1027882" cy="214949"/>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FFA538"/>
                </a:solidFill>
                <a:effectLst/>
                <a:uLnTx/>
                <a:uFillTx/>
                <a:latin typeface="微软雅黑" panose="020B0503020204020204" pitchFamily="34" charset="-122"/>
                <a:ea typeface="微软雅黑" panose="020B0503020204020204" pitchFamily="34" charset="-122"/>
              </a:rPr>
              <a:t>√ 添加小标题</a:t>
            </a:r>
          </a:p>
        </p:txBody>
      </p:sp>
      <p:sp>
        <p:nvSpPr>
          <p:cNvPr id="14" name="TextBox 27"/>
          <p:cNvSpPr txBox="1"/>
          <p:nvPr/>
        </p:nvSpPr>
        <p:spPr>
          <a:xfrm>
            <a:off x="4666884" y="3547418"/>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FA538"/>
                </a:solidFill>
                <a:latin typeface="微软雅黑" panose="020B0503020204020204" pitchFamily="34" charset="-122"/>
                <a:ea typeface="微软雅黑" panose="020B0503020204020204" pitchFamily="34" charset="-122"/>
              </a:rPr>
              <a:t>√添加小标题</a:t>
            </a:r>
          </a:p>
        </p:txBody>
      </p:sp>
      <p:sp>
        <p:nvSpPr>
          <p:cNvPr id="15" name="TextBox 28"/>
          <p:cNvSpPr txBox="1"/>
          <p:nvPr/>
        </p:nvSpPr>
        <p:spPr>
          <a:xfrm>
            <a:off x="3588552" y="3949363"/>
            <a:ext cx="1027882"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FA538"/>
                </a:solidFill>
                <a:latin typeface="微软雅黑" panose="020B0503020204020204" pitchFamily="34" charset="-122"/>
                <a:ea typeface="微软雅黑" panose="020B0503020204020204" pitchFamily="34" charset="-122"/>
              </a:rPr>
              <a:t>√添加小标题</a:t>
            </a:r>
          </a:p>
        </p:txBody>
      </p:sp>
      <p:sp>
        <p:nvSpPr>
          <p:cNvPr id="16" name="TextBox 29"/>
          <p:cNvSpPr txBox="1"/>
          <p:nvPr/>
        </p:nvSpPr>
        <p:spPr>
          <a:xfrm>
            <a:off x="4666884" y="3949363"/>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FA538"/>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500" fill="hold"/>
                                        <p:tgtEl>
                                          <p:spTgt spid="9"/>
                                        </p:tgtEl>
                                        <p:attrNameLst>
                                          <p:attrName>ppt_w</p:attrName>
                                        </p:attrNameLst>
                                      </p:cBhvr>
                                      <p:tavLst>
                                        <p:tav tm="0">
                                          <p:val>
                                            <p:fltVal val="0"/>
                                          </p:val>
                                        </p:tav>
                                        <p:tav tm="100000">
                                          <p:val>
                                            <p:strVal val="#ppt_w"/>
                                          </p:val>
                                        </p:tav>
                                      </p:tavLst>
                                    </p:anim>
                                    <p:anim calcmode="lin" valueType="num">
                                      <p:cBhvr>
                                        <p:cTn id="12" dur="1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1500" fill="hold"/>
                                        <p:tgtEl>
                                          <p:spTgt spid="8"/>
                                        </p:tgtEl>
                                        <p:attrNameLst>
                                          <p:attrName>ppt_w</p:attrName>
                                        </p:attrNameLst>
                                      </p:cBhvr>
                                      <p:tavLst>
                                        <p:tav tm="0">
                                          <p:val>
                                            <p:fltVal val="0"/>
                                          </p:val>
                                        </p:tav>
                                        <p:tav tm="100000">
                                          <p:val>
                                            <p:strVal val="#ppt_w"/>
                                          </p:val>
                                        </p:tav>
                                      </p:tavLst>
                                    </p:anim>
                                    <p:anim calcmode="lin" valueType="num">
                                      <p:cBhvr>
                                        <p:cTn id="16" dur="1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500" fill="hold"/>
                                        <p:tgtEl>
                                          <p:spTgt spid="6"/>
                                        </p:tgtEl>
                                        <p:attrNameLst>
                                          <p:attrName>ppt_w</p:attrName>
                                        </p:attrNameLst>
                                      </p:cBhvr>
                                      <p:tavLst>
                                        <p:tav tm="0">
                                          <p:val>
                                            <p:fltVal val="0"/>
                                          </p:val>
                                        </p:tav>
                                        <p:tav tm="100000">
                                          <p:val>
                                            <p:strVal val="#ppt_w"/>
                                          </p:val>
                                        </p:tav>
                                      </p:tavLst>
                                    </p:anim>
                                    <p:anim calcmode="lin" valueType="num">
                                      <p:cBhvr>
                                        <p:cTn id="24" dur="1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0" fill="hold"/>
                                        <p:tgtEl>
                                          <p:spTgt spid="5"/>
                                        </p:tgtEl>
                                        <p:attrNameLst>
                                          <p:attrName>ppt_w</p:attrName>
                                        </p:attrNameLst>
                                      </p:cBhvr>
                                      <p:tavLst>
                                        <p:tav tm="0">
                                          <p:val>
                                            <p:fltVal val="0"/>
                                          </p:val>
                                        </p:tav>
                                        <p:tav tm="100000">
                                          <p:val>
                                            <p:strVal val="#ppt_w"/>
                                          </p:val>
                                        </p:tav>
                                      </p:tavLst>
                                    </p:anim>
                                    <p:anim calcmode="lin" valueType="num">
                                      <p:cBhvr>
                                        <p:cTn id="28" dur="1500" fill="hold"/>
                                        <p:tgtEl>
                                          <p:spTgt spid="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1500" fill="hold"/>
                                        <p:tgtEl>
                                          <p:spTgt spid="4"/>
                                        </p:tgtEl>
                                        <p:attrNameLst>
                                          <p:attrName>ppt_w</p:attrName>
                                        </p:attrNameLst>
                                      </p:cBhvr>
                                      <p:tavLst>
                                        <p:tav tm="0">
                                          <p:val>
                                            <p:fltVal val="0"/>
                                          </p:val>
                                        </p:tav>
                                        <p:tav tm="100000">
                                          <p:val>
                                            <p:strVal val="#ppt_w"/>
                                          </p:val>
                                        </p:tav>
                                      </p:tavLst>
                                    </p:anim>
                                    <p:anim calcmode="lin" valueType="num">
                                      <p:cBhvr>
                                        <p:cTn id="32" dur="150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AE47"/>
                </a:solidFill>
                <a:latin typeface="微软雅黑" panose="020B0503020204020204" pitchFamily="34" charset="-122"/>
                <a:ea typeface="微软雅黑" panose="020B0503020204020204" pitchFamily="34" charset="-122"/>
              </a:rPr>
              <a:t>单击添加标题</a:t>
            </a:r>
          </a:p>
        </p:txBody>
      </p:sp>
      <p:sp>
        <p:nvSpPr>
          <p:cNvPr id="3" name="六边形 2"/>
          <p:cNvSpPr/>
          <p:nvPr/>
        </p:nvSpPr>
        <p:spPr>
          <a:xfrm>
            <a:off x="3542236" y="1741696"/>
            <a:ext cx="1986701" cy="1712054"/>
          </a:xfrm>
          <a:prstGeom prst="hexagon">
            <a:avLst/>
          </a:prstGeom>
          <a:gradFill flip="none" rotWithShape="1">
            <a:gsLst>
              <a:gs pos="0">
                <a:schemeClr val="bg1">
                  <a:lumMod val="98000"/>
                </a:schemeClr>
              </a:gs>
              <a:gs pos="100000">
                <a:schemeClr val="bg1">
                  <a:lumMod val="75000"/>
                </a:schemeClr>
              </a:gs>
            </a:gsLst>
            <a:lin ang="2700000" scaled="1"/>
            <a:tileRect/>
          </a:gradFill>
          <a:ln w="28575">
            <a:gradFill flip="none" rotWithShape="1">
              <a:gsLst>
                <a:gs pos="0">
                  <a:srgbClr val="F5F5F5"/>
                </a:gs>
                <a:gs pos="100000">
                  <a:schemeClr val="bg1">
                    <a:lumMod val="75000"/>
                  </a:schemeClr>
                </a:gs>
              </a:gsLst>
              <a:lin ang="2700000" scaled="1"/>
              <a:tileRect/>
            </a:gradFill>
          </a:ln>
          <a:effectLst>
            <a:innerShdw blurRad="1143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 name="组合 4"/>
          <p:cNvGrpSpPr/>
          <p:nvPr/>
        </p:nvGrpSpPr>
        <p:grpSpPr>
          <a:xfrm>
            <a:off x="3429214" y="1100546"/>
            <a:ext cx="1246809" cy="1552912"/>
            <a:chOff x="4043417" y="2073090"/>
            <a:chExt cx="1923258" cy="2396300"/>
          </a:xfrm>
        </p:grpSpPr>
        <p:grpSp>
          <p:nvGrpSpPr>
            <p:cNvPr id="6" name="组合 5"/>
            <p:cNvGrpSpPr/>
            <p:nvPr/>
          </p:nvGrpSpPr>
          <p:grpSpPr>
            <a:xfrm>
              <a:off x="4043417" y="2073090"/>
              <a:ext cx="1923258" cy="2396300"/>
              <a:chOff x="7380501" y="2927402"/>
              <a:chExt cx="2311887" cy="2880512"/>
            </a:xfrm>
          </p:grpSpPr>
          <p:sp>
            <p:nvSpPr>
              <p:cNvPr id="8"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椭圆 8"/>
              <p:cNvSpPr/>
              <p:nvPr/>
            </p:nvSpPr>
            <p:spPr>
              <a:xfrm>
                <a:off x="7567583" y="3243358"/>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7" name="文本框 115"/>
            <p:cNvSpPr txBox="1"/>
            <p:nvPr/>
          </p:nvSpPr>
          <p:spPr>
            <a:xfrm>
              <a:off x="4354331" y="2524271"/>
              <a:ext cx="715187" cy="712396"/>
            </a:xfrm>
            <a:prstGeom prst="rect">
              <a:avLst/>
            </a:prstGeom>
            <a:noFill/>
          </p:spPr>
          <p:txBody>
            <a:bodyPr wrap="square" rtlCol="0">
              <a:spAutoFit/>
            </a:bodyPr>
            <a:lstStyle/>
            <a:p>
              <a:pPr algn="ctr"/>
              <a:r>
                <a:rPr lang="en-US" altLang="zh-CN" sz="2400" dirty="0">
                  <a:solidFill>
                    <a:srgbClr val="FFB850"/>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01</a:t>
              </a:r>
              <a:endParaRPr lang="zh-CN" altLang="en-US" sz="2400" dirty="0">
                <a:solidFill>
                  <a:srgbClr val="FFB850"/>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11" name="组合 10"/>
          <p:cNvGrpSpPr/>
          <p:nvPr/>
        </p:nvGrpSpPr>
        <p:grpSpPr>
          <a:xfrm>
            <a:off x="4781940" y="1100546"/>
            <a:ext cx="1246809" cy="1552912"/>
            <a:chOff x="4043417" y="2073090"/>
            <a:chExt cx="1923258" cy="2396300"/>
          </a:xfrm>
        </p:grpSpPr>
        <p:grpSp>
          <p:nvGrpSpPr>
            <p:cNvPr id="12" name="组合 11"/>
            <p:cNvGrpSpPr/>
            <p:nvPr/>
          </p:nvGrpSpPr>
          <p:grpSpPr>
            <a:xfrm>
              <a:off x="4043417" y="2073090"/>
              <a:ext cx="1923258" cy="2396300"/>
              <a:chOff x="7380501" y="2927402"/>
              <a:chExt cx="2311887" cy="2880512"/>
            </a:xfrm>
          </p:grpSpPr>
          <p:sp>
            <p:nvSpPr>
              <p:cNvPr id="14"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椭圆 14"/>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椭圆 15"/>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3" name="文本框 121"/>
            <p:cNvSpPr txBox="1"/>
            <p:nvPr/>
          </p:nvSpPr>
          <p:spPr>
            <a:xfrm>
              <a:off x="4354331" y="2524271"/>
              <a:ext cx="715187" cy="1282312"/>
            </a:xfrm>
            <a:prstGeom prst="rect">
              <a:avLst/>
            </a:prstGeom>
            <a:noFill/>
          </p:spPr>
          <p:txBody>
            <a:bodyPr wrap="square" rtlCol="0">
              <a:spAutoFit/>
            </a:bodyPr>
            <a:lstStyle/>
            <a:p>
              <a:pPr algn="ctr"/>
              <a:r>
                <a:rPr lang="en-US" altLang="zh-CN" sz="2400" dirty="0">
                  <a:solidFill>
                    <a:srgbClr val="01ACBE"/>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02</a:t>
              </a:r>
              <a:endParaRPr lang="zh-CN" altLang="en-US" sz="2400" dirty="0">
                <a:solidFill>
                  <a:srgbClr val="01ACBE"/>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17" name="组合 16"/>
          <p:cNvGrpSpPr/>
          <p:nvPr/>
        </p:nvGrpSpPr>
        <p:grpSpPr>
          <a:xfrm>
            <a:off x="3429214" y="3197604"/>
            <a:ext cx="1246809" cy="1552912"/>
            <a:chOff x="4043417" y="2073090"/>
            <a:chExt cx="1923258" cy="2396300"/>
          </a:xfrm>
        </p:grpSpPr>
        <p:grpSp>
          <p:nvGrpSpPr>
            <p:cNvPr id="18" name="组合 17"/>
            <p:cNvGrpSpPr/>
            <p:nvPr/>
          </p:nvGrpSpPr>
          <p:grpSpPr>
            <a:xfrm>
              <a:off x="4043417" y="2073090"/>
              <a:ext cx="1923258" cy="2396300"/>
              <a:chOff x="7380501" y="2927402"/>
              <a:chExt cx="2311887" cy="2880512"/>
            </a:xfrm>
          </p:grpSpPr>
          <p:sp>
            <p:nvSpPr>
              <p:cNvPr id="20"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椭圆 20"/>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9" name="文本框 127"/>
            <p:cNvSpPr txBox="1"/>
            <p:nvPr/>
          </p:nvSpPr>
          <p:spPr>
            <a:xfrm>
              <a:off x="4354331" y="2524271"/>
              <a:ext cx="715187" cy="1282312"/>
            </a:xfrm>
            <a:prstGeom prst="rect">
              <a:avLst/>
            </a:prstGeom>
            <a:noFill/>
          </p:spPr>
          <p:txBody>
            <a:bodyPr wrap="square" rtlCol="0">
              <a:spAutoFit/>
            </a:bodyPr>
            <a:lstStyle/>
            <a:p>
              <a:pPr algn="ctr"/>
              <a:r>
                <a:rPr lang="en-US" altLang="zh-CN" sz="2400" dirty="0">
                  <a:solidFill>
                    <a:srgbClr val="00AF92"/>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05</a:t>
              </a:r>
              <a:endParaRPr lang="zh-CN" altLang="en-US" sz="2400" dirty="0">
                <a:solidFill>
                  <a:srgbClr val="00AF92"/>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23" name="组合 22"/>
          <p:cNvGrpSpPr/>
          <p:nvPr/>
        </p:nvGrpSpPr>
        <p:grpSpPr>
          <a:xfrm>
            <a:off x="4781940" y="3197604"/>
            <a:ext cx="1246809" cy="1552912"/>
            <a:chOff x="4043417" y="2073090"/>
            <a:chExt cx="1923258" cy="2396300"/>
          </a:xfrm>
        </p:grpSpPr>
        <p:grpSp>
          <p:nvGrpSpPr>
            <p:cNvPr id="24" name="组合 23"/>
            <p:cNvGrpSpPr/>
            <p:nvPr/>
          </p:nvGrpSpPr>
          <p:grpSpPr>
            <a:xfrm>
              <a:off x="4043417" y="2073090"/>
              <a:ext cx="1923258" cy="2396300"/>
              <a:chOff x="7380501" y="2927402"/>
              <a:chExt cx="2311887" cy="2880512"/>
            </a:xfrm>
          </p:grpSpPr>
          <p:sp>
            <p:nvSpPr>
              <p:cNvPr id="26"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椭圆 26"/>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椭圆 27"/>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5" name="文本框 133"/>
            <p:cNvSpPr txBox="1"/>
            <p:nvPr/>
          </p:nvSpPr>
          <p:spPr>
            <a:xfrm>
              <a:off x="4354331" y="2524271"/>
              <a:ext cx="715187" cy="1282312"/>
            </a:xfrm>
            <a:prstGeom prst="rect">
              <a:avLst/>
            </a:prstGeom>
            <a:noFill/>
          </p:spPr>
          <p:txBody>
            <a:bodyPr wrap="square" rtlCol="0">
              <a:spAutoFit/>
            </a:bodyPr>
            <a:lstStyle/>
            <a:p>
              <a:pPr algn="ctr"/>
              <a:r>
                <a:rPr lang="en-US" altLang="zh-CN" sz="2400" dirty="0">
                  <a:solidFill>
                    <a:srgbClr val="C65885"/>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04</a:t>
              </a:r>
              <a:endParaRPr lang="zh-CN" altLang="en-US" sz="2400" dirty="0">
                <a:solidFill>
                  <a:srgbClr val="C65885"/>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29" name="组合 28"/>
          <p:cNvGrpSpPr/>
          <p:nvPr/>
        </p:nvGrpSpPr>
        <p:grpSpPr>
          <a:xfrm>
            <a:off x="2877692" y="2135212"/>
            <a:ext cx="1246809" cy="1552912"/>
            <a:chOff x="4043417" y="2073090"/>
            <a:chExt cx="1923258" cy="2396300"/>
          </a:xfrm>
        </p:grpSpPr>
        <p:grpSp>
          <p:nvGrpSpPr>
            <p:cNvPr id="30" name="组合 29"/>
            <p:cNvGrpSpPr/>
            <p:nvPr/>
          </p:nvGrpSpPr>
          <p:grpSpPr>
            <a:xfrm>
              <a:off x="4043417" y="2073090"/>
              <a:ext cx="1923258" cy="2396300"/>
              <a:chOff x="7380501" y="2927402"/>
              <a:chExt cx="2311887" cy="2880512"/>
            </a:xfrm>
          </p:grpSpPr>
          <p:sp>
            <p:nvSpPr>
              <p:cNvPr id="32"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椭圆 32"/>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椭圆 33"/>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1" name="文本框 139"/>
            <p:cNvSpPr txBox="1"/>
            <p:nvPr/>
          </p:nvSpPr>
          <p:spPr>
            <a:xfrm>
              <a:off x="4285877" y="2524271"/>
              <a:ext cx="783642" cy="1282312"/>
            </a:xfrm>
            <a:prstGeom prst="rect">
              <a:avLst/>
            </a:prstGeom>
            <a:noFill/>
          </p:spPr>
          <p:txBody>
            <a:bodyPr wrap="square" rtlCol="0">
              <a:spAutoFit/>
            </a:bodyPr>
            <a:lstStyle/>
            <a:p>
              <a:pPr algn="ctr"/>
              <a:r>
                <a:rPr lang="en-US" altLang="zh-CN" sz="2400" dirty="0">
                  <a:solidFill>
                    <a:srgbClr val="663A77"/>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06</a:t>
              </a:r>
              <a:endParaRPr lang="zh-CN" altLang="en-US" sz="2400" dirty="0">
                <a:solidFill>
                  <a:srgbClr val="663A77"/>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35" name="组合 34"/>
          <p:cNvGrpSpPr/>
          <p:nvPr/>
        </p:nvGrpSpPr>
        <p:grpSpPr>
          <a:xfrm>
            <a:off x="5353734" y="2135212"/>
            <a:ext cx="1246809" cy="1552912"/>
            <a:chOff x="4043417" y="2073090"/>
            <a:chExt cx="1923258" cy="2396300"/>
          </a:xfrm>
        </p:grpSpPr>
        <p:grpSp>
          <p:nvGrpSpPr>
            <p:cNvPr id="36" name="组合 35"/>
            <p:cNvGrpSpPr/>
            <p:nvPr/>
          </p:nvGrpSpPr>
          <p:grpSpPr>
            <a:xfrm>
              <a:off x="4043417" y="2073090"/>
              <a:ext cx="1923258" cy="2396300"/>
              <a:chOff x="7380501" y="2927402"/>
              <a:chExt cx="2311887" cy="2880512"/>
            </a:xfrm>
          </p:grpSpPr>
          <p:sp>
            <p:nvSpPr>
              <p:cNvPr id="38"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椭圆 38"/>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椭圆 3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7" name="文本框 145"/>
            <p:cNvSpPr txBox="1"/>
            <p:nvPr/>
          </p:nvSpPr>
          <p:spPr>
            <a:xfrm>
              <a:off x="4354331" y="2524271"/>
              <a:ext cx="715187" cy="1282312"/>
            </a:xfrm>
            <a:prstGeom prst="rect">
              <a:avLst/>
            </a:prstGeom>
            <a:noFill/>
          </p:spPr>
          <p:txBody>
            <a:bodyPr wrap="square" rtlCol="0">
              <a:spAutoFit/>
            </a:bodyPr>
            <a:lstStyle/>
            <a:p>
              <a:pPr algn="ctr"/>
              <a:r>
                <a:rPr lang="en-US" altLang="zh-CN" sz="2400" dirty="0">
                  <a:solidFill>
                    <a:srgbClr val="E87071"/>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03</a:t>
              </a:r>
              <a:endParaRPr lang="zh-CN" altLang="en-US" sz="2400" dirty="0">
                <a:solidFill>
                  <a:srgbClr val="E87071"/>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41" name="Group 11"/>
          <p:cNvGrpSpPr>
            <a:grpSpLocks noChangeAspect="1"/>
          </p:cNvGrpSpPr>
          <p:nvPr/>
        </p:nvGrpSpPr>
        <p:grpSpPr bwMode="auto">
          <a:xfrm>
            <a:off x="6146186" y="1157597"/>
            <a:ext cx="306955" cy="266714"/>
            <a:chOff x="4838" y="1902"/>
            <a:chExt cx="497" cy="432"/>
          </a:xfrm>
          <a:solidFill>
            <a:srgbClr val="01ACBE"/>
          </a:solidFill>
        </p:grpSpPr>
        <p:sp>
          <p:nvSpPr>
            <p:cNvPr id="42"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45" name="等腰三角形 44"/>
          <p:cNvSpPr/>
          <p:nvPr/>
        </p:nvSpPr>
        <p:spPr>
          <a:xfrm rot="5400000">
            <a:off x="5814023" y="1465027"/>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 name="等腰三角形 45"/>
          <p:cNvSpPr/>
          <p:nvPr/>
        </p:nvSpPr>
        <p:spPr>
          <a:xfrm rot="5400000">
            <a:off x="6429412" y="2580574"/>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Freeform 18"/>
          <p:cNvSpPr>
            <a:spLocks noEditPoints="1"/>
          </p:cNvSpPr>
          <p:nvPr/>
        </p:nvSpPr>
        <p:spPr bwMode="auto">
          <a:xfrm>
            <a:off x="6764703" y="2275815"/>
            <a:ext cx="303432" cy="226376"/>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E8707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8" name="等腰三角形 47"/>
          <p:cNvSpPr/>
          <p:nvPr/>
        </p:nvSpPr>
        <p:spPr>
          <a:xfrm rot="5400000">
            <a:off x="5809830" y="3670286"/>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9" name="Group 4"/>
          <p:cNvGrpSpPr>
            <a:grpSpLocks noChangeAspect="1"/>
          </p:cNvGrpSpPr>
          <p:nvPr/>
        </p:nvGrpSpPr>
        <p:grpSpPr bwMode="auto">
          <a:xfrm>
            <a:off x="6211066" y="3324565"/>
            <a:ext cx="215505" cy="316331"/>
            <a:chOff x="3540" y="531"/>
            <a:chExt cx="348" cy="511"/>
          </a:xfrm>
          <a:solidFill>
            <a:srgbClr val="C65885"/>
          </a:solidFill>
        </p:grpSpPr>
        <p:sp>
          <p:nvSpPr>
            <p:cNvPr id="50"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54" name="等腰三角形 53"/>
          <p:cNvSpPr/>
          <p:nvPr/>
        </p:nvSpPr>
        <p:spPr>
          <a:xfrm rot="16200000" flipH="1">
            <a:off x="2520870" y="2580574"/>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等腰三角形 54"/>
          <p:cNvSpPr/>
          <p:nvPr/>
        </p:nvSpPr>
        <p:spPr>
          <a:xfrm rot="16200000" flipH="1">
            <a:off x="3085845" y="1462297"/>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等腰三角形 55"/>
          <p:cNvSpPr/>
          <p:nvPr/>
        </p:nvSpPr>
        <p:spPr>
          <a:xfrm rot="16200000" flipH="1">
            <a:off x="3082491" y="3670286"/>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7" name="组合 56"/>
          <p:cNvGrpSpPr/>
          <p:nvPr/>
        </p:nvGrpSpPr>
        <p:grpSpPr>
          <a:xfrm>
            <a:off x="1416711" y="2254541"/>
            <a:ext cx="281157" cy="254314"/>
            <a:chOff x="8578850" y="285750"/>
            <a:chExt cx="817563" cy="739775"/>
          </a:xfrm>
          <a:solidFill>
            <a:srgbClr val="663A77"/>
          </a:solidFill>
        </p:grpSpPr>
        <p:sp>
          <p:nvSpPr>
            <p:cNvPr id="58"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9"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60" name="Freeform 32"/>
          <p:cNvSpPr>
            <a:spLocks noEditPoints="1"/>
          </p:cNvSpPr>
          <p:nvPr/>
        </p:nvSpPr>
        <p:spPr bwMode="auto">
          <a:xfrm>
            <a:off x="1915388" y="1158601"/>
            <a:ext cx="314334" cy="224911"/>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FFB850"/>
          </a:solidFill>
          <a:ln>
            <a:noFill/>
          </a:ln>
        </p:spPr>
        <p:txBody>
          <a:bodyPr vert="horz" wrap="square" lIns="68580" tIns="34290" rIns="68580" bIns="34290" numCol="1" anchor="t" anchorCtr="0" compatLnSpc="1"/>
          <a:lstStyle/>
          <a:p>
            <a:endParaRPr lang="zh-CN" altLang="en-US" sz="1015">
              <a:solidFill>
                <a:prstClr val="black"/>
              </a:solidFill>
            </a:endParaRPr>
          </a:p>
        </p:txBody>
      </p:sp>
      <p:grpSp>
        <p:nvGrpSpPr>
          <p:cNvPr id="61" name="组合 60"/>
          <p:cNvGrpSpPr/>
          <p:nvPr/>
        </p:nvGrpSpPr>
        <p:grpSpPr>
          <a:xfrm>
            <a:off x="2011983" y="3355952"/>
            <a:ext cx="245084" cy="276487"/>
            <a:chOff x="10815638" y="1174750"/>
            <a:chExt cx="728663" cy="822325"/>
          </a:xfrm>
          <a:solidFill>
            <a:srgbClr val="00AF92"/>
          </a:solidFill>
        </p:grpSpPr>
        <p:sp>
          <p:nvSpPr>
            <p:cNvPr id="62"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3"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4" name="组合 63"/>
          <p:cNvGrpSpPr/>
          <p:nvPr/>
        </p:nvGrpSpPr>
        <p:grpSpPr>
          <a:xfrm>
            <a:off x="4323409" y="2120489"/>
            <a:ext cx="424352" cy="128406"/>
            <a:chOff x="6149305" y="3065915"/>
            <a:chExt cx="565728" cy="171248"/>
          </a:xfrm>
        </p:grpSpPr>
        <p:pic>
          <p:nvPicPr>
            <p:cNvPr id="65" name="图片 64"/>
            <p:cNvPicPr>
              <a:picLocks noChangeAspect="1"/>
            </p:cNvPicPr>
            <p:nvPr/>
          </p:nvPicPr>
          <p:blipFill>
            <a:blip r:embed="rId2"/>
            <a:stretch>
              <a:fillRect/>
            </a:stretch>
          </p:blipFill>
          <p:spPr>
            <a:xfrm>
              <a:off x="6149305" y="3065915"/>
              <a:ext cx="164161" cy="171248"/>
            </a:xfrm>
            <a:prstGeom prst="rect">
              <a:avLst/>
            </a:prstGeom>
          </p:spPr>
        </p:pic>
        <p:pic>
          <p:nvPicPr>
            <p:cNvPr id="66" name="图片 65"/>
            <p:cNvPicPr>
              <a:picLocks noChangeAspect="1"/>
            </p:cNvPicPr>
            <p:nvPr/>
          </p:nvPicPr>
          <p:blipFill>
            <a:blip r:embed="rId2"/>
            <a:stretch>
              <a:fillRect/>
            </a:stretch>
          </p:blipFill>
          <p:spPr>
            <a:xfrm>
              <a:off x="6350768" y="3065915"/>
              <a:ext cx="164161" cy="171248"/>
            </a:xfrm>
            <a:prstGeom prst="rect">
              <a:avLst/>
            </a:prstGeom>
          </p:spPr>
        </p:pic>
        <p:pic>
          <p:nvPicPr>
            <p:cNvPr id="67" name="图片 66"/>
            <p:cNvPicPr>
              <a:picLocks noChangeAspect="1"/>
            </p:cNvPicPr>
            <p:nvPr/>
          </p:nvPicPr>
          <p:blipFill>
            <a:blip r:embed="rId2"/>
            <a:stretch>
              <a:fillRect/>
            </a:stretch>
          </p:blipFill>
          <p:spPr>
            <a:xfrm>
              <a:off x="6550872" y="3065915"/>
              <a:ext cx="164161" cy="171248"/>
            </a:xfrm>
            <a:prstGeom prst="rect">
              <a:avLst/>
            </a:prstGeom>
          </p:spPr>
        </p:pic>
      </p:grpSp>
      <p:grpSp>
        <p:nvGrpSpPr>
          <p:cNvPr id="68" name="组合 67"/>
          <p:cNvGrpSpPr/>
          <p:nvPr/>
        </p:nvGrpSpPr>
        <p:grpSpPr>
          <a:xfrm>
            <a:off x="4323409" y="3031914"/>
            <a:ext cx="424352" cy="128406"/>
            <a:chOff x="5369268" y="3235643"/>
            <a:chExt cx="565728" cy="171248"/>
          </a:xfrm>
        </p:grpSpPr>
        <p:pic>
          <p:nvPicPr>
            <p:cNvPr id="69" name="图片 68"/>
            <p:cNvPicPr>
              <a:picLocks noChangeAspect="1"/>
            </p:cNvPicPr>
            <p:nvPr/>
          </p:nvPicPr>
          <p:blipFill>
            <a:blip r:embed="rId2"/>
            <a:stretch>
              <a:fillRect/>
            </a:stretch>
          </p:blipFill>
          <p:spPr>
            <a:xfrm>
              <a:off x="5369268" y="3235643"/>
              <a:ext cx="164161" cy="171248"/>
            </a:xfrm>
            <a:prstGeom prst="rect">
              <a:avLst/>
            </a:prstGeom>
          </p:spPr>
        </p:pic>
        <p:pic>
          <p:nvPicPr>
            <p:cNvPr id="70" name="图片 69"/>
            <p:cNvPicPr>
              <a:picLocks noChangeAspect="1"/>
            </p:cNvPicPr>
            <p:nvPr/>
          </p:nvPicPr>
          <p:blipFill>
            <a:blip r:embed="rId2"/>
            <a:stretch>
              <a:fillRect/>
            </a:stretch>
          </p:blipFill>
          <p:spPr>
            <a:xfrm>
              <a:off x="5570731" y="3235643"/>
              <a:ext cx="164161" cy="171248"/>
            </a:xfrm>
            <a:prstGeom prst="rect">
              <a:avLst/>
            </a:prstGeom>
          </p:spPr>
        </p:pic>
        <p:pic>
          <p:nvPicPr>
            <p:cNvPr id="71" name="图片 70"/>
            <p:cNvPicPr>
              <a:picLocks noChangeAspect="1"/>
            </p:cNvPicPr>
            <p:nvPr/>
          </p:nvPicPr>
          <p:blipFill>
            <a:blip r:embed="rId2"/>
            <a:stretch>
              <a:fillRect/>
            </a:stretch>
          </p:blipFill>
          <p:spPr>
            <a:xfrm>
              <a:off x="5770835" y="3235643"/>
              <a:ext cx="164161" cy="171248"/>
            </a:xfrm>
            <a:prstGeom prst="rect">
              <a:avLst/>
            </a:prstGeom>
          </p:spPr>
        </p:pic>
      </p:grpSp>
      <p:grpSp>
        <p:nvGrpSpPr>
          <p:cNvPr id="72" name="组合 71"/>
          <p:cNvGrpSpPr/>
          <p:nvPr/>
        </p:nvGrpSpPr>
        <p:grpSpPr>
          <a:xfrm>
            <a:off x="1722414" y="1186335"/>
            <a:ext cx="1278685" cy="857287"/>
            <a:chOff x="2296253" y="1582147"/>
            <a:chExt cx="1704691" cy="1143315"/>
          </a:xfrm>
        </p:grpSpPr>
        <p:sp>
          <p:nvSpPr>
            <p:cNvPr id="73" name="文本框 153"/>
            <p:cNvSpPr txBox="1"/>
            <p:nvPr/>
          </p:nvSpPr>
          <p:spPr>
            <a:xfrm>
              <a:off x="2942595" y="1582147"/>
              <a:ext cx="1058349" cy="369418"/>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74" name="文本框 113"/>
            <p:cNvSpPr txBox="1"/>
            <p:nvPr/>
          </p:nvSpPr>
          <p:spPr>
            <a:xfrm>
              <a:off x="2296253" y="1909664"/>
              <a:ext cx="1540170" cy="815798"/>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75" name="组合 74"/>
          <p:cNvGrpSpPr/>
          <p:nvPr/>
        </p:nvGrpSpPr>
        <p:grpSpPr>
          <a:xfrm>
            <a:off x="1223192" y="2273114"/>
            <a:ext cx="1575705" cy="878018"/>
            <a:chOff x="1630710" y="3031521"/>
            <a:chExt cx="2100667" cy="1170963"/>
          </a:xfrm>
        </p:grpSpPr>
        <p:sp>
          <p:nvSpPr>
            <p:cNvPr id="76" name="文本框 167"/>
            <p:cNvSpPr txBox="1"/>
            <p:nvPr/>
          </p:nvSpPr>
          <p:spPr>
            <a:xfrm>
              <a:off x="2237528" y="3031521"/>
              <a:ext cx="1493849" cy="369418"/>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77" name="文本框 113"/>
            <p:cNvSpPr txBox="1"/>
            <p:nvPr/>
          </p:nvSpPr>
          <p:spPr>
            <a:xfrm>
              <a:off x="1630710" y="3386687"/>
              <a:ext cx="1540171" cy="815797"/>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78" name="组合 77"/>
          <p:cNvGrpSpPr/>
          <p:nvPr/>
        </p:nvGrpSpPr>
        <p:grpSpPr>
          <a:xfrm>
            <a:off x="1796331" y="3396836"/>
            <a:ext cx="1566627" cy="894687"/>
            <a:chOff x="2394796" y="4530162"/>
            <a:chExt cx="2088564" cy="1193191"/>
          </a:xfrm>
        </p:grpSpPr>
        <p:sp>
          <p:nvSpPr>
            <p:cNvPr id="79" name="文本框 171"/>
            <p:cNvSpPr txBox="1"/>
            <p:nvPr/>
          </p:nvSpPr>
          <p:spPr>
            <a:xfrm>
              <a:off x="2989511" y="4530162"/>
              <a:ext cx="1493849" cy="369417"/>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80" name="文本框 113"/>
            <p:cNvSpPr txBox="1"/>
            <p:nvPr/>
          </p:nvSpPr>
          <p:spPr>
            <a:xfrm>
              <a:off x="2394796" y="4907557"/>
              <a:ext cx="1540170" cy="81579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81" name="组合 80"/>
          <p:cNvGrpSpPr/>
          <p:nvPr/>
        </p:nvGrpSpPr>
        <p:grpSpPr>
          <a:xfrm>
            <a:off x="6253795" y="3413375"/>
            <a:ext cx="1320875" cy="930324"/>
            <a:chOff x="8337307" y="4552221"/>
            <a:chExt cx="1760938" cy="1240720"/>
          </a:xfrm>
        </p:grpSpPr>
        <p:sp>
          <p:nvSpPr>
            <p:cNvPr id="82" name="文本框 87"/>
            <p:cNvSpPr txBox="1"/>
            <p:nvPr/>
          </p:nvSpPr>
          <p:spPr>
            <a:xfrm>
              <a:off x="8604396" y="4552221"/>
              <a:ext cx="1493849" cy="369418"/>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83" name="文本框 113"/>
            <p:cNvSpPr txBox="1"/>
            <p:nvPr/>
          </p:nvSpPr>
          <p:spPr>
            <a:xfrm>
              <a:off x="8337307" y="4977144"/>
              <a:ext cx="1540169" cy="815797"/>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84" name="组合 83"/>
          <p:cNvGrpSpPr/>
          <p:nvPr/>
        </p:nvGrpSpPr>
        <p:grpSpPr>
          <a:xfrm>
            <a:off x="6764703" y="2285572"/>
            <a:ext cx="1410497" cy="897969"/>
            <a:chOff x="9018430" y="3048134"/>
            <a:chExt cx="1880417" cy="1197568"/>
          </a:xfrm>
        </p:grpSpPr>
        <p:sp>
          <p:nvSpPr>
            <p:cNvPr id="85" name="文本框 78"/>
            <p:cNvSpPr txBox="1"/>
            <p:nvPr/>
          </p:nvSpPr>
          <p:spPr>
            <a:xfrm>
              <a:off x="9404998" y="3048134"/>
              <a:ext cx="1493849" cy="369417"/>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86" name="文本框 113"/>
            <p:cNvSpPr txBox="1"/>
            <p:nvPr/>
          </p:nvSpPr>
          <p:spPr>
            <a:xfrm>
              <a:off x="9018430" y="3429906"/>
              <a:ext cx="1540169" cy="81579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87" name="组合 86"/>
          <p:cNvGrpSpPr/>
          <p:nvPr/>
        </p:nvGrpSpPr>
        <p:grpSpPr>
          <a:xfrm>
            <a:off x="6138378" y="1184309"/>
            <a:ext cx="1430959" cy="905045"/>
            <a:chOff x="8183438" y="1579445"/>
            <a:chExt cx="1907697" cy="1207006"/>
          </a:xfrm>
        </p:grpSpPr>
        <p:sp>
          <p:nvSpPr>
            <p:cNvPr id="88" name="文本框 60"/>
            <p:cNvSpPr txBox="1"/>
            <p:nvPr/>
          </p:nvSpPr>
          <p:spPr>
            <a:xfrm>
              <a:off x="8597285" y="1579445"/>
              <a:ext cx="1493850" cy="369417"/>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89" name="文本框 113"/>
            <p:cNvSpPr txBox="1"/>
            <p:nvPr/>
          </p:nvSpPr>
          <p:spPr>
            <a:xfrm>
              <a:off x="8183438" y="1970655"/>
              <a:ext cx="1540170" cy="81579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
        <p:nvSpPr>
          <p:cNvPr id="90" name="文本框 153"/>
          <p:cNvSpPr txBox="1"/>
          <p:nvPr/>
        </p:nvSpPr>
        <p:spPr>
          <a:xfrm>
            <a:off x="4332118" y="2051913"/>
            <a:ext cx="713697" cy="1384995"/>
          </a:xfrm>
          <a:prstGeom prst="rect">
            <a:avLst/>
          </a:prstGeom>
          <a:noFill/>
        </p:spPr>
        <p:txBody>
          <a:bodyPr wrap="square" rtlCol="0">
            <a:spAutoFit/>
          </a:bodyPr>
          <a:lstStyle/>
          <a:p>
            <a:r>
              <a:rPr lang="zh-CN" altLang="en-US" sz="2100" b="1" dirty="0">
                <a:solidFill>
                  <a:schemeClr val="accent5"/>
                </a:solidFill>
                <a:latin typeface="微软雅黑" panose="020B0503020204020204" pitchFamily="34" charset="-122"/>
                <a:ea typeface="微软雅黑" panose="020B0503020204020204" pitchFamily="34" charset="-122"/>
              </a:rPr>
              <a:t>添加</a:t>
            </a:r>
            <a:r>
              <a:rPr lang="en-US" altLang="zh-CN" sz="2100" b="1" dirty="0">
                <a:solidFill>
                  <a:schemeClr val="accent5"/>
                </a:solidFill>
                <a:latin typeface="微软雅黑" panose="020B0503020204020204" pitchFamily="34" charset="-122"/>
                <a:ea typeface="微软雅黑" panose="020B0503020204020204" pitchFamily="34" charset="-122"/>
              </a:rPr>
              <a:t>         </a:t>
            </a:r>
            <a:r>
              <a:rPr lang="zh-CN" altLang="en-US" sz="2100" b="1" dirty="0">
                <a:solidFill>
                  <a:schemeClr val="accent5"/>
                </a:solidFill>
                <a:latin typeface="微软雅黑" panose="020B0503020204020204" pitchFamily="34" charset="-122"/>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randombar(horizontal)">
                                      <p:cBhvr>
                                        <p:cTn id="24" dur="500"/>
                                        <p:tgtEl>
                                          <p:spTgt spid="9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42" presetClass="path" presetSubtype="0" accel="50000" decel="50000" fill="hold" nodeType="withEffect">
                                  <p:stCondLst>
                                    <p:cond delay="0"/>
                                  </p:stCondLst>
                                  <p:childTnLst>
                                    <p:animMotion origin="layout" path="M -0.10287 0.1456 L 4.375E-6 3.7037E-6 " pathEditMode="relative" rAng="0" ptsTypes="AA">
                                      <p:cBhvr>
                                        <p:cTn id="30" dur="1000" fill="hold"/>
                                        <p:tgtEl>
                                          <p:spTgt spid="11"/>
                                        </p:tgtEl>
                                        <p:attrNameLst>
                                          <p:attrName>ppt_x</p:attrName>
                                          <p:attrName>ppt_y</p:attrName>
                                        </p:attrNameLst>
                                      </p:cBhvr>
                                      <p:rCtr x="5143" y="-7292"/>
                                    </p:animMotion>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par>
                                <p:cTn id="34" presetID="42" presetClass="path" presetSubtype="0" accel="50000" decel="50000" fill="hold" nodeType="withEffect">
                                  <p:stCondLst>
                                    <p:cond delay="0"/>
                                  </p:stCondLst>
                                  <p:childTnLst>
                                    <p:animMotion origin="layout" path="M 0.05091 0.1456 L 1.04167E-6 3.7037E-6 " pathEditMode="relative" rAng="0" ptsTypes="AA">
                                      <p:cBhvr>
                                        <p:cTn id="35" dur="1000" fill="hold"/>
                                        <p:tgtEl>
                                          <p:spTgt spid="5"/>
                                        </p:tgtEl>
                                        <p:attrNameLst>
                                          <p:attrName>ppt_x</p:attrName>
                                          <p:attrName>ppt_y</p:attrName>
                                        </p:attrNameLst>
                                      </p:cBhvr>
                                      <p:rCtr x="-2552" y="-7292"/>
                                    </p:animMotion>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42" presetClass="path" presetSubtype="0" accel="50000" decel="50000" fill="hold" nodeType="withEffect">
                                  <p:stCondLst>
                                    <p:cond delay="0"/>
                                  </p:stCondLst>
                                  <p:childTnLst>
                                    <p:animMotion origin="layout" path="M 0.1112 -0.05555 L -2.5E-6 -3.7037E-6 " pathEditMode="relative" rAng="0" ptsTypes="AA">
                                      <p:cBhvr>
                                        <p:cTn id="40" dur="1000" fill="hold"/>
                                        <p:tgtEl>
                                          <p:spTgt spid="29"/>
                                        </p:tgtEl>
                                        <p:attrNameLst>
                                          <p:attrName>ppt_x</p:attrName>
                                          <p:attrName>ppt_y</p:attrName>
                                        </p:attrNameLst>
                                      </p:cBhvr>
                                      <p:rCtr x="-5560" y="2778"/>
                                    </p:animMotion>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par>
                                <p:cTn id="44" presetID="42" presetClass="path" presetSubtype="0" accel="50000" decel="50000" fill="hold" nodeType="withEffect">
                                  <p:stCondLst>
                                    <p:cond delay="0"/>
                                  </p:stCondLst>
                                  <p:childTnLst>
                                    <p:animMotion origin="layout" path="M 0.05091 -0.27246 L 1.04167E-6 4.81481E-6 " pathEditMode="relative" rAng="0" ptsTypes="AA">
                                      <p:cBhvr>
                                        <p:cTn id="45" dur="1000" fill="hold"/>
                                        <p:tgtEl>
                                          <p:spTgt spid="17"/>
                                        </p:tgtEl>
                                        <p:attrNameLst>
                                          <p:attrName>ppt_x</p:attrName>
                                          <p:attrName>ppt_y</p:attrName>
                                        </p:attrNameLst>
                                      </p:cBhvr>
                                      <p:rCtr x="-2552" y="13611"/>
                                    </p:animMotion>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par>
                                <p:cTn id="49" presetID="42" presetClass="path" presetSubtype="0" accel="50000" decel="50000" fill="hold" nodeType="withEffect">
                                  <p:stCondLst>
                                    <p:cond delay="0"/>
                                  </p:stCondLst>
                                  <p:childTnLst>
                                    <p:animMotion origin="layout" path="M -0.09701 -0.26204 L 4.375E-6 4.81481E-6 " pathEditMode="relative" rAng="0" ptsTypes="AA">
                                      <p:cBhvr>
                                        <p:cTn id="50" dur="1000" fill="hold"/>
                                        <p:tgtEl>
                                          <p:spTgt spid="23"/>
                                        </p:tgtEl>
                                        <p:attrNameLst>
                                          <p:attrName>ppt_x</p:attrName>
                                          <p:attrName>ppt_y</p:attrName>
                                        </p:attrNameLst>
                                      </p:cBhvr>
                                      <p:rCtr x="4844" y="13102"/>
                                    </p:animMotion>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childTnLst>
                                </p:cTn>
                              </p:par>
                              <p:par>
                                <p:cTn id="54" presetID="42" presetClass="path" presetSubtype="0" accel="50000" decel="50000" fill="hold" nodeType="withEffect">
                                  <p:stCondLst>
                                    <p:cond delay="0"/>
                                  </p:stCondLst>
                                  <p:childTnLst>
                                    <p:animMotion origin="layout" path="M -0.15951 -0.05555 L 4.375E-6 -3.7037E-6 " pathEditMode="relative" rAng="0" ptsTypes="AA">
                                      <p:cBhvr>
                                        <p:cTn id="55" dur="1000" fill="hold"/>
                                        <p:tgtEl>
                                          <p:spTgt spid="35"/>
                                        </p:tgtEl>
                                        <p:attrNameLst>
                                          <p:attrName>ppt_x</p:attrName>
                                          <p:attrName>ppt_y</p:attrName>
                                        </p:attrNameLst>
                                      </p:cBhvr>
                                      <p:rCtr x="7969" y="2778"/>
                                    </p:animMotion>
                                  </p:childTnLst>
                                </p:cTn>
                              </p:par>
                            </p:childTnLst>
                          </p:cTn>
                        </p:par>
                        <p:par>
                          <p:cTn id="56" fill="hold">
                            <p:stCondLst>
                              <p:cond delay="3000"/>
                            </p:stCondLst>
                            <p:childTnLst>
                              <p:par>
                                <p:cTn id="57" presetID="2" presetClass="entr" presetSubtype="2"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1+#ppt_w/2"/>
                                          </p:val>
                                        </p:tav>
                                        <p:tav tm="100000">
                                          <p:val>
                                            <p:strVal val="#ppt_x"/>
                                          </p:val>
                                        </p:tav>
                                      </p:tavLst>
                                    </p:anim>
                                    <p:anim calcmode="lin" valueType="num">
                                      <p:cBhvr additive="base">
                                        <p:cTn id="60" dur="500" fill="hold"/>
                                        <p:tgtEl>
                                          <p:spTgt spid="5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1+#ppt_w/2"/>
                                          </p:val>
                                        </p:tav>
                                        <p:tav tm="100000">
                                          <p:val>
                                            <p:strVal val="#ppt_x"/>
                                          </p:val>
                                        </p:tav>
                                      </p:tavLst>
                                    </p:anim>
                                    <p:anim calcmode="lin" valueType="num">
                                      <p:cBhvr additive="base">
                                        <p:cTn id="64" dur="500" fill="hold"/>
                                        <p:tgtEl>
                                          <p:spTgt spid="5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1+#ppt_w/2"/>
                                          </p:val>
                                        </p:tav>
                                        <p:tav tm="100000">
                                          <p:val>
                                            <p:strVal val="#ppt_x"/>
                                          </p:val>
                                        </p:tav>
                                      </p:tavLst>
                                    </p:anim>
                                    <p:anim calcmode="lin" valueType="num">
                                      <p:cBhvr additive="base">
                                        <p:cTn id="68" dur="500" fill="hold"/>
                                        <p:tgtEl>
                                          <p:spTgt spid="5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0-#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0-#ppt_w/2"/>
                                          </p:val>
                                        </p:tav>
                                        <p:tav tm="100000">
                                          <p:val>
                                            <p:strVal val="#ppt_x"/>
                                          </p:val>
                                        </p:tav>
                                      </p:tavLst>
                                    </p:anim>
                                    <p:anim calcmode="lin" valueType="num">
                                      <p:cBhvr additive="base">
                                        <p:cTn id="76" dur="500" fill="hold"/>
                                        <p:tgtEl>
                                          <p:spTgt spid="46"/>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0-#ppt_w/2"/>
                                          </p:val>
                                        </p:tav>
                                        <p:tav tm="100000">
                                          <p:val>
                                            <p:strVal val="#ppt_x"/>
                                          </p:val>
                                        </p:tav>
                                      </p:tavLst>
                                    </p:anim>
                                    <p:anim calcmode="lin" valueType="num">
                                      <p:cBhvr additive="base">
                                        <p:cTn id="80" dur="500" fill="hold"/>
                                        <p:tgtEl>
                                          <p:spTgt spid="48"/>
                                        </p:tgtEl>
                                        <p:attrNameLst>
                                          <p:attrName>ppt_y</p:attrName>
                                        </p:attrNameLst>
                                      </p:cBhvr>
                                      <p:tavLst>
                                        <p:tav tm="0">
                                          <p:val>
                                            <p:strVal val="#ppt_y"/>
                                          </p:val>
                                        </p:tav>
                                        <p:tav tm="100000">
                                          <p:val>
                                            <p:strVal val="#ppt_y"/>
                                          </p:val>
                                        </p:tav>
                                      </p:tavLst>
                                    </p:anim>
                                  </p:childTnLst>
                                </p:cTn>
                              </p:par>
                            </p:childTnLst>
                          </p:cTn>
                        </p:par>
                        <p:par>
                          <p:cTn id="81" fill="hold">
                            <p:stCondLst>
                              <p:cond delay="3500"/>
                            </p:stCondLst>
                            <p:childTnLst>
                              <p:par>
                                <p:cTn id="82" presetID="14" presetClass="entr" presetSubtype="10"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randombar(horizontal)">
                                      <p:cBhvr>
                                        <p:cTn id="84" dur="500"/>
                                        <p:tgtEl>
                                          <p:spTgt spid="60"/>
                                        </p:tgtEl>
                                      </p:cBhvr>
                                    </p:animEffect>
                                  </p:childTnLst>
                                </p:cTn>
                              </p:par>
                              <p:par>
                                <p:cTn id="85" presetID="14" presetClass="entr" presetSubtype="10" fill="hold"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randombar(horizontal)">
                                      <p:cBhvr>
                                        <p:cTn id="87" dur="500"/>
                                        <p:tgtEl>
                                          <p:spTgt spid="57"/>
                                        </p:tgtEl>
                                      </p:cBhvr>
                                    </p:animEffect>
                                  </p:childTnLst>
                                </p:cTn>
                              </p:par>
                              <p:par>
                                <p:cTn id="88" presetID="14" presetClass="entr" presetSubtype="10"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randombar(horizontal)">
                                      <p:cBhvr>
                                        <p:cTn id="90" dur="500"/>
                                        <p:tgtEl>
                                          <p:spTgt spid="61"/>
                                        </p:tgtEl>
                                      </p:cBhvr>
                                    </p:animEffect>
                                  </p:childTnLst>
                                </p:cTn>
                              </p:par>
                              <p:par>
                                <p:cTn id="91" presetID="14" presetClass="entr" presetSubtype="1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randombar(horizontal)">
                                      <p:cBhvr>
                                        <p:cTn id="93" dur="500"/>
                                        <p:tgtEl>
                                          <p:spTgt spid="41"/>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randombar(horizontal)">
                                      <p:cBhvr>
                                        <p:cTn id="96" dur="500"/>
                                        <p:tgtEl>
                                          <p:spTgt spid="47"/>
                                        </p:tgtEl>
                                      </p:cBhvr>
                                    </p:animEffect>
                                  </p:childTnLst>
                                </p:cTn>
                              </p:par>
                              <p:par>
                                <p:cTn id="97" presetID="14" presetClass="entr" presetSubtype="10"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randombar(horizontal)">
                                      <p:cBhvr>
                                        <p:cTn id="99" dur="500"/>
                                        <p:tgtEl>
                                          <p:spTgt spid="49"/>
                                        </p:tgtEl>
                                      </p:cBhvr>
                                    </p:animEffect>
                                  </p:childTnLst>
                                </p:cTn>
                              </p:par>
                            </p:childTnLst>
                          </p:cTn>
                        </p:par>
                        <p:par>
                          <p:cTn id="100" fill="hold">
                            <p:stCondLst>
                              <p:cond delay="4000"/>
                            </p:stCondLst>
                            <p:childTnLst>
                              <p:par>
                                <p:cTn id="101" presetID="22" presetClass="entr" presetSubtype="1" fill="hold" nodeType="after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up)">
                                      <p:cBhvr>
                                        <p:cTn id="103" dur="500"/>
                                        <p:tgtEl>
                                          <p:spTgt spid="81"/>
                                        </p:tgtEl>
                                      </p:cBhvr>
                                    </p:animEffect>
                                  </p:childTnLst>
                                </p:cTn>
                              </p:par>
                              <p:par>
                                <p:cTn id="104" presetID="22" presetClass="entr" presetSubtype="1" fill="hold" nodeType="withEffect">
                                  <p:stCondLst>
                                    <p:cond delay="0"/>
                                  </p:stCondLst>
                                  <p:childTnLst>
                                    <p:set>
                                      <p:cBhvr>
                                        <p:cTn id="105" dur="1" fill="hold">
                                          <p:stCondLst>
                                            <p:cond delay="0"/>
                                          </p:stCondLst>
                                        </p:cTn>
                                        <p:tgtEl>
                                          <p:spTgt spid="84"/>
                                        </p:tgtEl>
                                        <p:attrNameLst>
                                          <p:attrName>style.visibility</p:attrName>
                                        </p:attrNameLst>
                                      </p:cBhvr>
                                      <p:to>
                                        <p:strVal val="visible"/>
                                      </p:to>
                                    </p:set>
                                    <p:animEffect transition="in" filter="wipe(up)">
                                      <p:cBhvr>
                                        <p:cTn id="106" dur="500"/>
                                        <p:tgtEl>
                                          <p:spTgt spid="84"/>
                                        </p:tgtEl>
                                      </p:cBhvr>
                                    </p:animEffect>
                                  </p:childTnLst>
                                </p:cTn>
                              </p:par>
                              <p:par>
                                <p:cTn id="107" presetID="22" presetClass="entr" presetSubtype="1" fill="hold" nodeType="with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wipe(up)">
                                      <p:cBhvr>
                                        <p:cTn id="109" dur="500"/>
                                        <p:tgtEl>
                                          <p:spTgt spid="87"/>
                                        </p:tgtEl>
                                      </p:cBhvr>
                                    </p:animEffect>
                                  </p:childTnLst>
                                </p:cTn>
                              </p:par>
                              <p:par>
                                <p:cTn id="110" presetID="22" presetClass="entr" presetSubtype="1" fill="hold"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up)">
                                      <p:cBhvr>
                                        <p:cTn id="112" dur="500"/>
                                        <p:tgtEl>
                                          <p:spTgt spid="72"/>
                                        </p:tgtEl>
                                      </p:cBhvr>
                                    </p:animEffect>
                                  </p:childTnLst>
                                </p:cTn>
                              </p:par>
                              <p:par>
                                <p:cTn id="113" presetID="22" presetClass="entr" presetSubtype="1" fill="hold"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up)">
                                      <p:cBhvr>
                                        <p:cTn id="115" dur="500"/>
                                        <p:tgtEl>
                                          <p:spTgt spid="75"/>
                                        </p:tgtEl>
                                      </p:cBhvr>
                                    </p:animEffect>
                                  </p:childTnLst>
                                </p:cTn>
                              </p:par>
                              <p:par>
                                <p:cTn id="116" presetID="22" presetClass="entr" presetSubtype="1" fill="hold" nodeType="withEffect">
                                  <p:stCondLst>
                                    <p:cond delay="0"/>
                                  </p:stCondLst>
                                  <p:childTnLst>
                                    <p:set>
                                      <p:cBhvr>
                                        <p:cTn id="117" dur="1" fill="hold">
                                          <p:stCondLst>
                                            <p:cond delay="0"/>
                                          </p:stCondLst>
                                        </p:cTn>
                                        <p:tgtEl>
                                          <p:spTgt spid="78"/>
                                        </p:tgtEl>
                                        <p:attrNameLst>
                                          <p:attrName>style.visibility</p:attrName>
                                        </p:attrNameLst>
                                      </p:cBhvr>
                                      <p:to>
                                        <p:strVal val="visible"/>
                                      </p:to>
                                    </p:set>
                                    <p:animEffect transition="in" filter="wipe(up)">
                                      <p:cBhvr>
                                        <p:cTn id="11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45" grpId="0" animBg="1"/>
      <p:bldP spid="46" grpId="0" animBg="1"/>
      <p:bldP spid="47" grpId="0" animBg="1"/>
      <p:bldP spid="48" grpId="0" animBg="1"/>
      <p:bldP spid="54" grpId="0" animBg="1"/>
      <p:bldP spid="55" grpId="0" animBg="1"/>
      <p:bldP spid="56" grpId="0" animBg="1"/>
      <p:bldP spid="60" grpId="0" animBg="1"/>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AE47"/>
                </a:solidFill>
                <a:latin typeface="微软雅黑" panose="020B0503020204020204" pitchFamily="34" charset="-122"/>
                <a:ea typeface="微软雅黑" panose="020B0503020204020204" pitchFamily="34" charset="-122"/>
              </a:rPr>
              <a:t>单击添加标题</a:t>
            </a:r>
          </a:p>
        </p:txBody>
      </p:sp>
      <p:grpSp>
        <p:nvGrpSpPr>
          <p:cNvPr id="3" name="组合 2"/>
          <p:cNvGrpSpPr/>
          <p:nvPr/>
        </p:nvGrpSpPr>
        <p:grpSpPr>
          <a:xfrm>
            <a:off x="3265339" y="2582197"/>
            <a:ext cx="2105129" cy="2570468"/>
            <a:chOff x="4408748" y="2851198"/>
            <a:chExt cx="2806473" cy="3428085"/>
          </a:xfrm>
          <a:solidFill>
            <a:srgbClr val="A6A6A6"/>
          </a:solidFill>
        </p:grpSpPr>
        <p:sp>
          <p:nvSpPr>
            <p:cNvPr id="5" name="矩形 4"/>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矩形 5"/>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矩形 6"/>
            <p:cNvSpPr/>
            <p:nvPr/>
          </p:nvSpPr>
          <p:spPr>
            <a:xfrm rot="3222577">
              <a:off x="6279379" y="4508173"/>
              <a:ext cx="117002"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矩形 7"/>
            <p:cNvSpPr/>
            <p:nvPr/>
          </p:nvSpPr>
          <p:spPr>
            <a:xfrm rot="18144688" flipH="1">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矩形 8"/>
            <p:cNvSpPr/>
            <p:nvPr/>
          </p:nvSpPr>
          <p:spPr>
            <a:xfrm rot="17368525" flipH="1">
              <a:off x="5067148" y="4124428"/>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 name="组合 9"/>
          <p:cNvGrpSpPr/>
          <p:nvPr/>
        </p:nvGrpSpPr>
        <p:grpSpPr>
          <a:xfrm>
            <a:off x="3533383" y="1043824"/>
            <a:ext cx="1686239" cy="1685630"/>
            <a:chOff x="4710563" y="795050"/>
            <a:chExt cx="2248026" cy="2248026"/>
          </a:xfrm>
        </p:grpSpPr>
        <p:grpSp>
          <p:nvGrpSpPr>
            <p:cNvPr id="11" name="组合 10"/>
            <p:cNvGrpSpPr/>
            <p:nvPr/>
          </p:nvGrpSpPr>
          <p:grpSpPr>
            <a:xfrm>
              <a:off x="4710563" y="795050"/>
              <a:ext cx="2248026" cy="2248026"/>
              <a:chOff x="1200760" y="3842074"/>
              <a:chExt cx="1784148" cy="1784148"/>
            </a:xfrm>
          </p:grpSpPr>
          <p:sp>
            <p:nvSpPr>
              <p:cNvPr id="13" name="椭圆 12"/>
              <p:cNvSpPr/>
              <p:nvPr/>
            </p:nvSpPr>
            <p:spPr>
              <a:xfrm>
                <a:off x="1200760" y="3842074"/>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椭圆 13"/>
              <p:cNvSpPr/>
              <p:nvPr/>
            </p:nvSpPr>
            <p:spPr>
              <a:xfrm>
                <a:off x="1475770" y="4117085"/>
                <a:ext cx="1234127" cy="1234127"/>
              </a:xfrm>
              <a:prstGeom prst="ellipse">
                <a:avLst/>
              </a:prstGeom>
              <a:solidFill>
                <a:srgbClr val="FFB85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2" name="Freeform 987"/>
            <p:cNvSpPr>
              <a:spLocks noEditPoints="1"/>
            </p:cNvSpPr>
            <p:nvPr/>
          </p:nvSpPr>
          <p:spPr bwMode="auto">
            <a:xfrm>
              <a:off x="5564060" y="1377589"/>
              <a:ext cx="540619" cy="869615"/>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组合 14"/>
          <p:cNvGrpSpPr/>
          <p:nvPr/>
        </p:nvGrpSpPr>
        <p:grpSpPr>
          <a:xfrm>
            <a:off x="5054034" y="2216895"/>
            <a:ext cx="1457974" cy="1457447"/>
            <a:chOff x="6737835" y="2359506"/>
            <a:chExt cx="1943712" cy="1943712"/>
          </a:xfrm>
        </p:grpSpPr>
        <p:grpSp>
          <p:nvGrpSpPr>
            <p:cNvPr id="16" name="组合 15"/>
            <p:cNvGrpSpPr/>
            <p:nvPr/>
          </p:nvGrpSpPr>
          <p:grpSpPr>
            <a:xfrm>
              <a:off x="6737835" y="2359506"/>
              <a:ext cx="1943712" cy="1943712"/>
              <a:chOff x="1200760" y="3842075"/>
              <a:chExt cx="1784148" cy="1784148"/>
            </a:xfrm>
          </p:grpSpPr>
          <p:sp>
            <p:nvSpPr>
              <p:cNvPr id="18" name="椭圆 17"/>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1475770" y="4117085"/>
                <a:ext cx="1234127" cy="1234127"/>
              </a:xfrm>
              <a:prstGeom prst="ellipse">
                <a:avLst/>
              </a:prstGeom>
              <a:solidFill>
                <a:srgbClr val="00AF92"/>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7" name="Freeform 975"/>
            <p:cNvSpPr>
              <a:spLocks noEditPoints="1"/>
            </p:cNvSpPr>
            <p:nvPr/>
          </p:nvSpPr>
          <p:spPr bwMode="auto">
            <a:xfrm>
              <a:off x="7454671" y="2997168"/>
              <a:ext cx="514323" cy="63516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0" name="组合 19"/>
          <p:cNvGrpSpPr/>
          <p:nvPr/>
        </p:nvGrpSpPr>
        <p:grpSpPr>
          <a:xfrm>
            <a:off x="2335963" y="3278450"/>
            <a:ext cx="1301495" cy="1301024"/>
            <a:chOff x="3114213" y="3775241"/>
            <a:chExt cx="1735100" cy="1735100"/>
          </a:xfrm>
        </p:grpSpPr>
        <p:grpSp>
          <p:nvGrpSpPr>
            <p:cNvPr id="21" name="组合 20"/>
            <p:cNvGrpSpPr/>
            <p:nvPr/>
          </p:nvGrpSpPr>
          <p:grpSpPr>
            <a:xfrm>
              <a:off x="3114213" y="3775241"/>
              <a:ext cx="1735100" cy="1735100"/>
              <a:chOff x="1200760" y="3842075"/>
              <a:chExt cx="1784148" cy="1784148"/>
            </a:xfrm>
          </p:grpSpPr>
          <p:sp>
            <p:nvSpPr>
              <p:cNvPr id="23" name="椭圆 22"/>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椭圆 23"/>
              <p:cNvSpPr/>
              <p:nvPr/>
            </p:nvSpPr>
            <p:spPr>
              <a:xfrm>
                <a:off x="1475770" y="4117085"/>
                <a:ext cx="1234127" cy="1234127"/>
              </a:xfrm>
              <a:prstGeom prst="ellipse">
                <a:avLst/>
              </a:prstGeom>
              <a:solidFill>
                <a:srgbClr val="01ACBE"/>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2" name="Freeform 979"/>
            <p:cNvSpPr>
              <a:spLocks noEditPoints="1"/>
            </p:cNvSpPr>
            <p:nvPr/>
          </p:nvSpPr>
          <p:spPr bwMode="auto">
            <a:xfrm>
              <a:off x="3652134" y="4331642"/>
              <a:ext cx="707159" cy="63237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5" name="组合 24"/>
          <p:cNvGrpSpPr/>
          <p:nvPr/>
        </p:nvGrpSpPr>
        <p:grpSpPr>
          <a:xfrm>
            <a:off x="2447236" y="2026262"/>
            <a:ext cx="1145447" cy="1145033"/>
            <a:chOff x="3262555" y="2105270"/>
            <a:chExt cx="1527064" cy="1527064"/>
          </a:xfrm>
        </p:grpSpPr>
        <p:grpSp>
          <p:nvGrpSpPr>
            <p:cNvPr id="26" name="组合 25"/>
            <p:cNvGrpSpPr/>
            <p:nvPr/>
          </p:nvGrpSpPr>
          <p:grpSpPr>
            <a:xfrm>
              <a:off x="3262555" y="2105270"/>
              <a:ext cx="1527064" cy="1527064"/>
              <a:chOff x="1200760" y="3842075"/>
              <a:chExt cx="1784148" cy="1784148"/>
            </a:xfrm>
          </p:grpSpPr>
          <p:sp>
            <p:nvSpPr>
              <p:cNvPr id="28" name="椭圆 27"/>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椭圆 28"/>
              <p:cNvSpPr/>
              <p:nvPr/>
            </p:nvSpPr>
            <p:spPr>
              <a:xfrm>
                <a:off x="1475770" y="4117085"/>
                <a:ext cx="1234127" cy="1234127"/>
              </a:xfrm>
              <a:prstGeom prst="ellipse">
                <a:avLst/>
              </a:prstGeom>
              <a:solidFill>
                <a:srgbClr val="F6615B"/>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7" name="Freeform 983"/>
            <p:cNvSpPr>
              <a:spLocks noEditPoints="1"/>
            </p:cNvSpPr>
            <p:nvPr/>
          </p:nvSpPr>
          <p:spPr bwMode="auto">
            <a:xfrm>
              <a:off x="3706500" y="2533067"/>
              <a:ext cx="654309" cy="671330"/>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0" name="组合 29"/>
          <p:cNvGrpSpPr/>
          <p:nvPr/>
        </p:nvGrpSpPr>
        <p:grpSpPr>
          <a:xfrm>
            <a:off x="4825111" y="3722628"/>
            <a:ext cx="917585" cy="917254"/>
            <a:chOff x="6432642" y="4367614"/>
            <a:chExt cx="1223288" cy="1223288"/>
          </a:xfrm>
        </p:grpSpPr>
        <p:grpSp>
          <p:nvGrpSpPr>
            <p:cNvPr id="31" name="组合 30"/>
            <p:cNvGrpSpPr/>
            <p:nvPr/>
          </p:nvGrpSpPr>
          <p:grpSpPr>
            <a:xfrm>
              <a:off x="6432642" y="4367614"/>
              <a:ext cx="1223288" cy="1223288"/>
              <a:chOff x="1200760" y="3842075"/>
              <a:chExt cx="1784148" cy="1784148"/>
            </a:xfrm>
          </p:grpSpPr>
          <p:sp>
            <p:nvSpPr>
              <p:cNvPr id="35" name="椭圆 34"/>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a:off x="1475770" y="4117085"/>
                <a:ext cx="1234127" cy="1234127"/>
              </a:xfrm>
              <a:prstGeom prst="ellipse">
                <a:avLst/>
              </a:prstGeom>
              <a:solidFill>
                <a:srgbClr val="663A77"/>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2" name="Group 17"/>
            <p:cNvGrpSpPr>
              <a:grpSpLocks noChangeAspect="1"/>
            </p:cNvGrpSpPr>
            <p:nvPr/>
          </p:nvGrpSpPr>
          <p:grpSpPr bwMode="auto">
            <a:xfrm>
              <a:off x="6852573" y="4726587"/>
              <a:ext cx="457188" cy="490764"/>
              <a:chOff x="231" y="1205"/>
              <a:chExt cx="640" cy="687"/>
            </a:xfrm>
            <a:solidFill>
              <a:schemeClr val="bg1"/>
            </a:solidFill>
            <a:effectLst>
              <a:outerShdw blurRad="50800" dist="38100" dir="2700000" algn="tl" rotWithShape="0">
                <a:prstClr val="black">
                  <a:alpha val="40000"/>
                </a:prstClr>
              </a:outerShdw>
            </a:effectLst>
          </p:grpSpPr>
          <p:sp>
            <p:nvSpPr>
              <p:cNvPr id="3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7" name="组合 36"/>
          <p:cNvGrpSpPr/>
          <p:nvPr/>
        </p:nvGrpSpPr>
        <p:grpSpPr>
          <a:xfrm>
            <a:off x="3593020" y="4595471"/>
            <a:ext cx="564393" cy="555415"/>
            <a:chOff x="646691" y="2628229"/>
            <a:chExt cx="2672598" cy="2631032"/>
          </a:xfrm>
        </p:grpSpPr>
        <p:grpSp>
          <p:nvGrpSpPr>
            <p:cNvPr id="38" name="组合 37"/>
            <p:cNvGrpSpPr/>
            <p:nvPr/>
          </p:nvGrpSpPr>
          <p:grpSpPr>
            <a:xfrm>
              <a:off x="1066991" y="3331434"/>
              <a:ext cx="1712544" cy="1927827"/>
              <a:chOff x="3442680" y="2338959"/>
              <a:chExt cx="3567427" cy="4015885"/>
            </a:xfrm>
            <a:solidFill>
              <a:schemeClr val="bg1">
                <a:lumMod val="65000"/>
              </a:schemeClr>
            </a:solidFill>
            <a:effectLst/>
          </p:grpSpPr>
          <p:sp>
            <p:nvSpPr>
              <p:cNvPr id="44" name="矩形 43"/>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5" name="矩形 44"/>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 name="矩形 45"/>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矩形 46"/>
              <p:cNvSpPr/>
              <p:nvPr/>
            </p:nvSpPr>
            <p:spPr>
              <a:xfrm rot="18060000" flipH="1">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矩形 47"/>
              <p:cNvSpPr/>
              <p:nvPr/>
            </p:nvSpPr>
            <p:spPr>
              <a:xfrm rot="17340000" flipH="1">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9" name="椭圆 38"/>
            <p:cNvSpPr/>
            <p:nvPr/>
          </p:nvSpPr>
          <p:spPr>
            <a:xfrm>
              <a:off x="1413019" y="2628229"/>
              <a:ext cx="1079165" cy="1079165"/>
            </a:xfrm>
            <a:prstGeom prst="ellipse">
              <a:avLst/>
            </a:prstGeom>
            <a:solidFill>
              <a:srgbClr val="FFB85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椭圆 39"/>
            <p:cNvSpPr/>
            <p:nvPr/>
          </p:nvSpPr>
          <p:spPr>
            <a:xfrm>
              <a:off x="646691" y="4058872"/>
              <a:ext cx="832935" cy="832935"/>
            </a:xfrm>
            <a:prstGeom prst="ellipse">
              <a:avLst/>
            </a:prstGeom>
            <a:solidFill>
              <a:srgbClr val="01ACB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椭圆 40"/>
            <p:cNvSpPr/>
            <p:nvPr/>
          </p:nvSpPr>
          <p:spPr>
            <a:xfrm>
              <a:off x="2239703" y="4343238"/>
              <a:ext cx="587239" cy="587239"/>
            </a:xfrm>
            <a:prstGeom prst="ellipse">
              <a:avLst/>
            </a:prstGeom>
            <a:solidFill>
              <a:srgbClr val="663A7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椭圆 41"/>
            <p:cNvSpPr/>
            <p:nvPr/>
          </p:nvSpPr>
          <p:spPr>
            <a:xfrm>
              <a:off x="717904" y="3257202"/>
              <a:ext cx="733068" cy="733068"/>
            </a:xfrm>
            <a:prstGeom prst="ellipse">
              <a:avLst/>
            </a:prstGeom>
            <a:solidFill>
              <a:srgbClr val="F6615B"/>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椭圆 42"/>
            <p:cNvSpPr/>
            <p:nvPr/>
          </p:nvSpPr>
          <p:spPr>
            <a:xfrm>
              <a:off x="2386211" y="3379248"/>
              <a:ext cx="933078" cy="933080"/>
            </a:xfrm>
            <a:prstGeom prst="ellipse">
              <a:avLst/>
            </a:prstGeom>
            <a:solidFill>
              <a:srgbClr val="00AF9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9" name="组合 48"/>
          <p:cNvGrpSpPr/>
          <p:nvPr/>
        </p:nvGrpSpPr>
        <p:grpSpPr>
          <a:xfrm>
            <a:off x="4602904" y="4738757"/>
            <a:ext cx="424037" cy="417290"/>
            <a:chOff x="646691" y="2628229"/>
            <a:chExt cx="2672598" cy="2631032"/>
          </a:xfrm>
        </p:grpSpPr>
        <p:grpSp>
          <p:nvGrpSpPr>
            <p:cNvPr id="50" name="组合 49"/>
            <p:cNvGrpSpPr/>
            <p:nvPr/>
          </p:nvGrpSpPr>
          <p:grpSpPr>
            <a:xfrm>
              <a:off x="1066991" y="3331434"/>
              <a:ext cx="1712544" cy="1927827"/>
              <a:chOff x="3442680" y="2338959"/>
              <a:chExt cx="3567427" cy="4015885"/>
            </a:xfrm>
            <a:solidFill>
              <a:schemeClr val="bg1">
                <a:lumMod val="65000"/>
              </a:schemeClr>
            </a:solidFill>
            <a:effectLst/>
          </p:grpSpPr>
          <p:sp>
            <p:nvSpPr>
              <p:cNvPr id="56" name="矩形 55"/>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矩形 56"/>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 name="矩形 57"/>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 name="矩形 58"/>
              <p:cNvSpPr/>
              <p:nvPr/>
            </p:nvSpPr>
            <p:spPr>
              <a:xfrm rot="18060000" flipH="1">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 name="矩形 59"/>
              <p:cNvSpPr/>
              <p:nvPr/>
            </p:nvSpPr>
            <p:spPr>
              <a:xfrm rot="17340000" flipH="1">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1" name="椭圆 50"/>
            <p:cNvSpPr/>
            <p:nvPr/>
          </p:nvSpPr>
          <p:spPr>
            <a:xfrm>
              <a:off x="1413019" y="2628229"/>
              <a:ext cx="1079165" cy="1079165"/>
            </a:xfrm>
            <a:prstGeom prst="ellipse">
              <a:avLst/>
            </a:prstGeom>
            <a:solidFill>
              <a:srgbClr val="FFB85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 name="椭圆 51"/>
            <p:cNvSpPr/>
            <p:nvPr/>
          </p:nvSpPr>
          <p:spPr>
            <a:xfrm>
              <a:off x="646691" y="4058872"/>
              <a:ext cx="832935" cy="832935"/>
            </a:xfrm>
            <a:prstGeom prst="ellipse">
              <a:avLst/>
            </a:prstGeom>
            <a:solidFill>
              <a:srgbClr val="01ACB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椭圆 52"/>
            <p:cNvSpPr/>
            <p:nvPr/>
          </p:nvSpPr>
          <p:spPr>
            <a:xfrm>
              <a:off x="2239703" y="4343238"/>
              <a:ext cx="587239" cy="587239"/>
            </a:xfrm>
            <a:prstGeom prst="ellipse">
              <a:avLst/>
            </a:prstGeom>
            <a:solidFill>
              <a:srgbClr val="663A7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4" name="椭圆 53"/>
            <p:cNvSpPr/>
            <p:nvPr/>
          </p:nvSpPr>
          <p:spPr>
            <a:xfrm>
              <a:off x="717904" y="3257202"/>
              <a:ext cx="733068" cy="733068"/>
            </a:xfrm>
            <a:prstGeom prst="ellipse">
              <a:avLst/>
            </a:prstGeom>
            <a:solidFill>
              <a:srgbClr val="F6615B"/>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椭圆 54"/>
            <p:cNvSpPr/>
            <p:nvPr/>
          </p:nvSpPr>
          <p:spPr>
            <a:xfrm>
              <a:off x="2386211" y="3379248"/>
              <a:ext cx="933078" cy="933080"/>
            </a:xfrm>
            <a:prstGeom prst="ellipse">
              <a:avLst/>
            </a:prstGeom>
            <a:solidFill>
              <a:srgbClr val="00AF9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61" name="文本框 161"/>
          <p:cNvSpPr txBox="1"/>
          <p:nvPr/>
        </p:nvSpPr>
        <p:spPr>
          <a:xfrm>
            <a:off x="5437495" y="1332069"/>
            <a:ext cx="1403053" cy="323165"/>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p>
        </p:txBody>
      </p:sp>
      <p:sp>
        <p:nvSpPr>
          <p:cNvPr id="62" name="文本框 163"/>
          <p:cNvSpPr txBox="1"/>
          <p:nvPr/>
        </p:nvSpPr>
        <p:spPr>
          <a:xfrm>
            <a:off x="6708389" y="2616627"/>
            <a:ext cx="1403053" cy="323165"/>
          </a:xfrm>
          <a:prstGeom prst="rect">
            <a:avLst/>
          </a:prstGeom>
          <a:noFill/>
        </p:spPr>
        <p:txBody>
          <a:bodyPr wrap="square" rtlCol="0">
            <a:spAutoFit/>
          </a:bodyPr>
          <a:lstStyle/>
          <a:p>
            <a:r>
              <a:rPr lang="zh-CN" altLang="en-US" sz="1500" dirty="0">
                <a:solidFill>
                  <a:srgbClr val="00AF92"/>
                </a:solidFill>
                <a:latin typeface="微软雅黑" panose="020B0503020204020204" pitchFamily="34" charset="-122"/>
                <a:ea typeface="微软雅黑" panose="020B0503020204020204" pitchFamily="34" charset="-122"/>
              </a:rPr>
              <a:t>在此添加标题</a:t>
            </a:r>
          </a:p>
        </p:txBody>
      </p:sp>
      <p:sp>
        <p:nvSpPr>
          <p:cNvPr id="63" name="文本框 166"/>
          <p:cNvSpPr txBox="1"/>
          <p:nvPr/>
        </p:nvSpPr>
        <p:spPr>
          <a:xfrm>
            <a:off x="5936982" y="3846258"/>
            <a:ext cx="1403053" cy="323165"/>
          </a:xfrm>
          <a:prstGeom prst="rect">
            <a:avLst/>
          </a:prstGeom>
          <a:noFill/>
        </p:spPr>
        <p:txBody>
          <a:bodyPr wrap="square" rtlCol="0">
            <a:spAutoFit/>
          </a:bodyPr>
          <a:lstStyle/>
          <a:p>
            <a:r>
              <a:rPr lang="zh-CN" altLang="en-US" sz="1500" dirty="0">
                <a:solidFill>
                  <a:srgbClr val="7030A0"/>
                </a:solidFill>
                <a:latin typeface="微软雅黑" panose="020B0503020204020204" pitchFamily="34" charset="-122"/>
                <a:ea typeface="微软雅黑" panose="020B0503020204020204" pitchFamily="34" charset="-122"/>
              </a:rPr>
              <a:t>在此添加标题</a:t>
            </a:r>
          </a:p>
        </p:txBody>
      </p:sp>
      <p:sp>
        <p:nvSpPr>
          <p:cNvPr id="64" name="文本框 168"/>
          <p:cNvSpPr txBox="1"/>
          <p:nvPr/>
        </p:nvSpPr>
        <p:spPr>
          <a:xfrm>
            <a:off x="902892" y="2216727"/>
            <a:ext cx="1403053" cy="323165"/>
          </a:xfrm>
          <a:prstGeom prst="rect">
            <a:avLst/>
          </a:prstGeom>
          <a:noFill/>
        </p:spPr>
        <p:txBody>
          <a:bodyPr wrap="square" rtlCol="0">
            <a:spAutoFit/>
          </a:bodyPr>
          <a:lstStyle/>
          <a:p>
            <a:r>
              <a:rPr lang="zh-CN" altLang="en-US" sz="1500" dirty="0">
                <a:solidFill>
                  <a:srgbClr val="F6615B"/>
                </a:solidFill>
                <a:latin typeface="微软雅黑" panose="020B0503020204020204" pitchFamily="34" charset="-122"/>
                <a:ea typeface="微软雅黑" panose="020B0503020204020204" pitchFamily="34" charset="-122"/>
              </a:rPr>
              <a:t>在此添加标题</a:t>
            </a:r>
          </a:p>
        </p:txBody>
      </p:sp>
      <p:sp>
        <p:nvSpPr>
          <p:cNvPr id="65" name="文本框 170"/>
          <p:cNvSpPr txBox="1"/>
          <p:nvPr/>
        </p:nvSpPr>
        <p:spPr>
          <a:xfrm>
            <a:off x="845735" y="3602704"/>
            <a:ext cx="1403053" cy="323165"/>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p>
        </p:txBody>
      </p:sp>
      <p:sp>
        <p:nvSpPr>
          <p:cNvPr id="66" name="文本框 113"/>
          <p:cNvSpPr txBox="1"/>
          <p:nvPr/>
        </p:nvSpPr>
        <p:spPr>
          <a:xfrm>
            <a:off x="916624" y="2493001"/>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67" name="文本框 113"/>
          <p:cNvSpPr txBox="1"/>
          <p:nvPr/>
        </p:nvSpPr>
        <p:spPr>
          <a:xfrm>
            <a:off x="888045" y="3894297"/>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68" name="文本框 113"/>
          <p:cNvSpPr txBox="1"/>
          <p:nvPr/>
        </p:nvSpPr>
        <p:spPr>
          <a:xfrm>
            <a:off x="6733174" y="2881620"/>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69" name="文本框 113"/>
          <p:cNvSpPr txBox="1"/>
          <p:nvPr/>
        </p:nvSpPr>
        <p:spPr>
          <a:xfrm>
            <a:off x="5976991" y="4158730"/>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70" name="文本框 113"/>
          <p:cNvSpPr txBox="1"/>
          <p:nvPr/>
        </p:nvSpPr>
        <p:spPr>
          <a:xfrm>
            <a:off x="5436208" y="1561600"/>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 fill="hold"/>
                                        <p:tgtEl>
                                          <p:spTgt spid="10"/>
                                        </p:tgtEl>
                                        <p:attrNameLst>
                                          <p:attrName>ppt_w</p:attrName>
                                        </p:attrNameLst>
                                      </p:cBhvr>
                                      <p:tavLst>
                                        <p:tav tm="0">
                                          <p:val>
                                            <p:fltVal val="0"/>
                                          </p:val>
                                        </p:tav>
                                        <p:tav tm="100000">
                                          <p:val>
                                            <p:strVal val="#ppt_w"/>
                                          </p:val>
                                        </p:tav>
                                      </p:tavLst>
                                    </p:anim>
                                    <p:anim calcmode="lin" valueType="num">
                                      <p:cBhvr>
                                        <p:cTn id="24" dur="100" fill="hold"/>
                                        <p:tgtEl>
                                          <p:spTgt spid="10"/>
                                        </p:tgtEl>
                                        <p:attrNameLst>
                                          <p:attrName>ppt_h</p:attrName>
                                        </p:attrNameLst>
                                      </p:cBhvr>
                                      <p:tavLst>
                                        <p:tav tm="0">
                                          <p:val>
                                            <p:fltVal val="0"/>
                                          </p:val>
                                        </p:tav>
                                        <p:tav tm="100000">
                                          <p:val>
                                            <p:strVal val="#ppt_h"/>
                                          </p:val>
                                        </p:tav>
                                      </p:tavLst>
                                    </p:anim>
                                    <p:animEffect transition="in" filter="fade">
                                      <p:cBhvr>
                                        <p:cTn id="25" dur="100"/>
                                        <p:tgtEl>
                                          <p:spTgt spid="10"/>
                                        </p:tgtEl>
                                      </p:cBhvr>
                                    </p:animEffect>
                                  </p:childTnLst>
                                </p:cTn>
                              </p:par>
                              <p:par>
                                <p:cTn id="26" presetID="6" presetClass="emph" presetSubtype="0" fill="hold" nodeType="withEffect">
                                  <p:stCondLst>
                                    <p:cond delay="100"/>
                                  </p:stCondLst>
                                  <p:childTnLst>
                                    <p:animScale>
                                      <p:cBhvr>
                                        <p:cTn id="27" dur="100" fill="hold"/>
                                        <p:tgtEl>
                                          <p:spTgt spid="10"/>
                                        </p:tgtEl>
                                      </p:cBhvr>
                                      <p:by x="110000" y="110000"/>
                                    </p:animScale>
                                  </p:childTnLst>
                                </p:cTn>
                              </p:par>
                              <p:par>
                                <p:cTn id="28" presetID="6" presetClass="emph" presetSubtype="0" fill="hold" nodeType="withEffect">
                                  <p:stCondLst>
                                    <p:cond delay="200"/>
                                  </p:stCondLst>
                                  <p:childTnLst>
                                    <p:animScale>
                                      <p:cBhvr>
                                        <p:cTn id="29" dur="200" fill="hold"/>
                                        <p:tgtEl>
                                          <p:spTgt spid="10"/>
                                        </p:tgtEl>
                                      </p:cBhvr>
                                      <p:by x="90000" y="90000"/>
                                    </p:animScale>
                                  </p:childTnLst>
                                </p:cTn>
                              </p:par>
                              <p:par>
                                <p:cTn id="30" presetID="6" presetClass="emph" presetSubtype="0" fill="hold" nodeType="withEffect">
                                  <p:stCondLst>
                                    <p:cond delay="400"/>
                                  </p:stCondLst>
                                  <p:childTnLst>
                                    <p:animScale>
                                      <p:cBhvr>
                                        <p:cTn id="31" dur="100" fill="hold"/>
                                        <p:tgtEl>
                                          <p:spTgt spid="10"/>
                                        </p:tgtEl>
                                      </p:cBhvr>
                                      <p:by x="105000" y="105000"/>
                                    </p:animScale>
                                  </p:childTnLst>
                                </p:cTn>
                              </p:par>
                              <p:par>
                                <p:cTn id="32" presetID="6" presetClass="emph" presetSubtype="0" fill="hold" nodeType="withEffect">
                                  <p:stCondLst>
                                    <p:cond delay="500"/>
                                  </p:stCondLst>
                                  <p:childTnLst>
                                    <p:animScale>
                                      <p:cBhvr>
                                        <p:cTn id="33" dur="200" fill="hold"/>
                                        <p:tgtEl>
                                          <p:spTgt spid="10"/>
                                        </p:tgtEl>
                                      </p:cBhvr>
                                      <p:by x="95000" y="95000"/>
                                    </p:animScale>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 fill="hold"/>
                                        <p:tgtEl>
                                          <p:spTgt spid="25"/>
                                        </p:tgtEl>
                                        <p:attrNameLst>
                                          <p:attrName>ppt_w</p:attrName>
                                        </p:attrNameLst>
                                      </p:cBhvr>
                                      <p:tavLst>
                                        <p:tav tm="0">
                                          <p:val>
                                            <p:fltVal val="0"/>
                                          </p:val>
                                        </p:tav>
                                        <p:tav tm="100000">
                                          <p:val>
                                            <p:strVal val="#ppt_w"/>
                                          </p:val>
                                        </p:tav>
                                      </p:tavLst>
                                    </p:anim>
                                    <p:anim calcmode="lin" valueType="num">
                                      <p:cBhvr>
                                        <p:cTn id="38" dur="100" fill="hold"/>
                                        <p:tgtEl>
                                          <p:spTgt spid="25"/>
                                        </p:tgtEl>
                                        <p:attrNameLst>
                                          <p:attrName>ppt_h</p:attrName>
                                        </p:attrNameLst>
                                      </p:cBhvr>
                                      <p:tavLst>
                                        <p:tav tm="0">
                                          <p:val>
                                            <p:fltVal val="0"/>
                                          </p:val>
                                        </p:tav>
                                        <p:tav tm="100000">
                                          <p:val>
                                            <p:strVal val="#ppt_h"/>
                                          </p:val>
                                        </p:tav>
                                      </p:tavLst>
                                    </p:anim>
                                    <p:animEffect transition="in" filter="fade">
                                      <p:cBhvr>
                                        <p:cTn id="39" dur="100"/>
                                        <p:tgtEl>
                                          <p:spTgt spid="25"/>
                                        </p:tgtEl>
                                      </p:cBhvr>
                                    </p:animEffect>
                                  </p:childTnLst>
                                </p:cTn>
                              </p:par>
                              <p:par>
                                <p:cTn id="40" presetID="6" presetClass="emph" presetSubtype="0" fill="hold" nodeType="withEffect">
                                  <p:stCondLst>
                                    <p:cond delay="100"/>
                                  </p:stCondLst>
                                  <p:childTnLst>
                                    <p:animScale>
                                      <p:cBhvr>
                                        <p:cTn id="41" dur="100" fill="hold"/>
                                        <p:tgtEl>
                                          <p:spTgt spid="25"/>
                                        </p:tgtEl>
                                      </p:cBhvr>
                                      <p:by x="110000" y="110000"/>
                                    </p:animScale>
                                  </p:childTnLst>
                                </p:cTn>
                              </p:par>
                              <p:par>
                                <p:cTn id="42" presetID="6" presetClass="emph" presetSubtype="0" fill="hold" nodeType="withEffect">
                                  <p:stCondLst>
                                    <p:cond delay="200"/>
                                  </p:stCondLst>
                                  <p:childTnLst>
                                    <p:animScale>
                                      <p:cBhvr>
                                        <p:cTn id="43" dur="200" fill="hold"/>
                                        <p:tgtEl>
                                          <p:spTgt spid="25"/>
                                        </p:tgtEl>
                                      </p:cBhvr>
                                      <p:by x="90000" y="90000"/>
                                    </p:animScale>
                                  </p:childTnLst>
                                </p:cTn>
                              </p:par>
                              <p:par>
                                <p:cTn id="44" presetID="6" presetClass="emph" presetSubtype="0" fill="hold" nodeType="withEffect">
                                  <p:stCondLst>
                                    <p:cond delay="400"/>
                                  </p:stCondLst>
                                  <p:childTnLst>
                                    <p:animScale>
                                      <p:cBhvr>
                                        <p:cTn id="45" dur="100" fill="hold"/>
                                        <p:tgtEl>
                                          <p:spTgt spid="25"/>
                                        </p:tgtEl>
                                      </p:cBhvr>
                                      <p:by x="105000" y="105000"/>
                                    </p:animScale>
                                  </p:childTnLst>
                                </p:cTn>
                              </p:par>
                              <p:par>
                                <p:cTn id="46" presetID="6" presetClass="emph" presetSubtype="0" fill="hold" nodeType="withEffect">
                                  <p:stCondLst>
                                    <p:cond delay="500"/>
                                  </p:stCondLst>
                                  <p:childTnLst>
                                    <p:animScale>
                                      <p:cBhvr>
                                        <p:cTn id="47" dur="200" fill="hold"/>
                                        <p:tgtEl>
                                          <p:spTgt spid="25"/>
                                        </p:tgtEl>
                                      </p:cBhvr>
                                      <p:by x="95000" y="95000"/>
                                    </p:animScale>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 fill="hold"/>
                                        <p:tgtEl>
                                          <p:spTgt spid="15"/>
                                        </p:tgtEl>
                                        <p:attrNameLst>
                                          <p:attrName>ppt_w</p:attrName>
                                        </p:attrNameLst>
                                      </p:cBhvr>
                                      <p:tavLst>
                                        <p:tav tm="0">
                                          <p:val>
                                            <p:fltVal val="0"/>
                                          </p:val>
                                        </p:tav>
                                        <p:tav tm="100000">
                                          <p:val>
                                            <p:strVal val="#ppt_w"/>
                                          </p:val>
                                        </p:tav>
                                      </p:tavLst>
                                    </p:anim>
                                    <p:anim calcmode="lin" valueType="num">
                                      <p:cBhvr>
                                        <p:cTn id="52" dur="100" fill="hold"/>
                                        <p:tgtEl>
                                          <p:spTgt spid="15"/>
                                        </p:tgtEl>
                                        <p:attrNameLst>
                                          <p:attrName>ppt_h</p:attrName>
                                        </p:attrNameLst>
                                      </p:cBhvr>
                                      <p:tavLst>
                                        <p:tav tm="0">
                                          <p:val>
                                            <p:fltVal val="0"/>
                                          </p:val>
                                        </p:tav>
                                        <p:tav tm="100000">
                                          <p:val>
                                            <p:strVal val="#ppt_h"/>
                                          </p:val>
                                        </p:tav>
                                      </p:tavLst>
                                    </p:anim>
                                    <p:animEffect transition="in" filter="fade">
                                      <p:cBhvr>
                                        <p:cTn id="53" dur="100"/>
                                        <p:tgtEl>
                                          <p:spTgt spid="15"/>
                                        </p:tgtEl>
                                      </p:cBhvr>
                                    </p:animEffect>
                                  </p:childTnLst>
                                </p:cTn>
                              </p:par>
                              <p:par>
                                <p:cTn id="54" presetID="6" presetClass="emph" presetSubtype="0" fill="hold" nodeType="withEffect">
                                  <p:stCondLst>
                                    <p:cond delay="100"/>
                                  </p:stCondLst>
                                  <p:childTnLst>
                                    <p:animScale>
                                      <p:cBhvr>
                                        <p:cTn id="55" dur="100" fill="hold"/>
                                        <p:tgtEl>
                                          <p:spTgt spid="15"/>
                                        </p:tgtEl>
                                      </p:cBhvr>
                                      <p:by x="110000" y="110000"/>
                                    </p:animScale>
                                  </p:childTnLst>
                                </p:cTn>
                              </p:par>
                              <p:par>
                                <p:cTn id="56" presetID="6" presetClass="emph" presetSubtype="0" fill="hold" nodeType="withEffect">
                                  <p:stCondLst>
                                    <p:cond delay="200"/>
                                  </p:stCondLst>
                                  <p:childTnLst>
                                    <p:animScale>
                                      <p:cBhvr>
                                        <p:cTn id="57" dur="200" fill="hold"/>
                                        <p:tgtEl>
                                          <p:spTgt spid="15"/>
                                        </p:tgtEl>
                                      </p:cBhvr>
                                      <p:by x="90000" y="90000"/>
                                    </p:animScale>
                                  </p:childTnLst>
                                </p:cTn>
                              </p:par>
                              <p:par>
                                <p:cTn id="58" presetID="6" presetClass="emph" presetSubtype="0" fill="hold" nodeType="withEffect">
                                  <p:stCondLst>
                                    <p:cond delay="400"/>
                                  </p:stCondLst>
                                  <p:childTnLst>
                                    <p:animScale>
                                      <p:cBhvr>
                                        <p:cTn id="59" dur="100" fill="hold"/>
                                        <p:tgtEl>
                                          <p:spTgt spid="15"/>
                                        </p:tgtEl>
                                      </p:cBhvr>
                                      <p:by x="105000" y="105000"/>
                                    </p:animScale>
                                  </p:childTnLst>
                                </p:cTn>
                              </p:par>
                              <p:par>
                                <p:cTn id="60" presetID="6" presetClass="emph" presetSubtype="0" fill="hold" nodeType="withEffect">
                                  <p:stCondLst>
                                    <p:cond delay="500"/>
                                  </p:stCondLst>
                                  <p:childTnLst>
                                    <p:animScale>
                                      <p:cBhvr>
                                        <p:cTn id="61" dur="200" fill="hold"/>
                                        <p:tgtEl>
                                          <p:spTgt spid="15"/>
                                        </p:tgtEl>
                                      </p:cBhvr>
                                      <p:by x="95000" y="95000"/>
                                    </p:animScale>
                                  </p:childTnLst>
                                </p:cTn>
                              </p:par>
                            </p:childTnLst>
                          </p:cTn>
                        </p:par>
                        <p:par>
                          <p:cTn id="62" fill="hold">
                            <p:stCondLst>
                              <p:cond delay="3500"/>
                            </p:stCondLst>
                            <p:childTnLst>
                              <p:par>
                                <p:cTn id="63" presetID="53" presetClass="entr" presetSubtype="16"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100" fill="hold"/>
                                        <p:tgtEl>
                                          <p:spTgt spid="20"/>
                                        </p:tgtEl>
                                        <p:attrNameLst>
                                          <p:attrName>ppt_w</p:attrName>
                                        </p:attrNameLst>
                                      </p:cBhvr>
                                      <p:tavLst>
                                        <p:tav tm="0">
                                          <p:val>
                                            <p:fltVal val="0"/>
                                          </p:val>
                                        </p:tav>
                                        <p:tav tm="100000">
                                          <p:val>
                                            <p:strVal val="#ppt_w"/>
                                          </p:val>
                                        </p:tav>
                                      </p:tavLst>
                                    </p:anim>
                                    <p:anim calcmode="lin" valueType="num">
                                      <p:cBhvr>
                                        <p:cTn id="66" dur="100" fill="hold"/>
                                        <p:tgtEl>
                                          <p:spTgt spid="20"/>
                                        </p:tgtEl>
                                        <p:attrNameLst>
                                          <p:attrName>ppt_h</p:attrName>
                                        </p:attrNameLst>
                                      </p:cBhvr>
                                      <p:tavLst>
                                        <p:tav tm="0">
                                          <p:val>
                                            <p:fltVal val="0"/>
                                          </p:val>
                                        </p:tav>
                                        <p:tav tm="100000">
                                          <p:val>
                                            <p:strVal val="#ppt_h"/>
                                          </p:val>
                                        </p:tav>
                                      </p:tavLst>
                                    </p:anim>
                                    <p:animEffect transition="in" filter="fade">
                                      <p:cBhvr>
                                        <p:cTn id="67" dur="100"/>
                                        <p:tgtEl>
                                          <p:spTgt spid="20"/>
                                        </p:tgtEl>
                                      </p:cBhvr>
                                    </p:animEffect>
                                  </p:childTnLst>
                                </p:cTn>
                              </p:par>
                              <p:par>
                                <p:cTn id="68" presetID="6" presetClass="emph" presetSubtype="0" fill="hold" nodeType="withEffect">
                                  <p:stCondLst>
                                    <p:cond delay="100"/>
                                  </p:stCondLst>
                                  <p:childTnLst>
                                    <p:animScale>
                                      <p:cBhvr>
                                        <p:cTn id="69" dur="100" fill="hold"/>
                                        <p:tgtEl>
                                          <p:spTgt spid="20"/>
                                        </p:tgtEl>
                                      </p:cBhvr>
                                      <p:by x="110000" y="110000"/>
                                    </p:animScale>
                                  </p:childTnLst>
                                </p:cTn>
                              </p:par>
                              <p:par>
                                <p:cTn id="70" presetID="6" presetClass="emph" presetSubtype="0" fill="hold" nodeType="withEffect">
                                  <p:stCondLst>
                                    <p:cond delay="200"/>
                                  </p:stCondLst>
                                  <p:childTnLst>
                                    <p:animScale>
                                      <p:cBhvr>
                                        <p:cTn id="71" dur="200" fill="hold"/>
                                        <p:tgtEl>
                                          <p:spTgt spid="20"/>
                                        </p:tgtEl>
                                      </p:cBhvr>
                                      <p:by x="90000" y="90000"/>
                                    </p:animScale>
                                  </p:childTnLst>
                                </p:cTn>
                              </p:par>
                              <p:par>
                                <p:cTn id="72" presetID="6" presetClass="emph" presetSubtype="0" fill="hold" nodeType="withEffect">
                                  <p:stCondLst>
                                    <p:cond delay="400"/>
                                  </p:stCondLst>
                                  <p:childTnLst>
                                    <p:animScale>
                                      <p:cBhvr>
                                        <p:cTn id="73" dur="100" fill="hold"/>
                                        <p:tgtEl>
                                          <p:spTgt spid="20"/>
                                        </p:tgtEl>
                                      </p:cBhvr>
                                      <p:by x="105000" y="105000"/>
                                    </p:animScale>
                                  </p:childTnLst>
                                </p:cTn>
                              </p:par>
                              <p:par>
                                <p:cTn id="74" presetID="6" presetClass="emph" presetSubtype="0" fill="hold" nodeType="withEffect">
                                  <p:stCondLst>
                                    <p:cond delay="500"/>
                                  </p:stCondLst>
                                  <p:childTnLst>
                                    <p:animScale>
                                      <p:cBhvr>
                                        <p:cTn id="75" dur="200" fill="hold"/>
                                        <p:tgtEl>
                                          <p:spTgt spid="20"/>
                                        </p:tgtEl>
                                      </p:cBhvr>
                                      <p:by x="95000" y="95000"/>
                                    </p:animScale>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 fill="hold"/>
                                        <p:tgtEl>
                                          <p:spTgt spid="30"/>
                                        </p:tgtEl>
                                        <p:attrNameLst>
                                          <p:attrName>ppt_w</p:attrName>
                                        </p:attrNameLst>
                                      </p:cBhvr>
                                      <p:tavLst>
                                        <p:tav tm="0">
                                          <p:val>
                                            <p:fltVal val="0"/>
                                          </p:val>
                                        </p:tav>
                                        <p:tav tm="100000">
                                          <p:val>
                                            <p:strVal val="#ppt_w"/>
                                          </p:val>
                                        </p:tav>
                                      </p:tavLst>
                                    </p:anim>
                                    <p:anim calcmode="lin" valueType="num">
                                      <p:cBhvr>
                                        <p:cTn id="80" dur="100" fill="hold"/>
                                        <p:tgtEl>
                                          <p:spTgt spid="30"/>
                                        </p:tgtEl>
                                        <p:attrNameLst>
                                          <p:attrName>ppt_h</p:attrName>
                                        </p:attrNameLst>
                                      </p:cBhvr>
                                      <p:tavLst>
                                        <p:tav tm="0">
                                          <p:val>
                                            <p:fltVal val="0"/>
                                          </p:val>
                                        </p:tav>
                                        <p:tav tm="100000">
                                          <p:val>
                                            <p:strVal val="#ppt_h"/>
                                          </p:val>
                                        </p:tav>
                                      </p:tavLst>
                                    </p:anim>
                                    <p:animEffect transition="in" filter="fade">
                                      <p:cBhvr>
                                        <p:cTn id="81" dur="100"/>
                                        <p:tgtEl>
                                          <p:spTgt spid="30"/>
                                        </p:tgtEl>
                                      </p:cBhvr>
                                    </p:animEffect>
                                  </p:childTnLst>
                                </p:cTn>
                              </p:par>
                              <p:par>
                                <p:cTn id="82" presetID="6" presetClass="emph" presetSubtype="0" fill="hold" nodeType="withEffect">
                                  <p:stCondLst>
                                    <p:cond delay="100"/>
                                  </p:stCondLst>
                                  <p:childTnLst>
                                    <p:animScale>
                                      <p:cBhvr>
                                        <p:cTn id="83" dur="100" fill="hold"/>
                                        <p:tgtEl>
                                          <p:spTgt spid="30"/>
                                        </p:tgtEl>
                                      </p:cBhvr>
                                      <p:by x="110000" y="110000"/>
                                    </p:animScale>
                                  </p:childTnLst>
                                </p:cTn>
                              </p:par>
                              <p:par>
                                <p:cTn id="84" presetID="6" presetClass="emph" presetSubtype="0" fill="hold" nodeType="withEffect">
                                  <p:stCondLst>
                                    <p:cond delay="200"/>
                                  </p:stCondLst>
                                  <p:childTnLst>
                                    <p:animScale>
                                      <p:cBhvr>
                                        <p:cTn id="85" dur="200" fill="hold"/>
                                        <p:tgtEl>
                                          <p:spTgt spid="30"/>
                                        </p:tgtEl>
                                      </p:cBhvr>
                                      <p:by x="90000" y="90000"/>
                                    </p:animScale>
                                  </p:childTnLst>
                                </p:cTn>
                              </p:par>
                              <p:par>
                                <p:cTn id="86" presetID="6" presetClass="emph" presetSubtype="0" fill="hold" nodeType="withEffect">
                                  <p:stCondLst>
                                    <p:cond delay="400"/>
                                  </p:stCondLst>
                                  <p:childTnLst>
                                    <p:animScale>
                                      <p:cBhvr>
                                        <p:cTn id="87" dur="100" fill="hold"/>
                                        <p:tgtEl>
                                          <p:spTgt spid="30"/>
                                        </p:tgtEl>
                                      </p:cBhvr>
                                      <p:by x="105000" y="105000"/>
                                    </p:animScale>
                                  </p:childTnLst>
                                </p:cTn>
                              </p:par>
                              <p:par>
                                <p:cTn id="88" presetID="6" presetClass="emph" presetSubtype="0" fill="hold" nodeType="withEffect">
                                  <p:stCondLst>
                                    <p:cond delay="500"/>
                                  </p:stCondLst>
                                  <p:childTnLst>
                                    <p:animScale>
                                      <p:cBhvr>
                                        <p:cTn id="89" dur="200" fill="hold"/>
                                        <p:tgtEl>
                                          <p:spTgt spid="30"/>
                                        </p:tgtEl>
                                      </p:cBhvr>
                                      <p:by x="95000" y="95000"/>
                                    </p:animScale>
                                  </p:childTnLst>
                                </p:cTn>
                              </p:par>
                            </p:childTnLst>
                          </p:cTn>
                        </p:par>
                        <p:par>
                          <p:cTn id="90" fill="hold">
                            <p:stCondLst>
                              <p:cond delay="4500"/>
                            </p:stCondLst>
                            <p:childTnLst>
                              <p:par>
                                <p:cTn id="91" presetID="22" presetClass="entr" presetSubtype="2"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wipe(right)">
                                      <p:cBhvr>
                                        <p:cTn id="93" dur="500"/>
                                        <p:tgtEl>
                                          <p:spTgt spid="64"/>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right)">
                                      <p:cBhvr>
                                        <p:cTn id="96" dur="500"/>
                                        <p:tgtEl>
                                          <p:spTgt spid="65"/>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wipe(right)">
                                      <p:cBhvr>
                                        <p:cTn id="99" dur="500"/>
                                        <p:tgtEl>
                                          <p:spTgt spid="66"/>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right)">
                                      <p:cBhvr>
                                        <p:cTn id="102" dur="500"/>
                                        <p:tgtEl>
                                          <p:spTgt spid="67"/>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wipe(left)">
                                      <p:cBhvr>
                                        <p:cTn id="105" dur="500"/>
                                        <p:tgtEl>
                                          <p:spTgt spid="61"/>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wipe(left)">
                                      <p:cBhvr>
                                        <p:cTn id="108" dur="500"/>
                                        <p:tgtEl>
                                          <p:spTgt spid="70"/>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left)">
                                      <p:cBhvr>
                                        <p:cTn id="111" dur="500"/>
                                        <p:tgtEl>
                                          <p:spTgt spid="6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wipe(left)">
                                      <p:cBhvr>
                                        <p:cTn id="117" dur="500"/>
                                        <p:tgtEl>
                                          <p:spTgt spid="63"/>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wipe(left)">
                                      <p:cBhvr>
                                        <p:cTn id="12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62" grpId="0"/>
      <p:bldP spid="63" grpId="0"/>
      <p:bldP spid="64" grpId="0"/>
      <p:bldP spid="65" grpId="0"/>
      <p:bldP spid="66" grpId="0"/>
      <p:bldP spid="67" grpId="0"/>
      <p:bldP spid="68" grpId="0"/>
      <p:bldP spid="69"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AE47"/>
                </a:solidFill>
                <a:latin typeface="微软雅黑" panose="020B0503020204020204" pitchFamily="34" charset="-122"/>
                <a:ea typeface="微软雅黑" panose="020B0503020204020204" pitchFamily="34" charset="-122"/>
              </a:rPr>
              <a:t>单击添加标题</a:t>
            </a:r>
          </a:p>
        </p:txBody>
      </p:sp>
      <p:sp>
        <p:nvSpPr>
          <p:cNvPr id="3" name="矩形 2"/>
          <p:cNvSpPr/>
          <p:nvPr/>
        </p:nvSpPr>
        <p:spPr>
          <a:xfrm>
            <a:off x="3494770" y="1795725"/>
            <a:ext cx="2046780" cy="1911414"/>
          </a:xfrm>
          <a:prstGeom prst="rect">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a:off x="2846432" y="1180034"/>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任意多边形 5"/>
          <p:cNvSpPr/>
          <p:nvPr/>
        </p:nvSpPr>
        <p:spPr>
          <a:xfrm rot="18900000" flipH="1">
            <a:off x="2964781" y="1291931"/>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01ADBF"/>
              </a:gs>
              <a:gs pos="100000">
                <a:srgbClr val="0192A1"/>
              </a:gs>
            </a:gsLst>
            <a:lin ang="16200000" scaled="0"/>
          </a:gradFill>
          <a:ln w="15875">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a:off x="4869815" y="1180034"/>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任意多边形 7"/>
          <p:cNvSpPr/>
          <p:nvPr/>
        </p:nvSpPr>
        <p:spPr>
          <a:xfrm rot="18900000" flipH="1">
            <a:off x="4988164" y="1291931"/>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ED8F8F"/>
              </a:gs>
              <a:gs pos="100000">
                <a:srgbClr val="E34F4F"/>
              </a:gs>
            </a:gsLst>
            <a:lin ang="16200000" scaled="0"/>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椭圆 8"/>
          <p:cNvSpPr/>
          <p:nvPr/>
        </p:nvSpPr>
        <p:spPr>
          <a:xfrm>
            <a:off x="2846432" y="2880284"/>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任意多边形 9"/>
          <p:cNvSpPr/>
          <p:nvPr/>
        </p:nvSpPr>
        <p:spPr>
          <a:xfrm rot="18900000" flipH="1">
            <a:off x="2964781" y="2992181"/>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FFC775"/>
              </a:gs>
              <a:gs pos="100000">
                <a:srgbClr val="FF9D0D"/>
              </a:gs>
            </a:gsLst>
            <a:lin ang="16200000" scaled="0"/>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椭圆 10"/>
          <p:cNvSpPr/>
          <p:nvPr/>
        </p:nvSpPr>
        <p:spPr>
          <a:xfrm>
            <a:off x="4869815" y="2880284"/>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任意多边形 11"/>
          <p:cNvSpPr/>
          <p:nvPr/>
        </p:nvSpPr>
        <p:spPr>
          <a:xfrm rot="18900000" flipH="1">
            <a:off x="4988164" y="2992181"/>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9354AC"/>
              </a:gs>
              <a:gs pos="100000">
                <a:srgbClr val="4F2D5D"/>
              </a:gs>
            </a:gsLst>
            <a:lin ang="16200000" scaled="0"/>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文本框 45"/>
          <p:cNvSpPr txBox="1"/>
          <p:nvPr/>
        </p:nvSpPr>
        <p:spPr>
          <a:xfrm>
            <a:off x="3197309" y="1643008"/>
            <a:ext cx="593608" cy="369332"/>
          </a:xfrm>
          <a:prstGeom prst="rect">
            <a:avLst/>
          </a:prstGeom>
          <a:noFill/>
        </p:spPr>
        <p:txBody>
          <a:bodyPr wrap="square" rtlCol="0">
            <a:spAutoFit/>
          </a:bodyPr>
          <a:lstStyle/>
          <a:p>
            <a:pPr algn="ctr"/>
            <a:r>
              <a:rPr lang="en-US" altLang="zh-CN" sz="1800" dirty="0">
                <a:solidFill>
                  <a:prstClr val="black">
                    <a:lumMod val="50000"/>
                    <a:lumOff val="50000"/>
                  </a:prstClr>
                </a:solidFill>
                <a:latin typeface="Impact" panose="020B0806030902050204" pitchFamily="34" charset="0"/>
              </a:rPr>
              <a:t>25</a:t>
            </a:r>
            <a:r>
              <a:rPr lang="en-US" altLang="zh-CN" sz="1200" dirty="0">
                <a:solidFill>
                  <a:prstClr val="black">
                    <a:lumMod val="50000"/>
                    <a:lumOff val="50000"/>
                  </a:prstClr>
                </a:solidFill>
                <a:latin typeface="Impact" panose="020B0806030902050204" pitchFamily="34" charset="0"/>
              </a:rPr>
              <a:t>%</a:t>
            </a:r>
            <a:endParaRPr lang="zh-CN" altLang="en-US" sz="1800" dirty="0">
              <a:solidFill>
                <a:prstClr val="black">
                  <a:lumMod val="50000"/>
                  <a:lumOff val="50000"/>
                </a:prstClr>
              </a:solidFill>
              <a:latin typeface="Impact" panose="020B0806030902050204" pitchFamily="34" charset="0"/>
            </a:endParaRPr>
          </a:p>
        </p:txBody>
      </p:sp>
      <p:sp>
        <p:nvSpPr>
          <p:cNvPr id="14" name="文本框 46"/>
          <p:cNvSpPr txBox="1"/>
          <p:nvPr/>
        </p:nvSpPr>
        <p:spPr>
          <a:xfrm>
            <a:off x="5220692" y="1643008"/>
            <a:ext cx="593608" cy="369332"/>
          </a:xfrm>
          <a:prstGeom prst="rect">
            <a:avLst/>
          </a:prstGeom>
          <a:noFill/>
        </p:spPr>
        <p:txBody>
          <a:bodyPr wrap="square" rtlCol="0">
            <a:spAutoFit/>
          </a:bodyPr>
          <a:lstStyle/>
          <a:p>
            <a:pPr algn="ctr"/>
            <a:r>
              <a:rPr lang="en-US" altLang="zh-CN" sz="1800" dirty="0">
                <a:solidFill>
                  <a:prstClr val="black">
                    <a:lumMod val="50000"/>
                    <a:lumOff val="50000"/>
                  </a:prstClr>
                </a:solidFill>
                <a:latin typeface="Impact" panose="020B0806030902050204" pitchFamily="34" charset="0"/>
              </a:rPr>
              <a:t>50</a:t>
            </a:r>
            <a:r>
              <a:rPr lang="en-US" altLang="zh-CN" sz="1200" dirty="0">
                <a:solidFill>
                  <a:prstClr val="black">
                    <a:lumMod val="50000"/>
                    <a:lumOff val="50000"/>
                  </a:prstClr>
                </a:solidFill>
                <a:latin typeface="Impact" panose="020B0806030902050204" pitchFamily="34" charset="0"/>
              </a:rPr>
              <a:t>%</a:t>
            </a:r>
            <a:endParaRPr lang="zh-CN" altLang="en-US" sz="1200" dirty="0">
              <a:solidFill>
                <a:prstClr val="black">
                  <a:lumMod val="50000"/>
                  <a:lumOff val="50000"/>
                </a:prstClr>
              </a:solidFill>
              <a:latin typeface="Impact" panose="020B0806030902050204" pitchFamily="34" charset="0"/>
            </a:endParaRPr>
          </a:p>
        </p:txBody>
      </p:sp>
      <p:sp>
        <p:nvSpPr>
          <p:cNvPr id="15" name="文本框 49"/>
          <p:cNvSpPr txBox="1"/>
          <p:nvPr/>
        </p:nvSpPr>
        <p:spPr>
          <a:xfrm>
            <a:off x="3221674" y="3359445"/>
            <a:ext cx="593608" cy="369332"/>
          </a:xfrm>
          <a:prstGeom prst="rect">
            <a:avLst/>
          </a:prstGeom>
          <a:noFill/>
        </p:spPr>
        <p:txBody>
          <a:bodyPr wrap="square" rtlCol="0">
            <a:spAutoFit/>
          </a:bodyPr>
          <a:lstStyle/>
          <a:p>
            <a:pPr algn="ctr"/>
            <a:r>
              <a:rPr lang="en-US" altLang="zh-CN" sz="1800" dirty="0">
                <a:solidFill>
                  <a:prstClr val="black">
                    <a:lumMod val="50000"/>
                    <a:lumOff val="50000"/>
                  </a:prstClr>
                </a:solidFill>
                <a:latin typeface="Impact" panose="020B0806030902050204" pitchFamily="34" charset="0"/>
              </a:rPr>
              <a:t>75</a:t>
            </a:r>
            <a:r>
              <a:rPr lang="en-US" altLang="zh-CN" sz="1200" dirty="0">
                <a:solidFill>
                  <a:prstClr val="black">
                    <a:lumMod val="50000"/>
                    <a:lumOff val="50000"/>
                  </a:prstClr>
                </a:solidFill>
                <a:latin typeface="Impact" panose="020B0806030902050204" pitchFamily="34" charset="0"/>
              </a:rPr>
              <a:t>%</a:t>
            </a:r>
            <a:endParaRPr lang="zh-CN" altLang="en-US" sz="1800" dirty="0">
              <a:solidFill>
                <a:prstClr val="black">
                  <a:lumMod val="50000"/>
                  <a:lumOff val="50000"/>
                </a:prstClr>
              </a:solidFill>
              <a:latin typeface="Impact" panose="020B0806030902050204" pitchFamily="34" charset="0"/>
            </a:endParaRPr>
          </a:p>
        </p:txBody>
      </p:sp>
      <p:sp>
        <p:nvSpPr>
          <p:cNvPr id="16" name="文本框 50"/>
          <p:cNvSpPr txBox="1"/>
          <p:nvPr/>
        </p:nvSpPr>
        <p:spPr>
          <a:xfrm>
            <a:off x="5245057" y="3359445"/>
            <a:ext cx="593608" cy="553998"/>
          </a:xfrm>
          <a:prstGeom prst="rect">
            <a:avLst/>
          </a:prstGeom>
          <a:noFill/>
        </p:spPr>
        <p:txBody>
          <a:bodyPr wrap="square" rtlCol="0">
            <a:spAutoFit/>
          </a:bodyPr>
          <a:lstStyle/>
          <a:p>
            <a:pPr algn="ctr"/>
            <a:r>
              <a:rPr lang="en-US" altLang="zh-CN" sz="1800" dirty="0">
                <a:solidFill>
                  <a:prstClr val="black">
                    <a:lumMod val="50000"/>
                    <a:lumOff val="50000"/>
                  </a:prstClr>
                </a:solidFill>
                <a:latin typeface="Impact" panose="020B0806030902050204" pitchFamily="34" charset="0"/>
              </a:rPr>
              <a:t>100</a:t>
            </a:r>
            <a:r>
              <a:rPr lang="en-US" altLang="zh-CN" sz="1200" dirty="0">
                <a:solidFill>
                  <a:prstClr val="black">
                    <a:lumMod val="50000"/>
                    <a:lumOff val="50000"/>
                  </a:prstClr>
                </a:solidFill>
                <a:latin typeface="Impact" panose="020B0806030902050204" pitchFamily="34" charset="0"/>
              </a:rPr>
              <a:t>%</a:t>
            </a:r>
            <a:endParaRPr lang="zh-CN" altLang="en-US" sz="1200" dirty="0">
              <a:solidFill>
                <a:prstClr val="black">
                  <a:lumMod val="50000"/>
                  <a:lumOff val="50000"/>
                </a:prstClr>
              </a:solidFill>
              <a:latin typeface="Impact" panose="020B0806030902050204" pitchFamily="34" charset="0"/>
            </a:endParaRPr>
          </a:p>
        </p:txBody>
      </p:sp>
      <p:grpSp>
        <p:nvGrpSpPr>
          <p:cNvPr id="17" name="组合 16"/>
          <p:cNvGrpSpPr/>
          <p:nvPr/>
        </p:nvGrpSpPr>
        <p:grpSpPr>
          <a:xfrm flipV="1">
            <a:off x="5942213" y="958738"/>
            <a:ext cx="1829253" cy="549230"/>
            <a:chOff x="5246304" y="4593021"/>
            <a:chExt cx="2438687" cy="732476"/>
          </a:xfrm>
        </p:grpSpPr>
        <p:sp>
          <p:nvSpPr>
            <p:cNvPr id="18" name="椭圆 1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任意多边形 1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Group 13"/>
          <p:cNvGrpSpPr>
            <a:grpSpLocks noChangeAspect="1"/>
          </p:cNvGrpSpPr>
          <p:nvPr/>
        </p:nvGrpSpPr>
        <p:grpSpPr bwMode="auto">
          <a:xfrm>
            <a:off x="7060353" y="1081994"/>
            <a:ext cx="339150" cy="266703"/>
            <a:chOff x="3996" y="2321"/>
            <a:chExt cx="75" cy="59"/>
          </a:xfrm>
          <a:solidFill>
            <a:schemeClr val="tx1">
              <a:lumMod val="65000"/>
              <a:lumOff val="35000"/>
            </a:schemeClr>
          </a:solidFill>
          <a:effectLst/>
        </p:grpSpPr>
        <p:sp>
          <p:nvSpPr>
            <p:cNvPr id="21" name="Freeform 14"/>
            <p:cNvSpPr>
              <a:spLocks noEditPoints="1"/>
            </p:cNvSpPr>
            <p:nvPr/>
          </p:nvSpPr>
          <p:spPr bwMode="auto">
            <a:xfrm>
              <a:off x="4014" y="2329"/>
              <a:ext cx="39" cy="22"/>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15"/>
            <p:cNvSpPr/>
            <p:nvPr/>
          </p:nvSpPr>
          <p:spPr bwMode="auto">
            <a:xfrm>
              <a:off x="4032" y="2348"/>
              <a:ext cx="3" cy="3"/>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16"/>
            <p:cNvSpPr/>
            <p:nvPr/>
          </p:nvSpPr>
          <p:spPr bwMode="auto">
            <a:xfrm>
              <a:off x="4014" y="2343"/>
              <a:ext cx="39" cy="1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17"/>
            <p:cNvSpPr>
              <a:spLocks noEditPoints="1"/>
            </p:cNvSpPr>
            <p:nvPr/>
          </p:nvSpPr>
          <p:spPr bwMode="auto">
            <a:xfrm>
              <a:off x="3996" y="2321"/>
              <a:ext cx="75" cy="59"/>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5" name="组合 24"/>
          <p:cNvGrpSpPr/>
          <p:nvPr/>
        </p:nvGrpSpPr>
        <p:grpSpPr>
          <a:xfrm flipH="1" flipV="1">
            <a:off x="1238124" y="950977"/>
            <a:ext cx="1829253" cy="549230"/>
            <a:chOff x="5246304" y="4593021"/>
            <a:chExt cx="2438687" cy="732476"/>
          </a:xfrm>
        </p:grpSpPr>
        <p:sp>
          <p:nvSpPr>
            <p:cNvPr id="26" name="椭圆 25"/>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任意多边形 26"/>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Group 32"/>
          <p:cNvGrpSpPr>
            <a:grpSpLocks noChangeAspect="1"/>
          </p:cNvGrpSpPr>
          <p:nvPr/>
        </p:nvGrpSpPr>
        <p:grpSpPr bwMode="auto">
          <a:xfrm>
            <a:off x="1794652" y="1085773"/>
            <a:ext cx="388896" cy="253142"/>
            <a:chOff x="3798" y="2129"/>
            <a:chExt cx="86" cy="56"/>
          </a:xfrm>
          <a:solidFill>
            <a:schemeClr val="tx1">
              <a:lumMod val="65000"/>
              <a:lumOff val="35000"/>
            </a:schemeClr>
          </a:solidFill>
          <a:effectLst/>
        </p:grpSpPr>
        <p:sp>
          <p:nvSpPr>
            <p:cNvPr id="29"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0"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1"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2"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3"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4"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5"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6"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7"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8"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9"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40"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41"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42"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grpSp>
      <p:sp>
        <p:nvSpPr>
          <p:cNvPr id="43" name="文本框 77"/>
          <p:cNvSpPr txBox="1"/>
          <p:nvPr/>
        </p:nvSpPr>
        <p:spPr>
          <a:xfrm>
            <a:off x="1167946" y="1346011"/>
            <a:ext cx="1120532" cy="27699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在此添加标题</a:t>
            </a:r>
          </a:p>
        </p:txBody>
      </p:sp>
      <p:grpSp>
        <p:nvGrpSpPr>
          <p:cNvPr id="44" name="Group 27"/>
          <p:cNvGrpSpPr>
            <a:grpSpLocks noChangeAspect="1"/>
          </p:cNvGrpSpPr>
          <p:nvPr/>
        </p:nvGrpSpPr>
        <p:grpSpPr bwMode="auto">
          <a:xfrm>
            <a:off x="7064395" y="3402595"/>
            <a:ext cx="333769" cy="366469"/>
            <a:chOff x="3811" y="2125"/>
            <a:chExt cx="61" cy="67"/>
          </a:xfrm>
          <a:solidFill>
            <a:schemeClr val="tx1">
              <a:lumMod val="65000"/>
              <a:lumOff val="35000"/>
            </a:schemeClr>
          </a:solidFill>
          <a:effectLst/>
        </p:grpSpPr>
        <p:sp>
          <p:nvSpPr>
            <p:cNvPr id="45"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7" name="组合 46"/>
          <p:cNvGrpSpPr/>
          <p:nvPr/>
        </p:nvGrpSpPr>
        <p:grpSpPr>
          <a:xfrm>
            <a:off x="5929000" y="3981887"/>
            <a:ext cx="1829253" cy="549230"/>
            <a:chOff x="5246304" y="4593021"/>
            <a:chExt cx="2438687" cy="732476"/>
          </a:xfrm>
        </p:grpSpPr>
        <p:sp>
          <p:nvSpPr>
            <p:cNvPr id="48" name="椭圆 4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任意多边形 4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0" name="Group 20"/>
          <p:cNvGrpSpPr>
            <a:grpSpLocks noChangeAspect="1"/>
          </p:cNvGrpSpPr>
          <p:nvPr/>
        </p:nvGrpSpPr>
        <p:grpSpPr bwMode="auto">
          <a:xfrm>
            <a:off x="1809581" y="3467414"/>
            <a:ext cx="368093" cy="293373"/>
            <a:chOff x="3899" y="2225"/>
            <a:chExt cx="74" cy="59"/>
          </a:xfrm>
          <a:solidFill>
            <a:schemeClr val="tx1">
              <a:lumMod val="65000"/>
              <a:lumOff val="35000"/>
            </a:schemeClr>
          </a:solidFill>
          <a:effectLst/>
        </p:grpSpPr>
        <p:sp>
          <p:nvSpPr>
            <p:cNvPr id="51"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5" name="组合 54"/>
          <p:cNvGrpSpPr/>
          <p:nvPr/>
        </p:nvGrpSpPr>
        <p:grpSpPr>
          <a:xfrm flipH="1">
            <a:off x="1234535" y="3971004"/>
            <a:ext cx="1829253" cy="549230"/>
            <a:chOff x="5246304" y="4593021"/>
            <a:chExt cx="2438687" cy="732476"/>
          </a:xfrm>
        </p:grpSpPr>
        <p:sp>
          <p:nvSpPr>
            <p:cNvPr id="56" name="椭圆 55"/>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任意多边形 56"/>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8" name="文本框 101"/>
          <p:cNvSpPr txBox="1"/>
          <p:nvPr/>
        </p:nvSpPr>
        <p:spPr>
          <a:xfrm>
            <a:off x="1080047" y="968743"/>
            <a:ext cx="608842" cy="507831"/>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01</a:t>
            </a:r>
            <a:endParaRPr lang="zh-CN" altLang="en-US" sz="2700" dirty="0">
              <a:solidFill>
                <a:srgbClr val="01ACBE"/>
              </a:solidFill>
              <a:latin typeface="Impact" panose="020B0806030902050204" pitchFamily="34" charset="0"/>
            </a:endParaRPr>
          </a:p>
        </p:txBody>
      </p:sp>
      <p:sp>
        <p:nvSpPr>
          <p:cNvPr id="59" name="文本框 102"/>
          <p:cNvSpPr txBox="1"/>
          <p:nvPr/>
        </p:nvSpPr>
        <p:spPr>
          <a:xfrm>
            <a:off x="1167946" y="3783012"/>
            <a:ext cx="1120532" cy="27699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在此添加标题</a:t>
            </a:r>
          </a:p>
        </p:txBody>
      </p:sp>
      <p:sp>
        <p:nvSpPr>
          <p:cNvPr id="60" name="文本框 104"/>
          <p:cNvSpPr txBox="1"/>
          <p:nvPr/>
        </p:nvSpPr>
        <p:spPr>
          <a:xfrm>
            <a:off x="1097194" y="3382959"/>
            <a:ext cx="608842" cy="507831"/>
          </a:xfrm>
          <a:prstGeom prst="rect">
            <a:avLst/>
          </a:prstGeom>
          <a:noFill/>
        </p:spPr>
        <p:txBody>
          <a:bodyPr wrap="square" rtlCol="0">
            <a:spAutoFit/>
          </a:bodyPr>
          <a:lstStyle/>
          <a:p>
            <a:pPr algn="ctr"/>
            <a:r>
              <a:rPr lang="en-US" altLang="zh-CN" sz="2700" dirty="0">
                <a:solidFill>
                  <a:srgbClr val="FFB850"/>
                </a:solidFill>
                <a:latin typeface="Impact" panose="020B0806030902050204" pitchFamily="34" charset="0"/>
              </a:rPr>
              <a:t>02</a:t>
            </a:r>
            <a:endParaRPr lang="zh-CN" altLang="en-US" sz="2700" dirty="0">
              <a:solidFill>
                <a:srgbClr val="FFB850"/>
              </a:solidFill>
              <a:latin typeface="Impact" panose="020B0806030902050204" pitchFamily="34" charset="0"/>
            </a:endParaRPr>
          </a:p>
        </p:txBody>
      </p:sp>
      <p:sp>
        <p:nvSpPr>
          <p:cNvPr id="61" name="文本框 105"/>
          <p:cNvSpPr txBox="1"/>
          <p:nvPr/>
        </p:nvSpPr>
        <p:spPr>
          <a:xfrm>
            <a:off x="6412080" y="1346011"/>
            <a:ext cx="1120532" cy="27699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在此添加标题</a:t>
            </a:r>
          </a:p>
        </p:txBody>
      </p:sp>
      <p:sp>
        <p:nvSpPr>
          <p:cNvPr id="62" name="文本框 107"/>
          <p:cNvSpPr txBox="1"/>
          <p:nvPr/>
        </p:nvSpPr>
        <p:spPr>
          <a:xfrm>
            <a:off x="6412080" y="3783012"/>
            <a:ext cx="1120532" cy="27699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在此添加标题</a:t>
            </a:r>
          </a:p>
        </p:txBody>
      </p:sp>
      <p:sp>
        <p:nvSpPr>
          <p:cNvPr id="63" name="文本框 109"/>
          <p:cNvSpPr txBox="1"/>
          <p:nvPr/>
        </p:nvSpPr>
        <p:spPr>
          <a:xfrm>
            <a:off x="6369129" y="968743"/>
            <a:ext cx="608842" cy="507831"/>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03</a:t>
            </a:r>
            <a:endParaRPr lang="zh-CN" altLang="en-US" sz="2700" dirty="0">
              <a:solidFill>
                <a:srgbClr val="E87071"/>
              </a:solidFill>
              <a:latin typeface="Impact" panose="020B0806030902050204" pitchFamily="34" charset="0"/>
            </a:endParaRPr>
          </a:p>
        </p:txBody>
      </p:sp>
      <p:sp>
        <p:nvSpPr>
          <p:cNvPr id="64" name="文本框 110"/>
          <p:cNvSpPr txBox="1"/>
          <p:nvPr/>
        </p:nvSpPr>
        <p:spPr>
          <a:xfrm>
            <a:off x="6354124" y="3382959"/>
            <a:ext cx="608842" cy="507831"/>
          </a:xfrm>
          <a:prstGeom prst="rect">
            <a:avLst/>
          </a:prstGeom>
          <a:noFill/>
        </p:spPr>
        <p:txBody>
          <a:bodyPr wrap="square" rtlCol="0">
            <a:spAutoFit/>
          </a:bodyPr>
          <a:lstStyle/>
          <a:p>
            <a:pPr algn="ctr"/>
            <a:r>
              <a:rPr lang="en-US" altLang="zh-CN" sz="2700" dirty="0">
                <a:solidFill>
                  <a:srgbClr val="663A77"/>
                </a:solidFill>
                <a:latin typeface="Impact" panose="020B0806030902050204" pitchFamily="34" charset="0"/>
              </a:rPr>
              <a:t>04</a:t>
            </a:r>
            <a:endParaRPr lang="zh-CN" altLang="en-US" sz="2700" dirty="0">
              <a:solidFill>
                <a:srgbClr val="663A77"/>
              </a:solidFill>
              <a:latin typeface="Impact" panose="020B0806030902050204" pitchFamily="34" charset="0"/>
            </a:endParaRPr>
          </a:p>
        </p:txBody>
      </p:sp>
      <p:sp>
        <p:nvSpPr>
          <p:cNvPr id="65" name="文本框 113"/>
          <p:cNvSpPr txBox="1"/>
          <p:nvPr/>
        </p:nvSpPr>
        <p:spPr>
          <a:xfrm>
            <a:off x="1190552" y="1559273"/>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66" name="文本框 113"/>
          <p:cNvSpPr txBox="1"/>
          <p:nvPr/>
        </p:nvSpPr>
        <p:spPr>
          <a:xfrm>
            <a:off x="1190552" y="4042612"/>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67" name="文本框 113"/>
          <p:cNvSpPr txBox="1"/>
          <p:nvPr/>
        </p:nvSpPr>
        <p:spPr>
          <a:xfrm>
            <a:off x="6429816" y="3976268"/>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68" name="文本框 113"/>
          <p:cNvSpPr txBox="1"/>
          <p:nvPr/>
        </p:nvSpPr>
        <p:spPr>
          <a:xfrm>
            <a:off x="6442900" y="1559273"/>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 fill="hold"/>
                                        <p:tgtEl>
                                          <p:spTgt spid="5"/>
                                        </p:tgtEl>
                                        <p:attrNameLst>
                                          <p:attrName>ppt_w</p:attrName>
                                        </p:attrNameLst>
                                      </p:cBhvr>
                                      <p:tavLst>
                                        <p:tav tm="0">
                                          <p:val>
                                            <p:fltVal val="0"/>
                                          </p:val>
                                        </p:tav>
                                        <p:tav tm="100000">
                                          <p:val>
                                            <p:strVal val="#ppt_w"/>
                                          </p:val>
                                        </p:tav>
                                      </p:tavLst>
                                    </p:anim>
                                    <p:anim calcmode="lin" valueType="num">
                                      <p:cBhvr>
                                        <p:cTn id="16" dur="100" fill="hold"/>
                                        <p:tgtEl>
                                          <p:spTgt spid="5"/>
                                        </p:tgtEl>
                                        <p:attrNameLst>
                                          <p:attrName>ppt_h</p:attrName>
                                        </p:attrNameLst>
                                      </p:cBhvr>
                                      <p:tavLst>
                                        <p:tav tm="0">
                                          <p:val>
                                            <p:fltVal val="0"/>
                                          </p:val>
                                        </p:tav>
                                        <p:tav tm="100000">
                                          <p:val>
                                            <p:strVal val="#ppt_h"/>
                                          </p:val>
                                        </p:tav>
                                      </p:tavLst>
                                    </p:anim>
                                    <p:animEffect transition="in" filter="fade">
                                      <p:cBhvr>
                                        <p:cTn id="17" dur="100"/>
                                        <p:tgtEl>
                                          <p:spTgt spid="5"/>
                                        </p:tgtEl>
                                      </p:cBhvr>
                                    </p:animEffect>
                                  </p:childTnLst>
                                </p:cTn>
                              </p:par>
                              <p:par>
                                <p:cTn id="18" presetID="6" presetClass="emph" presetSubtype="0" fill="hold" grpId="1" nodeType="withEffect">
                                  <p:stCondLst>
                                    <p:cond delay="100"/>
                                  </p:stCondLst>
                                  <p:childTnLst>
                                    <p:animScale>
                                      <p:cBhvr>
                                        <p:cTn id="19" dur="100" fill="hold"/>
                                        <p:tgtEl>
                                          <p:spTgt spid="5"/>
                                        </p:tgtEl>
                                      </p:cBhvr>
                                      <p:by x="110000" y="110000"/>
                                    </p:animScale>
                                  </p:childTnLst>
                                </p:cTn>
                              </p:par>
                              <p:par>
                                <p:cTn id="20" presetID="6" presetClass="emph" presetSubtype="0" fill="hold" grpId="2" nodeType="withEffect">
                                  <p:stCondLst>
                                    <p:cond delay="200"/>
                                  </p:stCondLst>
                                  <p:childTnLst>
                                    <p:animScale>
                                      <p:cBhvr>
                                        <p:cTn id="21" dur="200" fill="hold"/>
                                        <p:tgtEl>
                                          <p:spTgt spid="5"/>
                                        </p:tgtEl>
                                      </p:cBhvr>
                                      <p:by x="90000" y="90000"/>
                                    </p:animScale>
                                  </p:childTnLst>
                                </p:cTn>
                              </p:par>
                              <p:par>
                                <p:cTn id="22" presetID="6" presetClass="emph" presetSubtype="0" fill="hold" grpId="3" nodeType="withEffect">
                                  <p:stCondLst>
                                    <p:cond delay="400"/>
                                  </p:stCondLst>
                                  <p:childTnLst>
                                    <p:animScale>
                                      <p:cBhvr>
                                        <p:cTn id="23" dur="100" fill="hold"/>
                                        <p:tgtEl>
                                          <p:spTgt spid="5"/>
                                        </p:tgtEl>
                                      </p:cBhvr>
                                      <p:by x="105000" y="105000"/>
                                    </p:animScale>
                                  </p:childTnLst>
                                </p:cTn>
                              </p:par>
                              <p:par>
                                <p:cTn id="24" presetID="6" presetClass="emph" presetSubtype="0" fill="hold" grpId="4" nodeType="withEffect">
                                  <p:stCondLst>
                                    <p:cond delay="500"/>
                                  </p:stCondLst>
                                  <p:childTnLst>
                                    <p:animScale>
                                      <p:cBhvr>
                                        <p:cTn id="25" dur="200" fill="hold"/>
                                        <p:tgtEl>
                                          <p:spTgt spid="5"/>
                                        </p:tgtEl>
                                      </p:cBhvr>
                                      <p:by x="95000" y="95000"/>
                                    </p:animScale>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 fill="hold"/>
                                        <p:tgtEl>
                                          <p:spTgt spid="7"/>
                                        </p:tgtEl>
                                        <p:attrNameLst>
                                          <p:attrName>ppt_w</p:attrName>
                                        </p:attrNameLst>
                                      </p:cBhvr>
                                      <p:tavLst>
                                        <p:tav tm="0">
                                          <p:val>
                                            <p:fltVal val="0"/>
                                          </p:val>
                                        </p:tav>
                                        <p:tav tm="100000">
                                          <p:val>
                                            <p:strVal val="#ppt_w"/>
                                          </p:val>
                                        </p:tav>
                                      </p:tavLst>
                                    </p:anim>
                                    <p:anim calcmode="lin" valueType="num">
                                      <p:cBhvr>
                                        <p:cTn id="30" dur="100" fill="hold"/>
                                        <p:tgtEl>
                                          <p:spTgt spid="7"/>
                                        </p:tgtEl>
                                        <p:attrNameLst>
                                          <p:attrName>ppt_h</p:attrName>
                                        </p:attrNameLst>
                                      </p:cBhvr>
                                      <p:tavLst>
                                        <p:tav tm="0">
                                          <p:val>
                                            <p:fltVal val="0"/>
                                          </p:val>
                                        </p:tav>
                                        <p:tav tm="100000">
                                          <p:val>
                                            <p:strVal val="#ppt_h"/>
                                          </p:val>
                                        </p:tav>
                                      </p:tavLst>
                                    </p:anim>
                                    <p:animEffect transition="in" filter="fade">
                                      <p:cBhvr>
                                        <p:cTn id="31" dur="100"/>
                                        <p:tgtEl>
                                          <p:spTgt spid="7"/>
                                        </p:tgtEl>
                                      </p:cBhvr>
                                    </p:animEffect>
                                  </p:childTnLst>
                                </p:cTn>
                              </p:par>
                              <p:par>
                                <p:cTn id="32" presetID="6" presetClass="emph" presetSubtype="0" fill="hold" grpId="1" nodeType="withEffect">
                                  <p:stCondLst>
                                    <p:cond delay="100"/>
                                  </p:stCondLst>
                                  <p:childTnLst>
                                    <p:animScale>
                                      <p:cBhvr>
                                        <p:cTn id="33" dur="100" fill="hold"/>
                                        <p:tgtEl>
                                          <p:spTgt spid="7"/>
                                        </p:tgtEl>
                                      </p:cBhvr>
                                      <p:by x="110000" y="110000"/>
                                    </p:animScale>
                                  </p:childTnLst>
                                </p:cTn>
                              </p:par>
                              <p:par>
                                <p:cTn id="34" presetID="6" presetClass="emph" presetSubtype="0" fill="hold" grpId="2" nodeType="withEffect">
                                  <p:stCondLst>
                                    <p:cond delay="200"/>
                                  </p:stCondLst>
                                  <p:childTnLst>
                                    <p:animScale>
                                      <p:cBhvr>
                                        <p:cTn id="35" dur="200" fill="hold"/>
                                        <p:tgtEl>
                                          <p:spTgt spid="7"/>
                                        </p:tgtEl>
                                      </p:cBhvr>
                                      <p:by x="90000" y="90000"/>
                                    </p:animScale>
                                  </p:childTnLst>
                                </p:cTn>
                              </p:par>
                              <p:par>
                                <p:cTn id="36" presetID="6" presetClass="emph" presetSubtype="0" fill="hold" grpId="3" nodeType="withEffect">
                                  <p:stCondLst>
                                    <p:cond delay="400"/>
                                  </p:stCondLst>
                                  <p:childTnLst>
                                    <p:animScale>
                                      <p:cBhvr>
                                        <p:cTn id="37" dur="100" fill="hold"/>
                                        <p:tgtEl>
                                          <p:spTgt spid="7"/>
                                        </p:tgtEl>
                                      </p:cBhvr>
                                      <p:by x="105000" y="105000"/>
                                    </p:animScale>
                                  </p:childTnLst>
                                </p:cTn>
                              </p:par>
                              <p:par>
                                <p:cTn id="38" presetID="6" presetClass="emph" presetSubtype="0" fill="hold" grpId="4" nodeType="withEffect">
                                  <p:stCondLst>
                                    <p:cond delay="500"/>
                                  </p:stCondLst>
                                  <p:childTnLst>
                                    <p:animScale>
                                      <p:cBhvr>
                                        <p:cTn id="39" dur="200" fill="hold"/>
                                        <p:tgtEl>
                                          <p:spTgt spid="7"/>
                                        </p:tgtEl>
                                      </p:cBhvr>
                                      <p:by x="95000" y="95000"/>
                                    </p:animScale>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 fill="hold"/>
                                        <p:tgtEl>
                                          <p:spTgt spid="9"/>
                                        </p:tgtEl>
                                        <p:attrNameLst>
                                          <p:attrName>ppt_w</p:attrName>
                                        </p:attrNameLst>
                                      </p:cBhvr>
                                      <p:tavLst>
                                        <p:tav tm="0">
                                          <p:val>
                                            <p:fltVal val="0"/>
                                          </p:val>
                                        </p:tav>
                                        <p:tav tm="100000">
                                          <p:val>
                                            <p:strVal val="#ppt_w"/>
                                          </p:val>
                                        </p:tav>
                                      </p:tavLst>
                                    </p:anim>
                                    <p:anim calcmode="lin" valueType="num">
                                      <p:cBhvr>
                                        <p:cTn id="44" dur="100" fill="hold"/>
                                        <p:tgtEl>
                                          <p:spTgt spid="9"/>
                                        </p:tgtEl>
                                        <p:attrNameLst>
                                          <p:attrName>ppt_h</p:attrName>
                                        </p:attrNameLst>
                                      </p:cBhvr>
                                      <p:tavLst>
                                        <p:tav tm="0">
                                          <p:val>
                                            <p:fltVal val="0"/>
                                          </p:val>
                                        </p:tav>
                                        <p:tav tm="100000">
                                          <p:val>
                                            <p:strVal val="#ppt_h"/>
                                          </p:val>
                                        </p:tav>
                                      </p:tavLst>
                                    </p:anim>
                                    <p:animEffect transition="in" filter="fade">
                                      <p:cBhvr>
                                        <p:cTn id="45" dur="100"/>
                                        <p:tgtEl>
                                          <p:spTgt spid="9"/>
                                        </p:tgtEl>
                                      </p:cBhvr>
                                    </p:animEffect>
                                  </p:childTnLst>
                                </p:cTn>
                              </p:par>
                              <p:par>
                                <p:cTn id="46" presetID="6" presetClass="emph" presetSubtype="0" fill="hold" grpId="1" nodeType="withEffect">
                                  <p:stCondLst>
                                    <p:cond delay="100"/>
                                  </p:stCondLst>
                                  <p:childTnLst>
                                    <p:animScale>
                                      <p:cBhvr>
                                        <p:cTn id="47" dur="100" fill="hold"/>
                                        <p:tgtEl>
                                          <p:spTgt spid="9"/>
                                        </p:tgtEl>
                                      </p:cBhvr>
                                      <p:by x="110000" y="110000"/>
                                    </p:animScale>
                                  </p:childTnLst>
                                </p:cTn>
                              </p:par>
                              <p:par>
                                <p:cTn id="48" presetID="6" presetClass="emph" presetSubtype="0" fill="hold" grpId="2" nodeType="withEffect">
                                  <p:stCondLst>
                                    <p:cond delay="200"/>
                                  </p:stCondLst>
                                  <p:childTnLst>
                                    <p:animScale>
                                      <p:cBhvr>
                                        <p:cTn id="49" dur="200" fill="hold"/>
                                        <p:tgtEl>
                                          <p:spTgt spid="9"/>
                                        </p:tgtEl>
                                      </p:cBhvr>
                                      <p:by x="90000" y="90000"/>
                                    </p:animScale>
                                  </p:childTnLst>
                                </p:cTn>
                              </p:par>
                              <p:par>
                                <p:cTn id="50" presetID="6" presetClass="emph" presetSubtype="0" fill="hold" grpId="3" nodeType="withEffect">
                                  <p:stCondLst>
                                    <p:cond delay="400"/>
                                  </p:stCondLst>
                                  <p:childTnLst>
                                    <p:animScale>
                                      <p:cBhvr>
                                        <p:cTn id="51" dur="100" fill="hold"/>
                                        <p:tgtEl>
                                          <p:spTgt spid="9"/>
                                        </p:tgtEl>
                                      </p:cBhvr>
                                      <p:by x="105000" y="105000"/>
                                    </p:animScale>
                                  </p:childTnLst>
                                </p:cTn>
                              </p:par>
                              <p:par>
                                <p:cTn id="52" presetID="6" presetClass="emph" presetSubtype="0" fill="hold" grpId="4" nodeType="withEffect">
                                  <p:stCondLst>
                                    <p:cond delay="500"/>
                                  </p:stCondLst>
                                  <p:childTnLst>
                                    <p:animScale>
                                      <p:cBhvr>
                                        <p:cTn id="53" dur="200" fill="hold"/>
                                        <p:tgtEl>
                                          <p:spTgt spid="9"/>
                                        </p:tgtEl>
                                      </p:cBhvr>
                                      <p:by x="95000" y="95000"/>
                                    </p:animScale>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 fill="hold"/>
                                        <p:tgtEl>
                                          <p:spTgt spid="11"/>
                                        </p:tgtEl>
                                        <p:attrNameLst>
                                          <p:attrName>ppt_w</p:attrName>
                                        </p:attrNameLst>
                                      </p:cBhvr>
                                      <p:tavLst>
                                        <p:tav tm="0">
                                          <p:val>
                                            <p:fltVal val="0"/>
                                          </p:val>
                                        </p:tav>
                                        <p:tav tm="100000">
                                          <p:val>
                                            <p:strVal val="#ppt_w"/>
                                          </p:val>
                                        </p:tav>
                                      </p:tavLst>
                                    </p:anim>
                                    <p:anim calcmode="lin" valueType="num">
                                      <p:cBhvr>
                                        <p:cTn id="58" dur="100" fill="hold"/>
                                        <p:tgtEl>
                                          <p:spTgt spid="11"/>
                                        </p:tgtEl>
                                        <p:attrNameLst>
                                          <p:attrName>ppt_h</p:attrName>
                                        </p:attrNameLst>
                                      </p:cBhvr>
                                      <p:tavLst>
                                        <p:tav tm="0">
                                          <p:val>
                                            <p:fltVal val="0"/>
                                          </p:val>
                                        </p:tav>
                                        <p:tav tm="100000">
                                          <p:val>
                                            <p:strVal val="#ppt_h"/>
                                          </p:val>
                                        </p:tav>
                                      </p:tavLst>
                                    </p:anim>
                                    <p:animEffect transition="in" filter="fade">
                                      <p:cBhvr>
                                        <p:cTn id="59" dur="100"/>
                                        <p:tgtEl>
                                          <p:spTgt spid="11"/>
                                        </p:tgtEl>
                                      </p:cBhvr>
                                    </p:animEffect>
                                  </p:childTnLst>
                                </p:cTn>
                              </p:par>
                              <p:par>
                                <p:cTn id="60" presetID="6" presetClass="emph" presetSubtype="0" fill="hold" grpId="1" nodeType="withEffect">
                                  <p:stCondLst>
                                    <p:cond delay="100"/>
                                  </p:stCondLst>
                                  <p:childTnLst>
                                    <p:animScale>
                                      <p:cBhvr>
                                        <p:cTn id="61" dur="100" fill="hold"/>
                                        <p:tgtEl>
                                          <p:spTgt spid="11"/>
                                        </p:tgtEl>
                                      </p:cBhvr>
                                      <p:by x="110000" y="110000"/>
                                    </p:animScale>
                                  </p:childTnLst>
                                </p:cTn>
                              </p:par>
                              <p:par>
                                <p:cTn id="62" presetID="6" presetClass="emph" presetSubtype="0" fill="hold" grpId="2" nodeType="withEffect">
                                  <p:stCondLst>
                                    <p:cond delay="200"/>
                                  </p:stCondLst>
                                  <p:childTnLst>
                                    <p:animScale>
                                      <p:cBhvr>
                                        <p:cTn id="63" dur="200" fill="hold"/>
                                        <p:tgtEl>
                                          <p:spTgt spid="11"/>
                                        </p:tgtEl>
                                      </p:cBhvr>
                                      <p:by x="90000" y="90000"/>
                                    </p:animScale>
                                  </p:childTnLst>
                                </p:cTn>
                              </p:par>
                              <p:par>
                                <p:cTn id="64" presetID="6" presetClass="emph" presetSubtype="0" fill="hold" grpId="3" nodeType="withEffect">
                                  <p:stCondLst>
                                    <p:cond delay="400"/>
                                  </p:stCondLst>
                                  <p:childTnLst>
                                    <p:animScale>
                                      <p:cBhvr>
                                        <p:cTn id="65" dur="100" fill="hold"/>
                                        <p:tgtEl>
                                          <p:spTgt spid="11"/>
                                        </p:tgtEl>
                                      </p:cBhvr>
                                      <p:by x="105000" y="105000"/>
                                    </p:animScale>
                                  </p:childTnLst>
                                </p:cTn>
                              </p:par>
                              <p:par>
                                <p:cTn id="66" presetID="6" presetClass="emph" presetSubtype="0" fill="hold" grpId="4" nodeType="withEffect">
                                  <p:stCondLst>
                                    <p:cond delay="500"/>
                                  </p:stCondLst>
                                  <p:childTnLst>
                                    <p:animScale>
                                      <p:cBhvr>
                                        <p:cTn id="67" dur="200" fill="hold"/>
                                        <p:tgtEl>
                                          <p:spTgt spid="11"/>
                                        </p:tgtEl>
                                      </p:cBhvr>
                                      <p:by x="95000" y="95000"/>
                                    </p:animScale>
                                  </p:childTnLst>
                                </p:cTn>
                              </p:par>
                            </p:childTnLst>
                          </p:cTn>
                        </p:par>
                        <p:par>
                          <p:cTn id="68" fill="hold">
                            <p:stCondLst>
                              <p:cond delay="4500"/>
                            </p:stCondLst>
                            <p:childTnLst>
                              <p:par>
                                <p:cTn id="69" presetID="21" presetClass="entr" presetSubtype="1"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heel(1)">
                                      <p:cBhvr>
                                        <p:cTn id="71" dur="2000"/>
                                        <p:tgtEl>
                                          <p:spTgt spid="6"/>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heel(1)">
                                      <p:cBhvr>
                                        <p:cTn id="74" dur="2000"/>
                                        <p:tgtEl>
                                          <p:spTgt spid="8"/>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heel(1)">
                                      <p:cBhvr>
                                        <p:cTn id="77" dur="2000"/>
                                        <p:tgtEl>
                                          <p:spTgt spid="10"/>
                                        </p:tgtEl>
                                      </p:cBhvr>
                                    </p:animEffect>
                                  </p:childTnLst>
                                </p:cTn>
                              </p:par>
                              <p:par>
                                <p:cTn id="78" presetID="21" presetClass="entr" presetSubtype="1"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heel(1)">
                                      <p:cBhvr>
                                        <p:cTn id="80" dur="2000"/>
                                        <p:tgtEl>
                                          <p:spTgt spid="12"/>
                                        </p:tgtEl>
                                      </p:cBhvr>
                                    </p:animEffect>
                                  </p:childTnLst>
                                </p:cTn>
                              </p:par>
                            </p:childTnLst>
                          </p:cTn>
                        </p:par>
                        <p:par>
                          <p:cTn id="81" fill="hold">
                            <p:stCondLst>
                              <p:cond delay="6500"/>
                            </p:stCondLst>
                            <p:childTnLst>
                              <p:par>
                                <p:cTn id="82" presetID="14" presetClass="entr" presetSubtype="5"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randombar(vertical)">
                                      <p:cBhvr>
                                        <p:cTn id="84" dur="500"/>
                                        <p:tgtEl>
                                          <p:spTgt spid="13"/>
                                        </p:tgtEl>
                                      </p:cBhvr>
                                    </p:animEffect>
                                  </p:childTnLst>
                                </p:cTn>
                              </p:par>
                              <p:par>
                                <p:cTn id="85" presetID="14" presetClass="entr" presetSubtype="5"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randombar(vertical)">
                                      <p:cBhvr>
                                        <p:cTn id="87" dur="500"/>
                                        <p:tgtEl>
                                          <p:spTgt spid="14"/>
                                        </p:tgtEl>
                                      </p:cBhvr>
                                    </p:animEffect>
                                  </p:childTnLst>
                                </p:cTn>
                              </p:par>
                              <p:par>
                                <p:cTn id="88" presetID="14" presetClass="entr" presetSubtype="5"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randombar(vertical)">
                                      <p:cBhvr>
                                        <p:cTn id="90" dur="500"/>
                                        <p:tgtEl>
                                          <p:spTgt spid="15"/>
                                        </p:tgtEl>
                                      </p:cBhvr>
                                    </p:animEffect>
                                  </p:childTnLst>
                                </p:cTn>
                              </p:par>
                              <p:par>
                                <p:cTn id="91" presetID="14" presetClass="entr" presetSubtype="5"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randombar(vertical)">
                                      <p:cBhvr>
                                        <p:cTn id="93" dur="500"/>
                                        <p:tgtEl>
                                          <p:spTgt spid="16"/>
                                        </p:tgtEl>
                                      </p:cBhvr>
                                    </p:animEffect>
                                  </p:childTnLst>
                                </p:cTn>
                              </p:par>
                            </p:childTnLst>
                          </p:cTn>
                        </p:par>
                        <p:par>
                          <p:cTn id="94" fill="hold">
                            <p:stCondLst>
                              <p:cond delay="7000"/>
                            </p:stCondLst>
                            <p:childTnLst>
                              <p:par>
                                <p:cTn id="95" presetID="22" presetClass="entr" presetSubtype="8" fill="hold"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1000"/>
                                        <p:tgtEl>
                                          <p:spTgt spid="17"/>
                                        </p:tgtEl>
                                      </p:cBhvr>
                                    </p:animEffect>
                                  </p:childTnLst>
                                </p:cTn>
                              </p:par>
                              <p:par>
                                <p:cTn id="98" presetID="22" presetClass="entr" presetSubtype="2"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right)">
                                      <p:cBhvr>
                                        <p:cTn id="100" dur="1000"/>
                                        <p:tgtEl>
                                          <p:spTgt spid="25"/>
                                        </p:tgtEl>
                                      </p:cBhvr>
                                    </p:animEffect>
                                  </p:childTnLst>
                                </p:cTn>
                              </p:par>
                              <p:par>
                                <p:cTn id="101" presetID="22" presetClass="entr" presetSubtype="2" fill="hold"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right)">
                                      <p:cBhvr>
                                        <p:cTn id="103" dur="1000"/>
                                        <p:tgtEl>
                                          <p:spTgt spid="55"/>
                                        </p:tgtEl>
                                      </p:cBhvr>
                                    </p:animEffect>
                                  </p:childTnLst>
                                </p:cTn>
                              </p:par>
                              <p:par>
                                <p:cTn id="104" presetID="22" presetClass="entr" presetSubtype="8" fill="hold"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left)">
                                      <p:cBhvr>
                                        <p:cTn id="106" dur="1000"/>
                                        <p:tgtEl>
                                          <p:spTgt spid="47"/>
                                        </p:tgtEl>
                                      </p:cBhvr>
                                    </p:animEffect>
                                  </p:childTnLst>
                                </p:cTn>
                              </p:par>
                            </p:childTnLst>
                          </p:cTn>
                        </p:par>
                        <p:par>
                          <p:cTn id="107" fill="hold">
                            <p:stCondLst>
                              <p:cond delay="8000"/>
                            </p:stCondLst>
                            <p:childTnLst>
                              <p:par>
                                <p:cTn id="108" presetID="10" presetClass="entr" presetSubtype="0"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500"/>
                                        <p:tgtEl>
                                          <p:spTgt spid="6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00"/>
                                        <p:tgtEl>
                                          <p:spTgt spid="2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par>
                                <p:cTn id="120" presetID="10" presetClass="entr" presetSubtype="0" fill="hold" nodeType="with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fade">
                                      <p:cBhvr>
                                        <p:cTn id="122" dur="500"/>
                                        <p:tgtEl>
                                          <p:spTgt spid="5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500"/>
                                        <p:tgtEl>
                                          <p:spTgt spid="64"/>
                                        </p:tgtEl>
                                      </p:cBhvr>
                                    </p:animEffect>
                                  </p:childTnLst>
                                </p:cTn>
                              </p:par>
                              <p:par>
                                <p:cTn id="126" presetID="10" presetClass="entr" presetSubtype="0" fill="hold"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par>
                                <p:cTn id="129" presetID="10" presetClass="entr" presetSubtype="0" fill="hold" nodeType="with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fade">
                                      <p:cBhvr>
                                        <p:cTn id="131" dur="500"/>
                                        <p:tgtEl>
                                          <p:spTgt spid="20"/>
                                        </p:tgtEl>
                                      </p:cBhvr>
                                    </p:animEffect>
                                  </p:childTnLst>
                                </p:cTn>
                              </p:par>
                            </p:childTnLst>
                          </p:cTn>
                        </p:par>
                        <p:par>
                          <p:cTn id="132" fill="hold">
                            <p:stCondLst>
                              <p:cond delay="8500"/>
                            </p:stCondLst>
                            <p:childTnLst>
                              <p:par>
                                <p:cTn id="133" presetID="41" presetClass="entr" presetSubtype="0" fill="hold" grpId="0" nodeType="afterEffect">
                                  <p:stCondLst>
                                    <p:cond delay="0"/>
                                  </p:stCondLst>
                                  <p:iterate type="lt">
                                    <p:tmPct val="10000"/>
                                  </p:iterate>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36" dur="500" fill="hold"/>
                                        <p:tgtEl>
                                          <p:spTgt spid="43"/>
                                        </p:tgtEl>
                                        <p:attrNameLst>
                                          <p:attrName>ppt_y</p:attrName>
                                        </p:attrNameLst>
                                      </p:cBhvr>
                                      <p:tavLst>
                                        <p:tav tm="0">
                                          <p:val>
                                            <p:strVal val="#ppt_y"/>
                                          </p:val>
                                        </p:tav>
                                        <p:tav tm="100000">
                                          <p:val>
                                            <p:strVal val="#ppt_y"/>
                                          </p:val>
                                        </p:tav>
                                      </p:tavLst>
                                    </p:anim>
                                    <p:anim calcmode="lin" valueType="num">
                                      <p:cBhvr>
                                        <p:cTn id="137"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38"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500" tmFilter="0,0; .5, 1; 1, 1"/>
                                        <p:tgtEl>
                                          <p:spTgt spid="43"/>
                                        </p:tgtEl>
                                      </p:cBhvr>
                                    </p:animEffect>
                                  </p:childTnLst>
                                </p:cTn>
                              </p:par>
                              <p:par>
                                <p:cTn id="140" presetID="41" presetClass="entr" presetSubtype="0" fill="hold" grpId="0" nodeType="withEffect">
                                  <p:stCondLst>
                                    <p:cond delay="0"/>
                                  </p:stCondLst>
                                  <p:iterate type="lt">
                                    <p:tmPct val="10000"/>
                                  </p:iterate>
                                  <p:childTnLst>
                                    <p:set>
                                      <p:cBhvr>
                                        <p:cTn id="141" dur="1" fill="hold">
                                          <p:stCondLst>
                                            <p:cond delay="0"/>
                                          </p:stCondLst>
                                        </p:cTn>
                                        <p:tgtEl>
                                          <p:spTgt spid="61"/>
                                        </p:tgtEl>
                                        <p:attrNameLst>
                                          <p:attrName>style.visibility</p:attrName>
                                        </p:attrNameLst>
                                      </p:cBhvr>
                                      <p:to>
                                        <p:strVal val="visible"/>
                                      </p:to>
                                    </p:set>
                                    <p:anim calcmode="lin" valueType="num">
                                      <p:cBhvr>
                                        <p:cTn id="142"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43" dur="500" fill="hold"/>
                                        <p:tgtEl>
                                          <p:spTgt spid="61"/>
                                        </p:tgtEl>
                                        <p:attrNameLst>
                                          <p:attrName>ppt_y</p:attrName>
                                        </p:attrNameLst>
                                      </p:cBhvr>
                                      <p:tavLst>
                                        <p:tav tm="0">
                                          <p:val>
                                            <p:strVal val="#ppt_y"/>
                                          </p:val>
                                        </p:tav>
                                        <p:tav tm="100000">
                                          <p:val>
                                            <p:strVal val="#ppt_y"/>
                                          </p:val>
                                        </p:tav>
                                      </p:tavLst>
                                    </p:anim>
                                    <p:anim calcmode="lin" valueType="num">
                                      <p:cBhvr>
                                        <p:cTn id="144"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45"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46" dur="500" tmFilter="0,0; .5, 1; 1, 1"/>
                                        <p:tgtEl>
                                          <p:spTgt spid="61"/>
                                        </p:tgtEl>
                                      </p:cBhvr>
                                    </p:animEffect>
                                  </p:childTnLst>
                                </p:cTn>
                              </p:par>
                              <p:par>
                                <p:cTn id="147" presetID="41" presetClass="entr" presetSubtype="0" fill="hold" grpId="0" nodeType="withEffect">
                                  <p:stCondLst>
                                    <p:cond delay="0"/>
                                  </p:stCondLst>
                                  <p:iterate type="lt">
                                    <p:tmPct val="10000"/>
                                  </p:iterate>
                                  <p:childTnLst>
                                    <p:set>
                                      <p:cBhvr>
                                        <p:cTn id="148" dur="1" fill="hold">
                                          <p:stCondLst>
                                            <p:cond delay="0"/>
                                          </p:stCondLst>
                                        </p:cTn>
                                        <p:tgtEl>
                                          <p:spTgt spid="59"/>
                                        </p:tgtEl>
                                        <p:attrNameLst>
                                          <p:attrName>style.visibility</p:attrName>
                                        </p:attrNameLst>
                                      </p:cBhvr>
                                      <p:to>
                                        <p:strVal val="visible"/>
                                      </p:to>
                                    </p:set>
                                    <p:anim calcmode="lin" valueType="num">
                                      <p:cBhvr>
                                        <p:cTn id="149"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50" dur="500" fill="hold"/>
                                        <p:tgtEl>
                                          <p:spTgt spid="59"/>
                                        </p:tgtEl>
                                        <p:attrNameLst>
                                          <p:attrName>ppt_y</p:attrName>
                                        </p:attrNameLst>
                                      </p:cBhvr>
                                      <p:tavLst>
                                        <p:tav tm="0">
                                          <p:val>
                                            <p:strVal val="#ppt_y"/>
                                          </p:val>
                                        </p:tav>
                                        <p:tav tm="100000">
                                          <p:val>
                                            <p:strVal val="#ppt_y"/>
                                          </p:val>
                                        </p:tav>
                                      </p:tavLst>
                                    </p:anim>
                                    <p:anim calcmode="lin" valueType="num">
                                      <p:cBhvr>
                                        <p:cTn id="151"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52"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53" dur="500" tmFilter="0,0; .5, 1; 1, 1"/>
                                        <p:tgtEl>
                                          <p:spTgt spid="59"/>
                                        </p:tgtEl>
                                      </p:cBhvr>
                                    </p:animEffect>
                                  </p:childTnLst>
                                </p:cTn>
                              </p:par>
                              <p:par>
                                <p:cTn id="154" presetID="41" presetClass="entr" presetSubtype="0" fill="hold" grpId="0" nodeType="withEffect">
                                  <p:stCondLst>
                                    <p:cond delay="0"/>
                                  </p:stCondLst>
                                  <p:iterate type="lt">
                                    <p:tmPct val="10000"/>
                                  </p:iterate>
                                  <p:childTnLst>
                                    <p:set>
                                      <p:cBhvr>
                                        <p:cTn id="155" dur="1" fill="hold">
                                          <p:stCondLst>
                                            <p:cond delay="0"/>
                                          </p:stCondLst>
                                        </p:cTn>
                                        <p:tgtEl>
                                          <p:spTgt spid="62"/>
                                        </p:tgtEl>
                                        <p:attrNameLst>
                                          <p:attrName>style.visibility</p:attrName>
                                        </p:attrNameLst>
                                      </p:cBhvr>
                                      <p:to>
                                        <p:strVal val="visible"/>
                                      </p:to>
                                    </p:set>
                                    <p:anim calcmode="lin" valueType="num">
                                      <p:cBhvr>
                                        <p:cTn id="156"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57" dur="500" fill="hold"/>
                                        <p:tgtEl>
                                          <p:spTgt spid="62"/>
                                        </p:tgtEl>
                                        <p:attrNameLst>
                                          <p:attrName>ppt_y</p:attrName>
                                        </p:attrNameLst>
                                      </p:cBhvr>
                                      <p:tavLst>
                                        <p:tav tm="0">
                                          <p:val>
                                            <p:strVal val="#ppt_y"/>
                                          </p:val>
                                        </p:tav>
                                        <p:tav tm="100000">
                                          <p:val>
                                            <p:strVal val="#ppt_y"/>
                                          </p:val>
                                        </p:tav>
                                      </p:tavLst>
                                    </p:anim>
                                    <p:anim calcmode="lin" valueType="num">
                                      <p:cBhvr>
                                        <p:cTn id="158"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59"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60" dur="500" tmFilter="0,0; .5, 1; 1, 1"/>
                                        <p:tgtEl>
                                          <p:spTgt spid="62"/>
                                        </p:tgtEl>
                                      </p:cBhvr>
                                    </p:animEffect>
                                  </p:childTnLst>
                                </p:cTn>
                              </p:par>
                            </p:childTnLst>
                          </p:cTn>
                        </p:par>
                        <p:par>
                          <p:cTn id="161" fill="hold">
                            <p:stCondLst>
                              <p:cond delay="10049"/>
                            </p:stCondLst>
                            <p:childTnLst>
                              <p:par>
                                <p:cTn id="162" presetID="22" presetClass="entr" presetSubtype="1" fill="hold" grpId="0" nodeType="after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wipe(up)">
                                      <p:cBhvr>
                                        <p:cTn id="164" dur="500"/>
                                        <p:tgtEl>
                                          <p:spTgt spid="68"/>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65"/>
                                        </p:tgtEl>
                                        <p:attrNameLst>
                                          <p:attrName>style.visibility</p:attrName>
                                        </p:attrNameLst>
                                      </p:cBhvr>
                                      <p:to>
                                        <p:strVal val="visible"/>
                                      </p:to>
                                    </p:set>
                                    <p:animEffect transition="in" filter="wipe(up)">
                                      <p:cBhvr>
                                        <p:cTn id="167" dur="500"/>
                                        <p:tgtEl>
                                          <p:spTgt spid="65"/>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66"/>
                                        </p:tgtEl>
                                        <p:attrNameLst>
                                          <p:attrName>style.visibility</p:attrName>
                                        </p:attrNameLst>
                                      </p:cBhvr>
                                      <p:to>
                                        <p:strVal val="visible"/>
                                      </p:to>
                                    </p:set>
                                    <p:animEffect transition="in" filter="wipe(up)">
                                      <p:cBhvr>
                                        <p:cTn id="170" dur="500"/>
                                        <p:tgtEl>
                                          <p:spTgt spid="66"/>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67"/>
                                        </p:tgtEl>
                                        <p:attrNameLst>
                                          <p:attrName>style.visibility</p:attrName>
                                        </p:attrNameLst>
                                      </p:cBhvr>
                                      <p:to>
                                        <p:strVal val="visible"/>
                                      </p:to>
                                    </p:set>
                                    <p:animEffect transition="in" filter="wipe(up)">
                                      <p:cBhvr>
                                        <p:cTn id="17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5" grpId="1" animBg="1"/>
      <p:bldP spid="5" grpId="2" animBg="1"/>
      <p:bldP spid="5" grpId="3" animBg="1"/>
      <p:bldP spid="5" grpId="4" animBg="1"/>
      <p:bldP spid="6" grpId="0" animBg="1"/>
      <p:bldP spid="7" grpId="0" animBg="1"/>
      <p:bldP spid="7" grpId="1" animBg="1"/>
      <p:bldP spid="7" grpId="2" animBg="1"/>
      <p:bldP spid="7" grpId="3" animBg="1"/>
      <p:bldP spid="7" grpId="4" animBg="1"/>
      <p:bldP spid="8" grpId="0" animBg="1"/>
      <p:bldP spid="9" grpId="0" animBg="1"/>
      <p:bldP spid="9" grpId="1" animBg="1"/>
      <p:bldP spid="9" grpId="2" animBg="1"/>
      <p:bldP spid="9" grpId="3" animBg="1"/>
      <p:bldP spid="9" grpId="4" animBg="1"/>
      <p:bldP spid="10" grpId="0" animBg="1"/>
      <p:bldP spid="11" grpId="0" animBg="1"/>
      <p:bldP spid="11" grpId="1" animBg="1"/>
      <p:bldP spid="11" grpId="2" animBg="1"/>
      <p:bldP spid="11" grpId="3" animBg="1"/>
      <p:bldP spid="11" grpId="4" animBg="1"/>
      <p:bldP spid="12" grpId="0" animBg="1"/>
      <p:bldP spid="13" grpId="0"/>
      <p:bldP spid="14" grpId="0"/>
      <p:bldP spid="15" grpId="0"/>
      <p:bldP spid="16" grpId="0"/>
      <p:bldP spid="43" grpId="0"/>
      <p:bldP spid="58" grpId="0"/>
      <p:bldP spid="59" grpId="0"/>
      <p:bldP spid="60" grpId="0"/>
      <p:bldP spid="61" grpId="0"/>
      <p:bldP spid="62" grpId="0"/>
      <p:bldP spid="63" grpId="0"/>
      <p:bldP spid="64" grpId="0"/>
      <p:bldP spid="65" grpId="0"/>
      <p:bldP spid="66" grpId="0"/>
      <p:bldP spid="67"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AE47"/>
                </a:solidFill>
                <a:latin typeface="微软雅黑" panose="020B0503020204020204" pitchFamily="34" charset="-122"/>
                <a:ea typeface="微软雅黑" panose="020B0503020204020204" pitchFamily="34" charset="-122"/>
              </a:rPr>
              <a:t>单击添加标题</a:t>
            </a:r>
          </a:p>
        </p:txBody>
      </p:sp>
      <p:sp>
        <p:nvSpPr>
          <p:cNvPr id="3" name="任意多边形 2"/>
          <p:cNvSpPr/>
          <p:nvPr/>
        </p:nvSpPr>
        <p:spPr>
          <a:xfrm flipH="1">
            <a:off x="2532303" y="2065029"/>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E8707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任意多边形 4"/>
          <p:cNvSpPr/>
          <p:nvPr/>
        </p:nvSpPr>
        <p:spPr>
          <a:xfrm>
            <a:off x="2075138" y="2911779"/>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01ACBE"/>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任意多边形 5"/>
          <p:cNvSpPr/>
          <p:nvPr/>
        </p:nvSpPr>
        <p:spPr>
          <a:xfrm>
            <a:off x="2530820" y="4602109"/>
            <a:ext cx="4141703" cy="958109"/>
          </a:xfrm>
          <a:custGeom>
            <a:avLst/>
            <a:gdLst>
              <a:gd name="connsiteX0" fmla="*/ 0 w 5521552"/>
              <a:gd name="connsiteY0" fmla="*/ 1125265 h 1277774"/>
              <a:gd name="connsiteX1" fmla="*/ 7858 w 5521552"/>
              <a:gd name="connsiteY1" fmla="*/ 1126057 h 1277774"/>
              <a:gd name="connsiteX2" fmla="*/ 7858 w 5521552"/>
              <a:gd name="connsiteY2" fmla="*/ 1277774 h 1277774"/>
              <a:gd name="connsiteX3" fmla="*/ 0 w 5521552"/>
              <a:gd name="connsiteY3" fmla="*/ 1276982 h 1277774"/>
              <a:gd name="connsiteX4" fmla="*/ 32640 w 5521552"/>
              <a:gd name="connsiteY4" fmla="*/ 0 h 1277774"/>
              <a:gd name="connsiteX5" fmla="*/ 5501591 w 5521552"/>
              <a:gd name="connsiteY5" fmla="*/ 0 h 1277774"/>
              <a:gd name="connsiteX6" fmla="*/ 5521552 w 5521552"/>
              <a:gd name="connsiteY6" fmla="*/ 2012 h 1277774"/>
              <a:gd name="connsiteX7" fmla="*/ 5521552 w 5521552"/>
              <a:gd name="connsiteY7" fmla="*/ 149955 h 1277774"/>
              <a:gd name="connsiteX8" fmla="*/ 5472887 w 5521552"/>
              <a:gd name="connsiteY8" fmla="*/ 145049 h 1277774"/>
              <a:gd name="connsiteX9" fmla="*/ 61343 w 5521552"/>
              <a:gd name="connsiteY9" fmla="*/ 145049 h 1277774"/>
              <a:gd name="connsiteX10" fmla="*/ 0 w 5521552"/>
              <a:gd name="connsiteY10" fmla="*/ 151233 h 1277774"/>
              <a:gd name="connsiteX11" fmla="*/ 0 w 5521552"/>
              <a:gd name="connsiteY11" fmla="*/ 3291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1552" h="1277774">
                <a:moveTo>
                  <a:pt x="0" y="1125265"/>
                </a:moveTo>
                <a:lnTo>
                  <a:pt x="7858" y="1126057"/>
                </a:lnTo>
                <a:lnTo>
                  <a:pt x="7858" y="1277774"/>
                </a:lnTo>
                <a:lnTo>
                  <a:pt x="0" y="1276982"/>
                </a:lnTo>
                <a:close/>
                <a:moveTo>
                  <a:pt x="32640" y="0"/>
                </a:moveTo>
                <a:lnTo>
                  <a:pt x="5501591" y="0"/>
                </a:lnTo>
                <a:lnTo>
                  <a:pt x="5521552" y="2012"/>
                </a:lnTo>
                <a:lnTo>
                  <a:pt x="5521552" y="149955"/>
                </a:lnTo>
                <a:lnTo>
                  <a:pt x="5472887" y="145049"/>
                </a:lnTo>
                <a:lnTo>
                  <a:pt x="61343" y="145049"/>
                </a:lnTo>
                <a:lnTo>
                  <a:pt x="0" y="151233"/>
                </a:lnTo>
                <a:lnTo>
                  <a:pt x="0" y="3291"/>
                </a:lnTo>
                <a:close/>
              </a:path>
            </a:pathLst>
          </a:custGeom>
          <a:solidFill>
            <a:srgbClr val="00AF92"/>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任意多边形 6"/>
          <p:cNvSpPr/>
          <p:nvPr/>
        </p:nvSpPr>
        <p:spPr>
          <a:xfrm>
            <a:off x="2096558" y="1213011"/>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FFB85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8" name="组合 7"/>
          <p:cNvGrpSpPr/>
          <p:nvPr/>
        </p:nvGrpSpPr>
        <p:grpSpPr>
          <a:xfrm>
            <a:off x="6150534" y="1696553"/>
            <a:ext cx="1389333" cy="2391972"/>
            <a:chOff x="5005992" y="4250111"/>
            <a:chExt cx="1852203" cy="3190034"/>
          </a:xfrm>
        </p:grpSpPr>
        <p:grpSp>
          <p:nvGrpSpPr>
            <p:cNvPr id="9" name="组合 8"/>
            <p:cNvGrpSpPr/>
            <p:nvPr/>
          </p:nvGrpSpPr>
          <p:grpSpPr>
            <a:xfrm>
              <a:off x="5005992" y="4250111"/>
              <a:ext cx="1852203" cy="3190034"/>
              <a:chOff x="2082059" y="3844831"/>
              <a:chExt cx="1852203" cy="3190034"/>
            </a:xfrm>
          </p:grpSpPr>
          <p:grpSp>
            <p:nvGrpSpPr>
              <p:cNvPr id="14" name="组合 13"/>
              <p:cNvGrpSpPr/>
              <p:nvPr/>
            </p:nvGrpSpPr>
            <p:grpSpPr>
              <a:xfrm>
                <a:off x="2082059" y="3844831"/>
                <a:ext cx="1852203" cy="3190034"/>
                <a:chOff x="2689225" y="814470"/>
                <a:chExt cx="2591963" cy="4464121"/>
              </a:xfrm>
            </p:grpSpPr>
            <p:sp>
              <p:nvSpPr>
                <p:cNvPr id="18" name="任意多边形 17"/>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 name="组合 14"/>
              <p:cNvGrpSpPr/>
              <p:nvPr/>
            </p:nvGrpSpPr>
            <p:grpSpPr>
              <a:xfrm>
                <a:off x="2220839" y="4115429"/>
                <a:ext cx="1431499" cy="2455353"/>
                <a:chOff x="2689225" y="825137"/>
                <a:chExt cx="2602631" cy="4464121"/>
              </a:xfrm>
            </p:grpSpPr>
            <p:sp>
              <p:nvSpPr>
                <p:cNvPr id="16" name="任意多边形 15"/>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椭圆 16"/>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10" name="Group 11"/>
            <p:cNvGrpSpPr>
              <a:grpSpLocks noChangeAspect="1"/>
            </p:cNvGrpSpPr>
            <p:nvPr/>
          </p:nvGrpSpPr>
          <p:grpSpPr bwMode="auto">
            <a:xfrm>
              <a:off x="5357694" y="5111288"/>
              <a:ext cx="599139" cy="520781"/>
              <a:chOff x="4838" y="1902"/>
              <a:chExt cx="497" cy="432"/>
            </a:xfrm>
            <a:solidFill>
              <a:schemeClr val="tx1">
                <a:lumMod val="50000"/>
                <a:lumOff val="50000"/>
              </a:schemeClr>
            </a:solidFill>
          </p:grpSpPr>
          <p:sp>
            <p:nvSpPr>
              <p:cNvPr id="11"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20" name="组合 19"/>
          <p:cNvGrpSpPr/>
          <p:nvPr/>
        </p:nvGrpSpPr>
        <p:grpSpPr>
          <a:xfrm>
            <a:off x="2072910" y="2546408"/>
            <a:ext cx="1389333" cy="2391972"/>
            <a:chOff x="7317392" y="4250111"/>
            <a:chExt cx="1852203" cy="3190034"/>
          </a:xfrm>
        </p:grpSpPr>
        <p:grpSp>
          <p:nvGrpSpPr>
            <p:cNvPr id="21" name="组合 20"/>
            <p:cNvGrpSpPr/>
            <p:nvPr/>
          </p:nvGrpSpPr>
          <p:grpSpPr>
            <a:xfrm>
              <a:off x="7317392" y="4250111"/>
              <a:ext cx="1852203" cy="3190034"/>
              <a:chOff x="2082059" y="3844831"/>
              <a:chExt cx="1852203" cy="3190034"/>
            </a:xfrm>
          </p:grpSpPr>
          <p:grpSp>
            <p:nvGrpSpPr>
              <p:cNvPr id="27" name="组合 26"/>
              <p:cNvGrpSpPr/>
              <p:nvPr/>
            </p:nvGrpSpPr>
            <p:grpSpPr>
              <a:xfrm>
                <a:off x="2082059" y="3844831"/>
                <a:ext cx="1852203" cy="3190034"/>
                <a:chOff x="2689225" y="814470"/>
                <a:chExt cx="2591963" cy="4464121"/>
              </a:xfrm>
            </p:grpSpPr>
            <p:sp>
              <p:nvSpPr>
                <p:cNvPr id="31" name="任意多边形 30"/>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椭圆 31"/>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2220839" y="4115429"/>
                <a:ext cx="1431499" cy="2455353"/>
                <a:chOff x="2689225" y="825137"/>
                <a:chExt cx="2602631" cy="4464121"/>
              </a:xfrm>
            </p:grpSpPr>
            <p:sp>
              <p:nvSpPr>
                <p:cNvPr id="29" name="任意多边形 28"/>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22" name="Group 4"/>
            <p:cNvGrpSpPr>
              <a:grpSpLocks noChangeAspect="1"/>
            </p:cNvGrpSpPr>
            <p:nvPr/>
          </p:nvGrpSpPr>
          <p:grpSpPr bwMode="auto">
            <a:xfrm>
              <a:off x="7766329" y="5067738"/>
              <a:ext cx="382400" cy="561513"/>
              <a:chOff x="3540" y="531"/>
              <a:chExt cx="348" cy="511"/>
            </a:xfrm>
            <a:solidFill>
              <a:schemeClr val="tx1">
                <a:lumMod val="50000"/>
                <a:lumOff val="50000"/>
              </a:schemeClr>
            </a:solidFill>
          </p:grpSpPr>
          <p:sp>
            <p:nvSpPr>
              <p:cNvPr id="23"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3" name="组合 32"/>
          <p:cNvGrpSpPr/>
          <p:nvPr/>
        </p:nvGrpSpPr>
        <p:grpSpPr>
          <a:xfrm>
            <a:off x="3284551" y="1359236"/>
            <a:ext cx="3319659" cy="648680"/>
            <a:chOff x="4319158" y="1565423"/>
            <a:chExt cx="4425636" cy="865106"/>
          </a:xfrm>
        </p:grpSpPr>
        <p:sp>
          <p:nvSpPr>
            <p:cNvPr id="34" name="文本框 112"/>
            <p:cNvSpPr txBox="1"/>
            <p:nvPr/>
          </p:nvSpPr>
          <p:spPr>
            <a:xfrm>
              <a:off x="4984079" y="1626058"/>
              <a:ext cx="1768273" cy="338633"/>
            </a:xfrm>
            <a:prstGeom prst="rect">
              <a:avLst/>
            </a:prstGeom>
            <a:noFill/>
          </p:spPr>
          <p:txBody>
            <a:bodyPr wrap="square" rtlCol="0">
              <a:spAutoFit/>
            </a:bodyPr>
            <a:lstStyle/>
            <a:p>
              <a:r>
                <a:rPr lang="zh-CN" altLang="en-US" sz="105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35" name="文本框 114"/>
            <p:cNvSpPr txBox="1"/>
            <p:nvPr/>
          </p:nvSpPr>
          <p:spPr>
            <a:xfrm>
              <a:off x="4319158" y="1565423"/>
              <a:ext cx="878898" cy="800403"/>
            </a:xfrm>
            <a:prstGeom prst="rect">
              <a:avLst/>
            </a:prstGeom>
            <a:noFill/>
          </p:spPr>
          <p:txBody>
            <a:bodyPr wrap="square" rtlCol="0">
              <a:spAutoFit/>
            </a:bodyPr>
            <a:lstStyle/>
            <a:p>
              <a:pPr algn="ctr"/>
              <a:r>
                <a:rPr lang="en-US" altLang="zh-CN" sz="3300" dirty="0">
                  <a:solidFill>
                    <a:srgbClr val="FFB850"/>
                  </a:solidFill>
                  <a:latin typeface="Impact" panose="020B0806030902050204" pitchFamily="34" charset="0"/>
                  <a:ea typeface="Kozuka Gothic Pro H" panose="020B0800000000000000" pitchFamily="34" charset="-128"/>
                </a:rPr>
                <a:t>01</a:t>
              </a:r>
              <a:endParaRPr lang="zh-CN" altLang="en-US" sz="3300" dirty="0">
                <a:solidFill>
                  <a:srgbClr val="FFB850"/>
                </a:solidFill>
                <a:latin typeface="Impact" panose="020B0806030902050204" pitchFamily="34" charset="0"/>
                <a:ea typeface="Kozuka Gothic Pro H" panose="020B0800000000000000" pitchFamily="34" charset="-128"/>
              </a:endParaRPr>
            </a:p>
          </p:txBody>
        </p:sp>
        <p:sp>
          <p:nvSpPr>
            <p:cNvPr id="36" name="文本框 113"/>
            <p:cNvSpPr txBox="1"/>
            <p:nvPr/>
          </p:nvSpPr>
          <p:spPr>
            <a:xfrm>
              <a:off x="5015086" y="1845618"/>
              <a:ext cx="372970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37" name="组合 36"/>
          <p:cNvGrpSpPr/>
          <p:nvPr/>
        </p:nvGrpSpPr>
        <p:grpSpPr>
          <a:xfrm>
            <a:off x="2629312" y="2230754"/>
            <a:ext cx="3328762" cy="641057"/>
            <a:chOff x="3445618" y="2727717"/>
            <a:chExt cx="4437771" cy="854939"/>
          </a:xfrm>
        </p:grpSpPr>
        <p:sp>
          <p:nvSpPr>
            <p:cNvPr id="38" name="文本框 116"/>
            <p:cNvSpPr txBox="1"/>
            <p:nvPr/>
          </p:nvSpPr>
          <p:spPr>
            <a:xfrm>
              <a:off x="5424801" y="2789477"/>
              <a:ext cx="1768274" cy="338632"/>
            </a:xfrm>
            <a:prstGeom prst="rect">
              <a:avLst/>
            </a:prstGeom>
            <a:noFill/>
          </p:spPr>
          <p:txBody>
            <a:bodyPr wrap="square" rtlCol="0">
              <a:spAutoFit/>
            </a:bodyPr>
            <a:lstStyle/>
            <a:p>
              <a:pPr algn="r"/>
              <a:r>
                <a:rPr lang="zh-CN" altLang="en-US" sz="1050"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39" name="文本框 118"/>
            <p:cNvSpPr txBox="1"/>
            <p:nvPr/>
          </p:nvSpPr>
          <p:spPr>
            <a:xfrm>
              <a:off x="7004492" y="2727717"/>
              <a:ext cx="878897" cy="800402"/>
            </a:xfrm>
            <a:prstGeom prst="rect">
              <a:avLst/>
            </a:prstGeom>
            <a:noFill/>
          </p:spPr>
          <p:txBody>
            <a:bodyPr wrap="square" rtlCol="0">
              <a:spAutoFit/>
            </a:bodyPr>
            <a:lstStyle/>
            <a:p>
              <a:pPr algn="ctr"/>
              <a:r>
                <a:rPr lang="en-US" altLang="zh-CN" sz="3300" dirty="0">
                  <a:solidFill>
                    <a:srgbClr val="E87071"/>
                  </a:solidFill>
                  <a:latin typeface="Impact" panose="020B0806030902050204" pitchFamily="34" charset="0"/>
                  <a:ea typeface="Kozuka Gothic Pro H" panose="020B0800000000000000" pitchFamily="34" charset="-128"/>
                </a:rPr>
                <a:t>02</a:t>
              </a:r>
              <a:endParaRPr lang="zh-CN" altLang="en-US" sz="3300" dirty="0">
                <a:solidFill>
                  <a:srgbClr val="E87071"/>
                </a:solidFill>
                <a:latin typeface="Impact" panose="020B0806030902050204" pitchFamily="34" charset="0"/>
                <a:ea typeface="Kozuka Gothic Pro H" panose="020B0800000000000000" pitchFamily="34" charset="-128"/>
              </a:endParaRPr>
            </a:p>
          </p:txBody>
        </p:sp>
        <p:sp>
          <p:nvSpPr>
            <p:cNvPr id="40" name="文本框 39"/>
            <p:cNvSpPr txBox="1"/>
            <p:nvPr/>
          </p:nvSpPr>
          <p:spPr>
            <a:xfrm>
              <a:off x="3445618" y="2997746"/>
              <a:ext cx="3729709" cy="58491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41" name="组合 40"/>
          <p:cNvGrpSpPr/>
          <p:nvPr/>
        </p:nvGrpSpPr>
        <p:grpSpPr>
          <a:xfrm>
            <a:off x="3353165" y="3041453"/>
            <a:ext cx="3359072" cy="694251"/>
            <a:chOff x="4410630" y="3808902"/>
            <a:chExt cx="4478180" cy="925883"/>
          </a:xfrm>
        </p:grpSpPr>
        <p:sp>
          <p:nvSpPr>
            <p:cNvPr id="42" name="文本框 120"/>
            <p:cNvSpPr txBox="1"/>
            <p:nvPr/>
          </p:nvSpPr>
          <p:spPr>
            <a:xfrm>
              <a:off x="5113651" y="3877158"/>
              <a:ext cx="1768273" cy="338633"/>
            </a:xfrm>
            <a:prstGeom prst="rect">
              <a:avLst/>
            </a:prstGeom>
            <a:noFill/>
          </p:spPr>
          <p:txBody>
            <a:bodyPr wrap="square" rtlCol="0">
              <a:spAutoFit/>
            </a:bodyPr>
            <a:lstStyle/>
            <a:p>
              <a:r>
                <a:rPr lang="zh-CN" altLang="en-US" sz="1050"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43" name="文本框 122"/>
            <p:cNvSpPr txBox="1"/>
            <p:nvPr/>
          </p:nvSpPr>
          <p:spPr>
            <a:xfrm>
              <a:off x="4410630" y="3808902"/>
              <a:ext cx="878898" cy="800404"/>
            </a:xfrm>
            <a:prstGeom prst="rect">
              <a:avLst/>
            </a:prstGeom>
            <a:noFill/>
          </p:spPr>
          <p:txBody>
            <a:bodyPr wrap="square" rtlCol="0">
              <a:spAutoFit/>
            </a:bodyPr>
            <a:lstStyle/>
            <a:p>
              <a:pPr algn="ctr"/>
              <a:r>
                <a:rPr lang="en-US" altLang="zh-CN" sz="3300" dirty="0">
                  <a:solidFill>
                    <a:srgbClr val="01ACBE"/>
                  </a:solidFill>
                  <a:latin typeface="Impact" panose="020B0806030902050204" pitchFamily="34" charset="0"/>
                  <a:ea typeface="Kozuka Gothic Pro H" panose="020B0800000000000000" pitchFamily="34" charset="-128"/>
                </a:rPr>
                <a:t>03</a:t>
              </a:r>
              <a:endParaRPr lang="zh-CN" altLang="en-US" sz="3300" dirty="0">
                <a:solidFill>
                  <a:srgbClr val="01ACBE"/>
                </a:solidFill>
                <a:latin typeface="Impact" panose="020B0806030902050204" pitchFamily="34" charset="0"/>
                <a:ea typeface="Kozuka Gothic Pro H" panose="020B0800000000000000" pitchFamily="34" charset="-128"/>
              </a:endParaRPr>
            </a:p>
          </p:txBody>
        </p:sp>
        <p:sp>
          <p:nvSpPr>
            <p:cNvPr id="44" name="文本框 113"/>
            <p:cNvSpPr txBox="1"/>
            <p:nvPr/>
          </p:nvSpPr>
          <p:spPr>
            <a:xfrm>
              <a:off x="5159102" y="4149874"/>
              <a:ext cx="3729708" cy="584911"/>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45" name="组合 44"/>
          <p:cNvGrpSpPr/>
          <p:nvPr/>
        </p:nvGrpSpPr>
        <p:grpSpPr>
          <a:xfrm>
            <a:off x="2629312" y="3908040"/>
            <a:ext cx="3328762" cy="674506"/>
            <a:chOff x="3445618" y="4964609"/>
            <a:chExt cx="4437771" cy="899549"/>
          </a:xfrm>
        </p:grpSpPr>
        <p:sp>
          <p:nvSpPr>
            <p:cNvPr id="46" name="文本框 124"/>
            <p:cNvSpPr txBox="1"/>
            <p:nvPr/>
          </p:nvSpPr>
          <p:spPr>
            <a:xfrm>
              <a:off x="5424801" y="5026369"/>
              <a:ext cx="1768274" cy="338633"/>
            </a:xfrm>
            <a:prstGeom prst="rect">
              <a:avLst/>
            </a:prstGeom>
            <a:noFill/>
          </p:spPr>
          <p:txBody>
            <a:bodyPr wrap="square" rtlCol="0">
              <a:spAutoFit/>
            </a:bodyPr>
            <a:lstStyle/>
            <a:p>
              <a:pPr algn="r"/>
              <a:r>
                <a:rPr lang="zh-CN" altLang="en-US" sz="1050" dirty="0">
                  <a:solidFill>
                    <a:srgbClr val="663A77"/>
                  </a:solidFill>
                  <a:latin typeface="时尚中黑简体" panose="01010104010101010101" pitchFamily="2" charset="-122"/>
                  <a:ea typeface="时尚中黑简体" panose="01010104010101010101" pitchFamily="2" charset="-122"/>
                </a:rPr>
                <a:t>在此添加标题</a:t>
              </a:r>
            </a:p>
          </p:txBody>
        </p:sp>
        <p:sp>
          <p:nvSpPr>
            <p:cNvPr id="47" name="文本框 126"/>
            <p:cNvSpPr txBox="1"/>
            <p:nvPr/>
          </p:nvSpPr>
          <p:spPr>
            <a:xfrm>
              <a:off x="7004492" y="4964609"/>
              <a:ext cx="878897" cy="800404"/>
            </a:xfrm>
            <a:prstGeom prst="rect">
              <a:avLst/>
            </a:prstGeom>
            <a:noFill/>
          </p:spPr>
          <p:txBody>
            <a:bodyPr wrap="square" rtlCol="0">
              <a:spAutoFit/>
            </a:bodyPr>
            <a:lstStyle/>
            <a:p>
              <a:pPr algn="ctr"/>
              <a:r>
                <a:rPr lang="en-US" altLang="zh-CN" sz="3300" dirty="0">
                  <a:solidFill>
                    <a:srgbClr val="663A77"/>
                  </a:solidFill>
                  <a:latin typeface="Impact" panose="020B0806030902050204" pitchFamily="34" charset="0"/>
                  <a:ea typeface="Kozuka Gothic Pro H" panose="020B0800000000000000" pitchFamily="34" charset="-128"/>
                </a:rPr>
                <a:t>04</a:t>
              </a:r>
              <a:endParaRPr lang="zh-CN" altLang="en-US" sz="3300" dirty="0">
                <a:solidFill>
                  <a:srgbClr val="663A77"/>
                </a:solidFill>
                <a:latin typeface="Impact" panose="020B0806030902050204" pitchFamily="34" charset="0"/>
                <a:ea typeface="Kozuka Gothic Pro H" panose="020B0800000000000000" pitchFamily="34" charset="-128"/>
              </a:endParaRPr>
            </a:p>
          </p:txBody>
        </p:sp>
        <p:sp>
          <p:nvSpPr>
            <p:cNvPr id="48" name="文本框 113"/>
            <p:cNvSpPr txBox="1"/>
            <p:nvPr/>
          </p:nvSpPr>
          <p:spPr>
            <a:xfrm>
              <a:off x="3445618" y="5279247"/>
              <a:ext cx="3729709"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 fill="hold"/>
                                        <p:tgtEl>
                                          <p:spTgt spid="8"/>
                                        </p:tgtEl>
                                        <p:attrNameLst>
                                          <p:attrName>ppt_w</p:attrName>
                                        </p:attrNameLst>
                                      </p:cBhvr>
                                      <p:tavLst>
                                        <p:tav tm="0">
                                          <p:val>
                                            <p:fltVal val="0"/>
                                          </p:val>
                                        </p:tav>
                                        <p:tav tm="100000">
                                          <p:val>
                                            <p:strVal val="#ppt_w"/>
                                          </p:val>
                                        </p:tav>
                                      </p:tavLst>
                                    </p:anim>
                                    <p:anim calcmode="lin" valueType="num">
                                      <p:cBhvr>
                                        <p:cTn id="24" dur="100" fill="hold"/>
                                        <p:tgtEl>
                                          <p:spTgt spid="8"/>
                                        </p:tgtEl>
                                        <p:attrNameLst>
                                          <p:attrName>ppt_h</p:attrName>
                                        </p:attrNameLst>
                                      </p:cBhvr>
                                      <p:tavLst>
                                        <p:tav tm="0">
                                          <p:val>
                                            <p:fltVal val="0"/>
                                          </p:val>
                                        </p:tav>
                                        <p:tav tm="100000">
                                          <p:val>
                                            <p:strVal val="#ppt_h"/>
                                          </p:val>
                                        </p:tav>
                                      </p:tavLst>
                                    </p:anim>
                                    <p:animEffect transition="in" filter="fade">
                                      <p:cBhvr>
                                        <p:cTn id="25" dur="100"/>
                                        <p:tgtEl>
                                          <p:spTgt spid="8"/>
                                        </p:tgtEl>
                                      </p:cBhvr>
                                    </p:animEffect>
                                  </p:childTnLst>
                                </p:cTn>
                              </p:par>
                              <p:par>
                                <p:cTn id="26" presetID="6" presetClass="emph" presetSubtype="0" fill="hold" nodeType="withEffect">
                                  <p:stCondLst>
                                    <p:cond delay="100"/>
                                  </p:stCondLst>
                                  <p:childTnLst>
                                    <p:animScale>
                                      <p:cBhvr>
                                        <p:cTn id="27" dur="100" fill="hold"/>
                                        <p:tgtEl>
                                          <p:spTgt spid="8"/>
                                        </p:tgtEl>
                                      </p:cBhvr>
                                      <p:by x="110000" y="110000"/>
                                    </p:animScale>
                                  </p:childTnLst>
                                </p:cTn>
                              </p:par>
                              <p:par>
                                <p:cTn id="28" presetID="6" presetClass="emph" presetSubtype="0" fill="hold" nodeType="withEffect">
                                  <p:stCondLst>
                                    <p:cond delay="200"/>
                                  </p:stCondLst>
                                  <p:childTnLst>
                                    <p:animScale>
                                      <p:cBhvr>
                                        <p:cTn id="29" dur="200" fill="hold"/>
                                        <p:tgtEl>
                                          <p:spTgt spid="8"/>
                                        </p:tgtEl>
                                      </p:cBhvr>
                                      <p:by x="90000" y="90000"/>
                                    </p:animScale>
                                  </p:childTnLst>
                                </p:cTn>
                              </p:par>
                              <p:par>
                                <p:cTn id="30" presetID="6" presetClass="emph" presetSubtype="0" fill="hold" nodeType="withEffect">
                                  <p:stCondLst>
                                    <p:cond delay="400"/>
                                  </p:stCondLst>
                                  <p:childTnLst>
                                    <p:animScale>
                                      <p:cBhvr>
                                        <p:cTn id="31" dur="100" fill="hold"/>
                                        <p:tgtEl>
                                          <p:spTgt spid="8"/>
                                        </p:tgtEl>
                                      </p:cBhvr>
                                      <p:by x="105000" y="105000"/>
                                    </p:animScale>
                                  </p:childTnLst>
                                </p:cTn>
                              </p:par>
                              <p:par>
                                <p:cTn id="32" presetID="6" presetClass="emph" presetSubtype="0" fill="hold" nodeType="withEffect">
                                  <p:stCondLst>
                                    <p:cond delay="500"/>
                                  </p:stCondLst>
                                  <p:childTnLst>
                                    <p:animScale>
                                      <p:cBhvr>
                                        <p:cTn id="33" dur="200" fill="hold"/>
                                        <p:tgtEl>
                                          <p:spTgt spid="8"/>
                                        </p:tgtEl>
                                      </p:cBhvr>
                                      <p:by x="95000" y="95000"/>
                                    </p:animScale>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right)">
                                      <p:cBhvr>
                                        <p:cTn id="37" dur="500"/>
                                        <p:tgtEl>
                                          <p:spTgt spid="37"/>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right)">
                                      <p:cBhvr>
                                        <p:cTn id="41" dur="500"/>
                                        <p:tgtEl>
                                          <p:spTgt spid="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 fill="hold"/>
                                        <p:tgtEl>
                                          <p:spTgt spid="20"/>
                                        </p:tgtEl>
                                        <p:attrNameLst>
                                          <p:attrName>ppt_w</p:attrName>
                                        </p:attrNameLst>
                                      </p:cBhvr>
                                      <p:tavLst>
                                        <p:tav tm="0">
                                          <p:val>
                                            <p:fltVal val="0"/>
                                          </p:val>
                                        </p:tav>
                                        <p:tav tm="100000">
                                          <p:val>
                                            <p:strVal val="#ppt_w"/>
                                          </p:val>
                                        </p:tav>
                                      </p:tavLst>
                                    </p:anim>
                                    <p:anim calcmode="lin" valueType="num">
                                      <p:cBhvr>
                                        <p:cTn id="46" dur="100" fill="hold"/>
                                        <p:tgtEl>
                                          <p:spTgt spid="20"/>
                                        </p:tgtEl>
                                        <p:attrNameLst>
                                          <p:attrName>ppt_h</p:attrName>
                                        </p:attrNameLst>
                                      </p:cBhvr>
                                      <p:tavLst>
                                        <p:tav tm="0">
                                          <p:val>
                                            <p:fltVal val="0"/>
                                          </p:val>
                                        </p:tav>
                                        <p:tav tm="100000">
                                          <p:val>
                                            <p:strVal val="#ppt_h"/>
                                          </p:val>
                                        </p:tav>
                                      </p:tavLst>
                                    </p:anim>
                                    <p:animEffect transition="in" filter="fade">
                                      <p:cBhvr>
                                        <p:cTn id="47" dur="100"/>
                                        <p:tgtEl>
                                          <p:spTgt spid="20"/>
                                        </p:tgtEl>
                                      </p:cBhvr>
                                    </p:animEffect>
                                  </p:childTnLst>
                                </p:cTn>
                              </p:par>
                              <p:par>
                                <p:cTn id="48" presetID="6" presetClass="emph" presetSubtype="0" fill="hold" nodeType="withEffect">
                                  <p:stCondLst>
                                    <p:cond delay="100"/>
                                  </p:stCondLst>
                                  <p:childTnLst>
                                    <p:animScale>
                                      <p:cBhvr>
                                        <p:cTn id="49" dur="100" fill="hold"/>
                                        <p:tgtEl>
                                          <p:spTgt spid="20"/>
                                        </p:tgtEl>
                                      </p:cBhvr>
                                      <p:by x="110000" y="110000"/>
                                    </p:animScale>
                                  </p:childTnLst>
                                </p:cTn>
                              </p:par>
                              <p:par>
                                <p:cTn id="50" presetID="6" presetClass="emph" presetSubtype="0" fill="hold" nodeType="withEffect">
                                  <p:stCondLst>
                                    <p:cond delay="200"/>
                                  </p:stCondLst>
                                  <p:childTnLst>
                                    <p:animScale>
                                      <p:cBhvr>
                                        <p:cTn id="51" dur="200" fill="hold"/>
                                        <p:tgtEl>
                                          <p:spTgt spid="20"/>
                                        </p:tgtEl>
                                      </p:cBhvr>
                                      <p:by x="90000" y="90000"/>
                                    </p:animScale>
                                  </p:childTnLst>
                                </p:cTn>
                              </p:par>
                              <p:par>
                                <p:cTn id="52" presetID="6" presetClass="emph" presetSubtype="0" fill="hold" nodeType="withEffect">
                                  <p:stCondLst>
                                    <p:cond delay="400"/>
                                  </p:stCondLst>
                                  <p:childTnLst>
                                    <p:animScale>
                                      <p:cBhvr>
                                        <p:cTn id="53" dur="100" fill="hold"/>
                                        <p:tgtEl>
                                          <p:spTgt spid="20"/>
                                        </p:tgtEl>
                                      </p:cBhvr>
                                      <p:by x="105000" y="105000"/>
                                    </p:animScale>
                                  </p:childTnLst>
                                </p:cTn>
                              </p:par>
                              <p:par>
                                <p:cTn id="54" presetID="6" presetClass="emph" presetSubtype="0" fill="hold" nodeType="withEffect">
                                  <p:stCondLst>
                                    <p:cond delay="500"/>
                                  </p:stCondLst>
                                  <p:childTnLst>
                                    <p:animScale>
                                      <p:cBhvr>
                                        <p:cTn id="55" dur="200" fill="hold"/>
                                        <p:tgtEl>
                                          <p:spTgt spid="20"/>
                                        </p:tgtEl>
                                      </p:cBhvr>
                                      <p:by x="95000" y="95000"/>
                                    </p:animScale>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right)">
                                      <p:cBhvr>
                                        <p:cTn id="63" dur="500"/>
                                        <p:tgtEl>
                                          <p:spTgt spid="45"/>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right)">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AE47"/>
                </a:solidFill>
                <a:latin typeface="微软雅黑" panose="020B0503020204020204" pitchFamily="34" charset="-122"/>
                <a:ea typeface="微软雅黑" panose="020B0503020204020204" pitchFamily="34" charset="-122"/>
              </a:rPr>
              <a:t>单击添加标题</a:t>
            </a:r>
          </a:p>
        </p:txBody>
      </p:sp>
      <p:grpSp>
        <p:nvGrpSpPr>
          <p:cNvPr id="3" name="组合 2"/>
          <p:cNvGrpSpPr/>
          <p:nvPr/>
        </p:nvGrpSpPr>
        <p:grpSpPr>
          <a:xfrm>
            <a:off x="664639" y="1844345"/>
            <a:ext cx="6728417" cy="2426336"/>
            <a:chOff x="1275068" y="2211288"/>
            <a:chExt cx="9897218" cy="3570332"/>
          </a:xfrm>
        </p:grpSpPr>
        <p:sp>
          <p:nvSpPr>
            <p:cNvPr id="5" name="椭圆 4"/>
            <p:cNvSpPr/>
            <p:nvPr/>
          </p:nvSpPr>
          <p:spPr>
            <a:xfrm>
              <a:off x="1275068" y="5122168"/>
              <a:ext cx="8865709" cy="659452"/>
            </a:xfrm>
            <a:prstGeom prst="ellipse">
              <a:avLst/>
            </a:prstGeom>
            <a:gradFill flip="none" rotWithShape="1">
              <a:gsLst>
                <a:gs pos="100000">
                  <a:schemeClr val="bg1">
                    <a:lumMod val="75000"/>
                    <a:alpha val="0"/>
                  </a:schemeClr>
                </a:gs>
                <a:gs pos="29000">
                  <a:schemeClr val="tx1">
                    <a:alpha val="18000"/>
                  </a:schemeClr>
                </a:gs>
                <a:gs pos="0">
                  <a:schemeClr val="tx1">
                    <a:alpha val="3000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任意多边形 5"/>
            <p:cNvSpPr/>
            <p:nvPr/>
          </p:nvSpPr>
          <p:spPr>
            <a:xfrm rot="19669228">
              <a:off x="3037936" y="2211288"/>
              <a:ext cx="8134350" cy="3473724"/>
            </a:xfrm>
            <a:custGeom>
              <a:avLst/>
              <a:gdLst>
                <a:gd name="connsiteX0" fmla="*/ 371475 w 8134350"/>
                <a:gd name="connsiteY0" fmla="*/ 0 h 3473725"/>
                <a:gd name="connsiteX1" fmla="*/ 3680363 w 8134350"/>
                <a:gd name="connsiteY1" fmla="*/ 0 h 3473725"/>
                <a:gd name="connsiteX2" fmla="*/ 4051838 w 8134350"/>
                <a:gd name="connsiteY2" fmla="*/ 371475 h 3473725"/>
                <a:gd name="connsiteX3" fmla="*/ 4051838 w 8134350"/>
                <a:gd name="connsiteY3" fmla="*/ 371477 h 3473725"/>
                <a:gd name="connsiteX4" fmla="*/ 4051838 w 8134350"/>
                <a:gd name="connsiteY4" fmla="*/ 2267624 h 3473725"/>
                <a:gd name="connsiteX5" fmla="*/ 6989250 w 8134350"/>
                <a:gd name="connsiteY5" fmla="*/ 2267624 h 3473725"/>
                <a:gd name="connsiteX6" fmla="*/ 7009698 w 8134350"/>
                <a:gd name="connsiteY6" fmla="*/ 2269686 h 3473725"/>
                <a:gd name="connsiteX7" fmla="*/ 7009698 w 8134350"/>
                <a:gd name="connsiteY7" fmla="*/ 1961252 h 3473725"/>
                <a:gd name="connsiteX8" fmla="*/ 7012047 w 8134350"/>
                <a:gd name="connsiteY8" fmla="*/ 1930538 h 3473725"/>
                <a:gd name="connsiteX9" fmla="*/ 7015807 w 8134350"/>
                <a:gd name="connsiteY9" fmla="*/ 1914575 h 3473725"/>
                <a:gd name="connsiteX10" fmla="*/ 7016792 w 8134350"/>
                <a:gd name="connsiteY10" fmla="*/ 1908843 h 3473725"/>
                <a:gd name="connsiteX11" fmla="*/ 7017969 w 8134350"/>
                <a:gd name="connsiteY11" fmla="*/ 1905400 h 3473725"/>
                <a:gd name="connsiteX12" fmla="*/ 7018786 w 8134350"/>
                <a:gd name="connsiteY12" fmla="*/ 1901931 h 3473725"/>
                <a:gd name="connsiteX13" fmla="*/ 7020948 w 8134350"/>
                <a:gd name="connsiteY13" fmla="*/ 1896681 h 3473725"/>
                <a:gd name="connsiteX14" fmla="*/ 7026411 w 8134350"/>
                <a:gd name="connsiteY14" fmla="*/ 1880696 h 3473725"/>
                <a:gd name="connsiteX15" fmla="*/ 7140860 w 8134350"/>
                <a:gd name="connsiteY15" fmla="*/ 1805626 h 3473725"/>
                <a:gd name="connsiteX16" fmla="*/ 7184389 w 8134350"/>
                <a:gd name="connsiteY16" fmla="*/ 1824914 h 3473725"/>
                <a:gd name="connsiteX17" fmla="*/ 8076507 w 8134350"/>
                <a:gd name="connsiteY17" fmla="*/ 2503656 h 3473725"/>
                <a:gd name="connsiteX18" fmla="*/ 8134063 w 8134350"/>
                <a:gd name="connsiteY18" fmla="*/ 2625031 h 3473725"/>
                <a:gd name="connsiteX19" fmla="*/ 8134030 w 8134350"/>
                <a:gd name="connsiteY19" fmla="*/ 2647103 h 3473725"/>
                <a:gd name="connsiteX20" fmla="*/ 8133955 w 8134350"/>
                <a:gd name="connsiteY20" fmla="*/ 2647768 h 3473725"/>
                <a:gd name="connsiteX21" fmla="*/ 8134063 w 8134350"/>
                <a:gd name="connsiteY21" fmla="*/ 2653167 h 3473725"/>
                <a:gd name="connsiteX22" fmla="*/ 8076507 w 8134350"/>
                <a:gd name="connsiteY22" fmla="*/ 2774542 h 3473725"/>
                <a:gd name="connsiteX23" fmla="*/ 7184389 w 8134350"/>
                <a:gd name="connsiteY23" fmla="*/ 3453283 h 3473725"/>
                <a:gd name="connsiteX24" fmla="*/ 7040099 w 8134350"/>
                <a:gd name="connsiteY24" fmla="*/ 3422552 h 3473725"/>
                <a:gd name="connsiteX25" fmla="*/ 7033235 w 8134350"/>
                <a:gd name="connsiteY25" fmla="*/ 3409989 h 3473725"/>
                <a:gd name="connsiteX26" fmla="*/ 7029448 w 8134350"/>
                <a:gd name="connsiteY26" fmla="*/ 3403942 h 3473725"/>
                <a:gd name="connsiteX27" fmla="*/ 7027973 w 8134350"/>
                <a:gd name="connsiteY27" fmla="*/ 3400360 h 3473725"/>
                <a:gd name="connsiteX28" fmla="*/ 7026411 w 8134350"/>
                <a:gd name="connsiteY28" fmla="*/ 3397501 h 3473725"/>
                <a:gd name="connsiteX29" fmla="*/ 7024537 w 8134350"/>
                <a:gd name="connsiteY29" fmla="*/ 3392018 h 3473725"/>
                <a:gd name="connsiteX30" fmla="*/ 7018786 w 8134350"/>
                <a:gd name="connsiteY30" fmla="*/ 3378055 h 3473725"/>
                <a:gd name="connsiteX31" fmla="*/ 7009698 w 8134350"/>
                <a:gd name="connsiteY31" fmla="*/ 3318734 h 3473725"/>
                <a:gd name="connsiteX32" fmla="*/ 7009698 w 8134350"/>
                <a:gd name="connsiteY32" fmla="*/ 3008513 h 3473725"/>
                <a:gd name="connsiteX33" fmla="*/ 6989250 w 8134350"/>
                <a:gd name="connsiteY33" fmla="*/ 3010574 h 3473725"/>
                <a:gd name="connsiteX34" fmla="*/ 3680362 w 8134350"/>
                <a:gd name="connsiteY34" fmla="*/ 3010574 h 3473725"/>
                <a:gd name="connsiteX35" fmla="*/ 3308887 w 8134350"/>
                <a:gd name="connsiteY35" fmla="*/ 2639099 h 3473725"/>
                <a:gd name="connsiteX36" fmla="*/ 3308888 w 8134350"/>
                <a:gd name="connsiteY36" fmla="*/ 2639094 h 3473725"/>
                <a:gd name="connsiteX37" fmla="*/ 3308888 w 8134350"/>
                <a:gd name="connsiteY37" fmla="*/ 742950 h 3473725"/>
                <a:gd name="connsiteX38" fmla="*/ 371475 w 8134350"/>
                <a:gd name="connsiteY38" fmla="*/ 742950 h 3473725"/>
                <a:gd name="connsiteX39" fmla="*/ 0 w 8134350"/>
                <a:gd name="connsiteY39" fmla="*/ 371475 h 3473725"/>
                <a:gd name="connsiteX40" fmla="*/ 371475 w 8134350"/>
                <a:gd name="connsiteY40" fmla="*/ 0 h 34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34350" h="3473725">
                  <a:moveTo>
                    <a:pt x="371475" y="0"/>
                  </a:moveTo>
                  <a:lnTo>
                    <a:pt x="3680363" y="0"/>
                  </a:lnTo>
                  <a:cubicBezTo>
                    <a:pt x="3885523" y="0"/>
                    <a:pt x="4051838" y="166315"/>
                    <a:pt x="4051838" y="371475"/>
                  </a:cubicBezTo>
                  <a:lnTo>
                    <a:pt x="4051838" y="371477"/>
                  </a:lnTo>
                  <a:lnTo>
                    <a:pt x="4051838" y="2267624"/>
                  </a:lnTo>
                  <a:lnTo>
                    <a:pt x="6989250" y="2267624"/>
                  </a:lnTo>
                  <a:lnTo>
                    <a:pt x="7009698" y="2269686"/>
                  </a:lnTo>
                  <a:lnTo>
                    <a:pt x="7009698" y="1961252"/>
                  </a:lnTo>
                  <a:cubicBezTo>
                    <a:pt x="7009698" y="1950731"/>
                    <a:pt x="7010507" y="1940459"/>
                    <a:pt x="7012047" y="1930538"/>
                  </a:cubicBezTo>
                  <a:lnTo>
                    <a:pt x="7015807" y="1914575"/>
                  </a:lnTo>
                  <a:lnTo>
                    <a:pt x="7016792" y="1908843"/>
                  </a:lnTo>
                  <a:lnTo>
                    <a:pt x="7017969" y="1905400"/>
                  </a:lnTo>
                  <a:lnTo>
                    <a:pt x="7018786" y="1901931"/>
                  </a:lnTo>
                  <a:lnTo>
                    <a:pt x="7020948" y="1896681"/>
                  </a:lnTo>
                  <a:lnTo>
                    <a:pt x="7026411" y="1880696"/>
                  </a:lnTo>
                  <a:cubicBezTo>
                    <a:pt x="7050362" y="1826027"/>
                    <a:pt x="7096135" y="1798312"/>
                    <a:pt x="7140860" y="1805626"/>
                  </a:cubicBezTo>
                  <a:cubicBezTo>
                    <a:pt x="7155769" y="1808064"/>
                    <a:pt x="7170560" y="1814393"/>
                    <a:pt x="7184389" y="1824914"/>
                  </a:cubicBezTo>
                  <a:lnTo>
                    <a:pt x="8076507" y="2503656"/>
                  </a:lnTo>
                  <a:cubicBezTo>
                    <a:pt x="8111078" y="2529958"/>
                    <a:pt x="8131446" y="2576230"/>
                    <a:pt x="8134063" y="2625031"/>
                  </a:cubicBezTo>
                  <a:cubicBezTo>
                    <a:pt x="8134455" y="2632351"/>
                    <a:pt x="8134449" y="2639728"/>
                    <a:pt x="8134030" y="2647103"/>
                  </a:cubicBezTo>
                  <a:lnTo>
                    <a:pt x="8133955" y="2647768"/>
                  </a:lnTo>
                  <a:lnTo>
                    <a:pt x="8134063" y="2653167"/>
                  </a:lnTo>
                  <a:cubicBezTo>
                    <a:pt x="8131446" y="2701968"/>
                    <a:pt x="8111078" y="2748240"/>
                    <a:pt x="8076507" y="2774542"/>
                  </a:cubicBezTo>
                  <a:lnTo>
                    <a:pt x="7184389" y="3453283"/>
                  </a:lnTo>
                  <a:cubicBezTo>
                    <a:pt x="7135990" y="3490106"/>
                    <a:pt x="7075788" y="3475588"/>
                    <a:pt x="7040099" y="3422552"/>
                  </a:cubicBezTo>
                  <a:lnTo>
                    <a:pt x="7033235" y="3409989"/>
                  </a:lnTo>
                  <a:lnTo>
                    <a:pt x="7029448" y="3403942"/>
                  </a:lnTo>
                  <a:lnTo>
                    <a:pt x="7027973" y="3400360"/>
                  </a:lnTo>
                  <a:lnTo>
                    <a:pt x="7026411" y="3397501"/>
                  </a:lnTo>
                  <a:lnTo>
                    <a:pt x="7024537" y="3392018"/>
                  </a:lnTo>
                  <a:lnTo>
                    <a:pt x="7018786" y="3378055"/>
                  </a:lnTo>
                  <a:cubicBezTo>
                    <a:pt x="7012934" y="3359822"/>
                    <a:pt x="7009698" y="3339776"/>
                    <a:pt x="7009698" y="3318734"/>
                  </a:cubicBezTo>
                  <a:lnTo>
                    <a:pt x="7009698" y="3008513"/>
                  </a:lnTo>
                  <a:lnTo>
                    <a:pt x="6989250" y="3010574"/>
                  </a:lnTo>
                  <a:lnTo>
                    <a:pt x="3680362" y="3010574"/>
                  </a:lnTo>
                  <a:cubicBezTo>
                    <a:pt x="3475202" y="3010574"/>
                    <a:pt x="3308887" y="2844259"/>
                    <a:pt x="3308887" y="2639099"/>
                  </a:cubicBezTo>
                  <a:lnTo>
                    <a:pt x="3308888" y="2639094"/>
                  </a:lnTo>
                  <a:lnTo>
                    <a:pt x="3308888" y="742950"/>
                  </a:lnTo>
                  <a:lnTo>
                    <a:pt x="371475" y="742950"/>
                  </a:lnTo>
                  <a:cubicBezTo>
                    <a:pt x="166315" y="742950"/>
                    <a:pt x="0" y="576635"/>
                    <a:pt x="0" y="371475"/>
                  </a:cubicBezTo>
                  <a:cubicBezTo>
                    <a:pt x="0" y="166315"/>
                    <a:pt x="166315" y="0"/>
                    <a:pt x="371475" y="0"/>
                  </a:cubicBezTo>
                  <a:close/>
                </a:path>
              </a:pathLst>
            </a:custGeom>
            <a:gradFill>
              <a:gsLst>
                <a:gs pos="85500">
                  <a:schemeClr val="bg1">
                    <a:lumMod val="75000"/>
                  </a:schemeClr>
                </a:gs>
                <a:gs pos="71000">
                  <a:schemeClr val="bg1">
                    <a:lumMod val="95000"/>
                  </a:schemeClr>
                </a:gs>
                <a:gs pos="54000">
                  <a:schemeClr val="bg1">
                    <a:lumMod val="75000"/>
                  </a:schemeClr>
                </a:gs>
                <a:gs pos="37000">
                  <a:schemeClr val="bg1">
                    <a:lumMod val="95000"/>
                  </a:schemeClr>
                </a:gs>
                <a:gs pos="19000">
                  <a:schemeClr val="bg1">
                    <a:lumMod val="75000"/>
                  </a:schemeClr>
                </a:gs>
                <a:gs pos="100000">
                  <a:schemeClr val="bg1">
                    <a:lumMod val="95000"/>
                  </a:schemeClr>
                </a:gs>
                <a:gs pos="0">
                  <a:schemeClr val="bg1">
                    <a:lumMod val="95000"/>
                  </a:schemeClr>
                </a:gs>
              </a:gsLst>
              <a:lin ang="6000000" scaled="0"/>
            </a:gradFill>
            <a:ln w="31750">
              <a:noFill/>
            </a:ln>
            <a:effectLst>
              <a:outerShdw blurRad="50800" dist="38100" dir="2700000" algn="tl" rotWithShape="0">
                <a:prstClr val="black">
                  <a:alpha val="40000"/>
                </a:prstClr>
              </a:outerShdw>
            </a:effectLst>
            <a:scene3d>
              <a:camera prst="perspectiveRelaxedModerately"/>
              <a:lightRig rig="threePt" dir="t">
                <a:rot lat="0" lon="0" rev="0"/>
              </a:lightRig>
            </a:scene3d>
            <a:sp3d extrusionH="368300" prstMaterial="matte">
              <a:extrusionClr>
                <a:schemeClr val="bg1">
                  <a:lumMod val="6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 name="组合 6"/>
          <p:cNvGrpSpPr/>
          <p:nvPr/>
        </p:nvGrpSpPr>
        <p:grpSpPr>
          <a:xfrm>
            <a:off x="1871365" y="3023619"/>
            <a:ext cx="661709" cy="661470"/>
            <a:chOff x="2392531" y="3776590"/>
            <a:chExt cx="882164" cy="882164"/>
          </a:xfrm>
        </p:grpSpPr>
        <p:sp>
          <p:nvSpPr>
            <p:cNvPr id="8" name="椭圆 7"/>
            <p:cNvSpPr/>
            <p:nvPr/>
          </p:nvSpPr>
          <p:spPr>
            <a:xfrm>
              <a:off x="2392531" y="3776590"/>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9" name="组合 8"/>
            <p:cNvGrpSpPr/>
            <p:nvPr/>
          </p:nvGrpSpPr>
          <p:grpSpPr>
            <a:xfrm>
              <a:off x="2556766" y="3937626"/>
              <a:ext cx="646802" cy="616723"/>
              <a:chOff x="2693291" y="3851188"/>
              <a:chExt cx="646802" cy="616723"/>
            </a:xfrm>
          </p:grpSpPr>
          <p:sp>
            <p:nvSpPr>
              <p:cNvPr id="10" name="文本框 17"/>
              <p:cNvSpPr txBox="1"/>
              <p:nvPr/>
            </p:nvSpPr>
            <p:spPr>
              <a:xfrm>
                <a:off x="2693291" y="3851188"/>
                <a:ext cx="528293" cy="492557"/>
              </a:xfrm>
              <a:prstGeom prst="rect">
                <a:avLst/>
              </a:prstGeom>
              <a:noFill/>
            </p:spPr>
            <p:txBody>
              <a:bodyPr wrap="square" rtlCol="0">
                <a:spAutoFit/>
              </a:bodyPr>
              <a:lstStyle/>
              <a:p>
                <a:pPr algn="ctr"/>
                <a:r>
                  <a:rPr lang="en-US" altLang="zh-CN" sz="1800" dirty="0">
                    <a:solidFill>
                      <a:srgbClr val="FFB850"/>
                    </a:solidFill>
                    <a:latin typeface="Impact" panose="020B0806030902050204" pitchFamily="34" charset="0"/>
                  </a:rPr>
                  <a:t>01</a:t>
                </a:r>
                <a:endParaRPr lang="zh-CN" altLang="en-US" sz="1800" dirty="0">
                  <a:solidFill>
                    <a:srgbClr val="FFB850"/>
                  </a:solidFill>
                  <a:latin typeface="Impact" panose="020B0806030902050204" pitchFamily="34" charset="0"/>
                </a:endParaRPr>
              </a:p>
            </p:txBody>
          </p:sp>
          <p:sp>
            <p:nvSpPr>
              <p:cNvPr id="11" name="文本框 18"/>
              <p:cNvSpPr txBox="1"/>
              <p:nvPr/>
            </p:nvSpPr>
            <p:spPr>
              <a:xfrm>
                <a:off x="2693291" y="4160064"/>
                <a:ext cx="646802" cy="307847"/>
              </a:xfrm>
              <a:prstGeom prst="rect">
                <a:avLst/>
              </a:prstGeom>
              <a:noFill/>
            </p:spPr>
            <p:txBody>
              <a:bodyPr wrap="square" rtlCol="0">
                <a:spAutoFit/>
              </a:bodyPr>
              <a:lstStyle/>
              <a:p>
                <a:pPr algn="ctr"/>
                <a:r>
                  <a:rPr lang="en-US" altLang="zh-CN" sz="900" dirty="0">
                    <a:solidFill>
                      <a:srgbClr val="FFB850"/>
                    </a:solidFill>
                    <a:latin typeface="LiHei Pro" panose="020B0500000000000000" pitchFamily="34" charset="-122"/>
                    <a:ea typeface="LiHei Pro" panose="020B0500000000000000" pitchFamily="34" charset="-122"/>
                  </a:rPr>
                  <a:t>ITEM</a:t>
                </a:r>
                <a:endParaRPr lang="zh-CN" altLang="en-US" sz="900" dirty="0">
                  <a:solidFill>
                    <a:srgbClr val="FFB850"/>
                  </a:solidFill>
                  <a:latin typeface="LiHei Pro" panose="020B0500000000000000" pitchFamily="34" charset="-122"/>
                  <a:ea typeface="LiHei Pro" panose="020B0500000000000000" pitchFamily="34" charset="-122"/>
                </a:endParaRPr>
              </a:p>
            </p:txBody>
          </p:sp>
        </p:grpSp>
      </p:grpSp>
      <p:grpSp>
        <p:nvGrpSpPr>
          <p:cNvPr id="12" name="组合 11"/>
          <p:cNvGrpSpPr/>
          <p:nvPr/>
        </p:nvGrpSpPr>
        <p:grpSpPr>
          <a:xfrm>
            <a:off x="3620384" y="1971650"/>
            <a:ext cx="661709" cy="661470"/>
            <a:chOff x="4724252" y="2373641"/>
            <a:chExt cx="882164" cy="882164"/>
          </a:xfrm>
        </p:grpSpPr>
        <p:sp>
          <p:nvSpPr>
            <p:cNvPr id="13" name="椭圆 12"/>
            <p:cNvSpPr/>
            <p:nvPr/>
          </p:nvSpPr>
          <p:spPr>
            <a:xfrm>
              <a:off x="4724252" y="2373641"/>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 name="组合 13"/>
            <p:cNvGrpSpPr/>
            <p:nvPr/>
          </p:nvGrpSpPr>
          <p:grpSpPr>
            <a:xfrm>
              <a:off x="4898266" y="2524255"/>
              <a:ext cx="597187" cy="616722"/>
              <a:chOff x="2693290" y="3851188"/>
              <a:chExt cx="597187" cy="616722"/>
            </a:xfrm>
          </p:grpSpPr>
          <p:sp>
            <p:nvSpPr>
              <p:cNvPr id="15" name="文本框 21"/>
              <p:cNvSpPr txBox="1"/>
              <p:nvPr/>
            </p:nvSpPr>
            <p:spPr>
              <a:xfrm>
                <a:off x="2693290" y="3851188"/>
                <a:ext cx="565661" cy="492557"/>
              </a:xfrm>
              <a:prstGeom prst="rect">
                <a:avLst/>
              </a:prstGeom>
              <a:noFill/>
            </p:spPr>
            <p:txBody>
              <a:bodyPr wrap="square" rtlCol="0">
                <a:spAutoFit/>
              </a:bodyPr>
              <a:lstStyle/>
              <a:p>
                <a:pPr algn="ctr"/>
                <a:r>
                  <a:rPr lang="en-US" altLang="zh-CN" sz="1800" dirty="0">
                    <a:solidFill>
                      <a:srgbClr val="01ACBE"/>
                    </a:solidFill>
                    <a:latin typeface="Impact" panose="020B0806030902050204" pitchFamily="34" charset="0"/>
                  </a:rPr>
                  <a:t>02</a:t>
                </a:r>
                <a:endParaRPr lang="zh-CN" altLang="en-US" sz="1800" dirty="0">
                  <a:solidFill>
                    <a:srgbClr val="01ACBE"/>
                  </a:solidFill>
                  <a:latin typeface="Impact" panose="020B0806030902050204" pitchFamily="34" charset="0"/>
                </a:endParaRPr>
              </a:p>
            </p:txBody>
          </p:sp>
          <p:sp>
            <p:nvSpPr>
              <p:cNvPr id="16" name="文本框 22"/>
              <p:cNvSpPr txBox="1"/>
              <p:nvPr/>
            </p:nvSpPr>
            <p:spPr>
              <a:xfrm>
                <a:off x="2693291" y="4160063"/>
                <a:ext cx="597186" cy="307847"/>
              </a:xfrm>
              <a:prstGeom prst="rect">
                <a:avLst/>
              </a:prstGeom>
              <a:noFill/>
            </p:spPr>
            <p:txBody>
              <a:bodyPr wrap="square" rtlCol="0">
                <a:spAutoFit/>
              </a:bodyPr>
              <a:lstStyle/>
              <a:p>
                <a:pPr algn="ctr"/>
                <a:r>
                  <a:rPr lang="en-US" altLang="zh-CN" sz="900" dirty="0">
                    <a:solidFill>
                      <a:srgbClr val="01ACBE"/>
                    </a:solidFill>
                    <a:latin typeface="LiHei Pro" panose="020B0500000000000000" pitchFamily="34" charset="-122"/>
                    <a:ea typeface="LiHei Pro" panose="020B0500000000000000" pitchFamily="34" charset="-122"/>
                  </a:rPr>
                  <a:t>ITEM</a:t>
                </a:r>
                <a:endParaRPr lang="zh-CN" altLang="en-US" sz="900" dirty="0">
                  <a:solidFill>
                    <a:srgbClr val="01ACBE"/>
                  </a:solidFill>
                  <a:latin typeface="LiHei Pro" panose="020B0500000000000000" pitchFamily="34" charset="-122"/>
                  <a:ea typeface="LiHei Pro" panose="020B0500000000000000" pitchFamily="34" charset="-122"/>
                </a:endParaRPr>
              </a:p>
            </p:txBody>
          </p:sp>
        </p:grpSp>
      </p:grpSp>
      <p:grpSp>
        <p:nvGrpSpPr>
          <p:cNvPr id="17" name="组合 16"/>
          <p:cNvGrpSpPr/>
          <p:nvPr/>
        </p:nvGrpSpPr>
        <p:grpSpPr>
          <a:xfrm>
            <a:off x="4363395" y="3023619"/>
            <a:ext cx="661709" cy="661470"/>
            <a:chOff x="5714805" y="3776590"/>
            <a:chExt cx="882164" cy="882164"/>
          </a:xfrm>
        </p:grpSpPr>
        <p:sp>
          <p:nvSpPr>
            <p:cNvPr id="18" name="椭圆 17"/>
            <p:cNvSpPr/>
            <p:nvPr/>
          </p:nvSpPr>
          <p:spPr>
            <a:xfrm>
              <a:off x="5714805" y="3776590"/>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9" name="组合 18"/>
            <p:cNvGrpSpPr/>
            <p:nvPr/>
          </p:nvGrpSpPr>
          <p:grpSpPr>
            <a:xfrm>
              <a:off x="5801974" y="3924734"/>
              <a:ext cx="659515" cy="616722"/>
              <a:chOff x="2606445" y="3851188"/>
              <a:chExt cx="659515" cy="616722"/>
            </a:xfrm>
          </p:grpSpPr>
          <p:sp>
            <p:nvSpPr>
              <p:cNvPr id="20" name="文本框 24"/>
              <p:cNvSpPr txBox="1"/>
              <p:nvPr/>
            </p:nvSpPr>
            <p:spPr>
              <a:xfrm>
                <a:off x="2693290" y="3851188"/>
                <a:ext cx="572670" cy="492557"/>
              </a:xfrm>
              <a:prstGeom prst="rect">
                <a:avLst/>
              </a:prstGeom>
              <a:noFill/>
            </p:spPr>
            <p:txBody>
              <a:bodyPr wrap="square" rtlCol="0">
                <a:spAutoFit/>
              </a:bodyPr>
              <a:lstStyle/>
              <a:p>
                <a:pPr algn="ctr"/>
                <a:r>
                  <a:rPr lang="en-US" altLang="zh-CN" sz="1800" dirty="0">
                    <a:solidFill>
                      <a:srgbClr val="E87071"/>
                    </a:solidFill>
                    <a:latin typeface="Impact" panose="020B0806030902050204" pitchFamily="34" charset="0"/>
                  </a:rPr>
                  <a:t>03</a:t>
                </a:r>
                <a:endParaRPr lang="zh-CN" altLang="en-US" sz="1800" dirty="0">
                  <a:solidFill>
                    <a:srgbClr val="E87071"/>
                  </a:solidFill>
                  <a:latin typeface="Impact" panose="020B0806030902050204" pitchFamily="34" charset="0"/>
                </a:endParaRPr>
              </a:p>
            </p:txBody>
          </p:sp>
          <p:sp>
            <p:nvSpPr>
              <p:cNvPr id="21" name="文本框 25"/>
              <p:cNvSpPr txBox="1"/>
              <p:nvPr/>
            </p:nvSpPr>
            <p:spPr>
              <a:xfrm>
                <a:off x="2606445" y="4160063"/>
                <a:ext cx="620980" cy="307847"/>
              </a:xfrm>
              <a:prstGeom prst="rect">
                <a:avLst/>
              </a:prstGeom>
              <a:noFill/>
            </p:spPr>
            <p:txBody>
              <a:bodyPr wrap="square" rtlCol="0">
                <a:spAutoFit/>
              </a:bodyPr>
              <a:lstStyle/>
              <a:p>
                <a:pPr algn="ctr"/>
                <a:r>
                  <a:rPr lang="en-US" altLang="zh-CN" sz="900" dirty="0">
                    <a:solidFill>
                      <a:srgbClr val="E87071"/>
                    </a:solidFill>
                    <a:latin typeface="LiHei Pro" panose="020B0500000000000000" pitchFamily="34" charset="-122"/>
                    <a:ea typeface="LiHei Pro" panose="020B0500000000000000" pitchFamily="34" charset="-122"/>
                  </a:rPr>
                  <a:t>ITEM</a:t>
                </a:r>
                <a:endParaRPr lang="zh-CN" altLang="en-US" sz="900" dirty="0">
                  <a:solidFill>
                    <a:srgbClr val="E87071"/>
                  </a:solidFill>
                  <a:latin typeface="LiHei Pro" panose="020B0500000000000000" pitchFamily="34" charset="-122"/>
                  <a:ea typeface="LiHei Pro" panose="020B0500000000000000" pitchFamily="34" charset="-122"/>
                </a:endParaRPr>
              </a:p>
            </p:txBody>
          </p:sp>
        </p:grpSp>
      </p:grpSp>
      <p:grpSp>
        <p:nvGrpSpPr>
          <p:cNvPr id="22" name="组合 21"/>
          <p:cNvGrpSpPr/>
          <p:nvPr/>
        </p:nvGrpSpPr>
        <p:grpSpPr>
          <a:xfrm>
            <a:off x="6230329" y="1828730"/>
            <a:ext cx="661709" cy="661470"/>
            <a:chOff x="8203726" y="2183036"/>
            <a:chExt cx="882164" cy="882164"/>
          </a:xfrm>
        </p:grpSpPr>
        <p:sp>
          <p:nvSpPr>
            <p:cNvPr id="23" name="椭圆 22"/>
            <p:cNvSpPr/>
            <p:nvPr/>
          </p:nvSpPr>
          <p:spPr>
            <a:xfrm>
              <a:off x="8203726" y="2183036"/>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4" name="组合 23"/>
            <p:cNvGrpSpPr/>
            <p:nvPr/>
          </p:nvGrpSpPr>
          <p:grpSpPr>
            <a:xfrm>
              <a:off x="8377740" y="2331180"/>
              <a:ext cx="621914" cy="616722"/>
              <a:chOff x="2693290" y="3851188"/>
              <a:chExt cx="621914" cy="616722"/>
            </a:xfrm>
          </p:grpSpPr>
          <p:sp>
            <p:nvSpPr>
              <p:cNvPr id="25" name="文本框 27"/>
              <p:cNvSpPr txBox="1"/>
              <p:nvPr/>
            </p:nvSpPr>
            <p:spPr>
              <a:xfrm>
                <a:off x="2693291" y="3851188"/>
                <a:ext cx="621913" cy="492557"/>
              </a:xfrm>
              <a:prstGeom prst="rect">
                <a:avLst/>
              </a:prstGeom>
              <a:noFill/>
            </p:spPr>
            <p:txBody>
              <a:bodyPr wrap="square" rtlCol="0">
                <a:spAutoFit/>
              </a:bodyPr>
              <a:lstStyle/>
              <a:p>
                <a:pPr algn="ctr"/>
                <a:r>
                  <a:rPr lang="en-US" altLang="zh-CN" sz="1800" dirty="0">
                    <a:solidFill>
                      <a:srgbClr val="663A77"/>
                    </a:solidFill>
                    <a:latin typeface="Impact" panose="020B0806030902050204" pitchFamily="34" charset="0"/>
                  </a:rPr>
                  <a:t>04</a:t>
                </a:r>
                <a:endParaRPr lang="zh-CN" altLang="en-US" sz="1800" dirty="0">
                  <a:solidFill>
                    <a:srgbClr val="663A77"/>
                  </a:solidFill>
                  <a:latin typeface="Impact" panose="020B0806030902050204" pitchFamily="34" charset="0"/>
                </a:endParaRPr>
              </a:p>
            </p:txBody>
          </p:sp>
          <p:sp>
            <p:nvSpPr>
              <p:cNvPr id="26" name="文本框 28"/>
              <p:cNvSpPr txBox="1"/>
              <p:nvPr/>
            </p:nvSpPr>
            <p:spPr>
              <a:xfrm>
                <a:off x="2693290" y="4160063"/>
                <a:ext cx="621913" cy="307847"/>
              </a:xfrm>
              <a:prstGeom prst="rect">
                <a:avLst/>
              </a:prstGeom>
              <a:noFill/>
            </p:spPr>
            <p:txBody>
              <a:bodyPr wrap="square" rtlCol="0">
                <a:spAutoFit/>
              </a:bodyPr>
              <a:lstStyle/>
              <a:p>
                <a:pPr algn="ctr"/>
                <a:r>
                  <a:rPr lang="en-US" altLang="zh-CN" sz="900" dirty="0">
                    <a:solidFill>
                      <a:srgbClr val="663A77"/>
                    </a:solidFill>
                    <a:latin typeface="LiHei Pro" panose="020B0500000000000000" pitchFamily="34" charset="-122"/>
                    <a:ea typeface="LiHei Pro" panose="020B0500000000000000" pitchFamily="34" charset="-122"/>
                  </a:rPr>
                  <a:t>ITEM</a:t>
                </a:r>
                <a:endParaRPr lang="zh-CN" altLang="en-US" sz="900" dirty="0">
                  <a:solidFill>
                    <a:srgbClr val="663A77"/>
                  </a:solidFill>
                  <a:latin typeface="LiHei Pro" panose="020B0500000000000000" pitchFamily="34" charset="-122"/>
                  <a:ea typeface="LiHei Pro" panose="020B0500000000000000" pitchFamily="34" charset="-122"/>
                </a:endParaRPr>
              </a:p>
            </p:txBody>
          </p:sp>
        </p:grpSp>
      </p:grpSp>
      <p:grpSp>
        <p:nvGrpSpPr>
          <p:cNvPr id="27" name="组合 26"/>
          <p:cNvGrpSpPr/>
          <p:nvPr/>
        </p:nvGrpSpPr>
        <p:grpSpPr>
          <a:xfrm>
            <a:off x="1801232" y="2916375"/>
            <a:ext cx="801748" cy="1397839"/>
            <a:chOff x="2499058" y="3318525"/>
            <a:chExt cx="1068858" cy="1864217"/>
          </a:xfrm>
        </p:grpSpPr>
        <p:sp>
          <p:nvSpPr>
            <p:cNvPr id="28" name="弧形 27"/>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sp>
          <p:nvSpPr>
            <p:cNvPr id="29" name="椭圆 28"/>
            <p:cNvSpPr/>
            <p:nvPr/>
          </p:nvSpPr>
          <p:spPr>
            <a:xfrm>
              <a:off x="3009485" y="3318525"/>
              <a:ext cx="93725" cy="93725"/>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任意多边形 29"/>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椭圆 30"/>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2" name="组合 31"/>
          <p:cNvGrpSpPr/>
          <p:nvPr/>
        </p:nvGrpSpPr>
        <p:grpSpPr>
          <a:xfrm>
            <a:off x="4288498" y="2916375"/>
            <a:ext cx="801748" cy="1397839"/>
            <a:chOff x="2499058" y="3318525"/>
            <a:chExt cx="1068858" cy="1864217"/>
          </a:xfrm>
        </p:grpSpPr>
        <p:sp>
          <p:nvSpPr>
            <p:cNvPr id="33" name="弧形 32"/>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sp>
          <p:nvSpPr>
            <p:cNvPr id="34" name="椭圆 33"/>
            <p:cNvSpPr/>
            <p:nvPr/>
          </p:nvSpPr>
          <p:spPr>
            <a:xfrm>
              <a:off x="3009485" y="3318525"/>
              <a:ext cx="93725" cy="93725"/>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任意多边形 34"/>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 name="组合 36"/>
          <p:cNvGrpSpPr/>
          <p:nvPr/>
        </p:nvGrpSpPr>
        <p:grpSpPr>
          <a:xfrm flipH="1" flipV="1">
            <a:off x="3574799" y="1356213"/>
            <a:ext cx="801748" cy="1397839"/>
            <a:chOff x="2499058" y="3318525"/>
            <a:chExt cx="1068858" cy="1864217"/>
          </a:xfrm>
        </p:grpSpPr>
        <p:sp>
          <p:nvSpPr>
            <p:cNvPr id="38" name="弧形 37"/>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sp>
          <p:nvSpPr>
            <p:cNvPr id="39" name="椭圆 38"/>
            <p:cNvSpPr/>
            <p:nvPr/>
          </p:nvSpPr>
          <p:spPr>
            <a:xfrm>
              <a:off x="3009485" y="3318525"/>
              <a:ext cx="93725" cy="93725"/>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任意多边形 39"/>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椭圆 40"/>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2" name="组合 41"/>
          <p:cNvGrpSpPr/>
          <p:nvPr/>
        </p:nvGrpSpPr>
        <p:grpSpPr>
          <a:xfrm flipH="1" flipV="1">
            <a:off x="6164486" y="1204326"/>
            <a:ext cx="801748" cy="1397839"/>
            <a:chOff x="2499058" y="3318525"/>
            <a:chExt cx="1068858" cy="1864217"/>
          </a:xfrm>
        </p:grpSpPr>
        <p:sp>
          <p:nvSpPr>
            <p:cNvPr id="43" name="弧形 42"/>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sp>
          <p:nvSpPr>
            <p:cNvPr id="44" name="椭圆 43"/>
            <p:cNvSpPr/>
            <p:nvPr/>
          </p:nvSpPr>
          <p:spPr>
            <a:xfrm>
              <a:off x="3009485" y="3318525"/>
              <a:ext cx="93725" cy="93725"/>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5" name="任意多边形 44"/>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 name="椭圆 45"/>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7" name="组合 46"/>
          <p:cNvGrpSpPr/>
          <p:nvPr/>
        </p:nvGrpSpPr>
        <p:grpSpPr>
          <a:xfrm>
            <a:off x="1274175" y="1235420"/>
            <a:ext cx="2337129" cy="899309"/>
            <a:chOff x="1596381" y="1391773"/>
            <a:chExt cx="3115766" cy="1199356"/>
          </a:xfrm>
        </p:grpSpPr>
        <p:sp>
          <p:nvSpPr>
            <p:cNvPr id="48" name="文本框 39"/>
            <p:cNvSpPr txBox="1"/>
            <p:nvPr/>
          </p:nvSpPr>
          <p:spPr>
            <a:xfrm>
              <a:off x="2987094" y="1391773"/>
              <a:ext cx="1725053" cy="738835"/>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p>
          </p:txBody>
        </p:sp>
        <p:sp>
          <p:nvSpPr>
            <p:cNvPr id="49" name="文本框 113"/>
            <p:cNvSpPr txBox="1"/>
            <p:nvPr/>
          </p:nvSpPr>
          <p:spPr>
            <a:xfrm>
              <a:off x="1596381" y="1775332"/>
              <a:ext cx="3096345" cy="815797"/>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50" name="组合 49"/>
          <p:cNvGrpSpPr/>
          <p:nvPr/>
        </p:nvGrpSpPr>
        <p:grpSpPr>
          <a:xfrm>
            <a:off x="4151564" y="1073533"/>
            <a:ext cx="2065876" cy="898110"/>
            <a:chOff x="5432401" y="1175873"/>
            <a:chExt cx="2754142" cy="1197756"/>
          </a:xfrm>
        </p:grpSpPr>
        <p:sp>
          <p:nvSpPr>
            <p:cNvPr id="51" name="文本框 42"/>
            <p:cNvSpPr txBox="1"/>
            <p:nvPr/>
          </p:nvSpPr>
          <p:spPr>
            <a:xfrm>
              <a:off x="6461491" y="1175873"/>
              <a:ext cx="1725052" cy="738834"/>
            </a:xfrm>
            <a:prstGeom prst="rect">
              <a:avLst/>
            </a:prstGeom>
            <a:noFill/>
          </p:spPr>
          <p:txBody>
            <a:bodyPr wrap="square" rtlCol="0">
              <a:spAutoFit/>
            </a:bodyPr>
            <a:lstStyle/>
            <a:p>
              <a:r>
                <a:rPr lang="zh-CN" altLang="en-US" sz="1500" dirty="0">
                  <a:solidFill>
                    <a:srgbClr val="663A77"/>
                  </a:solidFill>
                  <a:latin typeface="微软雅黑" panose="020B0503020204020204" pitchFamily="34" charset="-122"/>
                  <a:ea typeface="微软雅黑" panose="020B0503020204020204" pitchFamily="34" charset="-122"/>
                </a:rPr>
                <a:t>在此添加标题</a:t>
              </a:r>
            </a:p>
          </p:txBody>
        </p:sp>
        <p:sp>
          <p:nvSpPr>
            <p:cNvPr id="52" name="文本框 113"/>
            <p:cNvSpPr txBox="1"/>
            <p:nvPr/>
          </p:nvSpPr>
          <p:spPr>
            <a:xfrm>
              <a:off x="5432401" y="1557833"/>
              <a:ext cx="2754142" cy="815796"/>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53" name="组合 52"/>
          <p:cNvGrpSpPr/>
          <p:nvPr/>
        </p:nvGrpSpPr>
        <p:grpSpPr>
          <a:xfrm>
            <a:off x="2570480" y="4137368"/>
            <a:ext cx="2080123" cy="911719"/>
            <a:chOff x="3324562" y="5261932"/>
            <a:chExt cx="2773136" cy="1215907"/>
          </a:xfrm>
        </p:grpSpPr>
        <p:sp>
          <p:nvSpPr>
            <p:cNvPr id="54" name="文本框 30"/>
            <p:cNvSpPr txBox="1"/>
            <p:nvPr/>
          </p:nvSpPr>
          <p:spPr>
            <a:xfrm>
              <a:off x="3324562" y="5261932"/>
              <a:ext cx="1725053" cy="738835"/>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p>
          </p:txBody>
        </p:sp>
        <p:sp>
          <p:nvSpPr>
            <p:cNvPr id="55" name="文本框 113"/>
            <p:cNvSpPr txBox="1"/>
            <p:nvPr/>
          </p:nvSpPr>
          <p:spPr>
            <a:xfrm>
              <a:off x="3350807" y="5662042"/>
              <a:ext cx="2746891" cy="815797"/>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56" name="组合 55"/>
          <p:cNvGrpSpPr/>
          <p:nvPr/>
        </p:nvGrpSpPr>
        <p:grpSpPr>
          <a:xfrm>
            <a:off x="5086050" y="4137364"/>
            <a:ext cx="2317347" cy="857724"/>
            <a:chOff x="6678220" y="5261932"/>
            <a:chExt cx="3089394" cy="1143898"/>
          </a:xfrm>
        </p:grpSpPr>
        <p:sp>
          <p:nvSpPr>
            <p:cNvPr id="57" name="文本框 36"/>
            <p:cNvSpPr txBox="1"/>
            <p:nvPr/>
          </p:nvSpPr>
          <p:spPr>
            <a:xfrm>
              <a:off x="6678220" y="5261932"/>
              <a:ext cx="1725052" cy="738836"/>
            </a:xfrm>
            <a:prstGeom prst="rect">
              <a:avLst/>
            </a:prstGeom>
            <a:noFill/>
          </p:spPr>
          <p:txBody>
            <a:bodyPr wrap="square" rtlCol="0">
              <a:spAutoFit/>
            </a:bodyPr>
            <a:lstStyle/>
            <a:p>
              <a:r>
                <a:rPr lang="zh-CN" altLang="en-US" sz="1500" dirty="0">
                  <a:solidFill>
                    <a:srgbClr val="E87071"/>
                  </a:solidFill>
                  <a:latin typeface="微软雅黑" panose="020B0503020204020204" pitchFamily="34" charset="-122"/>
                  <a:ea typeface="微软雅黑" panose="020B0503020204020204" pitchFamily="34" charset="-122"/>
                </a:rPr>
                <a:t>在此添加标题</a:t>
              </a:r>
            </a:p>
          </p:txBody>
        </p:sp>
        <p:sp>
          <p:nvSpPr>
            <p:cNvPr id="58" name="文本框 113"/>
            <p:cNvSpPr txBox="1"/>
            <p:nvPr/>
          </p:nvSpPr>
          <p:spPr>
            <a:xfrm>
              <a:off x="6683813" y="5590033"/>
              <a:ext cx="3083801" cy="815797"/>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 fill="hold"/>
                                            <p:tgtEl>
                                              <p:spTgt spid="7"/>
                                            </p:tgtEl>
                                            <p:attrNameLst>
                                              <p:attrName>ppt_w</p:attrName>
                                            </p:attrNameLst>
                                          </p:cBhvr>
                                          <p:tavLst>
                                            <p:tav tm="0">
                                              <p:val>
                                                <p:fltVal val="0"/>
                                              </p:val>
                                            </p:tav>
                                            <p:tav tm="100000">
                                              <p:val>
                                                <p:strVal val="#ppt_w"/>
                                              </p:val>
                                            </p:tav>
                                          </p:tavLst>
                                        </p:anim>
                                        <p:anim calcmode="lin" valueType="num">
                                          <p:cBhvr>
                                            <p:cTn id="17" dur="100" fill="hold"/>
                                            <p:tgtEl>
                                              <p:spTgt spid="7"/>
                                            </p:tgtEl>
                                            <p:attrNameLst>
                                              <p:attrName>ppt_h</p:attrName>
                                            </p:attrNameLst>
                                          </p:cBhvr>
                                          <p:tavLst>
                                            <p:tav tm="0">
                                              <p:val>
                                                <p:fltVal val="0"/>
                                              </p:val>
                                            </p:tav>
                                            <p:tav tm="100000">
                                              <p:val>
                                                <p:strVal val="#ppt_h"/>
                                              </p:val>
                                            </p:tav>
                                          </p:tavLst>
                                        </p:anim>
                                        <p:animEffect transition="in" filter="fade">
                                          <p:cBhvr>
                                            <p:cTn id="18" dur="100"/>
                                            <p:tgtEl>
                                              <p:spTgt spid="7"/>
                                            </p:tgtEl>
                                          </p:cBhvr>
                                        </p:animEffect>
                                      </p:childTnLst>
                                    </p:cTn>
                                  </p:par>
                                  <p:par>
                                    <p:cTn id="19" presetID="6" presetClass="emph" presetSubtype="0" fill="hold" nodeType="withEffect">
                                      <p:stCondLst>
                                        <p:cond delay="100"/>
                                      </p:stCondLst>
                                      <p:childTnLst>
                                        <p:animScale>
                                          <p:cBhvr>
                                            <p:cTn id="20" dur="100" fill="hold"/>
                                            <p:tgtEl>
                                              <p:spTgt spid="7"/>
                                            </p:tgtEl>
                                          </p:cBhvr>
                                          <p:by x="110000" y="110000"/>
                                        </p:animScale>
                                      </p:childTnLst>
                                    </p:cTn>
                                  </p:par>
                                  <p:par>
                                    <p:cTn id="21" presetID="6" presetClass="emph" presetSubtype="0" fill="hold" nodeType="withEffect">
                                      <p:stCondLst>
                                        <p:cond delay="200"/>
                                      </p:stCondLst>
                                      <p:childTnLst>
                                        <p:animScale>
                                          <p:cBhvr>
                                            <p:cTn id="22" dur="200" fill="hold"/>
                                            <p:tgtEl>
                                              <p:spTgt spid="7"/>
                                            </p:tgtEl>
                                          </p:cBhvr>
                                          <p:by x="90000" y="90000"/>
                                        </p:animScale>
                                      </p:childTnLst>
                                    </p:cTn>
                                  </p:par>
                                  <p:par>
                                    <p:cTn id="23" presetID="6" presetClass="emph" presetSubtype="0" fill="hold" nodeType="withEffect">
                                      <p:stCondLst>
                                        <p:cond delay="400"/>
                                      </p:stCondLst>
                                      <p:childTnLst>
                                        <p:animScale>
                                          <p:cBhvr>
                                            <p:cTn id="24" dur="100" fill="hold"/>
                                            <p:tgtEl>
                                              <p:spTgt spid="7"/>
                                            </p:tgtEl>
                                          </p:cBhvr>
                                          <p:by x="105000" y="105000"/>
                                        </p:animScale>
                                      </p:childTnLst>
                                    </p:cTn>
                                  </p:par>
                                  <p:par>
                                    <p:cTn id="25" presetID="6" presetClass="emph" presetSubtype="0" fill="hold" nodeType="withEffect">
                                      <p:stCondLst>
                                        <p:cond delay="500"/>
                                      </p:stCondLst>
                                      <p:childTnLst>
                                        <p:animScale>
                                          <p:cBhvr>
                                            <p:cTn id="26" dur="200" fill="hold"/>
                                            <p:tgtEl>
                                              <p:spTgt spid="7"/>
                                            </p:tgtEl>
                                          </p:cBhvr>
                                          <p:by x="95000" y="95000"/>
                                        </p:animScale>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 fill="hold"/>
                                            <p:tgtEl>
                                              <p:spTgt spid="12"/>
                                            </p:tgtEl>
                                            <p:attrNameLst>
                                              <p:attrName>ppt_w</p:attrName>
                                            </p:attrNameLst>
                                          </p:cBhvr>
                                          <p:tavLst>
                                            <p:tav tm="0">
                                              <p:val>
                                                <p:fltVal val="0"/>
                                              </p:val>
                                            </p:tav>
                                            <p:tav tm="100000">
                                              <p:val>
                                                <p:strVal val="#ppt_w"/>
                                              </p:val>
                                            </p:tav>
                                          </p:tavLst>
                                        </p:anim>
                                        <p:anim calcmode="lin" valueType="num">
                                          <p:cBhvr>
                                            <p:cTn id="39" dur="100" fill="hold"/>
                                            <p:tgtEl>
                                              <p:spTgt spid="12"/>
                                            </p:tgtEl>
                                            <p:attrNameLst>
                                              <p:attrName>ppt_h</p:attrName>
                                            </p:attrNameLst>
                                          </p:cBhvr>
                                          <p:tavLst>
                                            <p:tav tm="0">
                                              <p:val>
                                                <p:fltVal val="0"/>
                                              </p:val>
                                            </p:tav>
                                            <p:tav tm="100000">
                                              <p:val>
                                                <p:strVal val="#ppt_h"/>
                                              </p:val>
                                            </p:tav>
                                          </p:tavLst>
                                        </p:anim>
                                        <p:animEffect transition="in" filter="fade">
                                          <p:cBhvr>
                                            <p:cTn id="40" dur="100"/>
                                            <p:tgtEl>
                                              <p:spTgt spid="12"/>
                                            </p:tgtEl>
                                          </p:cBhvr>
                                        </p:animEffect>
                                      </p:childTnLst>
                                    </p:cTn>
                                  </p:par>
                                  <p:par>
                                    <p:cTn id="41" presetID="6" presetClass="emph" presetSubtype="0" fill="hold" nodeType="withEffect">
                                      <p:stCondLst>
                                        <p:cond delay="100"/>
                                      </p:stCondLst>
                                      <p:childTnLst>
                                        <p:animScale>
                                          <p:cBhvr>
                                            <p:cTn id="42" dur="100" fill="hold"/>
                                            <p:tgtEl>
                                              <p:spTgt spid="12"/>
                                            </p:tgtEl>
                                          </p:cBhvr>
                                          <p:by x="110000" y="110000"/>
                                        </p:animScale>
                                      </p:childTnLst>
                                    </p:cTn>
                                  </p:par>
                                  <p:par>
                                    <p:cTn id="43" presetID="6" presetClass="emph" presetSubtype="0" fill="hold" nodeType="withEffect">
                                      <p:stCondLst>
                                        <p:cond delay="200"/>
                                      </p:stCondLst>
                                      <p:childTnLst>
                                        <p:animScale>
                                          <p:cBhvr>
                                            <p:cTn id="44" dur="200" fill="hold"/>
                                            <p:tgtEl>
                                              <p:spTgt spid="12"/>
                                            </p:tgtEl>
                                          </p:cBhvr>
                                          <p:by x="90000" y="90000"/>
                                        </p:animScale>
                                      </p:childTnLst>
                                    </p:cTn>
                                  </p:par>
                                  <p:par>
                                    <p:cTn id="45" presetID="6" presetClass="emph" presetSubtype="0" fill="hold" nodeType="withEffect">
                                      <p:stCondLst>
                                        <p:cond delay="400"/>
                                      </p:stCondLst>
                                      <p:childTnLst>
                                        <p:animScale>
                                          <p:cBhvr>
                                            <p:cTn id="46" dur="100" fill="hold"/>
                                            <p:tgtEl>
                                              <p:spTgt spid="12"/>
                                            </p:tgtEl>
                                          </p:cBhvr>
                                          <p:by x="105000" y="105000"/>
                                        </p:animScale>
                                      </p:childTnLst>
                                    </p:cTn>
                                  </p:par>
                                  <p:par>
                                    <p:cTn id="47" presetID="6" presetClass="emph" presetSubtype="0" fill="hold" nodeType="withEffect">
                                      <p:stCondLst>
                                        <p:cond delay="500"/>
                                      </p:stCondLst>
                                      <p:childTnLst>
                                        <p:animScale>
                                          <p:cBhvr>
                                            <p:cTn id="48" dur="200" fill="hold"/>
                                            <p:tgtEl>
                                              <p:spTgt spid="12"/>
                                            </p:tgtEl>
                                          </p:cBhvr>
                                          <p:by x="95000" y="95000"/>
                                        </p:animScale>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par>
                              <p:cTn id="53" fill="hold">
                                <p:stCondLst>
                                  <p:cond delay="4000"/>
                                </p:stCondLst>
                                <p:childTnLst>
                                  <p:par>
                                    <p:cTn id="54" presetID="22" presetClass="entr" presetSubtype="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right)">
                                          <p:cBhvr>
                                            <p:cTn id="56" dur="500"/>
                                            <p:tgtEl>
                                              <p:spTgt spid="47"/>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 fill="hold"/>
                                            <p:tgtEl>
                                              <p:spTgt spid="17"/>
                                            </p:tgtEl>
                                            <p:attrNameLst>
                                              <p:attrName>ppt_w</p:attrName>
                                            </p:attrNameLst>
                                          </p:cBhvr>
                                          <p:tavLst>
                                            <p:tav tm="0">
                                              <p:val>
                                                <p:fltVal val="0"/>
                                              </p:val>
                                            </p:tav>
                                            <p:tav tm="100000">
                                              <p:val>
                                                <p:strVal val="#ppt_w"/>
                                              </p:val>
                                            </p:tav>
                                          </p:tavLst>
                                        </p:anim>
                                        <p:anim calcmode="lin" valueType="num">
                                          <p:cBhvr>
                                            <p:cTn id="61" dur="100" fill="hold"/>
                                            <p:tgtEl>
                                              <p:spTgt spid="17"/>
                                            </p:tgtEl>
                                            <p:attrNameLst>
                                              <p:attrName>ppt_h</p:attrName>
                                            </p:attrNameLst>
                                          </p:cBhvr>
                                          <p:tavLst>
                                            <p:tav tm="0">
                                              <p:val>
                                                <p:fltVal val="0"/>
                                              </p:val>
                                            </p:tav>
                                            <p:tav tm="100000">
                                              <p:val>
                                                <p:strVal val="#ppt_h"/>
                                              </p:val>
                                            </p:tav>
                                          </p:tavLst>
                                        </p:anim>
                                        <p:animEffect transition="in" filter="fade">
                                          <p:cBhvr>
                                            <p:cTn id="62" dur="100"/>
                                            <p:tgtEl>
                                              <p:spTgt spid="17"/>
                                            </p:tgtEl>
                                          </p:cBhvr>
                                        </p:animEffect>
                                      </p:childTnLst>
                                    </p:cTn>
                                  </p:par>
                                  <p:par>
                                    <p:cTn id="63" presetID="6" presetClass="emph" presetSubtype="0" fill="hold" nodeType="withEffect">
                                      <p:stCondLst>
                                        <p:cond delay="100"/>
                                      </p:stCondLst>
                                      <p:childTnLst>
                                        <p:animScale>
                                          <p:cBhvr>
                                            <p:cTn id="64" dur="100" fill="hold"/>
                                            <p:tgtEl>
                                              <p:spTgt spid="17"/>
                                            </p:tgtEl>
                                          </p:cBhvr>
                                          <p:by x="110000" y="110000"/>
                                        </p:animScale>
                                      </p:childTnLst>
                                    </p:cTn>
                                  </p:par>
                                  <p:par>
                                    <p:cTn id="65" presetID="6" presetClass="emph" presetSubtype="0" fill="hold" nodeType="withEffect">
                                      <p:stCondLst>
                                        <p:cond delay="200"/>
                                      </p:stCondLst>
                                      <p:childTnLst>
                                        <p:animScale>
                                          <p:cBhvr>
                                            <p:cTn id="66" dur="200" fill="hold"/>
                                            <p:tgtEl>
                                              <p:spTgt spid="17"/>
                                            </p:tgtEl>
                                          </p:cBhvr>
                                          <p:by x="90000" y="90000"/>
                                        </p:animScale>
                                      </p:childTnLst>
                                    </p:cTn>
                                  </p:par>
                                  <p:par>
                                    <p:cTn id="67" presetID="6" presetClass="emph" presetSubtype="0" fill="hold" nodeType="withEffect">
                                      <p:stCondLst>
                                        <p:cond delay="400"/>
                                      </p:stCondLst>
                                      <p:childTnLst>
                                        <p:animScale>
                                          <p:cBhvr>
                                            <p:cTn id="68" dur="100" fill="hold"/>
                                            <p:tgtEl>
                                              <p:spTgt spid="17"/>
                                            </p:tgtEl>
                                          </p:cBhvr>
                                          <p:by x="105000" y="105000"/>
                                        </p:animScale>
                                      </p:childTnLst>
                                    </p:cTn>
                                  </p:par>
                                  <p:par>
                                    <p:cTn id="69" presetID="6" presetClass="emph" presetSubtype="0" fill="hold" nodeType="withEffect">
                                      <p:stCondLst>
                                        <p:cond delay="500"/>
                                      </p:stCondLst>
                                      <p:childTnLst>
                                        <p:animScale>
                                          <p:cBhvr>
                                            <p:cTn id="70" dur="200" fill="hold"/>
                                            <p:tgtEl>
                                              <p:spTgt spid="17"/>
                                            </p:tgtEl>
                                          </p:cBhvr>
                                          <p:by x="95000" y="95000"/>
                                        </p:animScale>
                                      </p:childTnLst>
                                    </p:cTn>
                                  </p:par>
                                </p:childTnLst>
                              </p:cTn>
                            </p:par>
                            <p:par>
                              <p:cTn id="71" fill="hold">
                                <p:stCondLst>
                                  <p:cond delay="5000"/>
                                </p:stCondLst>
                                <p:childTnLst>
                                  <p:par>
                                    <p:cTn id="72" presetID="22" presetClass="entr" presetSubtype="1" fill="hold"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up)">
                                          <p:cBhvr>
                                            <p:cTn id="74" dur="500"/>
                                            <p:tgtEl>
                                              <p:spTgt spid="32"/>
                                            </p:tgtEl>
                                          </p:cBhvr>
                                        </p:animEffect>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childTnLst>
                              </p:cTn>
                            </p:par>
                            <p:par>
                              <p:cTn id="79" fill="hold">
                                <p:stCondLst>
                                  <p:cond delay="6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100" fill="hold"/>
                                            <p:tgtEl>
                                              <p:spTgt spid="22"/>
                                            </p:tgtEl>
                                            <p:attrNameLst>
                                              <p:attrName>ppt_w</p:attrName>
                                            </p:attrNameLst>
                                          </p:cBhvr>
                                          <p:tavLst>
                                            <p:tav tm="0">
                                              <p:val>
                                                <p:fltVal val="0"/>
                                              </p:val>
                                            </p:tav>
                                            <p:tav tm="100000">
                                              <p:val>
                                                <p:strVal val="#ppt_w"/>
                                              </p:val>
                                            </p:tav>
                                          </p:tavLst>
                                        </p:anim>
                                        <p:anim calcmode="lin" valueType="num">
                                          <p:cBhvr>
                                            <p:cTn id="83" dur="100" fill="hold"/>
                                            <p:tgtEl>
                                              <p:spTgt spid="22"/>
                                            </p:tgtEl>
                                            <p:attrNameLst>
                                              <p:attrName>ppt_h</p:attrName>
                                            </p:attrNameLst>
                                          </p:cBhvr>
                                          <p:tavLst>
                                            <p:tav tm="0">
                                              <p:val>
                                                <p:fltVal val="0"/>
                                              </p:val>
                                            </p:tav>
                                            <p:tav tm="100000">
                                              <p:val>
                                                <p:strVal val="#ppt_h"/>
                                              </p:val>
                                            </p:tav>
                                          </p:tavLst>
                                        </p:anim>
                                        <p:animEffect transition="in" filter="fade">
                                          <p:cBhvr>
                                            <p:cTn id="84" dur="100"/>
                                            <p:tgtEl>
                                              <p:spTgt spid="22"/>
                                            </p:tgtEl>
                                          </p:cBhvr>
                                        </p:animEffect>
                                      </p:childTnLst>
                                    </p:cTn>
                                  </p:par>
                                  <p:par>
                                    <p:cTn id="85" presetID="6" presetClass="emph" presetSubtype="0" fill="hold" nodeType="withEffect">
                                      <p:stCondLst>
                                        <p:cond delay="100"/>
                                      </p:stCondLst>
                                      <p:childTnLst>
                                        <p:animScale>
                                          <p:cBhvr>
                                            <p:cTn id="86" dur="100" fill="hold"/>
                                            <p:tgtEl>
                                              <p:spTgt spid="22"/>
                                            </p:tgtEl>
                                          </p:cBhvr>
                                          <p:by x="110000" y="110000"/>
                                        </p:animScale>
                                      </p:childTnLst>
                                    </p:cTn>
                                  </p:par>
                                  <p:par>
                                    <p:cTn id="87" presetID="6" presetClass="emph" presetSubtype="0" fill="hold" nodeType="withEffect">
                                      <p:stCondLst>
                                        <p:cond delay="200"/>
                                      </p:stCondLst>
                                      <p:childTnLst>
                                        <p:animScale>
                                          <p:cBhvr>
                                            <p:cTn id="88" dur="200" fill="hold"/>
                                            <p:tgtEl>
                                              <p:spTgt spid="22"/>
                                            </p:tgtEl>
                                          </p:cBhvr>
                                          <p:by x="90000" y="90000"/>
                                        </p:animScale>
                                      </p:childTnLst>
                                    </p:cTn>
                                  </p:par>
                                  <p:par>
                                    <p:cTn id="89" presetID="6" presetClass="emph" presetSubtype="0" fill="hold" nodeType="withEffect">
                                      <p:stCondLst>
                                        <p:cond delay="400"/>
                                      </p:stCondLst>
                                      <p:childTnLst>
                                        <p:animScale>
                                          <p:cBhvr>
                                            <p:cTn id="90" dur="100" fill="hold"/>
                                            <p:tgtEl>
                                              <p:spTgt spid="22"/>
                                            </p:tgtEl>
                                          </p:cBhvr>
                                          <p:by x="105000" y="105000"/>
                                        </p:animScale>
                                      </p:childTnLst>
                                    </p:cTn>
                                  </p:par>
                                  <p:par>
                                    <p:cTn id="91" presetID="6" presetClass="emph" presetSubtype="0" fill="hold" nodeType="withEffect">
                                      <p:stCondLst>
                                        <p:cond delay="500"/>
                                      </p:stCondLst>
                                      <p:childTnLst>
                                        <p:animScale>
                                          <p:cBhvr>
                                            <p:cTn id="92" dur="200" fill="hold"/>
                                            <p:tgtEl>
                                              <p:spTgt spid="22"/>
                                            </p:tgtEl>
                                          </p:cBhvr>
                                          <p:by x="95000" y="95000"/>
                                        </p:animScale>
                                      </p:childTnLst>
                                    </p:cTn>
                                  </p:par>
                                </p:childTnLst>
                              </p:cTn>
                            </p:par>
                            <p:par>
                              <p:cTn id="93" fill="hold">
                                <p:stCondLst>
                                  <p:cond delay="6500"/>
                                </p:stCondLst>
                                <p:childTnLst>
                                  <p:par>
                                    <p:cTn id="94" presetID="22" presetClass="entr" presetSubtype="4" fill="hold" nodeType="after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wipe(down)">
                                          <p:cBhvr>
                                            <p:cTn id="96" dur="500"/>
                                            <p:tgtEl>
                                              <p:spTgt spid="42"/>
                                            </p:tgtEl>
                                          </p:cBhvr>
                                        </p:animEffect>
                                      </p:childTnLst>
                                    </p:cTn>
                                  </p:par>
                                </p:childTnLst>
                              </p:cTn>
                            </p:par>
                            <p:par>
                              <p:cTn id="97" fill="hold">
                                <p:stCondLst>
                                  <p:cond delay="7000"/>
                                </p:stCondLst>
                                <p:childTnLst>
                                  <p:par>
                                    <p:cTn id="98" presetID="22" presetClass="entr" presetSubtype="2" fill="hold"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right)">
                                          <p:cBhvr>
                                            <p:cTn id="10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 fill="hold"/>
                                            <p:tgtEl>
                                              <p:spTgt spid="7"/>
                                            </p:tgtEl>
                                            <p:attrNameLst>
                                              <p:attrName>ppt_w</p:attrName>
                                            </p:attrNameLst>
                                          </p:cBhvr>
                                          <p:tavLst>
                                            <p:tav tm="0">
                                              <p:val>
                                                <p:fltVal val="0"/>
                                              </p:val>
                                            </p:tav>
                                            <p:tav tm="100000">
                                              <p:val>
                                                <p:strVal val="#ppt_w"/>
                                              </p:val>
                                            </p:tav>
                                          </p:tavLst>
                                        </p:anim>
                                        <p:anim calcmode="lin" valueType="num">
                                          <p:cBhvr>
                                            <p:cTn id="17" dur="100" fill="hold"/>
                                            <p:tgtEl>
                                              <p:spTgt spid="7"/>
                                            </p:tgtEl>
                                            <p:attrNameLst>
                                              <p:attrName>ppt_h</p:attrName>
                                            </p:attrNameLst>
                                          </p:cBhvr>
                                          <p:tavLst>
                                            <p:tav tm="0">
                                              <p:val>
                                                <p:fltVal val="0"/>
                                              </p:val>
                                            </p:tav>
                                            <p:tav tm="100000">
                                              <p:val>
                                                <p:strVal val="#ppt_h"/>
                                              </p:val>
                                            </p:tav>
                                          </p:tavLst>
                                        </p:anim>
                                        <p:animEffect transition="in" filter="fade">
                                          <p:cBhvr>
                                            <p:cTn id="18" dur="100"/>
                                            <p:tgtEl>
                                              <p:spTgt spid="7"/>
                                            </p:tgtEl>
                                          </p:cBhvr>
                                        </p:animEffect>
                                      </p:childTnLst>
                                    </p:cTn>
                                  </p:par>
                                  <p:par>
                                    <p:cTn id="19" presetID="6" presetClass="emph" presetSubtype="0" fill="hold" nodeType="withEffect">
                                      <p:stCondLst>
                                        <p:cond delay="100"/>
                                      </p:stCondLst>
                                      <p:childTnLst>
                                        <p:animScale>
                                          <p:cBhvr>
                                            <p:cTn id="20" dur="100" fill="hold"/>
                                            <p:tgtEl>
                                              <p:spTgt spid="7"/>
                                            </p:tgtEl>
                                          </p:cBhvr>
                                          <p:by x="110000" y="110000"/>
                                        </p:animScale>
                                      </p:childTnLst>
                                    </p:cTn>
                                  </p:par>
                                  <p:par>
                                    <p:cTn id="21" presetID="6" presetClass="emph" presetSubtype="0" fill="hold" nodeType="withEffect">
                                      <p:stCondLst>
                                        <p:cond delay="200"/>
                                      </p:stCondLst>
                                      <p:childTnLst>
                                        <p:animScale>
                                          <p:cBhvr>
                                            <p:cTn id="22" dur="200" fill="hold"/>
                                            <p:tgtEl>
                                              <p:spTgt spid="7"/>
                                            </p:tgtEl>
                                          </p:cBhvr>
                                          <p:by x="90000" y="90000"/>
                                        </p:animScale>
                                      </p:childTnLst>
                                    </p:cTn>
                                  </p:par>
                                  <p:par>
                                    <p:cTn id="23" presetID="6" presetClass="emph" presetSubtype="0" fill="hold" nodeType="withEffect">
                                      <p:stCondLst>
                                        <p:cond delay="400"/>
                                      </p:stCondLst>
                                      <p:childTnLst>
                                        <p:animScale>
                                          <p:cBhvr>
                                            <p:cTn id="24" dur="100" fill="hold"/>
                                            <p:tgtEl>
                                              <p:spTgt spid="7"/>
                                            </p:tgtEl>
                                          </p:cBhvr>
                                          <p:by x="105000" y="105000"/>
                                        </p:animScale>
                                      </p:childTnLst>
                                    </p:cTn>
                                  </p:par>
                                  <p:par>
                                    <p:cTn id="25" presetID="6" presetClass="emph" presetSubtype="0" fill="hold" nodeType="withEffect">
                                      <p:stCondLst>
                                        <p:cond delay="500"/>
                                      </p:stCondLst>
                                      <p:childTnLst>
                                        <p:animScale>
                                          <p:cBhvr>
                                            <p:cTn id="26" dur="200" fill="hold"/>
                                            <p:tgtEl>
                                              <p:spTgt spid="7"/>
                                            </p:tgtEl>
                                          </p:cBhvr>
                                          <p:by x="95000" y="95000"/>
                                        </p:animScale>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 fill="hold"/>
                                            <p:tgtEl>
                                              <p:spTgt spid="12"/>
                                            </p:tgtEl>
                                            <p:attrNameLst>
                                              <p:attrName>ppt_w</p:attrName>
                                            </p:attrNameLst>
                                          </p:cBhvr>
                                          <p:tavLst>
                                            <p:tav tm="0">
                                              <p:val>
                                                <p:fltVal val="0"/>
                                              </p:val>
                                            </p:tav>
                                            <p:tav tm="100000">
                                              <p:val>
                                                <p:strVal val="#ppt_w"/>
                                              </p:val>
                                            </p:tav>
                                          </p:tavLst>
                                        </p:anim>
                                        <p:anim calcmode="lin" valueType="num">
                                          <p:cBhvr>
                                            <p:cTn id="39" dur="100" fill="hold"/>
                                            <p:tgtEl>
                                              <p:spTgt spid="12"/>
                                            </p:tgtEl>
                                            <p:attrNameLst>
                                              <p:attrName>ppt_h</p:attrName>
                                            </p:attrNameLst>
                                          </p:cBhvr>
                                          <p:tavLst>
                                            <p:tav tm="0">
                                              <p:val>
                                                <p:fltVal val="0"/>
                                              </p:val>
                                            </p:tav>
                                            <p:tav tm="100000">
                                              <p:val>
                                                <p:strVal val="#ppt_h"/>
                                              </p:val>
                                            </p:tav>
                                          </p:tavLst>
                                        </p:anim>
                                        <p:animEffect transition="in" filter="fade">
                                          <p:cBhvr>
                                            <p:cTn id="40" dur="100"/>
                                            <p:tgtEl>
                                              <p:spTgt spid="12"/>
                                            </p:tgtEl>
                                          </p:cBhvr>
                                        </p:animEffect>
                                      </p:childTnLst>
                                    </p:cTn>
                                  </p:par>
                                  <p:par>
                                    <p:cTn id="41" presetID="6" presetClass="emph" presetSubtype="0" fill="hold" nodeType="withEffect">
                                      <p:stCondLst>
                                        <p:cond delay="100"/>
                                      </p:stCondLst>
                                      <p:childTnLst>
                                        <p:animScale>
                                          <p:cBhvr>
                                            <p:cTn id="42" dur="100" fill="hold"/>
                                            <p:tgtEl>
                                              <p:spTgt spid="12"/>
                                            </p:tgtEl>
                                          </p:cBhvr>
                                          <p:by x="110000" y="110000"/>
                                        </p:animScale>
                                      </p:childTnLst>
                                    </p:cTn>
                                  </p:par>
                                  <p:par>
                                    <p:cTn id="43" presetID="6" presetClass="emph" presetSubtype="0" fill="hold" nodeType="withEffect">
                                      <p:stCondLst>
                                        <p:cond delay="200"/>
                                      </p:stCondLst>
                                      <p:childTnLst>
                                        <p:animScale>
                                          <p:cBhvr>
                                            <p:cTn id="44" dur="200" fill="hold"/>
                                            <p:tgtEl>
                                              <p:spTgt spid="12"/>
                                            </p:tgtEl>
                                          </p:cBhvr>
                                          <p:by x="90000" y="90000"/>
                                        </p:animScale>
                                      </p:childTnLst>
                                    </p:cTn>
                                  </p:par>
                                  <p:par>
                                    <p:cTn id="45" presetID="6" presetClass="emph" presetSubtype="0" fill="hold" nodeType="withEffect">
                                      <p:stCondLst>
                                        <p:cond delay="400"/>
                                      </p:stCondLst>
                                      <p:childTnLst>
                                        <p:animScale>
                                          <p:cBhvr>
                                            <p:cTn id="46" dur="100" fill="hold"/>
                                            <p:tgtEl>
                                              <p:spTgt spid="12"/>
                                            </p:tgtEl>
                                          </p:cBhvr>
                                          <p:by x="105000" y="105000"/>
                                        </p:animScale>
                                      </p:childTnLst>
                                    </p:cTn>
                                  </p:par>
                                  <p:par>
                                    <p:cTn id="47" presetID="6" presetClass="emph" presetSubtype="0" fill="hold" nodeType="withEffect">
                                      <p:stCondLst>
                                        <p:cond delay="500"/>
                                      </p:stCondLst>
                                      <p:childTnLst>
                                        <p:animScale>
                                          <p:cBhvr>
                                            <p:cTn id="48" dur="200" fill="hold"/>
                                            <p:tgtEl>
                                              <p:spTgt spid="12"/>
                                            </p:tgtEl>
                                          </p:cBhvr>
                                          <p:by x="95000" y="95000"/>
                                        </p:animScale>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par>
                              <p:cTn id="53" fill="hold">
                                <p:stCondLst>
                                  <p:cond delay="4000"/>
                                </p:stCondLst>
                                <p:childTnLst>
                                  <p:par>
                                    <p:cTn id="54" presetID="22" presetClass="entr" presetSubtype="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right)">
                                          <p:cBhvr>
                                            <p:cTn id="56" dur="500"/>
                                            <p:tgtEl>
                                              <p:spTgt spid="47"/>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 fill="hold"/>
                                            <p:tgtEl>
                                              <p:spTgt spid="17"/>
                                            </p:tgtEl>
                                            <p:attrNameLst>
                                              <p:attrName>ppt_w</p:attrName>
                                            </p:attrNameLst>
                                          </p:cBhvr>
                                          <p:tavLst>
                                            <p:tav tm="0">
                                              <p:val>
                                                <p:fltVal val="0"/>
                                              </p:val>
                                            </p:tav>
                                            <p:tav tm="100000">
                                              <p:val>
                                                <p:strVal val="#ppt_w"/>
                                              </p:val>
                                            </p:tav>
                                          </p:tavLst>
                                        </p:anim>
                                        <p:anim calcmode="lin" valueType="num">
                                          <p:cBhvr>
                                            <p:cTn id="61" dur="100" fill="hold"/>
                                            <p:tgtEl>
                                              <p:spTgt spid="17"/>
                                            </p:tgtEl>
                                            <p:attrNameLst>
                                              <p:attrName>ppt_h</p:attrName>
                                            </p:attrNameLst>
                                          </p:cBhvr>
                                          <p:tavLst>
                                            <p:tav tm="0">
                                              <p:val>
                                                <p:fltVal val="0"/>
                                              </p:val>
                                            </p:tav>
                                            <p:tav tm="100000">
                                              <p:val>
                                                <p:strVal val="#ppt_h"/>
                                              </p:val>
                                            </p:tav>
                                          </p:tavLst>
                                        </p:anim>
                                        <p:animEffect transition="in" filter="fade">
                                          <p:cBhvr>
                                            <p:cTn id="62" dur="100"/>
                                            <p:tgtEl>
                                              <p:spTgt spid="17"/>
                                            </p:tgtEl>
                                          </p:cBhvr>
                                        </p:animEffect>
                                      </p:childTnLst>
                                    </p:cTn>
                                  </p:par>
                                  <p:par>
                                    <p:cTn id="63" presetID="6" presetClass="emph" presetSubtype="0" fill="hold" nodeType="withEffect">
                                      <p:stCondLst>
                                        <p:cond delay="100"/>
                                      </p:stCondLst>
                                      <p:childTnLst>
                                        <p:animScale>
                                          <p:cBhvr>
                                            <p:cTn id="64" dur="100" fill="hold"/>
                                            <p:tgtEl>
                                              <p:spTgt spid="17"/>
                                            </p:tgtEl>
                                          </p:cBhvr>
                                          <p:by x="110000" y="110000"/>
                                        </p:animScale>
                                      </p:childTnLst>
                                    </p:cTn>
                                  </p:par>
                                  <p:par>
                                    <p:cTn id="65" presetID="6" presetClass="emph" presetSubtype="0" fill="hold" nodeType="withEffect">
                                      <p:stCondLst>
                                        <p:cond delay="200"/>
                                      </p:stCondLst>
                                      <p:childTnLst>
                                        <p:animScale>
                                          <p:cBhvr>
                                            <p:cTn id="66" dur="200" fill="hold"/>
                                            <p:tgtEl>
                                              <p:spTgt spid="17"/>
                                            </p:tgtEl>
                                          </p:cBhvr>
                                          <p:by x="90000" y="90000"/>
                                        </p:animScale>
                                      </p:childTnLst>
                                    </p:cTn>
                                  </p:par>
                                  <p:par>
                                    <p:cTn id="67" presetID="6" presetClass="emph" presetSubtype="0" fill="hold" nodeType="withEffect">
                                      <p:stCondLst>
                                        <p:cond delay="400"/>
                                      </p:stCondLst>
                                      <p:childTnLst>
                                        <p:animScale>
                                          <p:cBhvr>
                                            <p:cTn id="68" dur="100" fill="hold"/>
                                            <p:tgtEl>
                                              <p:spTgt spid="17"/>
                                            </p:tgtEl>
                                          </p:cBhvr>
                                          <p:by x="105000" y="105000"/>
                                        </p:animScale>
                                      </p:childTnLst>
                                    </p:cTn>
                                  </p:par>
                                  <p:par>
                                    <p:cTn id="69" presetID="6" presetClass="emph" presetSubtype="0" fill="hold" nodeType="withEffect">
                                      <p:stCondLst>
                                        <p:cond delay="500"/>
                                      </p:stCondLst>
                                      <p:childTnLst>
                                        <p:animScale>
                                          <p:cBhvr>
                                            <p:cTn id="70" dur="200" fill="hold"/>
                                            <p:tgtEl>
                                              <p:spTgt spid="17"/>
                                            </p:tgtEl>
                                          </p:cBhvr>
                                          <p:by x="95000" y="95000"/>
                                        </p:animScale>
                                      </p:childTnLst>
                                    </p:cTn>
                                  </p:par>
                                </p:childTnLst>
                              </p:cTn>
                            </p:par>
                            <p:par>
                              <p:cTn id="71" fill="hold">
                                <p:stCondLst>
                                  <p:cond delay="5000"/>
                                </p:stCondLst>
                                <p:childTnLst>
                                  <p:par>
                                    <p:cTn id="72" presetID="22" presetClass="entr" presetSubtype="1" fill="hold"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up)">
                                          <p:cBhvr>
                                            <p:cTn id="74" dur="500"/>
                                            <p:tgtEl>
                                              <p:spTgt spid="32"/>
                                            </p:tgtEl>
                                          </p:cBhvr>
                                        </p:animEffect>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childTnLst>
                              </p:cTn>
                            </p:par>
                            <p:par>
                              <p:cTn id="79" fill="hold">
                                <p:stCondLst>
                                  <p:cond delay="6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100" fill="hold"/>
                                            <p:tgtEl>
                                              <p:spTgt spid="22"/>
                                            </p:tgtEl>
                                            <p:attrNameLst>
                                              <p:attrName>ppt_w</p:attrName>
                                            </p:attrNameLst>
                                          </p:cBhvr>
                                          <p:tavLst>
                                            <p:tav tm="0">
                                              <p:val>
                                                <p:fltVal val="0"/>
                                              </p:val>
                                            </p:tav>
                                            <p:tav tm="100000">
                                              <p:val>
                                                <p:strVal val="#ppt_w"/>
                                              </p:val>
                                            </p:tav>
                                          </p:tavLst>
                                        </p:anim>
                                        <p:anim calcmode="lin" valueType="num">
                                          <p:cBhvr>
                                            <p:cTn id="83" dur="100" fill="hold"/>
                                            <p:tgtEl>
                                              <p:spTgt spid="22"/>
                                            </p:tgtEl>
                                            <p:attrNameLst>
                                              <p:attrName>ppt_h</p:attrName>
                                            </p:attrNameLst>
                                          </p:cBhvr>
                                          <p:tavLst>
                                            <p:tav tm="0">
                                              <p:val>
                                                <p:fltVal val="0"/>
                                              </p:val>
                                            </p:tav>
                                            <p:tav tm="100000">
                                              <p:val>
                                                <p:strVal val="#ppt_h"/>
                                              </p:val>
                                            </p:tav>
                                          </p:tavLst>
                                        </p:anim>
                                        <p:animEffect transition="in" filter="fade">
                                          <p:cBhvr>
                                            <p:cTn id="84" dur="100"/>
                                            <p:tgtEl>
                                              <p:spTgt spid="22"/>
                                            </p:tgtEl>
                                          </p:cBhvr>
                                        </p:animEffect>
                                      </p:childTnLst>
                                    </p:cTn>
                                  </p:par>
                                  <p:par>
                                    <p:cTn id="85" presetID="6" presetClass="emph" presetSubtype="0" fill="hold" nodeType="withEffect">
                                      <p:stCondLst>
                                        <p:cond delay="100"/>
                                      </p:stCondLst>
                                      <p:childTnLst>
                                        <p:animScale>
                                          <p:cBhvr>
                                            <p:cTn id="86" dur="100" fill="hold"/>
                                            <p:tgtEl>
                                              <p:spTgt spid="22"/>
                                            </p:tgtEl>
                                          </p:cBhvr>
                                          <p:by x="110000" y="110000"/>
                                        </p:animScale>
                                      </p:childTnLst>
                                    </p:cTn>
                                  </p:par>
                                  <p:par>
                                    <p:cTn id="87" presetID="6" presetClass="emph" presetSubtype="0" fill="hold" nodeType="withEffect">
                                      <p:stCondLst>
                                        <p:cond delay="200"/>
                                      </p:stCondLst>
                                      <p:childTnLst>
                                        <p:animScale>
                                          <p:cBhvr>
                                            <p:cTn id="88" dur="200" fill="hold"/>
                                            <p:tgtEl>
                                              <p:spTgt spid="22"/>
                                            </p:tgtEl>
                                          </p:cBhvr>
                                          <p:by x="90000" y="90000"/>
                                        </p:animScale>
                                      </p:childTnLst>
                                    </p:cTn>
                                  </p:par>
                                  <p:par>
                                    <p:cTn id="89" presetID="6" presetClass="emph" presetSubtype="0" fill="hold" nodeType="withEffect">
                                      <p:stCondLst>
                                        <p:cond delay="400"/>
                                      </p:stCondLst>
                                      <p:childTnLst>
                                        <p:animScale>
                                          <p:cBhvr>
                                            <p:cTn id="90" dur="100" fill="hold"/>
                                            <p:tgtEl>
                                              <p:spTgt spid="22"/>
                                            </p:tgtEl>
                                          </p:cBhvr>
                                          <p:by x="105000" y="105000"/>
                                        </p:animScale>
                                      </p:childTnLst>
                                    </p:cTn>
                                  </p:par>
                                  <p:par>
                                    <p:cTn id="91" presetID="6" presetClass="emph" presetSubtype="0" fill="hold" nodeType="withEffect">
                                      <p:stCondLst>
                                        <p:cond delay="500"/>
                                      </p:stCondLst>
                                      <p:childTnLst>
                                        <p:animScale>
                                          <p:cBhvr>
                                            <p:cTn id="92" dur="200" fill="hold"/>
                                            <p:tgtEl>
                                              <p:spTgt spid="22"/>
                                            </p:tgtEl>
                                          </p:cBhvr>
                                          <p:by x="95000" y="95000"/>
                                        </p:animScale>
                                      </p:childTnLst>
                                    </p:cTn>
                                  </p:par>
                                </p:childTnLst>
                              </p:cTn>
                            </p:par>
                            <p:par>
                              <p:cTn id="93" fill="hold">
                                <p:stCondLst>
                                  <p:cond delay="6500"/>
                                </p:stCondLst>
                                <p:childTnLst>
                                  <p:par>
                                    <p:cTn id="94" presetID="22" presetClass="entr" presetSubtype="4" fill="hold" nodeType="after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wipe(down)">
                                          <p:cBhvr>
                                            <p:cTn id="96" dur="500"/>
                                            <p:tgtEl>
                                              <p:spTgt spid="42"/>
                                            </p:tgtEl>
                                          </p:cBhvr>
                                        </p:animEffect>
                                      </p:childTnLst>
                                    </p:cTn>
                                  </p:par>
                                </p:childTnLst>
                              </p:cTn>
                            </p:par>
                            <p:par>
                              <p:cTn id="97" fill="hold">
                                <p:stCondLst>
                                  <p:cond delay="7000"/>
                                </p:stCondLst>
                                <p:childTnLst>
                                  <p:par>
                                    <p:cTn id="98" presetID="22" presetClass="entr" presetSubtype="2" fill="hold"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right)">
                                          <p:cBhvr>
                                            <p:cTn id="10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AE47"/>
                </a:solidFill>
                <a:latin typeface="微软雅黑" panose="020B0503020204020204" pitchFamily="34" charset="-122"/>
                <a:ea typeface="微软雅黑" panose="020B0503020204020204" pitchFamily="34" charset="-122"/>
              </a:rPr>
              <a:t>单击添加标题</a:t>
            </a:r>
          </a:p>
        </p:txBody>
      </p:sp>
      <p:sp>
        <p:nvSpPr>
          <p:cNvPr id="3" name="椭圆 2"/>
          <p:cNvSpPr/>
          <p:nvPr/>
        </p:nvSpPr>
        <p:spPr>
          <a:xfrm>
            <a:off x="1242016" y="4328416"/>
            <a:ext cx="6727568" cy="339914"/>
          </a:xfrm>
          <a:prstGeom prst="ellipse">
            <a:avLst/>
          </a:prstGeom>
          <a:gradFill flip="none" rotWithShape="1">
            <a:gsLst>
              <a:gs pos="100000">
                <a:schemeClr val="bg1">
                  <a:lumMod val="50000"/>
                  <a:alpha val="0"/>
                </a:schemeClr>
              </a:gs>
              <a:gs pos="54000">
                <a:srgbClr val="7F7F7F">
                  <a:alpha val="64000"/>
                </a:srgbClr>
              </a:gs>
              <a:gs pos="0">
                <a:schemeClr val="bg1">
                  <a:lumMod val="50000"/>
                  <a:alpha val="64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圆角矩形 4"/>
          <p:cNvSpPr/>
          <p:nvPr/>
        </p:nvSpPr>
        <p:spPr>
          <a:xfrm>
            <a:off x="1066941" y="1059933"/>
            <a:ext cx="7139914" cy="3435749"/>
          </a:xfrm>
          <a:prstGeom prst="roundRect">
            <a:avLst>
              <a:gd name="adj" fmla="val 5470"/>
            </a:avLst>
          </a:prstGeom>
          <a:solidFill>
            <a:schemeClr val="bg1">
              <a:lumMod val="95000"/>
            </a:schemeClr>
          </a:solidFill>
          <a:ln w="25400">
            <a:gradFill flip="none" rotWithShape="1">
              <a:gsLst>
                <a:gs pos="0">
                  <a:schemeClr val="bg1"/>
                </a:gs>
                <a:gs pos="100000">
                  <a:schemeClr val="bg1">
                    <a:lumMod val="75000"/>
                  </a:schemeClr>
                </a:gs>
              </a:gsLst>
              <a:lin ang="2700000" scaled="1"/>
              <a:tileRect/>
            </a:gradFill>
          </a:ln>
          <a:effectLst>
            <a:outerShdw blurRad="76200" dist="12700" dir="2700000" algn="tl" rotWithShape="0">
              <a:prstClr val="black">
                <a:alpha val="40000"/>
              </a:prstClr>
            </a:outerShdw>
            <a:reflection blurRad="6350" stA="50000" endA="300" endPos="90000" dist="889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 name="组合 5"/>
          <p:cNvGrpSpPr/>
          <p:nvPr/>
        </p:nvGrpSpPr>
        <p:grpSpPr>
          <a:xfrm>
            <a:off x="5452041" y="1401808"/>
            <a:ext cx="709842" cy="405108"/>
            <a:chOff x="6423475" y="2025751"/>
            <a:chExt cx="946333" cy="540269"/>
          </a:xfrm>
        </p:grpSpPr>
        <p:sp>
          <p:nvSpPr>
            <p:cNvPr id="7" name="任意多边形 6"/>
            <p:cNvSpPr/>
            <p:nvPr/>
          </p:nvSpPr>
          <p:spPr>
            <a:xfrm>
              <a:off x="6423475" y="2037322"/>
              <a:ext cx="946333" cy="528698"/>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任意多边形 7"/>
            <p:cNvSpPr/>
            <p:nvPr/>
          </p:nvSpPr>
          <p:spPr>
            <a:xfrm>
              <a:off x="6423475" y="2025751"/>
              <a:ext cx="946333" cy="528698"/>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9" name="Group 41"/>
            <p:cNvGrpSpPr>
              <a:grpSpLocks noChangeAspect="1"/>
            </p:cNvGrpSpPr>
            <p:nvPr/>
          </p:nvGrpSpPr>
          <p:grpSpPr bwMode="auto">
            <a:xfrm>
              <a:off x="6782487" y="2134869"/>
              <a:ext cx="284097" cy="347774"/>
              <a:chOff x="3783" y="2089"/>
              <a:chExt cx="116" cy="142"/>
            </a:xfrm>
            <a:solidFill>
              <a:schemeClr val="bg1"/>
            </a:solidFill>
            <a:effectLst/>
          </p:grpSpPr>
          <p:sp>
            <p:nvSpPr>
              <p:cNvPr id="10"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1"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2"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3"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4"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5"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6"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7"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grpSp>
      </p:grpSp>
      <p:grpSp>
        <p:nvGrpSpPr>
          <p:cNvPr id="18" name="组合 17"/>
          <p:cNvGrpSpPr/>
          <p:nvPr/>
        </p:nvGrpSpPr>
        <p:grpSpPr>
          <a:xfrm>
            <a:off x="5452041" y="2192676"/>
            <a:ext cx="1320636" cy="396432"/>
            <a:chOff x="6423475" y="3080487"/>
            <a:chExt cx="1760619" cy="528698"/>
          </a:xfrm>
        </p:grpSpPr>
        <p:sp>
          <p:nvSpPr>
            <p:cNvPr id="19" name="任意多边形 18"/>
            <p:cNvSpPr/>
            <p:nvPr/>
          </p:nvSpPr>
          <p:spPr>
            <a:xfrm>
              <a:off x="6423475" y="3080487"/>
              <a:ext cx="1760619" cy="528698"/>
            </a:xfrm>
            <a:custGeom>
              <a:avLst/>
              <a:gdLst>
                <a:gd name="connsiteX0" fmla="*/ 264349 w 1760619"/>
                <a:gd name="connsiteY0" fmla="*/ 0 h 528698"/>
                <a:gd name="connsiteX1" fmla="*/ 1760619 w 1760619"/>
                <a:gd name="connsiteY1" fmla="*/ 0 h 528698"/>
                <a:gd name="connsiteX2" fmla="*/ 1760619 w 1760619"/>
                <a:gd name="connsiteY2" fmla="*/ 528698 h 528698"/>
                <a:gd name="connsiteX3" fmla="*/ 264349 w 1760619"/>
                <a:gd name="connsiteY3" fmla="*/ 528698 h 528698"/>
                <a:gd name="connsiteX4" fmla="*/ 0 w 1760619"/>
                <a:gd name="connsiteY4" fmla="*/ 264349 h 528698"/>
                <a:gd name="connsiteX5" fmla="*/ 264349 w 1760619"/>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619" h="528698">
                  <a:moveTo>
                    <a:pt x="264349" y="0"/>
                  </a:moveTo>
                  <a:lnTo>
                    <a:pt x="1760619" y="0"/>
                  </a:lnTo>
                  <a:lnTo>
                    <a:pt x="1760619" y="528698"/>
                  </a:lnTo>
                  <a:lnTo>
                    <a:pt x="264349" y="528698"/>
                  </a:lnTo>
                  <a:cubicBezTo>
                    <a:pt x="118353" y="528698"/>
                    <a:pt x="0" y="410345"/>
                    <a:pt x="0" y="264349"/>
                  </a:cubicBezTo>
                  <a:cubicBezTo>
                    <a:pt x="0" y="118353"/>
                    <a:pt x="118353" y="0"/>
                    <a:pt x="264349" y="0"/>
                  </a:cubicBezTo>
                  <a:close/>
                </a:path>
              </a:pathLst>
            </a:custGeom>
            <a:solidFill>
              <a:srgbClr val="01AC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0" name="Group 52"/>
            <p:cNvGrpSpPr>
              <a:grpSpLocks noChangeAspect="1"/>
            </p:cNvGrpSpPr>
            <p:nvPr/>
          </p:nvGrpSpPr>
          <p:grpSpPr bwMode="auto">
            <a:xfrm>
              <a:off x="6789259" y="3199771"/>
              <a:ext cx="327704" cy="324878"/>
              <a:chOff x="3783" y="2102"/>
              <a:chExt cx="116" cy="115"/>
            </a:xfrm>
            <a:solidFill>
              <a:schemeClr val="bg1"/>
            </a:solidFill>
            <a:effectLst/>
          </p:grpSpPr>
          <p:sp>
            <p:nvSpPr>
              <p:cNvPr id="21"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28" name="组合 27"/>
          <p:cNvGrpSpPr/>
          <p:nvPr/>
        </p:nvGrpSpPr>
        <p:grpSpPr>
          <a:xfrm>
            <a:off x="5452040" y="2946466"/>
            <a:ext cx="1143287" cy="396432"/>
            <a:chOff x="6423475" y="4085773"/>
            <a:chExt cx="1524184" cy="528698"/>
          </a:xfrm>
        </p:grpSpPr>
        <p:sp>
          <p:nvSpPr>
            <p:cNvPr id="29" name="任意多边形 28"/>
            <p:cNvSpPr/>
            <p:nvPr/>
          </p:nvSpPr>
          <p:spPr>
            <a:xfrm>
              <a:off x="6423475" y="4085773"/>
              <a:ext cx="1524184" cy="528698"/>
            </a:xfrm>
            <a:custGeom>
              <a:avLst/>
              <a:gdLst>
                <a:gd name="connsiteX0" fmla="*/ 264349 w 1524184"/>
                <a:gd name="connsiteY0" fmla="*/ 0 h 528698"/>
                <a:gd name="connsiteX1" fmla="*/ 1524184 w 1524184"/>
                <a:gd name="connsiteY1" fmla="*/ 0 h 528698"/>
                <a:gd name="connsiteX2" fmla="*/ 1524184 w 1524184"/>
                <a:gd name="connsiteY2" fmla="*/ 528698 h 528698"/>
                <a:gd name="connsiteX3" fmla="*/ 264349 w 1524184"/>
                <a:gd name="connsiteY3" fmla="*/ 528698 h 528698"/>
                <a:gd name="connsiteX4" fmla="*/ 0 w 1524184"/>
                <a:gd name="connsiteY4" fmla="*/ 264349 h 528698"/>
                <a:gd name="connsiteX5" fmla="*/ 264349 w 1524184"/>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184" h="528698">
                  <a:moveTo>
                    <a:pt x="264349" y="0"/>
                  </a:moveTo>
                  <a:lnTo>
                    <a:pt x="1524184" y="0"/>
                  </a:lnTo>
                  <a:lnTo>
                    <a:pt x="1524184" y="528698"/>
                  </a:lnTo>
                  <a:lnTo>
                    <a:pt x="264349" y="528698"/>
                  </a:lnTo>
                  <a:cubicBezTo>
                    <a:pt x="118353" y="528698"/>
                    <a:pt x="0" y="410345"/>
                    <a:pt x="0" y="264349"/>
                  </a:cubicBezTo>
                  <a:cubicBezTo>
                    <a:pt x="0" y="118353"/>
                    <a:pt x="118353" y="0"/>
                    <a:pt x="264349" y="0"/>
                  </a:cubicBezTo>
                  <a:close/>
                </a:path>
              </a:pathLst>
            </a:custGeom>
            <a:solidFill>
              <a:srgbClr val="E870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0" name="Group 62"/>
            <p:cNvGrpSpPr>
              <a:grpSpLocks noChangeAspect="1"/>
            </p:cNvGrpSpPr>
            <p:nvPr/>
          </p:nvGrpSpPr>
          <p:grpSpPr bwMode="auto">
            <a:xfrm>
              <a:off x="6791186" y="4202994"/>
              <a:ext cx="349453" cy="279021"/>
              <a:chOff x="3775" y="2110"/>
              <a:chExt cx="129" cy="103"/>
            </a:xfrm>
            <a:solidFill>
              <a:schemeClr val="bg1"/>
            </a:solidFill>
            <a:effectLst/>
          </p:grpSpPr>
          <p:sp>
            <p:nvSpPr>
              <p:cNvPr id="31"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3"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4" name="组合 33"/>
          <p:cNvGrpSpPr/>
          <p:nvPr/>
        </p:nvGrpSpPr>
        <p:grpSpPr>
          <a:xfrm>
            <a:off x="5452041" y="3748006"/>
            <a:ext cx="1001278" cy="396432"/>
            <a:chOff x="6423475" y="5154740"/>
            <a:chExt cx="1334863" cy="528698"/>
          </a:xfrm>
        </p:grpSpPr>
        <p:sp>
          <p:nvSpPr>
            <p:cNvPr id="35" name="任意多边形 34"/>
            <p:cNvSpPr/>
            <p:nvPr/>
          </p:nvSpPr>
          <p:spPr>
            <a:xfrm>
              <a:off x="6423475" y="5154740"/>
              <a:ext cx="1334863" cy="528698"/>
            </a:xfrm>
            <a:custGeom>
              <a:avLst/>
              <a:gdLst>
                <a:gd name="connsiteX0" fmla="*/ 264349 w 1334863"/>
                <a:gd name="connsiteY0" fmla="*/ 0 h 528698"/>
                <a:gd name="connsiteX1" fmla="*/ 1334863 w 1334863"/>
                <a:gd name="connsiteY1" fmla="*/ 0 h 528698"/>
                <a:gd name="connsiteX2" fmla="*/ 1334863 w 1334863"/>
                <a:gd name="connsiteY2" fmla="*/ 528698 h 528698"/>
                <a:gd name="connsiteX3" fmla="*/ 264349 w 1334863"/>
                <a:gd name="connsiteY3" fmla="*/ 528698 h 528698"/>
                <a:gd name="connsiteX4" fmla="*/ 0 w 1334863"/>
                <a:gd name="connsiteY4" fmla="*/ 264349 h 528698"/>
                <a:gd name="connsiteX5" fmla="*/ 264349 w 133486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863" h="528698">
                  <a:moveTo>
                    <a:pt x="264349" y="0"/>
                  </a:moveTo>
                  <a:lnTo>
                    <a:pt x="1334863" y="0"/>
                  </a:lnTo>
                  <a:lnTo>
                    <a:pt x="1334863" y="528698"/>
                  </a:lnTo>
                  <a:lnTo>
                    <a:pt x="264349" y="528698"/>
                  </a:lnTo>
                  <a:cubicBezTo>
                    <a:pt x="118353" y="528698"/>
                    <a:pt x="0" y="410345"/>
                    <a:pt x="0" y="264349"/>
                  </a:cubicBezTo>
                  <a:cubicBezTo>
                    <a:pt x="0" y="118353"/>
                    <a:pt x="118353" y="0"/>
                    <a:pt x="264349" y="0"/>
                  </a:cubicBezTo>
                  <a:close/>
                </a:path>
              </a:pathLst>
            </a:custGeom>
            <a:solidFill>
              <a:srgbClr val="663A7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6" name="Group 68"/>
            <p:cNvGrpSpPr>
              <a:grpSpLocks noChangeAspect="1"/>
            </p:cNvGrpSpPr>
            <p:nvPr/>
          </p:nvGrpSpPr>
          <p:grpSpPr bwMode="auto">
            <a:xfrm>
              <a:off x="6792034" y="5251110"/>
              <a:ext cx="311725" cy="300349"/>
              <a:chOff x="3770" y="2095"/>
              <a:chExt cx="137" cy="132"/>
            </a:xfrm>
            <a:solidFill>
              <a:schemeClr val="bg1"/>
            </a:solidFill>
            <a:effectLst/>
          </p:grpSpPr>
          <p:sp>
            <p:nvSpPr>
              <p:cNvPr id="37"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2"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44" name="文本框 92"/>
          <p:cNvSpPr txBox="1"/>
          <p:nvPr/>
        </p:nvSpPr>
        <p:spPr>
          <a:xfrm>
            <a:off x="6172827" y="1435615"/>
            <a:ext cx="564430" cy="369332"/>
          </a:xfrm>
          <a:prstGeom prst="rect">
            <a:avLst/>
          </a:prstGeom>
          <a:noFill/>
        </p:spPr>
        <p:txBody>
          <a:bodyPr wrap="square" rtlCol="0">
            <a:spAutoFit/>
          </a:bodyPr>
          <a:lstStyle/>
          <a:p>
            <a:r>
              <a:rPr lang="en-US" altLang="zh-CN" sz="1800" dirty="0">
                <a:solidFill>
                  <a:srgbClr val="FFB850"/>
                </a:solidFill>
                <a:latin typeface="Impact" panose="020B0806030902050204" pitchFamily="34" charset="0"/>
              </a:rPr>
              <a:t>23</a:t>
            </a:r>
            <a:r>
              <a:rPr lang="en-US" altLang="zh-CN" sz="900" dirty="0">
                <a:solidFill>
                  <a:srgbClr val="FFB850"/>
                </a:solidFill>
                <a:latin typeface="Impact" panose="020B0806030902050204" pitchFamily="34" charset="0"/>
              </a:rPr>
              <a:t>%</a:t>
            </a:r>
            <a:endParaRPr lang="zh-CN" altLang="en-US" sz="900" dirty="0">
              <a:solidFill>
                <a:srgbClr val="FFB850"/>
              </a:solidFill>
              <a:latin typeface="Impact" panose="020B0806030902050204" pitchFamily="34" charset="0"/>
            </a:endParaRPr>
          </a:p>
        </p:txBody>
      </p:sp>
      <p:sp>
        <p:nvSpPr>
          <p:cNvPr id="45" name="文本框 93"/>
          <p:cNvSpPr txBox="1"/>
          <p:nvPr/>
        </p:nvSpPr>
        <p:spPr>
          <a:xfrm>
            <a:off x="6779091" y="2227702"/>
            <a:ext cx="564430" cy="369332"/>
          </a:xfrm>
          <a:prstGeom prst="rect">
            <a:avLst/>
          </a:prstGeom>
          <a:noFill/>
        </p:spPr>
        <p:txBody>
          <a:bodyPr wrap="square" rtlCol="0">
            <a:spAutoFit/>
          </a:bodyPr>
          <a:lstStyle/>
          <a:p>
            <a:r>
              <a:rPr lang="en-US" altLang="zh-CN" sz="1800" dirty="0">
                <a:solidFill>
                  <a:srgbClr val="01ACBE"/>
                </a:solidFill>
                <a:latin typeface="Impact" panose="020B0806030902050204" pitchFamily="34" charset="0"/>
              </a:rPr>
              <a:t>61</a:t>
            </a:r>
            <a:r>
              <a:rPr lang="en-US" altLang="zh-CN" sz="900" dirty="0">
                <a:solidFill>
                  <a:srgbClr val="01ACBE"/>
                </a:solidFill>
                <a:latin typeface="Impact" panose="020B0806030902050204" pitchFamily="34" charset="0"/>
              </a:rPr>
              <a:t>%</a:t>
            </a:r>
            <a:endParaRPr lang="zh-CN" altLang="en-US" sz="900" dirty="0">
              <a:solidFill>
                <a:srgbClr val="01ACBE"/>
              </a:solidFill>
              <a:latin typeface="Impact" panose="020B0806030902050204" pitchFamily="34" charset="0"/>
            </a:endParaRPr>
          </a:p>
        </p:txBody>
      </p:sp>
      <p:sp>
        <p:nvSpPr>
          <p:cNvPr id="46" name="文本框 94"/>
          <p:cNvSpPr txBox="1"/>
          <p:nvPr/>
        </p:nvSpPr>
        <p:spPr>
          <a:xfrm>
            <a:off x="6593330" y="2973092"/>
            <a:ext cx="564430" cy="369332"/>
          </a:xfrm>
          <a:prstGeom prst="rect">
            <a:avLst/>
          </a:prstGeom>
          <a:noFill/>
        </p:spPr>
        <p:txBody>
          <a:bodyPr wrap="square" rtlCol="0">
            <a:spAutoFit/>
          </a:bodyPr>
          <a:lstStyle/>
          <a:p>
            <a:r>
              <a:rPr lang="en-US" altLang="zh-CN" sz="1800" dirty="0">
                <a:solidFill>
                  <a:srgbClr val="E87071"/>
                </a:solidFill>
                <a:latin typeface="Impact" panose="020B0806030902050204" pitchFamily="34" charset="0"/>
              </a:rPr>
              <a:t>48</a:t>
            </a:r>
            <a:r>
              <a:rPr lang="en-US" altLang="zh-CN" sz="900" dirty="0">
                <a:solidFill>
                  <a:srgbClr val="E87071"/>
                </a:solidFill>
                <a:latin typeface="Impact" panose="020B0806030902050204" pitchFamily="34" charset="0"/>
              </a:rPr>
              <a:t>%</a:t>
            </a:r>
            <a:endParaRPr lang="zh-CN" altLang="en-US" sz="900" dirty="0">
              <a:solidFill>
                <a:srgbClr val="E87071"/>
              </a:solidFill>
              <a:latin typeface="Impact" panose="020B0806030902050204" pitchFamily="34" charset="0"/>
            </a:endParaRPr>
          </a:p>
        </p:txBody>
      </p:sp>
      <p:sp>
        <p:nvSpPr>
          <p:cNvPr id="47" name="文本框 95"/>
          <p:cNvSpPr txBox="1"/>
          <p:nvPr/>
        </p:nvSpPr>
        <p:spPr>
          <a:xfrm>
            <a:off x="6460899" y="3772610"/>
            <a:ext cx="564430" cy="369332"/>
          </a:xfrm>
          <a:prstGeom prst="rect">
            <a:avLst/>
          </a:prstGeom>
          <a:noFill/>
        </p:spPr>
        <p:txBody>
          <a:bodyPr wrap="square" rtlCol="0">
            <a:spAutoFit/>
          </a:bodyPr>
          <a:lstStyle/>
          <a:p>
            <a:r>
              <a:rPr lang="en-US" altLang="zh-CN" sz="1800" dirty="0">
                <a:solidFill>
                  <a:srgbClr val="663A77"/>
                </a:solidFill>
                <a:latin typeface="Impact" panose="020B0806030902050204" pitchFamily="34" charset="0"/>
              </a:rPr>
              <a:t>36</a:t>
            </a:r>
            <a:r>
              <a:rPr lang="en-US" altLang="zh-CN" sz="900" dirty="0">
                <a:solidFill>
                  <a:srgbClr val="663A77"/>
                </a:solidFill>
                <a:latin typeface="Impact" panose="020B0806030902050204" pitchFamily="34" charset="0"/>
              </a:rPr>
              <a:t>%</a:t>
            </a:r>
            <a:endParaRPr lang="zh-CN" altLang="en-US" sz="900" dirty="0">
              <a:solidFill>
                <a:srgbClr val="663A77"/>
              </a:solidFill>
              <a:latin typeface="Impact" panose="020B0806030902050204" pitchFamily="34" charset="0"/>
            </a:endParaRPr>
          </a:p>
        </p:txBody>
      </p:sp>
      <p:grpSp>
        <p:nvGrpSpPr>
          <p:cNvPr id="48" name="Group 41"/>
          <p:cNvGrpSpPr>
            <a:grpSpLocks noChangeAspect="1"/>
          </p:cNvGrpSpPr>
          <p:nvPr/>
        </p:nvGrpSpPr>
        <p:grpSpPr bwMode="auto">
          <a:xfrm>
            <a:off x="2143331" y="1479478"/>
            <a:ext cx="274875" cy="336363"/>
            <a:chOff x="3783" y="2089"/>
            <a:chExt cx="116" cy="142"/>
          </a:xfrm>
          <a:solidFill>
            <a:schemeClr val="bg1">
              <a:lumMod val="50000"/>
            </a:schemeClr>
          </a:solidFill>
          <a:effectLst/>
        </p:grpSpPr>
        <p:sp>
          <p:nvSpPr>
            <p:cNvPr id="4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grpSp>
      <p:grpSp>
        <p:nvGrpSpPr>
          <p:cNvPr id="57" name="Group 52"/>
          <p:cNvGrpSpPr>
            <a:grpSpLocks noChangeAspect="1"/>
          </p:cNvGrpSpPr>
          <p:nvPr/>
        </p:nvGrpSpPr>
        <p:grpSpPr bwMode="auto">
          <a:xfrm>
            <a:off x="2116009" y="2262226"/>
            <a:ext cx="317066" cy="314219"/>
            <a:chOff x="3783" y="2102"/>
            <a:chExt cx="116" cy="115"/>
          </a:xfrm>
          <a:solidFill>
            <a:schemeClr val="bg1">
              <a:lumMod val="50000"/>
            </a:schemeClr>
          </a:solidFill>
          <a:effectLst/>
        </p:grpSpPr>
        <p:sp>
          <p:nvSpPr>
            <p:cNvPr id="5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0"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1"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2"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3"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4"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5" name="Group 62"/>
          <p:cNvGrpSpPr>
            <a:grpSpLocks noChangeAspect="1"/>
          </p:cNvGrpSpPr>
          <p:nvPr/>
        </p:nvGrpSpPr>
        <p:grpSpPr bwMode="auto">
          <a:xfrm>
            <a:off x="2102380" y="3022830"/>
            <a:ext cx="338110" cy="269866"/>
            <a:chOff x="3775" y="2110"/>
            <a:chExt cx="129" cy="103"/>
          </a:xfrm>
          <a:solidFill>
            <a:schemeClr val="bg1">
              <a:lumMod val="50000"/>
            </a:schemeClr>
          </a:solidFill>
          <a:effectLst/>
        </p:grpSpPr>
        <p:sp>
          <p:nvSpPr>
            <p:cNvPr id="66"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7"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9" name="Group 68"/>
          <p:cNvGrpSpPr>
            <a:grpSpLocks noChangeAspect="1"/>
          </p:cNvGrpSpPr>
          <p:nvPr/>
        </p:nvGrpSpPr>
        <p:grpSpPr bwMode="auto">
          <a:xfrm>
            <a:off x="2126020" y="3739080"/>
            <a:ext cx="301606" cy="290495"/>
            <a:chOff x="3770" y="2095"/>
            <a:chExt cx="137" cy="132"/>
          </a:xfrm>
          <a:solidFill>
            <a:schemeClr val="bg1">
              <a:lumMod val="50000"/>
            </a:schemeClr>
          </a:solidFill>
          <a:effectLst/>
        </p:grpSpPr>
        <p:sp>
          <p:nvSpPr>
            <p:cNvPr id="70"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3"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5"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cxnSp>
        <p:nvCxnSpPr>
          <p:cNvPr id="77" name="直接连接符 76"/>
          <p:cNvCxnSpPr/>
          <p:nvPr/>
        </p:nvCxnSpPr>
        <p:spPr>
          <a:xfrm>
            <a:off x="2543506" y="2980141"/>
            <a:ext cx="0" cy="3439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543506" y="3703984"/>
            <a:ext cx="0" cy="3439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2543506" y="1491880"/>
            <a:ext cx="0" cy="3439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2543506" y="2240339"/>
            <a:ext cx="0" cy="3439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358984" y="2010437"/>
            <a:ext cx="1400357" cy="1399851"/>
            <a:chOff x="2734249" y="952902"/>
            <a:chExt cx="1866900" cy="1866900"/>
          </a:xfrm>
        </p:grpSpPr>
        <p:sp>
          <p:nvSpPr>
            <p:cNvPr id="82" name="椭圆 81"/>
            <p:cNvSpPr/>
            <p:nvPr/>
          </p:nvSpPr>
          <p:spPr>
            <a:xfrm>
              <a:off x="2734249" y="952902"/>
              <a:ext cx="1866900" cy="1866900"/>
            </a:xfrm>
            <a:prstGeom prst="ellipse">
              <a:avLst/>
            </a:prstGeom>
            <a:gradFill>
              <a:gsLst>
                <a:gs pos="0">
                  <a:srgbClr val="F5F5F5"/>
                </a:gs>
                <a:gs pos="10000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3" name="椭圆 82"/>
            <p:cNvSpPr/>
            <p:nvPr/>
          </p:nvSpPr>
          <p:spPr>
            <a:xfrm>
              <a:off x="2953026" y="1171679"/>
              <a:ext cx="1429346" cy="1429346"/>
            </a:xfrm>
            <a:prstGeom prst="ellipse">
              <a:avLst/>
            </a:prstGeom>
            <a:solidFill>
              <a:schemeClr val="bg1">
                <a:lumMod val="95000"/>
              </a:schemeClr>
            </a:solidFill>
            <a:ln w="22225">
              <a:gradFill flip="none" rotWithShape="1">
                <a:gsLst>
                  <a:gs pos="0">
                    <a:schemeClr val="bg1">
                      <a:lumMod val="75000"/>
                    </a:schemeClr>
                  </a:gs>
                  <a:gs pos="100000">
                    <a:schemeClr val="bg1"/>
                  </a:gs>
                </a:gsLst>
                <a:lin ang="2700000" scaled="1"/>
                <a:tileRect/>
              </a:gradFill>
            </a:ln>
            <a:effectLst>
              <a:innerShdw blurRad="1016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文本框 136"/>
            <p:cNvSpPr txBox="1"/>
            <p:nvPr/>
          </p:nvSpPr>
          <p:spPr>
            <a:xfrm>
              <a:off x="3286896" y="1517879"/>
              <a:ext cx="792086" cy="538905"/>
            </a:xfrm>
            <a:prstGeom prst="rect">
              <a:avLst/>
            </a:prstGeom>
            <a:noFill/>
          </p:spPr>
          <p:txBody>
            <a:bodyPr wrap="square" rtlCol="0">
              <a:spAutoFit/>
            </a:bodyPr>
            <a:lstStyle/>
            <a:p>
              <a:pPr algn="ctr"/>
              <a:r>
                <a:rPr lang="zh-CN" altLang="en-US" sz="1015" dirty="0">
                  <a:solidFill>
                    <a:schemeClr val="accent5"/>
                  </a:solidFill>
                  <a:latin typeface="微软雅黑" panose="020B0503020204020204" pitchFamily="34" charset="-122"/>
                  <a:ea typeface="微软雅黑" panose="020B0503020204020204" pitchFamily="34" charset="-122"/>
                </a:rPr>
                <a:t>目录</a:t>
              </a:r>
              <a:endParaRPr lang="en-US" altLang="zh-CN" sz="1015" dirty="0">
                <a:solidFill>
                  <a:schemeClr val="accent5"/>
                </a:solidFill>
                <a:latin typeface="微软雅黑" panose="020B0503020204020204" pitchFamily="34" charset="-122"/>
                <a:ea typeface="微软雅黑" panose="020B0503020204020204" pitchFamily="34" charset="-122"/>
              </a:endParaRPr>
            </a:p>
            <a:p>
              <a:pPr algn="ctr"/>
              <a:r>
                <a:rPr lang="zh-CN" altLang="en-US" sz="1015" dirty="0">
                  <a:solidFill>
                    <a:schemeClr val="accent5"/>
                  </a:solidFill>
                  <a:latin typeface="微软雅黑" panose="020B0503020204020204" pitchFamily="34" charset="-122"/>
                  <a:ea typeface="微软雅黑" panose="020B0503020204020204" pitchFamily="34" charset="-122"/>
                </a:rPr>
                <a:t>标题</a:t>
              </a:r>
            </a:p>
          </p:txBody>
        </p:sp>
      </p:grpSp>
      <p:sp>
        <p:nvSpPr>
          <p:cNvPr id="85" name="文本框 113"/>
          <p:cNvSpPr txBox="1"/>
          <p:nvPr/>
        </p:nvSpPr>
        <p:spPr>
          <a:xfrm>
            <a:off x="2564440" y="1437886"/>
            <a:ext cx="2060438" cy="438582"/>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86" name="文本框 113"/>
          <p:cNvSpPr txBox="1"/>
          <p:nvPr/>
        </p:nvSpPr>
        <p:spPr>
          <a:xfrm>
            <a:off x="2564440" y="2193796"/>
            <a:ext cx="2060438" cy="438582"/>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87" name="文本框 113"/>
          <p:cNvSpPr txBox="1"/>
          <p:nvPr/>
        </p:nvSpPr>
        <p:spPr>
          <a:xfrm>
            <a:off x="2564440" y="2912257"/>
            <a:ext cx="2060438" cy="438582"/>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88" name="文本框 113"/>
          <p:cNvSpPr txBox="1"/>
          <p:nvPr/>
        </p:nvSpPr>
        <p:spPr>
          <a:xfrm>
            <a:off x="2564440" y="3668165"/>
            <a:ext cx="2060438" cy="438582"/>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nvGrpSpPr>
          <p:cNvPr id="89" name="组合 88"/>
          <p:cNvGrpSpPr/>
          <p:nvPr/>
        </p:nvGrpSpPr>
        <p:grpSpPr>
          <a:xfrm>
            <a:off x="5377874" y="1344997"/>
            <a:ext cx="2434908" cy="529310"/>
            <a:chOff x="6095999" y="2039788"/>
            <a:chExt cx="3246121" cy="705910"/>
          </a:xfrm>
        </p:grpSpPr>
        <p:sp>
          <p:nvSpPr>
            <p:cNvPr id="90" name="任意多边形 89"/>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1" name="圆角矩形 90"/>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2" name="圆角矩形 91"/>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93" name="组合 92"/>
          <p:cNvGrpSpPr/>
          <p:nvPr/>
        </p:nvGrpSpPr>
        <p:grpSpPr>
          <a:xfrm>
            <a:off x="5377874" y="2135956"/>
            <a:ext cx="2434908" cy="529310"/>
            <a:chOff x="6095999" y="2039788"/>
            <a:chExt cx="3246121" cy="705910"/>
          </a:xfrm>
        </p:grpSpPr>
        <p:sp>
          <p:nvSpPr>
            <p:cNvPr id="94" name="任意多边形 93"/>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5" name="圆角矩形 94"/>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6" name="圆角矩形 95"/>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97" name="组合 96"/>
          <p:cNvGrpSpPr/>
          <p:nvPr/>
        </p:nvGrpSpPr>
        <p:grpSpPr>
          <a:xfrm>
            <a:off x="5377874" y="2880979"/>
            <a:ext cx="2434908" cy="529310"/>
            <a:chOff x="6095999" y="2039788"/>
            <a:chExt cx="3246121" cy="705910"/>
          </a:xfrm>
        </p:grpSpPr>
        <p:sp>
          <p:nvSpPr>
            <p:cNvPr id="98" name="任意多边形 97"/>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9" name="圆角矩形 98"/>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0" name="圆角矩形 99"/>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1" name="组合 100"/>
          <p:cNvGrpSpPr/>
          <p:nvPr/>
        </p:nvGrpSpPr>
        <p:grpSpPr>
          <a:xfrm>
            <a:off x="5377874" y="3671939"/>
            <a:ext cx="2434908" cy="529310"/>
            <a:chOff x="6095999" y="2039788"/>
            <a:chExt cx="3246121" cy="705910"/>
          </a:xfrm>
        </p:grpSpPr>
        <p:sp>
          <p:nvSpPr>
            <p:cNvPr id="102" name="任意多边形 101"/>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3" name="圆角矩形 102"/>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4" name="圆角矩形 103"/>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p:cTn id="18" dur="100" fill="hold"/>
                                        <p:tgtEl>
                                          <p:spTgt spid="81"/>
                                        </p:tgtEl>
                                        <p:attrNameLst>
                                          <p:attrName>ppt_w</p:attrName>
                                        </p:attrNameLst>
                                      </p:cBhvr>
                                      <p:tavLst>
                                        <p:tav tm="0">
                                          <p:val>
                                            <p:fltVal val="0"/>
                                          </p:val>
                                        </p:tav>
                                        <p:tav tm="100000">
                                          <p:val>
                                            <p:strVal val="#ppt_w"/>
                                          </p:val>
                                        </p:tav>
                                      </p:tavLst>
                                    </p:anim>
                                    <p:anim calcmode="lin" valueType="num">
                                      <p:cBhvr>
                                        <p:cTn id="19" dur="100" fill="hold"/>
                                        <p:tgtEl>
                                          <p:spTgt spid="81"/>
                                        </p:tgtEl>
                                        <p:attrNameLst>
                                          <p:attrName>ppt_h</p:attrName>
                                        </p:attrNameLst>
                                      </p:cBhvr>
                                      <p:tavLst>
                                        <p:tav tm="0">
                                          <p:val>
                                            <p:fltVal val="0"/>
                                          </p:val>
                                        </p:tav>
                                        <p:tav tm="100000">
                                          <p:val>
                                            <p:strVal val="#ppt_h"/>
                                          </p:val>
                                        </p:tav>
                                      </p:tavLst>
                                    </p:anim>
                                    <p:animEffect transition="in" filter="fade">
                                      <p:cBhvr>
                                        <p:cTn id="20" dur="100"/>
                                        <p:tgtEl>
                                          <p:spTgt spid="81"/>
                                        </p:tgtEl>
                                      </p:cBhvr>
                                    </p:animEffect>
                                  </p:childTnLst>
                                </p:cTn>
                              </p:par>
                              <p:par>
                                <p:cTn id="21" presetID="6" presetClass="emph" presetSubtype="0" fill="hold" nodeType="withEffect">
                                  <p:stCondLst>
                                    <p:cond delay="100"/>
                                  </p:stCondLst>
                                  <p:childTnLst>
                                    <p:animScale>
                                      <p:cBhvr>
                                        <p:cTn id="22" dur="100" fill="hold"/>
                                        <p:tgtEl>
                                          <p:spTgt spid="81"/>
                                        </p:tgtEl>
                                      </p:cBhvr>
                                      <p:by x="110000" y="110000"/>
                                    </p:animScale>
                                  </p:childTnLst>
                                </p:cTn>
                              </p:par>
                              <p:par>
                                <p:cTn id="23" presetID="6" presetClass="emph" presetSubtype="0" fill="hold" nodeType="withEffect">
                                  <p:stCondLst>
                                    <p:cond delay="200"/>
                                  </p:stCondLst>
                                  <p:childTnLst>
                                    <p:animScale>
                                      <p:cBhvr>
                                        <p:cTn id="24" dur="200" fill="hold"/>
                                        <p:tgtEl>
                                          <p:spTgt spid="81"/>
                                        </p:tgtEl>
                                      </p:cBhvr>
                                      <p:by x="90000" y="90000"/>
                                    </p:animScale>
                                  </p:childTnLst>
                                </p:cTn>
                              </p:par>
                              <p:par>
                                <p:cTn id="25" presetID="6" presetClass="emph" presetSubtype="0" fill="hold" nodeType="withEffect">
                                  <p:stCondLst>
                                    <p:cond delay="400"/>
                                  </p:stCondLst>
                                  <p:childTnLst>
                                    <p:animScale>
                                      <p:cBhvr>
                                        <p:cTn id="26" dur="100" fill="hold"/>
                                        <p:tgtEl>
                                          <p:spTgt spid="81"/>
                                        </p:tgtEl>
                                      </p:cBhvr>
                                      <p:by x="105000" y="105000"/>
                                    </p:animScale>
                                  </p:childTnLst>
                                </p:cTn>
                              </p:par>
                              <p:par>
                                <p:cTn id="27" presetID="6" presetClass="emph" presetSubtype="0" fill="hold" nodeType="withEffect">
                                  <p:stCondLst>
                                    <p:cond delay="500"/>
                                  </p:stCondLst>
                                  <p:childTnLst>
                                    <p:animScale>
                                      <p:cBhvr>
                                        <p:cTn id="28" dur="200" fill="hold"/>
                                        <p:tgtEl>
                                          <p:spTgt spid="81"/>
                                        </p:tgtEl>
                                      </p:cBhvr>
                                      <p:by x="95000" y="95000"/>
                                    </p:animScale>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ppt_x"/>
                                          </p:val>
                                        </p:tav>
                                        <p:tav tm="100000">
                                          <p:val>
                                            <p:strVal val="#ppt_x"/>
                                          </p:val>
                                        </p:tav>
                                      </p:tavLst>
                                    </p:anim>
                                    <p:anim calcmode="lin" valueType="num">
                                      <p:cBhvr additive="base">
                                        <p:cTn id="37" dur="500" fill="hold"/>
                                        <p:tgtEl>
                                          <p:spTgt spid="5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500" fill="hold"/>
                                        <p:tgtEl>
                                          <p:spTgt spid="65"/>
                                        </p:tgtEl>
                                        <p:attrNameLst>
                                          <p:attrName>ppt_x</p:attrName>
                                        </p:attrNameLst>
                                      </p:cBhvr>
                                      <p:tavLst>
                                        <p:tav tm="0">
                                          <p:val>
                                            <p:strVal val="#ppt_x"/>
                                          </p:val>
                                        </p:tav>
                                        <p:tav tm="100000">
                                          <p:val>
                                            <p:strVal val="#ppt_x"/>
                                          </p:val>
                                        </p:tav>
                                      </p:tavLst>
                                    </p:anim>
                                    <p:anim calcmode="lin" valueType="num">
                                      <p:cBhvr additive="base">
                                        <p:cTn id="41" dur="500" fill="hold"/>
                                        <p:tgtEl>
                                          <p:spTgt spid="6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fill="hold"/>
                                        <p:tgtEl>
                                          <p:spTgt spid="69"/>
                                        </p:tgtEl>
                                        <p:attrNameLst>
                                          <p:attrName>ppt_x</p:attrName>
                                        </p:attrNameLst>
                                      </p:cBhvr>
                                      <p:tavLst>
                                        <p:tav tm="0">
                                          <p:val>
                                            <p:strVal val="#ppt_x"/>
                                          </p:val>
                                        </p:tav>
                                        <p:tav tm="100000">
                                          <p:val>
                                            <p:strVal val="#ppt_x"/>
                                          </p:val>
                                        </p:tav>
                                      </p:tavLst>
                                    </p:anim>
                                    <p:anim calcmode="lin" valueType="num">
                                      <p:cBhvr additive="base">
                                        <p:cTn id="45" dur="500" fill="hold"/>
                                        <p:tgtEl>
                                          <p:spTgt spid="69"/>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additive="base">
                                        <p:cTn id="49" dur="500" fill="hold"/>
                                        <p:tgtEl>
                                          <p:spTgt spid="79"/>
                                        </p:tgtEl>
                                        <p:attrNameLst>
                                          <p:attrName>ppt_x</p:attrName>
                                        </p:attrNameLst>
                                      </p:cBhvr>
                                      <p:tavLst>
                                        <p:tav tm="0">
                                          <p:val>
                                            <p:strVal val="#ppt_x"/>
                                          </p:val>
                                        </p:tav>
                                        <p:tav tm="100000">
                                          <p:val>
                                            <p:strVal val="#ppt_x"/>
                                          </p:val>
                                        </p:tav>
                                      </p:tavLst>
                                    </p:anim>
                                    <p:anim calcmode="lin" valueType="num">
                                      <p:cBhvr additive="base">
                                        <p:cTn id="50" dur="500" fill="hold"/>
                                        <p:tgtEl>
                                          <p:spTgt spid="7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ppt_x"/>
                                          </p:val>
                                        </p:tav>
                                        <p:tav tm="100000">
                                          <p:val>
                                            <p:strVal val="#ppt_x"/>
                                          </p:val>
                                        </p:tav>
                                      </p:tavLst>
                                    </p:anim>
                                    <p:anim calcmode="lin" valueType="num">
                                      <p:cBhvr additive="base">
                                        <p:cTn id="54" dur="500" fill="hold"/>
                                        <p:tgtEl>
                                          <p:spTgt spid="8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500" fill="hold"/>
                                        <p:tgtEl>
                                          <p:spTgt spid="77"/>
                                        </p:tgtEl>
                                        <p:attrNameLst>
                                          <p:attrName>ppt_x</p:attrName>
                                        </p:attrNameLst>
                                      </p:cBhvr>
                                      <p:tavLst>
                                        <p:tav tm="0">
                                          <p:val>
                                            <p:strVal val="#ppt_x"/>
                                          </p:val>
                                        </p:tav>
                                        <p:tav tm="100000">
                                          <p:val>
                                            <p:strVal val="#ppt_x"/>
                                          </p:val>
                                        </p:tav>
                                      </p:tavLst>
                                    </p:anim>
                                    <p:anim calcmode="lin" valueType="num">
                                      <p:cBhvr additive="base">
                                        <p:cTn id="58" dur="500" fill="hold"/>
                                        <p:tgtEl>
                                          <p:spTgt spid="7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ppt_x"/>
                                          </p:val>
                                        </p:tav>
                                        <p:tav tm="100000">
                                          <p:val>
                                            <p:strVal val="#ppt_x"/>
                                          </p:val>
                                        </p:tav>
                                      </p:tavLst>
                                    </p:anim>
                                    <p:anim calcmode="lin" valueType="num">
                                      <p:cBhvr additive="base">
                                        <p:cTn id="62" dur="500" fill="hold"/>
                                        <p:tgtEl>
                                          <p:spTgt spid="78"/>
                                        </p:tgtEl>
                                        <p:attrNameLst>
                                          <p:attrName>ppt_y</p:attrName>
                                        </p:attrNameLst>
                                      </p:cBhvr>
                                      <p:tavLst>
                                        <p:tav tm="0">
                                          <p:val>
                                            <p:strVal val="1+#ppt_h/2"/>
                                          </p:val>
                                        </p:tav>
                                        <p:tav tm="100000">
                                          <p:val>
                                            <p:strVal val="#ppt_y"/>
                                          </p:val>
                                        </p:tav>
                                      </p:tavLst>
                                    </p:anim>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left)">
                                      <p:cBhvr>
                                        <p:cTn id="66" dur="500"/>
                                        <p:tgtEl>
                                          <p:spTgt spid="8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left)">
                                      <p:cBhvr>
                                        <p:cTn id="72" dur="500"/>
                                        <p:tgtEl>
                                          <p:spTgt spid="8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left)">
                                      <p:cBhvr>
                                        <p:cTn id="75" dur="500"/>
                                        <p:tgtEl>
                                          <p:spTgt spid="88"/>
                                        </p:tgtEl>
                                      </p:cBhvr>
                                    </p:animEffect>
                                  </p:childTnLst>
                                </p:cTn>
                              </p:par>
                            </p:childTnLst>
                          </p:cTn>
                        </p:par>
                        <p:par>
                          <p:cTn id="76" fill="hold">
                            <p:stCondLst>
                              <p:cond delay="3500"/>
                            </p:stCondLst>
                            <p:childTnLst>
                              <p:par>
                                <p:cTn id="77" presetID="2" presetClass="entr" presetSubtype="2" fill="hold" nodeType="after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additive="base">
                                        <p:cTn id="79" dur="500" fill="hold"/>
                                        <p:tgtEl>
                                          <p:spTgt spid="89"/>
                                        </p:tgtEl>
                                        <p:attrNameLst>
                                          <p:attrName>ppt_x</p:attrName>
                                        </p:attrNameLst>
                                      </p:cBhvr>
                                      <p:tavLst>
                                        <p:tav tm="0">
                                          <p:val>
                                            <p:strVal val="1+#ppt_w/2"/>
                                          </p:val>
                                        </p:tav>
                                        <p:tav tm="100000">
                                          <p:val>
                                            <p:strVal val="#ppt_x"/>
                                          </p:val>
                                        </p:tav>
                                      </p:tavLst>
                                    </p:anim>
                                    <p:anim calcmode="lin" valueType="num">
                                      <p:cBhvr additive="base">
                                        <p:cTn id="80" dur="500" fill="hold"/>
                                        <p:tgtEl>
                                          <p:spTgt spid="89"/>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93"/>
                                        </p:tgtEl>
                                        <p:attrNameLst>
                                          <p:attrName>style.visibility</p:attrName>
                                        </p:attrNameLst>
                                      </p:cBhvr>
                                      <p:to>
                                        <p:strVal val="visible"/>
                                      </p:to>
                                    </p:set>
                                    <p:anim calcmode="lin" valueType="num">
                                      <p:cBhvr additive="base">
                                        <p:cTn id="83" dur="500" fill="hold"/>
                                        <p:tgtEl>
                                          <p:spTgt spid="93"/>
                                        </p:tgtEl>
                                        <p:attrNameLst>
                                          <p:attrName>ppt_x</p:attrName>
                                        </p:attrNameLst>
                                      </p:cBhvr>
                                      <p:tavLst>
                                        <p:tav tm="0">
                                          <p:val>
                                            <p:strVal val="1+#ppt_w/2"/>
                                          </p:val>
                                        </p:tav>
                                        <p:tav tm="100000">
                                          <p:val>
                                            <p:strVal val="#ppt_x"/>
                                          </p:val>
                                        </p:tav>
                                      </p:tavLst>
                                    </p:anim>
                                    <p:anim calcmode="lin" valueType="num">
                                      <p:cBhvr additive="base">
                                        <p:cTn id="84" dur="500" fill="hold"/>
                                        <p:tgtEl>
                                          <p:spTgt spid="93"/>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97"/>
                                        </p:tgtEl>
                                        <p:attrNameLst>
                                          <p:attrName>style.visibility</p:attrName>
                                        </p:attrNameLst>
                                      </p:cBhvr>
                                      <p:to>
                                        <p:strVal val="visible"/>
                                      </p:to>
                                    </p:set>
                                    <p:anim calcmode="lin" valueType="num">
                                      <p:cBhvr additive="base">
                                        <p:cTn id="87" dur="500" fill="hold"/>
                                        <p:tgtEl>
                                          <p:spTgt spid="97"/>
                                        </p:tgtEl>
                                        <p:attrNameLst>
                                          <p:attrName>ppt_x</p:attrName>
                                        </p:attrNameLst>
                                      </p:cBhvr>
                                      <p:tavLst>
                                        <p:tav tm="0">
                                          <p:val>
                                            <p:strVal val="1+#ppt_w/2"/>
                                          </p:val>
                                        </p:tav>
                                        <p:tav tm="100000">
                                          <p:val>
                                            <p:strVal val="#ppt_x"/>
                                          </p:val>
                                        </p:tav>
                                      </p:tavLst>
                                    </p:anim>
                                    <p:anim calcmode="lin" valueType="num">
                                      <p:cBhvr additive="base">
                                        <p:cTn id="88" dur="500" fill="hold"/>
                                        <p:tgtEl>
                                          <p:spTgt spid="97"/>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101"/>
                                        </p:tgtEl>
                                        <p:attrNameLst>
                                          <p:attrName>style.visibility</p:attrName>
                                        </p:attrNameLst>
                                      </p:cBhvr>
                                      <p:to>
                                        <p:strVal val="visible"/>
                                      </p:to>
                                    </p:set>
                                    <p:anim calcmode="lin" valueType="num">
                                      <p:cBhvr additive="base">
                                        <p:cTn id="91" dur="500" fill="hold"/>
                                        <p:tgtEl>
                                          <p:spTgt spid="101"/>
                                        </p:tgtEl>
                                        <p:attrNameLst>
                                          <p:attrName>ppt_x</p:attrName>
                                        </p:attrNameLst>
                                      </p:cBhvr>
                                      <p:tavLst>
                                        <p:tav tm="0">
                                          <p:val>
                                            <p:strVal val="1+#ppt_w/2"/>
                                          </p:val>
                                        </p:tav>
                                        <p:tav tm="100000">
                                          <p:val>
                                            <p:strVal val="#ppt_x"/>
                                          </p:val>
                                        </p:tav>
                                      </p:tavLst>
                                    </p:anim>
                                    <p:anim calcmode="lin" valueType="num">
                                      <p:cBhvr additive="base">
                                        <p:cTn id="92" dur="500" fill="hold"/>
                                        <p:tgtEl>
                                          <p:spTgt spid="101"/>
                                        </p:tgtEl>
                                        <p:attrNameLst>
                                          <p:attrName>ppt_y</p:attrName>
                                        </p:attrNameLst>
                                      </p:cBhvr>
                                      <p:tavLst>
                                        <p:tav tm="0">
                                          <p:val>
                                            <p:strVal val="#ppt_y"/>
                                          </p:val>
                                        </p:tav>
                                        <p:tav tm="100000">
                                          <p:val>
                                            <p:strVal val="#ppt_y"/>
                                          </p:val>
                                        </p:tav>
                                      </p:tavLst>
                                    </p:anim>
                                  </p:childTnLst>
                                </p:cTn>
                              </p:par>
                            </p:childTnLst>
                          </p:cTn>
                        </p:par>
                        <p:par>
                          <p:cTn id="93" fill="hold">
                            <p:stCondLst>
                              <p:cond delay="4000"/>
                            </p:stCondLst>
                            <p:childTnLst>
                              <p:par>
                                <p:cTn id="94" presetID="22" presetClass="entr" presetSubtype="8"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left)">
                                      <p:cBhvr>
                                        <p:cTn id="96" dur="500"/>
                                        <p:tgtEl>
                                          <p:spTgt spid="6"/>
                                        </p:tgtEl>
                                      </p:cBhvr>
                                    </p:animEffect>
                                  </p:childTnLst>
                                </p:cTn>
                              </p:par>
                            </p:childTnLst>
                          </p:cTn>
                        </p:par>
                        <p:par>
                          <p:cTn id="97" fill="hold">
                            <p:stCondLst>
                              <p:cond delay="4500"/>
                            </p:stCondLst>
                            <p:childTnLst>
                              <p:par>
                                <p:cTn id="98" presetID="14" presetClass="entr" presetSubtype="10"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randombar(horizontal)">
                                      <p:cBhvr>
                                        <p:cTn id="100" dur="500"/>
                                        <p:tgtEl>
                                          <p:spTgt spid="44"/>
                                        </p:tgtEl>
                                      </p:cBhvr>
                                    </p:animEffect>
                                  </p:childTnLst>
                                </p:cTn>
                              </p:par>
                            </p:childTnLst>
                          </p:cTn>
                        </p:par>
                        <p:par>
                          <p:cTn id="101" fill="hold">
                            <p:stCondLst>
                              <p:cond delay="5000"/>
                            </p:stCondLst>
                            <p:childTnLst>
                              <p:par>
                                <p:cTn id="102" presetID="22" presetClass="entr" presetSubtype="8"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5500"/>
                            </p:stCondLst>
                            <p:childTnLst>
                              <p:par>
                                <p:cTn id="106" presetID="14" presetClass="entr" presetSubtype="1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randombar(horizontal)">
                                      <p:cBhvr>
                                        <p:cTn id="108" dur="500"/>
                                        <p:tgtEl>
                                          <p:spTgt spid="45"/>
                                        </p:tgtEl>
                                      </p:cBhvr>
                                    </p:animEffect>
                                  </p:childTnLst>
                                </p:cTn>
                              </p:par>
                            </p:childTnLst>
                          </p:cTn>
                        </p:par>
                        <p:par>
                          <p:cTn id="109" fill="hold">
                            <p:stCondLst>
                              <p:cond delay="6000"/>
                            </p:stCondLst>
                            <p:childTnLst>
                              <p:par>
                                <p:cTn id="110" presetID="22" presetClass="entr" presetSubtype="8" fill="hold"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left)">
                                      <p:cBhvr>
                                        <p:cTn id="112" dur="500"/>
                                        <p:tgtEl>
                                          <p:spTgt spid="28"/>
                                        </p:tgtEl>
                                      </p:cBhvr>
                                    </p:animEffect>
                                  </p:childTnLst>
                                </p:cTn>
                              </p:par>
                            </p:childTnLst>
                          </p:cTn>
                        </p:par>
                        <p:par>
                          <p:cTn id="113" fill="hold">
                            <p:stCondLst>
                              <p:cond delay="6500"/>
                            </p:stCondLst>
                            <p:childTnLst>
                              <p:par>
                                <p:cTn id="114" presetID="14" presetClass="entr" presetSubtype="1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randombar(horizontal)">
                                      <p:cBhvr>
                                        <p:cTn id="116" dur="500"/>
                                        <p:tgtEl>
                                          <p:spTgt spid="46"/>
                                        </p:tgtEl>
                                      </p:cBhvr>
                                    </p:animEffect>
                                  </p:childTnLst>
                                </p:cTn>
                              </p:par>
                            </p:childTnLst>
                          </p:cTn>
                        </p:par>
                        <p:par>
                          <p:cTn id="117" fill="hold">
                            <p:stCondLst>
                              <p:cond delay="7000"/>
                            </p:stCondLst>
                            <p:childTnLst>
                              <p:par>
                                <p:cTn id="118" presetID="22" presetClass="entr" presetSubtype="8" fill="hold" nodeType="after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wipe(left)">
                                      <p:cBhvr>
                                        <p:cTn id="120" dur="500"/>
                                        <p:tgtEl>
                                          <p:spTgt spid="34"/>
                                        </p:tgtEl>
                                      </p:cBhvr>
                                    </p:animEffect>
                                  </p:childTnLst>
                                </p:cTn>
                              </p:par>
                            </p:childTnLst>
                          </p:cTn>
                        </p:par>
                        <p:par>
                          <p:cTn id="121" fill="hold">
                            <p:stCondLst>
                              <p:cond delay="7500"/>
                            </p:stCondLst>
                            <p:childTnLst>
                              <p:par>
                                <p:cTn id="122" presetID="14" presetClass="entr" presetSubtype="10" fill="hold" grpId="0" nodeType="after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randombar(horizontal)">
                                      <p:cBhvr>
                                        <p:cTn id="1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44" grpId="0"/>
      <p:bldP spid="45" grpId="0"/>
      <p:bldP spid="46" grpId="0"/>
      <p:bldP spid="47" grpId="0"/>
      <p:bldP spid="85" grpId="0"/>
      <p:bldP spid="86" grpId="0"/>
      <p:bldP spid="87" grpId="0"/>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3"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4"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5"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6"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10" name="椭圆 9"/>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zh-CN" altLang="en-US" sz="1400" b="1" dirty="0">
                  <a:solidFill>
                    <a:srgbClr val="6C407D"/>
                  </a:solidFill>
                  <a:latin typeface="微软雅黑" panose="020B0503020204020204" pitchFamily="34" charset="-122"/>
                  <a:ea typeface="微软雅黑" panose="020B0503020204020204" pitchFamily="34" charset="-122"/>
                </a:rPr>
                <a:t>单击添加标题</a:t>
              </a:r>
            </a:p>
          </p:txBody>
        </p:sp>
      </p:grpSp>
      <p:sp>
        <p:nvSpPr>
          <p:cNvPr id="11" name="TextBox 26"/>
          <p:cNvSpPr txBox="1"/>
          <p:nvPr/>
        </p:nvSpPr>
        <p:spPr>
          <a:xfrm>
            <a:off x="3588552" y="3547418"/>
            <a:ext cx="1027882" cy="214949"/>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6C407D"/>
                </a:solidFill>
                <a:effectLst/>
                <a:uLnTx/>
                <a:uFillTx/>
                <a:latin typeface="微软雅黑" panose="020B0503020204020204" pitchFamily="34" charset="-122"/>
                <a:ea typeface="微软雅黑" panose="020B0503020204020204" pitchFamily="34" charset="-122"/>
              </a:rPr>
              <a:t>√ 添加小标题</a:t>
            </a:r>
          </a:p>
        </p:txBody>
      </p:sp>
      <p:sp>
        <p:nvSpPr>
          <p:cNvPr id="12" name="TextBox 27"/>
          <p:cNvSpPr txBox="1"/>
          <p:nvPr/>
        </p:nvSpPr>
        <p:spPr>
          <a:xfrm>
            <a:off x="4666884" y="3547418"/>
            <a:ext cx="985236" cy="214949"/>
          </a:xfrm>
          <a:prstGeom prst="rect">
            <a:avLst/>
          </a:prstGeom>
          <a:noFill/>
        </p:spPr>
        <p:txBody>
          <a:bodyPr wrap="square" lIns="60469" tIns="30235" rIns="60469" bIns="30235" rtlCol="0">
            <a:spAutoFit/>
          </a:bodyPr>
          <a:lstStyle/>
          <a:p>
            <a:pPr lvl="0">
              <a:defRPr/>
            </a:pPr>
            <a:r>
              <a:rPr lang="zh-CN" altLang="en-US" sz="1000" kern="0" dirty="0">
                <a:solidFill>
                  <a:srgbClr val="6C407D"/>
                </a:solidFill>
                <a:latin typeface="微软雅黑" panose="020B0503020204020204" pitchFamily="34" charset="-122"/>
                <a:ea typeface="微软雅黑" panose="020B0503020204020204" pitchFamily="34" charset="-122"/>
              </a:rPr>
              <a:t>√添加小标题</a:t>
            </a:r>
          </a:p>
        </p:txBody>
      </p:sp>
      <p:sp>
        <p:nvSpPr>
          <p:cNvPr id="13" name="TextBox 28"/>
          <p:cNvSpPr txBox="1"/>
          <p:nvPr/>
        </p:nvSpPr>
        <p:spPr>
          <a:xfrm>
            <a:off x="3588552" y="3949363"/>
            <a:ext cx="1027882" cy="214949"/>
          </a:xfrm>
          <a:prstGeom prst="rect">
            <a:avLst/>
          </a:prstGeom>
          <a:noFill/>
        </p:spPr>
        <p:txBody>
          <a:bodyPr wrap="square" lIns="60469" tIns="30235" rIns="60469" bIns="30235" rtlCol="0">
            <a:spAutoFit/>
          </a:bodyPr>
          <a:lstStyle/>
          <a:p>
            <a:pPr lvl="0">
              <a:defRPr/>
            </a:pPr>
            <a:r>
              <a:rPr kumimoji="0" lang="zh-CN" altLang="en-US" sz="1000" b="0" i="0" u="none" strike="noStrike" kern="0" cap="none" spc="0" normalizeH="0" baseline="0" noProof="0" dirty="0">
                <a:ln>
                  <a:noFill/>
                </a:ln>
                <a:solidFill>
                  <a:srgbClr val="6C407D"/>
                </a:solidFill>
                <a:effectLst/>
                <a:uLnTx/>
                <a:uFillTx/>
                <a:latin typeface="微软雅黑" panose="020B0503020204020204" pitchFamily="34" charset="-122"/>
                <a:ea typeface="微软雅黑" panose="020B0503020204020204" pitchFamily="34" charset="-122"/>
              </a:rPr>
              <a:t>√ 添加小标题</a:t>
            </a:r>
            <a:endParaRPr lang="zh-CN" altLang="en-US" sz="1000" kern="0" dirty="0">
              <a:solidFill>
                <a:srgbClr val="6C407D"/>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4666884" y="3949363"/>
            <a:ext cx="985236" cy="214949"/>
          </a:xfrm>
          <a:prstGeom prst="rect">
            <a:avLst/>
          </a:prstGeom>
          <a:noFill/>
        </p:spPr>
        <p:txBody>
          <a:bodyPr wrap="square" lIns="60469" tIns="30235" rIns="60469" bIns="30235" rtlCol="0">
            <a:spAutoFit/>
          </a:bodyPr>
          <a:lstStyle/>
          <a:p>
            <a:pPr lvl="0">
              <a:defRPr/>
            </a:pPr>
            <a:r>
              <a:rPr lang="zh-CN" altLang="en-US" sz="1000" kern="0" dirty="0">
                <a:solidFill>
                  <a:srgbClr val="6C407D"/>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 fill="hold"/>
                                        <p:tgtEl>
                                          <p:spTgt spid="6"/>
                                        </p:tgtEl>
                                        <p:attrNameLst>
                                          <p:attrName>ppt_w</p:attrName>
                                        </p:attrNameLst>
                                      </p:cBhvr>
                                      <p:tavLst>
                                        <p:tav tm="0">
                                          <p:val>
                                            <p:fltVal val="0"/>
                                          </p:val>
                                        </p:tav>
                                        <p:tav tm="100000">
                                          <p:val>
                                            <p:strVal val="#ppt_w"/>
                                          </p:val>
                                        </p:tav>
                                      </p:tavLst>
                                    </p:anim>
                                    <p:anim calcmode="lin" valueType="num">
                                      <p:cBhvr>
                                        <p:cTn id="16" dur="1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1500" fill="hold"/>
                                        <p:tgtEl>
                                          <p:spTgt spid="3"/>
                                        </p:tgtEl>
                                        <p:attrNameLst>
                                          <p:attrName>ppt_w</p:attrName>
                                        </p:attrNameLst>
                                      </p:cBhvr>
                                      <p:tavLst>
                                        <p:tav tm="0">
                                          <p:val>
                                            <p:fltVal val="0"/>
                                          </p:val>
                                        </p:tav>
                                        <p:tav tm="100000">
                                          <p:val>
                                            <p:strVal val="#ppt_w"/>
                                          </p:val>
                                        </p:tav>
                                      </p:tavLst>
                                    </p:anim>
                                    <p:anim calcmode="lin" valueType="num">
                                      <p:cBhvr>
                                        <p:cTn id="28" dur="15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E4180"/>
                </a:solidFill>
                <a:latin typeface="微软雅黑" panose="020B0503020204020204" pitchFamily="34" charset="-122"/>
                <a:ea typeface="微软雅黑" panose="020B0503020204020204" pitchFamily="34" charset="-122"/>
              </a:rPr>
              <a:t>单击添加标题</a:t>
            </a:r>
          </a:p>
        </p:txBody>
      </p:sp>
      <p:sp>
        <p:nvSpPr>
          <p:cNvPr id="3" name="圆角矩形 2"/>
          <p:cNvSpPr/>
          <p:nvPr/>
        </p:nvSpPr>
        <p:spPr>
          <a:xfrm>
            <a:off x="7161548" y="1188789"/>
            <a:ext cx="1116755" cy="2578297"/>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圆角矩形 4"/>
          <p:cNvSpPr/>
          <p:nvPr/>
        </p:nvSpPr>
        <p:spPr>
          <a:xfrm>
            <a:off x="7318652" y="1343058"/>
            <a:ext cx="816867" cy="2287678"/>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文本框 32"/>
          <p:cNvSpPr txBox="1"/>
          <p:nvPr/>
        </p:nvSpPr>
        <p:spPr>
          <a:xfrm>
            <a:off x="7272006" y="1455272"/>
            <a:ext cx="895841" cy="415498"/>
          </a:xfrm>
          <a:prstGeom prst="rect">
            <a:avLst/>
          </a:prstGeom>
          <a:noFill/>
        </p:spPr>
        <p:txBody>
          <a:bodyPr wrap="square" rtlCol="0">
            <a:spAutoFit/>
          </a:bodyPr>
          <a:lstStyle/>
          <a:p>
            <a:pPr algn="ctr"/>
            <a:r>
              <a:rPr lang="en-US" altLang="zh-CN" sz="2100" dirty="0">
                <a:solidFill>
                  <a:srgbClr val="663A77"/>
                </a:solidFill>
                <a:latin typeface="Impact" panose="020B0806030902050204" pitchFamily="34" charset="0"/>
              </a:rPr>
              <a:t>90</a:t>
            </a:r>
            <a:r>
              <a:rPr lang="en-US" altLang="zh-CN" sz="1015" dirty="0">
                <a:solidFill>
                  <a:srgbClr val="663A77"/>
                </a:solidFill>
                <a:latin typeface="Impact" panose="020B0806030902050204" pitchFamily="34" charset="0"/>
              </a:rPr>
              <a:t>%</a:t>
            </a:r>
            <a:endParaRPr lang="zh-CN" altLang="en-US" sz="2100" dirty="0">
              <a:solidFill>
                <a:srgbClr val="663A77"/>
              </a:solidFill>
              <a:latin typeface="Impact" panose="020B0806030902050204" pitchFamily="34" charset="0"/>
            </a:endParaRPr>
          </a:p>
        </p:txBody>
      </p:sp>
      <p:sp>
        <p:nvSpPr>
          <p:cNvPr id="7" name="圆角矩形 6"/>
          <p:cNvSpPr/>
          <p:nvPr/>
        </p:nvSpPr>
        <p:spPr>
          <a:xfrm>
            <a:off x="5561831" y="1664452"/>
            <a:ext cx="1116755" cy="2101607"/>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a:off x="5718935" y="1821579"/>
            <a:ext cx="816867" cy="180915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文本框 40"/>
          <p:cNvSpPr txBox="1"/>
          <p:nvPr/>
        </p:nvSpPr>
        <p:spPr>
          <a:xfrm>
            <a:off x="5672289" y="1912366"/>
            <a:ext cx="895841" cy="415498"/>
          </a:xfrm>
          <a:prstGeom prst="rect">
            <a:avLst/>
          </a:prstGeom>
          <a:noFill/>
        </p:spPr>
        <p:txBody>
          <a:bodyPr wrap="square" rtlCol="0">
            <a:spAutoFit/>
          </a:bodyPr>
          <a:lstStyle/>
          <a:p>
            <a:pPr algn="ctr"/>
            <a:r>
              <a:rPr lang="en-US" altLang="zh-CN" sz="2100" dirty="0">
                <a:solidFill>
                  <a:srgbClr val="00AF92"/>
                </a:solidFill>
                <a:latin typeface="Impact" panose="020B0806030902050204" pitchFamily="34" charset="0"/>
              </a:rPr>
              <a:t>70</a:t>
            </a:r>
            <a:r>
              <a:rPr lang="en-US" altLang="zh-CN" sz="1015" dirty="0">
                <a:solidFill>
                  <a:srgbClr val="00AF92"/>
                </a:solidFill>
                <a:latin typeface="Impact" panose="020B0806030902050204" pitchFamily="34" charset="0"/>
              </a:rPr>
              <a:t>%</a:t>
            </a:r>
            <a:endParaRPr lang="zh-CN" altLang="en-US" sz="2100" dirty="0">
              <a:solidFill>
                <a:srgbClr val="00AF92"/>
              </a:solidFill>
              <a:latin typeface="Impact" panose="020B0806030902050204" pitchFamily="34" charset="0"/>
            </a:endParaRPr>
          </a:p>
        </p:txBody>
      </p:sp>
      <p:sp>
        <p:nvSpPr>
          <p:cNvPr id="10" name="圆角矩形 9"/>
          <p:cNvSpPr/>
          <p:nvPr/>
        </p:nvSpPr>
        <p:spPr>
          <a:xfrm>
            <a:off x="3962116" y="850253"/>
            <a:ext cx="1116755" cy="2905813"/>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圆角矩形 10"/>
          <p:cNvSpPr/>
          <p:nvPr/>
        </p:nvSpPr>
        <p:spPr>
          <a:xfrm>
            <a:off x="4119220" y="975583"/>
            <a:ext cx="816867" cy="2655152"/>
          </a:xfrm>
          <a:prstGeom prst="roundRect">
            <a:avLst>
              <a:gd name="adj" fmla="val 44437"/>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文本框 47"/>
          <p:cNvSpPr txBox="1"/>
          <p:nvPr/>
        </p:nvSpPr>
        <p:spPr>
          <a:xfrm>
            <a:off x="4072574" y="1076741"/>
            <a:ext cx="895841" cy="415498"/>
          </a:xfrm>
          <a:prstGeom prst="rect">
            <a:avLst/>
          </a:prstGeom>
          <a:noFill/>
        </p:spPr>
        <p:txBody>
          <a:bodyPr wrap="square" rtlCol="0">
            <a:spAutoFit/>
          </a:bodyPr>
          <a:lstStyle/>
          <a:p>
            <a:pPr algn="ctr"/>
            <a:r>
              <a:rPr lang="en-US" altLang="zh-CN" sz="2100" dirty="0">
                <a:solidFill>
                  <a:srgbClr val="E87071"/>
                </a:solidFill>
                <a:latin typeface="Impact" panose="020B0806030902050204" pitchFamily="34" charset="0"/>
              </a:rPr>
              <a:t>100</a:t>
            </a:r>
            <a:r>
              <a:rPr lang="en-US" altLang="zh-CN" sz="1015" dirty="0">
                <a:solidFill>
                  <a:srgbClr val="E87071"/>
                </a:solidFill>
                <a:latin typeface="Impact" panose="020B0806030902050204" pitchFamily="34" charset="0"/>
              </a:rPr>
              <a:t>%</a:t>
            </a:r>
            <a:endParaRPr lang="zh-CN" altLang="en-US" sz="2100" dirty="0">
              <a:solidFill>
                <a:srgbClr val="E87071"/>
              </a:solidFill>
              <a:latin typeface="Impact" panose="020B0806030902050204" pitchFamily="34" charset="0"/>
            </a:endParaRPr>
          </a:p>
        </p:txBody>
      </p:sp>
      <p:sp>
        <p:nvSpPr>
          <p:cNvPr id="13" name="圆角矩形 12"/>
          <p:cNvSpPr/>
          <p:nvPr/>
        </p:nvSpPr>
        <p:spPr>
          <a:xfrm>
            <a:off x="2362399" y="1471615"/>
            <a:ext cx="1116755" cy="2285471"/>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圆角矩形 13"/>
          <p:cNvSpPr/>
          <p:nvPr/>
        </p:nvSpPr>
        <p:spPr>
          <a:xfrm>
            <a:off x="2519503" y="1635883"/>
            <a:ext cx="816867" cy="1994852"/>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文本框 54"/>
          <p:cNvSpPr txBox="1"/>
          <p:nvPr/>
        </p:nvSpPr>
        <p:spPr>
          <a:xfrm>
            <a:off x="2472857" y="1690961"/>
            <a:ext cx="895841" cy="415498"/>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80</a:t>
            </a:r>
            <a:r>
              <a:rPr lang="en-US" altLang="zh-CN" sz="1015" dirty="0">
                <a:solidFill>
                  <a:srgbClr val="01ACBE"/>
                </a:solidFill>
                <a:latin typeface="Impact" panose="020B0806030902050204" pitchFamily="34" charset="0"/>
              </a:rPr>
              <a:t>%</a:t>
            </a:r>
            <a:endParaRPr lang="zh-CN" altLang="en-US" sz="2100" dirty="0">
              <a:solidFill>
                <a:srgbClr val="01ACBE"/>
              </a:solidFill>
              <a:latin typeface="Impact" panose="020B0806030902050204" pitchFamily="34" charset="0"/>
            </a:endParaRPr>
          </a:p>
        </p:txBody>
      </p:sp>
      <p:sp>
        <p:nvSpPr>
          <p:cNvPr id="16" name="圆角矩形 15"/>
          <p:cNvSpPr/>
          <p:nvPr/>
        </p:nvSpPr>
        <p:spPr>
          <a:xfrm>
            <a:off x="762684" y="1188789"/>
            <a:ext cx="1116755" cy="2578297"/>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圆角矩形 16"/>
          <p:cNvSpPr/>
          <p:nvPr/>
        </p:nvSpPr>
        <p:spPr>
          <a:xfrm>
            <a:off x="919788" y="1343058"/>
            <a:ext cx="816867" cy="2287678"/>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 name="文本框 61"/>
          <p:cNvSpPr txBox="1"/>
          <p:nvPr/>
        </p:nvSpPr>
        <p:spPr>
          <a:xfrm>
            <a:off x="873142" y="1440988"/>
            <a:ext cx="895841" cy="415498"/>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90</a:t>
            </a:r>
            <a:r>
              <a:rPr lang="en-US" altLang="zh-CN" sz="1015" dirty="0">
                <a:solidFill>
                  <a:srgbClr val="FFB850"/>
                </a:solidFill>
                <a:latin typeface="Impact" panose="020B0806030902050204" pitchFamily="34" charset="0"/>
              </a:rPr>
              <a:t>%</a:t>
            </a:r>
            <a:endParaRPr lang="zh-CN" altLang="en-US" sz="2100" dirty="0">
              <a:solidFill>
                <a:srgbClr val="FFB850"/>
              </a:solidFill>
              <a:latin typeface="Impact" panose="020B0806030902050204" pitchFamily="34" charset="0"/>
            </a:endParaRPr>
          </a:p>
        </p:txBody>
      </p:sp>
      <p:grpSp>
        <p:nvGrpSpPr>
          <p:cNvPr id="19" name="组合 18"/>
          <p:cNvGrpSpPr/>
          <p:nvPr/>
        </p:nvGrpSpPr>
        <p:grpSpPr>
          <a:xfrm>
            <a:off x="983140" y="2895117"/>
            <a:ext cx="690162" cy="680242"/>
            <a:chOff x="1310682" y="3861049"/>
            <a:chExt cx="920096" cy="907199"/>
          </a:xfrm>
        </p:grpSpPr>
        <p:sp>
          <p:nvSpPr>
            <p:cNvPr id="20" name="椭圆 19"/>
            <p:cNvSpPr/>
            <p:nvPr/>
          </p:nvSpPr>
          <p:spPr>
            <a:xfrm>
              <a:off x="1310682"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1" name="组合 20"/>
            <p:cNvGrpSpPr/>
            <p:nvPr/>
          </p:nvGrpSpPr>
          <p:grpSpPr>
            <a:xfrm>
              <a:off x="1344549" y="3894442"/>
              <a:ext cx="852360" cy="840412"/>
              <a:chOff x="1344549" y="3893401"/>
              <a:chExt cx="852360" cy="814203"/>
            </a:xfrm>
          </p:grpSpPr>
          <p:sp>
            <p:nvSpPr>
              <p:cNvPr id="22" name="椭圆 21"/>
              <p:cNvSpPr/>
              <p:nvPr/>
            </p:nvSpPr>
            <p:spPr>
              <a:xfrm>
                <a:off x="1344549" y="3893401"/>
                <a:ext cx="852360" cy="814203"/>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3" name="Group 8"/>
              <p:cNvGrpSpPr>
                <a:grpSpLocks noChangeAspect="1"/>
              </p:cNvGrpSpPr>
              <p:nvPr/>
            </p:nvGrpSpPr>
            <p:grpSpPr bwMode="auto">
              <a:xfrm>
                <a:off x="1557997" y="4064238"/>
                <a:ext cx="421027" cy="454651"/>
                <a:chOff x="3437" y="2282"/>
                <a:chExt cx="679" cy="744"/>
              </a:xfrm>
              <a:solidFill>
                <a:schemeClr val="bg1"/>
              </a:solidFill>
            </p:grpSpPr>
            <p:sp>
              <p:nvSpPr>
                <p:cNvPr id="2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grpSp>
        <p:nvGrpSpPr>
          <p:cNvPr id="26" name="组合 25"/>
          <p:cNvGrpSpPr/>
          <p:nvPr/>
        </p:nvGrpSpPr>
        <p:grpSpPr>
          <a:xfrm>
            <a:off x="2582855" y="2895117"/>
            <a:ext cx="690162" cy="680242"/>
            <a:chOff x="3443358" y="3861049"/>
            <a:chExt cx="920096" cy="907199"/>
          </a:xfrm>
        </p:grpSpPr>
        <p:sp>
          <p:nvSpPr>
            <p:cNvPr id="27" name="椭圆 26"/>
            <p:cNvSpPr/>
            <p:nvPr/>
          </p:nvSpPr>
          <p:spPr>
            <a:xfrm>
              <a:off x="3443358"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椭圆 27"/>
            <p:cNvSpPr/>
            <p:nvPr/>
          </p:nvSpPr>
          <p:spPr>
            <a:xfrm>
              <a:off x="3477225" y="3894442"/>
              <a:ext cx="852360" cy="840412"/>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9" name="Group 13"/>
            <p:cNvGrpSpPr>
              <a:grpSpLocks noChangeAspect="1"/>
            </p:cNvGrpSpPr>
            <p:nvPr/>
          </p:nvGrpSpPr>
          <p:grpSpPr bwMode="auto">
            <a:xfrm>
              <a:off x="3675268" y="4080591"/>
              <a:ext cx="461686" cy="475193"/>
              <a:chOff x="2426" y="2781"/>
              <a:chExt cx="593" cy="600"/>
            </a:xfrm>
            <a:solidFill>
              <a:schemeClr val="bg1"/>
            </a:solidFill>
          </p:grpSpPr>
          <p:sp>
            <p:nvSpPr>
              <p:cNvPr id="3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2" name="组合 31"/>
          <p:cNvGrpSpPr/>
          <p:nvPr/>
        </p:nvGrpSpPr>
        <p:grpSpPr>
          <a:xfrm>
            <a:off x="4182572" y="2895117"/>
            <a:ext cx="690162" cy="680242"/>
            <a:chOff x="5576036" y="3861049"/>
            <a:chExt cx="920096" cy="907199"/>
          </a:xfrm>
        </p:grpSpPr>
        <p:sp>
          <p:nvSpPr>
            <p:cNvPr id="33" name="椭圆 32"/>
            <p:cNvSpPr/>
            <p:nvPr/>
          </p:nvSpPr>
          <p:spPr>
            <a:xfrm>
              <a:off x="5576036"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椭圆 33"/>
            <p:cNvSpPr/>
            <p:nvPr/>
          </p:nvSpPr>
          <p:spPr>
            <a:xfrm>
              <a:off x="5609903" y="3894442"/>
              <a:ext cx="852360" cy="840412"/>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5" name="Group 18"/>
            <p:cNvGrpSpPr>
              <a:grpSpLocks noChangeAspect="1"/>
            </p:cNvGrpSpPr>
            <p:nvPr/>
          </p:nvGrpSpPr>
          <p:grpSpPr bwMode="auto">
            <a:xfrm>
              <a:off x="5793235" y="4088980"/>
              <a:ext cx="479594" cy="454601"/>
              <a:chOff x="3802" y="2858"/>
              <a:chExt cx="616" cy="574"/>
            </a:xfrm>
            <a:solidFill>
              <a:schemeClr val="bg1"/>
            </a:solidFill>
          </p:grpSpPr>
          <p:sp>
            <p:nvSpPr>
              <p:cNvPr id="3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41" name="组合 40"/>
          <p:cNvGrpSpPr/>
          <p:nvPr/>
        </p:nvGrpSpPr>
        <p:grpSpPr>
          <a:xfrm>
            <a:off x="5782286" y="2895117"/>
            <a:ext cx="690162" cy="680240"/>
            <a:chOff x="7708712" y="3861048"/>
            <a:chExt cx="920096" cy="907197"/>
          </a:xfrm>
        </p:grpSpPr>
        <p:sp>
          <p:nvSpPr>
            <p:cNvPr id="42" name="椭圆 41"/>
            <p:cNvSpPr/>
            <p:nvPr/>
          </p:nvSpPr>
          <p:spPr>
            <a:xfrm>
              <a:off x="7708712" y="3861048"/>
              <a:ext cx="920096" cy="907197"/>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椭圆 42"/>
            <p:cNvSpPr/>
            <p:nvPr/>
          </p:nvSpPr>
          <p:spPr>
            <a:xfrm>
              <a:off x="7742578" y="3894440"/>
              <a:ext cx="852360" cy="840413"/>
            </a:xfrm>
            <a:prstGeom prst="ellips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4" name="Group 26"/>
            <p:cNvGrpSpPr>
              <a:grpSpLocks noChangeAspect="1"/>
            </p:cNvGrpSpPr>
            <p:nvPr/>
          </p:nvGrpSpPr>
          <p:grpSpPr bwMode="auto">
            <a:xfrm>
              <a:off x="7879441" y="4152182"/>
              <a:ext cx="620626" cy="312988"/>
              <a:chOff x="5676" y="2597"/>
              <a:chExt cx="1061" cy="526"/>
            </a:xfrm>
            <a:solidFill>
              <a:schemeClr val="bg1"/>
            </a:solidFill>
          </p:grpSpPr>
          <p:sp>
            <p:nvSpPr>
              <p:cNvPr id="45"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6"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7"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8"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9"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0" name="组合 59"/>
          <p:cNvGrpSpPr/>
          <p:nvPr/>
        </p:nvGrpSpPr>
        <p:grpSpPr>
          <a:xfrm>
            <a:off x="7382003" y="2895117"/>
            <a:ext cx="690162" cy="680242"/>
            <a:chOff x="9841390" y="3861049"/>
            <a:chExt cx="920096" cy="907199"/>
          </a:xfrm>
        </p:grpSpPr>
        <p:sp>
          <p:nvSpPr>
            <p:cNvPr id="61" name="椭圆 60"/>
            <p:cNvSpPr/>
            <p:nvPr/>
          </p:nvSpPr>
          <p:spPr>
            <a:xfrm>
              <a:off x="9841390"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椭圆 61"/>
            <p:cNvSpPr/>
            <p:nvPr/>
          </p:nvSpPr>
          <p:spPr>
            <a:xfrm>
              <a:off x="9875257" y="3894442"/>
              <a:ext cx="852360" cy="840412"/>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3" name="Freeform 108"/>
            <p:cNvSpPr>
              <a:spLocks noEditPoints="1"/>
            </p:cNvSpPr>
            <p:nvPr/>
          </p:nvSpPr>
          <p:spPr bwMode="auto">
            <a:xfrm>
              <a:off x="10063091" y="4074257"/>
              <a:ext cx="468085" cy="47787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cxnSp>
        <p:nvCxnSpPr>
          <p:cNvPr id="64" name="直接连接符 63"/>
          <p:cNvCxnSpPr/>
          <p:nvPr/>
        </p:nvCxnSpPr>
        <p:spPr>
          <a:xfrm>
            <a:off x="711235" y="4047531"/>
            <a:ext cx="7643278"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5" name="文本框 128"/>
          <p:cNvSpPr txBox="1"/>
          <p:nvPr/>
        </p:nvSpPr>
        <p:spPr>
          <a:xfrm>
            <a:off x="974378" y="2329714"/>
            <a:ext cx="693368" cy="461665"/>
          </a:xfrm>
          <a:prstGeom prst="rect">
            <a:avLst/>
          </a:prstGeom>
          <a:noFill/>
        </p:spPr>
        <p:txBody>
          <a:bodyPr wrap="square" rtlCol="0">
            <a:spAutoFit/>
          </a:bodyPr>
          <a:lstStyle/>
          <a:p>
            <a:pPr algn="ctr"/>
            <a:r>
              <a:rPr lang="zh-CN" altLang="en-US" sz="1200" dirty="0">
                <a:solidFill>
                  <a:srgbClr val="EB9624"/>
                </a:solidFill>
                <a:latin typeface="+mn-ea"/>
              </a:rPr>
              <a:t>项目一</a:t>
            </a:r>
            <a:endParaRPr lang="en-US" altLang="zh-CN" sz="1200" dirty="0">
              <a:solidFill>
                <a:srgbClr val="EB9624"/>
              </a:solidFill>
              <a:latin typeface="+mn-ea"/>
            </a:endParaRPr>
          </a:p>
          <a:p>
            <a:pPr algn="ctr"/>
            <a:r>
              <a:rPr lang="zh-CN" altLang="en-US" sz="1200" dirty="0">
                <a:solidFill>
                  <a:srgbClr val="EB9624"/>
                </a:solidFill>
                <a:latin typeface="+mn-ea"/>
              </a:rPr>
              <a:t>名称</a:t>
            </a:r>
          </a:p>
        </p:txBody>
      </p:sp>
      <p:sp>
        <p:nvSpPr>
          <p:cNvPr id="66" name="文本框 128"/>
          <p:cNvSpPr txBox="1"/>
          <p:nvPr/>
        </p:nvSpPr>
        <p:spPr>
          <a:xfrm>
            <a:off x="2574093" y="2329714"/>
            <a:ext cx="693368" cy="461665"/>
          </a:xfrm>
          <a:prstGeom prst="rect">
            <a:avLst/>
          </a:prstGeom>
          <a:noFill/>
        </p:spPr>
        <p:txBody>
          <a:bodyPr wrap="square" rtlCol="0">
            <a:spAutoFit/>
          </a:bodyPr>
          <a:lstStyle/>
          <a:p>
            <a:pPr algn="ctr"/>
            <a:r>
              <a:rPr lang="zh-CN" altLang="en-US" sz="1200" dirty="0">
                <a:solidFill>
                  <a:srgbClr val="EB9624"/>
                </a:solidFill>
                <a:latin typeface="+mn-ea"/>
              </a:rPr>
              <a:t>项目二</a:t>
            </a:r>
            <a:endParaRPr lang="en-US" altLang="zh-CN" sz="1200" dirty="0">
              <a:solidFill>
                <a:srgbClr val="EB9624"/>
              </a:solidFill>
              <a:latin typeface="+mn-ea"/>
            </a:endParaRPr>
          </a:p>
          <a:p>
            <a:pPr algn="ctr"/>
            <a:r>
              <a:rPr lang="zh-CN" altLang="en-US" sz="1200" dirty="0">
                <a:solidFill>
                  <a:srgbClr val="EB9624"/>
                </a:solidFill>
                <a:latin typeface="+mn-ea"/>
              </a:rPr>
              <a:t>名称</a:t>
            </a:r>
          </a:p>
        </p:txBody>
      </p:sp>
      <p:sp>
        <p:nvSpPr>
          <p:cNvPr id="67" name="文本框 128"/>
          <p:cNvSpPr txBox="1"/>
          <p:nvPr/>
        </p:nvSpPr>
        <p:spPr>
          <a:xfrm>
            <a:off x="4173810" y="2329714"/>
            <a:ext cx="693368" cy="461665"/>
          </a:xfrm>
          <a:prstGeom prst="rect">
            <a:avLst/>
          </a:prstGeom>
          <a:noFill/>
        </p:spPr>
        <p:txBody>
          <a:bodyPr wrap="square" rtlCol="0">
            <a:spAutoFit/>
          </a:bodyPr>
          <a:lstStyle/>
          <a:p>
            <a:pPr algn="ctr"/>
            <a:r>
              <a:rPr lang="zh-CN" altLang="en-US" sz="1200" dirty="0">
                <a:solidFill>
                  <a:srgbClr val="EB9624"/>
                </a:solidFill>
                <a:latin typeface="+mn-ea"/>
              </a:rPr>
              <a:t>项目三</a:t>
            </a:r>
            <a:endParaRPr lang="en-US" altLang="zh-CN" sz="1200" dirty="0">
              <a:solidFill>
                <a:srgbClr val="EB9624"/>
              </a:solidFill>
              <a:latin typeface="+mn-ea"/>
            </a:endParaRPr>
          </a:p>
          <a:p>
            <a:pPr algn="ctr"/>
            <a:r>
              <a:rPr lang="zh-CN" altLang="en-US" sz="1200" dirty="0">
                <a:solidFill>
                  <a:srgbClr val="EB9624"/>
                </a:solidFill>
                <a:latin typeface="+mn-ea"/>
              </a:rPr>
              <a:t>名称</a:t>
            </a:r>
          </a:p>
        </p:txBody>
      </p:sp>
      <p:sp>
        <p:nvSpPr>
          <p:cNvPr id="68" name="文本框 128"/>
          <p:cNvSpPr txBox="1"/>
          <p:nvPr/>
        </p:nvSpPr>
        <p:spPr>
          <a:xfrm>
            <a:off x="5773525" y="2329714"/>
            <a:ext cx="693368" cy="461665"/>
          </a:xfrm>
          <a:prstGeom prst="rect">
            <a:avLst/>
          </a:prstGeom>
          <a:noFill/>
        </p:spPr>
        <p:txBody>
          <a:bodyPr wrap="square" rtlCol="0">
            <a:spAutoFit/>
          </a:bodyPr>
          <a:lstStyle/>
          <a:p>
            <a:pPr algn="ctr"/>
            <a:r>
              <a:rPr lang="zh-CN" altLang="en-US" sz="1200" dirty="0">
                <a:solidFill>
                  <a:srgbClr val="EB9624"/>
                </a:solidFill>
                <a:latin typeface="+mn-ea"/>
              </a:rPr>
              <a:t>项目四</a:t>
            </a:r>
            <a:endParaRPr lang="en-US" altLang="zh-CN" sz="1200" dirty="0">
              <a:solidFill>
                <a:srgbClr val="EB9624"/>
              </a:solidFill>
              <a:latin typeface="+mn-ea"/>
            </a:endParaRPr>
          </a:p>
          <a:p>
            <a:pPr algn="ctr"/>
            <a:r>
              <a:rPr lang="zh-CN" altLang="en-US" sz="1200" dirty="0">
                <a:solidFill>
                  <a:srgbClr val="EB9624"/>
                </a:solidFill>
                <a:latin typeface="+mn-ea"/>
              </a:rPr>
              <a:t>名称</a:t>
            </a:r>
          </a:p>
        </p:txBody>
      </p:sp>
      <p:sp>
        <p:nvSpPr>
          <p:cNvPr id="69" name="文本框 128"/>
          <p:cNvSpPr txBox="1"/>
          <p:nvPr/>
        </p:nvSpPr>
        <p:spPr>
          <a:xfrm>
            <a:off x="7373242" y="2329714"/>
            <a:ext cx="693368" cy="461665"/>
          </a:xfrm>
          <a:prstGeom prst="rect">
            <a:avLst/>
          </a:prstGeom>
          <a:noFill/>
        </p:spPr>
        <p:txBody>
          <a:bodyPr wrap="square" rtlCol="0">
            <a:spAutoFit/>
          </a:bodyPr>
          <a:lstStyle/>
          <a:p>
            <a:pPr algn="ctr"/>
            <a:r>
              <a:rPr lang="zh-CN" altLang="en-US" sz="1200" dirty="0">
                <a:solidFill>
                  <a:srgbClr val="EB9624"/>
                </a:solidFill>
                <a:latin typeface="+mn-ea"/>
              </a:rPr>
              <a:t>项目五</a:t>
            </a:r>
            <a:endParaRPr lang="en-US" altLang="zh-CN" sz="1200" dirty="0">
              <a:solidFill>
                <a:srgbClr val="EB9624"/>
              </a:solidFill>
              <a:latin typeface="+mn-ea"/>
            </a:endParaRPr>
          </a:p>
          <a:p>
            <a:pPr algn="ctr"/>
            <a:r>
              <a:rPr lang="zh-CN" altLang="en-US" sz="1200" dirty="0">
                <a:solidFill>
                  <a:srgbClr val="EB9624"/>
                </a:solidFill>
                <a:latin typeface="+mn-ea"/>
              </a:rPr>
              <a:t>名称</a:t>
            </a:r>
          </a:p>
        </p:txBody>
      </p:sp>
      <p:sp>
        <p:nvSpPr>
          <p:cNvPr id="70" name="文本框 129"/>
          <p:cNvSpPr txBox="1"/>
          <p:nvPr/>
        </p:nvSpPr>
        <p:spPr>
          <a:xfrm>
            <a:off x="1587983" y="4197141"/>
            <a:ext cx="5950943"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1500"/>
                                        <p:tgtEl>
                                          <p:spTgt spid="19"/>
                                        </p:tgtEl>
                                      </p:cBhvr>
                                    </p:animEffect>
                                  </p:childTnLst>
                                </p:cTn>
                              </p:par>
                              <p:par>
                                <p:cTn id="28" presetID="21" presetClass="entr" presetSubtype="1" fill="hold" nodeType="withEffect">
                                  <p:stCondLst>
                                    <p:cond delay="50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1500"/>
                                        <p:tgtEl>
                                          <p:spTgt spid="26"/>
                                        </p:tgtEl>
                                      </p:cBhvr>
                                    </p:animEffect>
                                  </p:childTnLst>
                                </p:cTn>
                              </p:par>
                              <p:par>
                                <p:cTn id="31" presetID="21" presetClass="entr" presetSubtype="1" fill="hold" nodeType="withEffect">
                                  <p:stCondLst>
                                    <p:cond delay="1000"/>
                                  </p:stCondLst>
                                  <p:childTnLst>
                                    <p:set>
                                      <p:cBhvr>
                                        <p:cTn id="32" dur="1" fill="hold">
                                          <p:stCondLst>
                                            <p:cond delay="0"/>
                                          </p:stCondLst>
                                        </p:cTn>
                                        <p:tgtEl>
                                          <p:spTgt spid="32"/>
                                        </p:tgtEl>
                                        <p:attrNameLst>
                                          <p:attrName>style.visibility</p:attrName>
                                        </p:attrNameLst>
                                      </p:cBhvr>
                                      <p:to>
                                        <p:strVal val="visible"/>
                                      </p:to>
                                    </p:set>
                                    <p:animEffect transition="in" filter="wheel(1)">
                                      <p:cBhvr>
                                        <p:cTn id="33" dur="1500"/>
                                        <p:tgtEl>
                                          <p:spTgt spid="32"/>
                                        </p:tgtEl>
                                      </p:cBhvr>
                                    </p:animEffect>
                                  </p:childTnLst>
                                </p:cTn>
                              </p:par>
                              <p:par>
                                <p:cTn id="34" presetID="21" presetClass="entr" presetSubtype="1" fill="hold" nodeType="withEffect">
                                  <p:stCondLst>
                                    <p:cond delay="1500"/>
                                  </p:stCondLst>
                                  <p:childTnLst>
                                    <p:set>
                                      <p:cBhvr>
                                        <p:cTn id="35" dur="1" fill="hold">
                                          <p:stCondLst>
                                            <p:cond delay="0"/>
                                          </p:stCondLst>
                                        </p:cTn>
                                        <p:tgtEl>
                                          <p:spTgt spid="41"/>
                                        </p:tgtEl>
                                        <p:attrNameLst>
                                          <p:attrName>style.visibility</p:attrName>
                                        </p:attrNameLst>
                                      </p:cBhvr>
                                      <p:to>
                                        <p:strVal val="visible"/>
                                      </p:to>
                                    </p:set>
                                    <p:animEffect transition="in" filter="wheel(1)">
                                      <p:cBhvr>
                                        <p:cTn id="36" dur="1500"/>
                                        <p:tgtEl>
                                          <p:spTgt spid="41"/>
                                        </p:tgtEl>
                                      </p:cBhvr>
                                    </p:animEffect>
                                  </p:childTnLst>
                                </p:cTn>
                              </p:par>
                              <p:par>
                                <p:cTn id="37" presetID="21" presetClass="entr" presetSubtype="1" fill="hold" nodeType="withEffect">
                                  <p:stCondLst>
                                    <p:cond delay="2000"/>
                                  </p:stCondLst>
                                  <p:childTnLst>
                                    <p:set>
                                      <p:cBhvr>
                                        <p:cTn id="38" dur="1" fill="hold">
                                          <p:stCondLst>
                                            <p:cond delay="0"/>
                                          </p:stCondLst>
                                        </p:cTn>
                                        <p:tgtEl>
                                          <p:spTgt spid="60"/>
                                        </p:tgtEl>
                                        <p:attrNameLst>
                                          <p:attrName>style.visibility</p:attrName>
                                        </p:attrNameLst>
                                      </p:cBhvr>
                                      <p:to>
                                        <p:strVal val="visible"/>
                                      </p:to>
                                    </p:set>
                                    <p:animEffect transition="in" filter="wheel(1)">
                                      <p:cBhvr>
                                        <p:cTn id="39" dur="1500"/>
                                        <p:tgtEl>
                                          <p:spTgt spid="60"/>
                                        </p:tgtEl>
                                      </p:cBhvr>
                                    </p:animEffect>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randombar(horizontal)">
                                      <p:cBhvr>
                                        <p:cTn id="43" dur="250"/>
                                        <p:tgtEl>
                                          <p:spTgt spid="65"/>
                                        </p:tgtEl>
                                      </p:cBhvr>
                                    </p:animEffect>
                                  </p:childTnLst>
                                </p:cTn>
                              </p:par>
                            </p:childTnLst>
                          </p:cTn>
                        </p:par>
                        <p:par>
                          <p:cTn id="44" fill="hold">
                            <p:stCondLst>
                              <p:cond delay="4500"/>
                            </p:stCondLst>
                            <p:childTnLst>
                              <p:par>
                                <p:cTn id="45" presetID="14" presetClass="entr" presetSubtype="1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randombar(horizontal)">
                                      <p:cBhvr>
                                        <p:cTn id="47" dur="250"/>
                                        <p:tgtEl>
                                          <p:spTgt spid="66"/>
                                        </p:tgtEl>
                                      </p:cBhvr>
                                    </p:animEffect>
                                  </p:childTnLst>
                                </p:cTn>
                              </p:par>
                            </p:childTnLst>
                          </p:cTn>
                        </p:par>
                        <p:par>
                          <p:cTn id="48" fill="hold">
                            <p:stCondLst>
                              <p:cond delay="5000"/>
                            </p:stCondLst>
                            <p:childTnLst>
                              <p:par>
                                <p:cTn id="49" presetID="14" presetClass="entr" presetSubtype="1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randombar(horizontal)">
                                      <p:cBhvr>
                                        <p:cTn id="51" dur="250"/>
                                        <p:tgtEl>
                                          <p:spTgt spid="67"/>
                                        </p:tgtEl>
                                      </p:cBhvr>
                                    </p:animEffect>
                                  </p:childTnLst>
                                </p:cTn>
                              </p:par>
                            </p:childTnLst>
                          </p:cTn>
                        </p:par>
                        <p:par>
                          <p:cTn id="52" fill="hold">
                            <p:stCondLst>
                              <p:cond delay="5500"/>
                            </p:stCondLst>
                            <p:childTnLst>
                              <p:par>
                                <p:cTn id="53" presetID="14" presetClass="entr" presetSubtype="1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randombar(horizontal)">
                                      <p:cBhvr>
                                        <p:cTn id="55" dur="250"/>
                                        <p:tgtEl>
                                          <p:spTgt spid="68"/>
                                        </p:tgtEl>
                                      </p:cBhvr>
                                    </p:animEffect>
                                  </p:childTnLst>
                                </p:cTn>
                              </p:par>
                            </p:childTnLst>
                          </p:cTn>
                        </p:par>
                        <p:par>
                          <p:cTn id="56" fill="hold">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randombar(horizontal)">
                                      <p:cBhvr>
                                        <p:cTn id="59" dur="250"/>
                                        <p:tgtEl>
                                          <p:spTgt spid="69"/>
                                        </p:tgtEl>
                                      </p:cBhvr>
                                    </p:animEffect>
                                  </p:childTnLst>
                                </p:cTn>
                              </p:par>
                            </p:childTnLst>
                          </p:cTn>
                        </p:par>
                        <p:par>
                          <p:cTn id="60" fill="hold">
                            <p:stCondLst>
                              <p:cond delay="6500"/>
                            </p:stCondLst>
                            <p:childTnLst>
                              <p:par>
                                <p:cTn id="61" presetID="22"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1000"/>
                                        <p:tgtEl>
                                          <p:spTgt spid="1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1000"/>
                                        <p:tgtEl>
                                          <p:spTgt spid="1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1000"/>
                                        <p:tgtEl>
                                          <p:spTgt spid="1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1000"/>
                                        <p:tgtEl>
                                          <p:spTgt spid="8"/>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1000"/>
                                        <p:tgtEl>
                                          <p:spTgt spid="5"/>
                                        </p:tgtEl>
                                      </p:cBhvr>
                                    </p:animEffect>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1000"/>
                                        <p:tgtEl>
                                          <p:spTgt spid="12"/>
                                        </p:tgtEl>
                                      </p:cBhvr>
                                    </p:animEffect>
                                    <p:anim calcmode="lin" valueType="num">
                                      <p:cBhvr>
                                        <p:cTn id="90" dur="1000" fill="hold"/>
                                        <p:tgtEl>
                                          <p:spTgt spid="12"/>
                                        </p:tgtEl>
                                        <p:attrNameLst>
                                          <p:attrName>ppt_x</p:attrName>
                                        </p:attrNameLst>
                                      </p:cBhvr>
                                      <p:tavLst>
                                        <p:tav tm="0">
                                          <p:val>
                                            <p:strVal val="#ppt_x"/>
                                          </p:val>
                                        </p:tav>
                                        <p:tav tm="100000">
                                          <p:val>
                                            <p:strVal val="#ppt_x"/>
                                          </p:val>
                                        </p:tav>
                                      </p:tavLst>
                                    </p:anim>
                                    <p:anim calcmode="lin" valueType="num">
                                      <p:cBhvr>
                                        <p:cTn id="91" dur="1000" fill="hold"/>
                                        <p:tgtEl>
                                          <p:spTgt spid="1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1000"/>
                                        <p:tgtEl>
                                          <p:spTgt spid="15"/>
                                        </p:tgtEl>
                                      </p:cBhvr>
                                    </p:animEffect>
                                    <p:anim calcmode="lin" valueType="num">
                                      <p:cBhvr>
                                        <p:cTn id="95" dur="1000" fill="hold"/>
                                        <p:tgtEl>
                                          <p:spTgt spid="15"/>
                                        </p:tgtEl>
                                        <p:attrNameLst>
                                          <p:attrName>ppt_x</p:attrName>
                                        </p:attrNameLst>
                                      </p:cBhvr>
                                      <p:tavLst>
                                        <p:tav tm="0">
                                          <p:val>
                                            <p:strVal val="#ppt_x"/>
                                          </p:val>
                                        </p:tav>
                                        <p:tav tm="100000">
                                          <p:val>
                                            <p:strVal val="#ppt_x"/>
                                          </p:val>
                                        </p:tav>
                                      </p:tavLst>
                                    </p:anim>
                                    <p:anim calcmode="lin" valueType="num">
                                      <p:cBhvr>
                                        <p:cTn id="96" dur="1000" fill="hold"/>
                                        <p:tgtEl>
                                          <p:spTgt spid="1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1000"/>
                                        <p:tgtEl>
                                          <p:spTgt spid="18"/>
                                        </p:tgtEl>
                                      </p:cBhvr>
                                    </p:animEffect>
                                    <p:anim calcmode="lin" valueType="num">
                                      <p:cBhvr>
                                        <p:cTn id="100" dur="1000" fill="hold"/>
                                        <p:tgtEl>
                                          <p:spTgt spid="18"/>
                                        </p:tgtEl>
                                        <p:attrNameLst>
                                          <p:attrName>ppt_x</p:attrName>
                                        </p:attrNameLst>
                                      </p:cBhvr>
                                      <p:tavLst>
                                        <p:tav tm="0">
                                          <p:val>
                                            <p:strVal val="#ppt_x"/>
                                          </p:val>
                                        </p:tav>
                                        <p:tav tm="100000">
                                          <p:val>
                                            <p:strVal val="#ppt_x"/>
                                          </p:val>
                                        </p:tav>
                                      </p:tavLst>
                                    </p:anim>
                                    <p:anim calcmode="lin" valueType="num">
                                      <p:cBhvr>
                                        <p:cTn id="101" dur="1000" fill="hold"/>
                                        <p:tgtEl>
                                          <p:spTgt spid="18"/>
                                        </p:tgtEl>
                                        <p:attrNameLst>
                                          <p:attrName>ppt_y</p:attrName>
                                        </p:attrNameLst>
                                      </p:cBhvr>
                                      <p:tavLst>
                                        <p:tav tm="0">
                                          <p:val>
                                            <p:strVal val="#ppt_y+.1"/>
                                          </p:val>
                                        </p:tav>
                                        <p:tav tm="100000">
                                          <p:val>
                                            <p:strVal val="#ppt_y"/>
                                          </p:val>
                                        </p:tav>
                                      </p:tavLst>
                                    </p:anim>
                                  </p:childTnLst>
                                </p:cTn>
                              </p:par>
                            </p:childTnLst>
                          </p:cTn>
                        </p:par>
                        <p:par>
                          <p:cTn id="102" fill="hold">
                            <p:stCondLst>
                              <p:cond delay="8500"/>
                            </p:stCondLst>
                            <p:childTnLst>
                              <p:par>
                                <p:cTn id="103" presetID="16" presetClass="entr" presetSubtype="37" fill="hold"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barn(outVertical)">
                                      <p:cBhvr>
                                        <p:cTn id="105" dur="500"/>
                                        <p:tgtEl>
                                          <p:spTgt spid="64"/>
                                        </p:tgtEl>
                                      </p:cBhvr>
                                    </p:animEffect>
                                  </p:childTnLst>
                                </p:cTn>
                              </p:par>
                            </p:childTnLst>
                          </p:cTn>
                        </p:par>
                        <p:par>
                          <p:cTn id="106" fill="hold">
                            <p:stCondLst>
                              <p:cond delay="9000"/>
                            </p:stCondLst>
                            <p:childTnLst>
                              <p:par>
                                <p:cTn id="107" presetID="42" presetClass="entr" presetSubtype="0"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1000"/>
                                        <p:tgtEl>
                                          <p:spTgt spid="70"/>
                                        </p:tgtEl>
                                      </p:cBhvr>
                                    </p:animEffect>
                                    <p:anim calcmode="lin" valueType="num">
                                      <p:cBhvr>
                                        <p:cTn id="110" dur="1000" fill="hold"/>
                                        <p:tgtEl>
                                          <p:spTgt spid="70"/>
                                        </p:tgtEl>
                                        <p:attrNameLst>
                                          <p:attrName>ppt_x</p:attrName>
                                        </p:attrNameLst>
                                      </p:cBhvr>
                                      <p:tavLst>
                                        <p:tav tm="0">
                                          <p:val>
                                            <p:strVal val="#ppt_x"/>
                                          </p:val>
                                        </p:tav>
                                        <p:tav tm="100000">
                                          <p:val>
                                            <p:strVal val="#ppt_x"/>
                                          </p:val>
                                        </p:tav>
                                      </p:tavLst>
                                    </p:anim>
                                    <p:anim calcmode="lin" valueType="num">
                                      <p:cBhvr>
                                        <p:cTn id="11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65" grpId="0"/>
      <p:bldP spid="66" grpId="0"/>
      <p:bldP spid="67" grpId="0"/>
      <p:bldP spid="68" grpId="0"/>
      <p:bldP spid="69"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259632" y="2306759"/>
            <a:ext cx="7147293" cy="2031271"/>
          </a:xfrm>
          <a:prstGeom prst="rect">
            <a:avLst/>
          </a:prstGeom>
          <a:noFill/>
        </p:spPr>
        <p:txBody>
          <a:bodyPr wrap="square" lIns="91386" tIns="45693" rIns="91386" bIns="45693"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00" dirty="0" err="1">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00" dirty="0">
                <a:solidFill>
                  <a:srgbClr val="080808"/>
                </a:solidFill>
                <a:latin typeface="微软雅黑" panose="020B0503020204020204" pitchFamily="34" charset="-122"/>
                <a:ea typeface="微软雅黑" panose="020B0503020204020204" pitchFamily="34" charset="-122"/>
              </a:rPr>
              <a:t>2016</a:t>
            </a:r>
            <a:r>
              <a:rPr lang="zh-CN" altLang="en-US" sz="1400" dirty="0">
                <a:solidFill>
                  <a:srgbClr val="080808"/>
                </a:solidFill>
                <a:latin typeface="微软雅黑" panose="020B0503020204020204" pitchFamily="34" charset="-122"/>
                <a:ea typeface="微软雅黑" panose="020B0503020204020204" pitchFamily="34" charset="-122"/>
              </a:rPr>
              <a:t>我们所向披靡，</a:t>
            </a:r>
            <a:r>
              <a:rPr lang="en-US" altLang="zh-CN" sz="1400" dirty="0">
                <a:solidFill>
                  <a:srgbClr val="080808"/>
                </a:solidFill>
                <a:latin typeface="微软雅黑" panose="020B0503020204020204" pitchFamily="34" charset="-122"/>
                <a:ea typeface="微软雅黑" panose="020B0503020204020204" pitchFamily="34" charset="-122"/>
              </a:rPr>
              <a:t>2017</a:t>
            </a:r>
            <a:r>
              <a:rPr lang="zh-CN" altLang="en-US" sz="1400" dirty="0">
                <a:solidFill>
                  <a:srgbClr val="080808"/>
                </a:solidFill>
                <a:latin typeface="微软雅黑" panose="020B0503020204020204" pitchFamily="34" charset="-122"/>
                <a:ea typeface="微软雅黑" panose="020B0503020204020204" pitchFamily="34" charset="-122"/>
              </a:rPr>
              <a:t>我们勇往直前！</a:t>
            </a:r>
            <a:endParaRPr lang="zh-CN" altLang="en-US" sz="14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140311" y="770251"/>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9" name="椭圆 8"/>
              <p:cNvSpPr/>
              <p:nvPr/>
            </p:nvSpPr>
            <p:spPr>
              <a:xfrm>
                <a:off x="4565570" y="2763062"/>
                <a:ext cx="1370298" cy="1370793"/>
              </a:xfrm>
              <a:prstGeom prst="ellipse">
                <a:avLst/>
              </a:prstGeom>
              <a:solidFill>
                <a:srgbClr val="F451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7"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前 </a:t>
              </a:r>
            </a:p>
          </p:txBody>
        </p:sp>
      </p:grpSp>
      <p:grpSp>
        <p:nvGrpSpPr>
          <p:cNvPr id="12" name="组合 11"/>
          <p:cNvGrpSpPr/>
          <p:nvPr/>
        </p:nvGrpSpPr>
        <p:grpSpPr>
          <a:xfrm>
            <a:off x="2790865" y="1603223"/>
            <a:ext cx="349446" cy="349446"/>
            <a:chOff x="304800" y="673100"/>
            <a:chExt cx="4000500" cy="4000500"/>
          </a:xfrm>
          <a:effectLst>
            <a:outerShdw blurRad="444500" dist="254000" dir="684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15" name="组合 14"/>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18" name="组合 17"/>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sp>
        <p:nvSpPr>
          <p:cNvPr id="21" name="椭圆 20"/>
          <p:cNvSpPr/>
          <p:nvPr/>
        </p:nvSpPr>
        <p:spPr>
          <a:xfrm>
            <a:off x="7794388" y="4443265"/>
            <a:ext cx="500908" cy="500908"/>
          </a:xfrm>
          <a:prstGeom prst="ellipse">
            <a:avLst/>
          </a:prstGeom>
          <a:solidFill>
            <a:srgbClr val="00A7B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2" name="椭圆 21"/>
          <p:cNvSpPr/>
          <p:nvPr/>
        </p:nvSpPr>
        <p:spPr>
          <a:xfrm>
            <a:off x="8423305" y="3522698"/>
            <a:ext cx="274777" cy="274777"/>
          </a:xfrm>
          <a:prstGeom prst="ellipse">
            <a:avLst/>
          </a:prstGeom>
          <a:solidFill>
            <a:srgbClr val="FFA53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23" name="组合 22"/>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5" name="椭圆 2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6" name="组合 25"/>
          <p:cNvGrpSpPr/>
          <p:nvPr/>
        </p:nvGrpSpPr>
        <p:grpSpPr>
          <a:xfrm>
            <a:off x="2391037" y="769498"/>
            <a:ext cx="287919" cy="287919"/>
            <a:chOff x="304800" y="673100"/>
            <a:chExt cx="4000500" cy="4000500"/>
          </a:xfrm>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8" name="椭圆 2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9" name="组合 28"/>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2" name="椭圆 31"/>
          <p:cNvSpPr/>
          <p:nvPr/>
        </p:nvSpPr>
        <p:spPr>
          <a:xfrm>
            <a:off x="6629511" y="4707644"/>
            <a:ext cx="274777" cy="274777"/>
          </a:xfrm>
          <a:prstGeom prst="ellipse">
            <a:avLst/>
          </a:prstGeom>
          <a:solidFill>
            <a:srgbClr val="6C40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3" name="椭圆 32"/>
          <p:cNvSpPr/>
          <p:nvPr/>
        </p:nvSpPr>
        <p:spPr>
          <a:xfrm>
            <a:off x="8585278" y="4984207"/>
            <a:ext cx="137389" cy="137389"/>
          </a:xfrm>
          <a:prstGeom prst="ellipse">
            <a:avLst/>
          </a:prstGeom>
          <a:solidFill>
            <a:srgbClr val="FFA53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4" name="组合 33"/>
          <p:cNvGrpSpPr/>
          <p:nvPr/>
        </p:nvGrpSpPr>
        <p:grpSpPr>
          <a:xfrm>
            <a:off x="4644008" y="770251"/>
            <a:ext cx="1306135" cy="1269327"/>
            <a:chOff x="2132199" y="770251"/>
            <a:chExt cx="1306135" cy="1269327"/>
          </a:xfrm>
        </p:grpSpPr>
        <p:grpSp>
          <p:nvGrpSpPr>
            <p:cNvPr id="35" name="组合 34"/>
            <p:cNvGrpSpPr/>
            <p:nvPr/>
          </p:nvGrpSpPr>
          <p:grpSpPr>
            <a:xfrm>
              <a:off x="2132199" y="770251"/>
              <a:ext cx="1306135" cy="1269327"/>
              <a:chOff x="4345444" y="2542859"/>
              <a:chExt cx="1810550" cy="1811205"/>
            </a:xfrm>
          </p:grpSpPr>
          <p:grpSp>
            <p:nvGrpSpPr>
              <p:cNvPr id="3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4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8" name="椭圆 37"/>
              <p:cNvSpPr/>
              <p:nvPr/>
            </p:nvSpPr>
            <p:spPr>
              <a:xfrm>
                <a:off x="4565570" y="2763062"/>
                <a:ext cx="1370298" cy="1370793"/>
              </a:xfrm>
              <a:prstGeom prst="ellipse">
                <a:avLst/>
              </a:prstGeom>
              <a:solidFill>
                <a:srgbClr val="00A7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6"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言</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5000">
                                          <p:cBhvr additive="base">
                                            <p:cTn id="7" dur="20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5000">
                                          <p:cBhvr additive="base">
                                            <p:cTn id="11" dur="2000" fill="hold"/>
                                            <p:tgtEl>
                                              <p:spTgt spid="15"/>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14:bounceEnd="55000">
                                          <p:cBhvr additive="base">
                                            <p:cTn id="25" dur="2000" fill="hold"/>
                                            <p:tgtEl>
                                              <p:spTgt spid="18"/>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nodeType="withEffect">
                                      <p:stCondLst>
                                        <p:cond delay="4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nodeType="withEffect">
                                      <p:stCondLst>
                                        <p:cond delay="2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nodeType="withEffect">
                                      <p:stCondLst>
                                        <p:cond delay="40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1+#ppt_w/2"/>
                                              </p:val>
                                            </p:tav>
                                            <p:tav tm="100000">
                                              <p:val>
                                                <p:strVal val="#ppt_x"/>
                                              </p:val>
                                            </p:tav>
                                          </p:tavLst>
                                        </p:anim>
                                        <p:anim calcmode="lin" valueType="num">
                                          <p:cBhvr additive="base">
                                            <p:cTn id="12" dur="2000" fill="hold"/>
                                            <p:tgtEl>
                                              <p:spTgt spid="1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000" fill="hold"/>
                                            <p:tgtEl>
                                              <p:spTgt spid="18"/>
                                            </p:tgtEl>
                                            <p:attrNameLst>
                                              <p:attrName>ppt_x</p:attrName>
                                            </p:attrNameLst>
                                          </p:cBhvr>
                                          <p:tavLst>
                                            <p:tav tm="0">
                                              <p:val>
                                                <p:strVal val="1+#ppt_w/2"/>
                                              </p:val>
                                            </p:tav>
                                            <p:tav tm="100000">
                                              <p:val>
                                                <p:strVal val="#ppt_x"/>
                                              </p:val>
                                            </p:tav>
                                          </p:tavLst>
                                        </p:anim>
                                        <p:anim calcmode="lin" valueType="num">
                                          <p:cBhvr additive="base">
                                            <p:cTn id="26" dur="200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nodeType="withEffect">
                                      <p:stCondLst>
                                        <p:cond delay="4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nodeType="withEffect">
                                      <p:stCondLst>
                                        <p:cond delay="2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nodeType="withEffect">
                                      <p:stCondLst>
                                        <p:cond delay="40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animBg="1"/>
          <p:bldP spid="32" grpId="0" animBg="1"/>
          <p:bldP spid="3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E4180"/>
                </a:solidFill>
                <a:latin typeface="微软雅黑" panose="020B0503020204020204" pitchFamily="34" charset="-122"/>
                <a:ea typeface="微软雅黑" panose="020B0503020204020204" pitchFamily="34" charset="-122"/>
              </a:rPr>
              <a:t>单击添加标题</a:t>
            </a:r>
          </a:p>
        </p:txBody>
      </p:sp>
      <p:grpSp>
        <p:nvGrpSpPr>
          <p:cNvPr id="3" name="组合 2"/>
          <p:cNvGrpSpPr/>
          <p:nvPr/>
        </p:nvGrpSpPr>
        <p:grpSpPr>
          <a:xfrm>
            <a:off x="2466683" y="937903"/>
            <a:ext cx="1275182" cy="1276356"/>
            <a:chOff x="3288482" y="1250827"/>
            <a:chExt cx="1700022" cy="1702202"/>
          </a:xfrm>
        </p:grpSpPr>
        <p:grpSp>
          <p:nvGrpSpPr>
            <p:cNvPr id="5" name="组合 4"/>
            <p:cNvGrpSpPr/>
            <p:nvPr/>
          </p:nvGrpSpPr>
          <p:grpSpPr>
            <a:xfrm>
              <a:off x="3288482" y="1250827"/>
              <a:ext cx="1700022" cy="1702202"/>
              <a:chOff x="661303" y="454074"/>
              <a:chExt cx="2476499" cy="2479675"/>
            </a:xfrm>
          </p:grpSpPr>
          <p:sp>
            <p:nvSpPr>
              <p:cNvPr id="8"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FFB850"/>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6" name="Freeform 96"/>
            <p:cNvSpPr>
              <a:spLocks noEditPoints="1"/>
            </p:cNvSpPr>
            <p:nvPr/>
          </p:nvSpPr>
          <p:spPr bwMode="auto">
            <a:xfrm>
              <a:off x="4080842" y="1672552"/>
              <a:ext cx="300774" cy="326926"/>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 name="文本框 180"/>
            <p:cNvSpPr txBox="1"/>
            <p:nvPr/>
          </p:nvSpPr>
          <p:spPr>
            <a:xfrm>
              <a:off x="3567850" y="2139967"/>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0" name="组合 9"/>
          <p:cNvGrpSpPr/>
          <p:nvPr/>
        </p:nvGrpSpPr>
        <p:grpSpPr>
          <a:xfrm>
            <a:off x="5403326" y="937903"/>
            <a:ext cx="1275182" cy="1276356"/>
            <a:chOff x="7203496" y="1250827"/>
            <a:chExt cx="1700022" cy="1702202"/>
          </a:xfrm>
        </p:grpSpPr>
        <p:grpSp>
          <p:nvGrpSpPr>
            <p:cNvPr id="11" name="组合 10"/>
            <p:cNvGrpSpPr/>
            <p:nvPr/>
          </p:nvGrpSpPr>
          <p:grpSpPr>
            <a:xfrm flipH="1">
              <a:off x="7203496" y="1250827"/>
              <a:ext cx="1700022" cy="1702202"/>
              <a:chOff x="661303" y="454074"/>
              <a:chExt cx="2476499" cy="2479675"/>
            </a:xfrm>
          </p:grpSpPr>
          <p:sp>
            <p:nvSpPr>
              <p:cNvPr id="14"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1ACBE"/>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2" name="Freeform 100"/>
            <p:cNvSpPr>
              <a:spLocks noEditPoints="1"/>
            </p:cNvSpPr>
            <p:nvPr/>
          </p:nvSpPr>
          <p:spPr bwMode="auto">
            <a:xfrm>
              <a:off x="7805318" y="1676366"/>
              <a:ext cx="297504" cy="319299"/>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 name="文本框 182"/>
            <p:cNvSpPr txBox="1"/>
            <p:nvPr/>
          </p:nvSpPr>
          <p:spPr>
            <a:xfrm>
              <a:off x="7360090" y="2139967"/>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6" name="组合 15"/>
          <p:cNvGrpSpPr/>
          <p:nvPr/>
        </p:nvGrpSpPr>
        <p:grpSpPr>
          <a:xfrm>
            <a:off x="3123696" y="1083746"/>
            <a:ext cx="2951861" cy="3554627"/>
            <a:chOff x="4164384" y="1445329"/>
            <a:chExt cx="3935303" cy="4740600"/>
          </a:xfrm>
        </p:grpSpPr>
        <p:sp>
          <p:nvSpPr>
            <p:cNvPr id="17" name="Freeform 48"/>
            <p:cNvSpPr>
              <a:spLocks noEditPoints="1"/>
            </p:cNvSpPr>
            <p:nvPr/>
          </p:nvSpPr>
          <p:spPr bwMode="auto">
            <a:xfrm>
              <a:off x="5727736" y="1445329"/>
              <a:ext cx="808600" cy="879435"/>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nvGrpSpPr>
            <p:cNvPr id="18" name="组合 17"/>
            <p:cNvGrpSpPr/>
            <p:nvPr/>
          </p:nvGrpSpPr>
          <p:grpSpPr>
            <a:xfrm>
              <a:off x="4164384" y="2107274"/>
              <a:ext cx="3935303" cy="4078655"/>
              <a:chOff x="4164384" y="2107274"/>
              <a:chExt cx="3935303" cy="4078655"/>
            </a:xfrm>
          </p:grpSpPr>
          <p:grpSp>
            <p:nvGrpSpPr>
              <p:cNvPr id="19" name="组合 18"/>
              <p:cNvGrpSpPr/>
              <p:nvPr/>
            </p:nvGrpSpPr>
            <p:grpSpPr>
              <a:xfrm>
                <a:off x="4164384" y="2107274"/>
                <a:ext cx="3935303" cy="4078655"/>
                <a:chOff x="3302629" y="735900"/>
                <a:chExt cx="5732734" cy="5941562"/>
              </a:xfrm>
            </p:grpSpPr>
            <p:sp>
              <p:nvSpPr>
                <p:cNvPr id="24" name="弦形 23"/>
                <p:cNvSpPr/>
                <p:nvPr/>
              </p:nvSpPr>
              <p:spPr>
                <a:xfrm rot="2525344" flipH="1">
                  <a:off x="4346167" y="3082040"/>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弦形 24"/>
                <p:cNvSpPr/>
                <p:nvPr/>
              </p:nvSpPr>
              <p:spPr>
                <a:xfrm rot="16976604" flipH="1">
                  <a:off x="5451967" y="1049275"/>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弦形 25"/>
                <p:cNvSpPr/>
                <p:nvPr/>
              </p:nvSpPr>
              <p:spPr>
                <a:xfrm rot="4623396">
                  <a:off x="3314655" y="1086714"/>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7" name="组合 26"/>
                <p:cNvGrpSpPr/>
                <p:nvPr/>
              </p:nvGrpSpPr>
              <p:grpSpPr>
                <a:xfrm rot="7260000" flipH="1">
                  <a:off x="5471647" y="4895962"/>
                  <a:ext cx="1289050" cy="1952626"/>
                  <a:chOff x="2820709" y="1379509"/>
                  <a:chExt cx="1289050" cy="1952626"/>
                </a:xfrm>
              </p:grpSpPr>
              <p:sp>
                <p:nvSpPr>
                  <p:cNvPr id="62"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63"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28" name="组合 27"/>
                <p:cNvGrpSpPr/>
                <p:nvPr/>
              </p:nvGrpSpPr>
              <p:grpSpPr>
                <a:xfrm flipH="1">
                  <a:off x="7509779" y="1389035"/>
                  <a:ext cx="1289050" cy="1952626"/>
                  <a:chOff x="2820709" y="1379509"/>
                  <a:chExt cx="1289050" cy="1952626"/>
                </a:xfrm>
              </p:grpSpPr>
              <p:sp>
                <p:nvSpPr>
                  <p:cNvPr id="60"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61"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29" name="组合 28"/>
                <p:cNvGrpSpPr/>
                <p:nvPr/>
              </p:nvGrpSpPr>
              <p:grpSpPr>
                <a:xfrm>
                  <a:off x="3478428" y="1379509"/>
                  <a:ext cx="1289050" cy="1952626"/>
                  <a:chOff x="2820709" y="1379509"/>
                  <a:chExt cx="1289050" cy="1952626"/>
                </a:xfrm>
              </p:grpSpPr>
              <p:sp>
                <p:nvSpPr>
                  <p:cNvPr id="58"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9"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30" name="Group 4"/>
                <p:cNvGrpSpPr>
                  <a:grpSpLocks noChangeAspect="1"/>
                </p:cNvGrpSpPr>
                <p:nvPr/>
              </p:nvGrpSpPr>
              <p:grpSpPr bwMode="auto">
                <a:xfrm>
                  <a:off x="3406468" y="932993"/>
                  <a:ext cx="5454650" cy="4897438"/>
                  <a:chOff x="2121" y="617"/>
                  <a:chExt cx="3436" cy="3085"/>
                </a:xfrm>
                <a:gradFill>
                  <a:gsLst>
                    <a:gs pos="100000">
                      <a:srgbClr val="FDFDFD"/>
                    </a:gs>
                    <a:gs pos="0">
                      <a:schemeClr val="bg1">
                        <a:lumMod val="75000"/>
                      </a:schemeClr>
                    </a:gs>
                  </a:gsLst>
                  <a:lin ang="2700000" scaled="1"/>
                </a:gradFill>
                <a:effectLst>
                  <a:outerShdw blurRad="254000" dist="101600" dir="2700000" algn="tl" rotWithShape="0">
                    <a:prstClr val="black">
                      <a:alpha val="40000"/>
                    </a:prstClr>
                  </a:outerShdw>
                </a:effectLst>
              </p:grpSpPr>
              <p:sp>
                <p:nvSpPr>
                  <p:cNvPr id="56" name="Freeform 5"/>
                  <p:cNvSpPr/>
                  <p:nvPr/>
                </p:nvSpPr>
                <p:spPr bwMode="auto">
                  <a:xfrm>
                    <a:off x="2128" y="622"/>
                    <a:ext cx="3419" cy="3076"/>
                  </a:xfrm>
                  <a:custGeom>
                    <a:avLst/>
                    <a:gdLst>
                      <a:gd name="T0" fmla="*/ 9 w 1444"/>
                      <a:gd name="T1" fmla="*/ 761 h 1299"/>
                      <a:gd name="T2" fmla="*/ 369 w 1444"/>
                      <a:gd name="T3" fmla="*/ 1121 h 1299"/>
                      <a:gd name="T4" fmla="*/ 322 w 1444"/>
                      <a:gd name="T5" fmla="*/ 1299 h 1299"/>
                      <a:gd name="T6" fmla="*/ 1116 w 1444"/>
                      <a:gd name="T7" fmla="*/ 1299 h 1299"/>
                      <a:gd name="T8" fmla="*/ 1069 w 1444"/>
                      <a:gd name="T9" fmla="*/ 1121 h 1299"/>
                      <a:gd name="T10" fmla="*/ 1430 w 1444"/>
                      <a:gd name="T11" fmla="*/ 761 h 1299"/>
                      <a:gd name="T12" fmla="*/ 1444 w 1444"/>
                      <a:gd name="T13" fmla="*/ 761 h 1299"/>
                      <a:gd name="T14" fmla="*/ 1149 w 1444"/>
                      <a:gd name="T15" fmla="*/ 248 h 1299"/>
                      <a:gd name="T16" fmla="*/ 725 w 1444"/>
                      <a:gd name="T17" fmla="*/ 0 h 1299"/>
                      <a:gd name="T18" fmla="*/ 719 w 1444"/>
                      <a:gd name="T19" fmla="*/ 0 h 1299"/>
                      <a:gd name="T20" fmla="*/ 295 w 1444"/>
                      <a:gd name="T21" fmla="*/ 248 h 1299"/>
                      <a:gd name="T22" fmla="*/ 0 w 1444"/>
                      <a:gd name="T23" fmla="*/ 761 h 1299"/>
                      <a:gd name="T24" fmla="*/ 9 w 1444"/>
                      <a:gd name="T25" fmla="*/ 761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4" h="1299">
                        <a:moveTo>
                          <a:pt x="9" y="761"/>
                        </a:moveTo>
                        <a:cubicBezTo>
                          <a:pt x="208" y="761"/>
                          <a:pt x="369" y="922"/>
                          <a:pt x="369" y="1121"/>
                        </a:cubicBezTo>
                        <a:cubicBezTo>
                          <a:pt x="369" y="1186"/>
                          <a:pt x="352" y="1247"/>
                          <a:pt x="322" y="1299"/>
                        </a:cubicBezTo>
                        <a:cubicBezTo>
                          <a:pt x="1116" y="1299"/>
                          <a:pt x="1116" y="1299"/>
                          <a:pt x="1116" y="1299"/>
                        </a:cubicBezTo>
                        <a:cubicBezTo>
                          <a:pt x="1086" y="1247"/>
                          <a:pt x="1069" y="1186"/>
                          <a:pt x="1069" y="1121"/>
                        </a:cubicBezTo>
                        <a:cubicBezTo>
                          <a:pt x="1069" y="922"/>
                          <a:pt x="1231" y="761"/>
                          <a:pt x="1430" y="761"/>
                        </a:cubicBezTo>
                        <a:cubicBezTo>
                          <a:pt x="1434" y="761"/>
                          <a:pt x="1439" y="761"/>
                          <a:pt x="1444" y="761"/>
                        </a:cubicBezTo>
                        <a:cubicBezTo>
                          <a:pt x="1149" y="248"/>
                          <a:pt x="1149" y="248"/>
                          <a:pt x="1149" y="248"/>
                        </a:cubicBezTo>
                        <a:cubicBezTo>
                          <a:pt x="1061" y="94"/>
                          <a:pt x="900" y="0"/>
                          <a:pt x="725" y="0"/>
                        </a:cubicBezTo>
                        <a:cubicBezTo>
                          <a:pt x="719" y="0"/>
                          <a:pt x="719" y="0"/>
                          <a:pt x="719" y="0"/>
                        </a:cubicBezTo>
                        <a:cubicBezTo>
                          <a:pt x="544" y="0"/>
                          <a:pt x="383" y="94"/>
                          <a:pt x="295" y="248"/>
                        </a:cubicBezTo>
                        <a:cubicBezTo>
                          <a:pt x="0" y="761"/>
                          <a:pt x="0" y="761"/>
                          <a:pt x="0" y="761"/>
                        </a:cubicBezTo>
                        <a:cubicBezTo>
                          <a:pt x="3" y="761"/>
                          <a:pt x="6" y="761"/>
                          <a:pt x="9" y="761"/>
                        </a:cubicBezTo>
                        <a:close/>
                      </a:path>
                    </a:pathLst>
                  </a:custGeom>
                  <a:grpFill/>
                  <a:ln w="19050">
                    <a:gradFill flip="none" rotWithShape="1">
                      <a:gsLst>
                        <a:gs pos="0">
                          <a:schemeClr val="bg1"/>
                        </a:gs>
                        <a:gs pos="100000">
                          <a:schemeClr val="bg1">
                            <a:lumMod val="75000"/>
                          </a:schemeClr>
                        </a:gs>
                      </a:gsLst>
                      <a:lin ang="2700000" scaled="1"/>
                      <a:tileRect/>
                    </a:gra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57" name="Freeform 6"/>
                  <p:cNvSpPr>
                    <a:spLocks noEditPoints="1"/>
                  </p:cNvSpPr>
                  <p:nvPr/>
                </p:nvSpPr>
                <p:spPr bwMode="auto">
                  <a:xfrm>
                    <a:off x="2121" y="617"/>
                    <a:ext cx="3436" cy="3085"/>
                  </a:xfrm>
                  <a:custGeom>
                    <a:avLst/>
                    <a:gdLst>
                      <a:gd name="T0" fmla="*/ 1123 w 1451"/>
                      <a:gd name="T1" fmla="*/ 1303 h 1303"/>
                      <a:gd name="T2" fmla="*/ 322 w 1451"/>
                      <a:gd name="T3" fmla="*/ 1303 h 1303"/>
                      <a:gd name="T4" fmla="*/ 323 w 1451"/>
                      <a:gd name="T5" fmla="*/ 1300 h 1303"/>
                      <a:gd name="T6" fmla="*/ 370 w 1451"/>
                      <a:gd name="T7" fmla="*/ 1123 h 1303"/>
                      <a:gd name="T8" fmla="*/ 12 w 1451"/>
                      <a:gd name="T9" fmla="*/ 765 h 1303"/>
                      <a:gd name="T10" fmla="*/ 3 w 1451"/>
                      <a:gd name="T11" fmla="*/ 765 h 1303"/>
                      <a:gd name="T12" fmla="*/ 0 w 1451"/>
                      <a:gd name="T13" fmla="*/ 765 h 1303"/>
                      <a:gd name="T14" fmla="*/ 296 w 1451"/>
                      <a:gd name="T15" fmla="*/ 249 h 1303"/>
                      <a:gd name="T16" fmla="*/ 722 w 1451"/>
                      <a:gd name="T17" fmla="*/ 0 h 1303"/>
                      <a:gd name="T18" fmla="*/ 728 w 1451"/>
                      <a:gd name="T19" fmla="*/ 0 h 1303"/>
                      <a:gd name="T20" fmla="*/ 1154 w 1451"/>
                      <a:gd name="T21" fmla="*/ 249 h 1303"/>
                      <a:gd name="T22" fmla="*/ 1451 w 1451"/>
                      <a:gd name="T23" fmla="*/ 765 h 1303"/>
                      <a:gd name="T24" fmla="*/ 1447 w 1451"/>
                      <a:gd name="T25" fmla="*/ 765 h 1303"/>
                      <a:gd name="T26" fmla="*/ 1433 w 1451"/>
                      <a:gd name="T27" fmla="*/ 765 h 1303"/>
                      <a:gd name="T28" fmla="*/ 1074 w 1451"/>
                      <a:gd name="T29" fmla="*/ 1123 h 1303"/>
                      <a:gd name="T30" fmla="*/ 1121 w 1451"/>
                      <a:gd name="T31" fmla="*/ 1300 h 1303"/>
                      <a:gd name="T32" fmla="*/ 1123 w 1451"/>
                      <a:gd name="T33" fmla="*/ 1303 h 1303"/>
                      <a:gd name="T34" fmla="*/ 328 w 1451"/>
                      <a:gd name="T35" fmla="*/ 1299 h 1303"/>
                      <a:gd name="T36" fmla="*/ 1116 w 1451"/>
                      <a:gd name="T37" fmla="*/ 1299 h 1303"/>
                      <a:gd name="T38" fmla="*/ 1070 w 1451"/>
                      <a:gd name="T39" fmla="*/ 1123 h 1303"/>
                      <a:gd name="T40" fmla="*/ 1433 w 1451"/>
                      <a:gd name="T41" fmla="*/ 761 h 1303"/>
                      <a:gd name="T42" fmla="*/ 1444 w 1451"/>
                      <a:gd name="T43" fmla="*/ 761 h 1303"/>
                      <a:gd name="T44" fmla="*/ 1151 w 1451"/>
                      <a:gd name="T45" fmla="*/ 251 h 1303"/>
                      <a:gd name="T46" fmla="*/ 728 w 1451"/>
                      <a:gd name="T47" fmla="*/ 4 h 1303"/>
                      <a:gd name="T48" fmla="*/ 722 w 1451"/>
                      <a:gd name="T49" fmla="*/ 4 h 1303"/>
                      <a:gd name="T50" fmla="*/ 299 w 1451"/>
                      <a:gd name="T51" fmla="*/ 251 h 1303"/>
                      <a:gd name="T52" fmla="*/ 6 w 1451"/>
                      <a:gd name="T53" fmla="*/ 761 h 1303"/>
                      <a:gd name="T54" fmla="*/ 12 w 1451"/>
                      <a:gd name="T55" fmla="*/ 761 h 1303"/>
                      <a:gd name="T56" fmla="*/ 374 w 1451"/>
                      <a:gd name="T57" fmla="*/ 1123 h 1303"/>
                      <a:gd name="T58" fmla="*/ 328 w 1451"/>
                      <a:gd name="T59" fmla="*/ 129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1" h="1303">
                        <a:moveTo>
                          <a:pt x="1123" y="1303"/>
                        </a:moveTo>
                        <a:cubicBezTo>
                          <a:pt x="322" y="1303"/>
                          <a:pt x="322" y="1303"/>
                          <a:pt x="322" y="1303"/>
                        </a:cubicBezTo>
                        <a:cubicBezTo>
                          <a:pt x="323" y="1300"/>
                          <a:pt x="323" y="1300"/>
                          <a:pt x="323" y="1300"/>
                        </a:cubicBezTo>
                        <a:cubicBezTo>
                          <a:pt x="354" y="1247"/>
                          <a:pt x="370" y="1185"/>
                          <a:pt x="370" y="1123"/>
                        </a:cubicBezTo>
                        <a:cubicBezTo>
                          <a:pt x="370" y="925"/>
                          <a:pt x="210" y="765"/>
                          <a:pt x="12" y="765"/>
                        </a:cubicBezTo>
                        <a:cubicBezTo>
                          <a:pt x="9" y="765"/>
                          <a:pt x="6" y="765"/>
                          <a:pt x="3" y="765"/>
                        </a:cubicBezTo>
                        <a:cubicBezTo>
                          <a:pt x="0" y="765"/>
                          <a:pt x="0" y="765"/>
                          <a:pt x="0" y="765"/>
                        </a:cubicBezTo>
                        <a:cubicBezTo>
                          <a:pt x="296" y="249"/>
                          <a:pt x="296" y="249"/>
                          <a:pt x="296" y="249"/>
                        </a:cubicBezTo>
                        <a:cubicBezTo>
                          <a:pt x="384" y="95"/>
                          <a:pt x="547" y="0"/>
                          <a:pt x="722" y="0"/>
                        </a:cubicBezTo>
                        <a:cubicBezTo>
                          <a:pt x="728" y="0"/>
                          <a:pt x="728" y="0"/>
                          <a:pt x="728" y="0"/>
                        </a:cubicBezTo>
                        <a:cubicBezTo>
                          <a:pt x="903" y="0"/>
                          <a:pt x="1066" y="95"/>
                          <a:pt x="1154" y="249"/>
                        </a:cubicBezTo>
                        <a:cubicBezTo>
                          <a:pt x="1451" y="765"/>
                          <a:pt x="1451" y="765"/>
                          <a:pt x="1451" y="765"/>
                        </a:cubicBezTo>
                        <a:cubicBezTo>
                          <a:pt x="1447" y="765"/>
                          <a:pt x="1447" y="765"/>
                          <a:pt x="1447" y="765"/>
                        </a:cubicBezTo>
                        <a:cubicBezTo>
                          <a:pt x="1442" y="765"/>
                          <a:pt x="1437" y="765"/>
                          <a:pt x="1433" y="765"/>
                        </a:cubicBezTo>
                        <a:cubicBezTo>
                          <a:pt x="1235" y="765"/>
                          <a:pt x="1074" y="925"/>
                          <a:pt x="1074" y="1123"/>
                        </a:cubicBezTo>
                        <a:cubicBezTo>
                          <a:pt x="1074" y="1185"/>
                          <a:pt x="1090" y="1247"/>
                          <a:pt x="1121" y="1300"/>
                        </a:cubicBezTo>
                        <a:lnTo>
                          <a:pt x="1123" y="1303"/>
                        </a:lnTo>
                        <a:close/>
                        <a:moveTo>
                          <a:pt x="328" y="1299"/>
                        </a:moveTo>
                        <a:cubicBezTo>
                          <a:pt x="1116" y="1299"/>
                          <a:pt x="1116" y="1299"/>
                          <a:pt x="1116" y="1299"/>
                        </a:cubicBezTo>
                        <a:cubicBezTo>
                          <a:pt x="1086" y="1246"/>
                          <a:pt x="1070" y="1185"/>
                          <a:pt x="1070" y="1123"/>
                        </a:cubicBezTo>
                        <a:cubicBezTo>
                          <a:pt x="1070" y="923"/>
                          <a:pt x="1233" y="761"/>
                          <a:pt x="1433" y="761"/>
                        </a:cubicBezTo>
                        <a:cubicBezTo>
                          <a:pt x="1436" y="761"/>
                          <a:pt x="1440" y="761"/>
                          <a:pt x="1444" y="761"/>
                        </a:cubicBezTo>
                        <a:cubicBezTo>
                          <a:pt x="1151" y="251"/>
                          <a:pt x="1151" y="251"/>
                          <a:pt x="1151" y="251"/>
                        </a:cubicBezTo>
                        <a:cubicBezTo>
                          <a:pt x="1063" y="98"/>
                          <a:pt x="901" y="4"/>
                          <a:pt x="728" y="4"/>
                        </a:cubicBezTo>
                        <a:cubicBezTo>
                          <a:pt x="722" y="4"/>
                          <a:pt x="722" y="4"/>
                          <a:pt x="722" y="4"/>
                        </a:cubicBezTo>
                        <a:cubicBezTo>
                          <a:pt x="549" y="4"/>
                          <a:pt x="387" y="98"/>
                          <a:pt x="299" y="251"/>
                        </a:cubicBezTo>
                        <a:cubicBezTo>
                          <a:pt x="6" y="761"/>
                          <a:pt x="6" y="761"/>
                          <a:pt x="6" y="761"/>
                        </a:cubicBezTo>
                        <a:cubicBezTo>
                          <a:pt x="8" y="761"/>
                          <a:pt x="10" y="761"/>
                          <a:pt x="12" y="761"/>
                        </a:cubicBezTo>
                        <a:cubicBezTo>
                          <a:pt x="212" y="761"/>
                          <a:pt x="374" y="923"/>
                          <a:pt x="374" y="1123"/>
                        </a:cubicBezTo>
                        <a:cubicBezTo>
                          <a:pt x="374" y="1185"/>
                          <a:pt x="358" y="1246"/>
                          <a:pt x="328" y="1299"/>
                        </a:cubicBezTo>
                        <a:close/>
                      </a:path>
                    </a:pathLst>
                  </a:custGeom>
                  <a:grpFill/>
                  <a:ln w="19050">
                    <a:gradFill flip="none" rotWithShape="1">
                      <a:gsLst>
                        <a:gs pos="0">
                          <a:schemeClr val="bg1"/>
                        </a:gs>
                        <a:gs pos="100000">
                          <a:schemeClr val="bg1">
                            <a:lumMod val="75000"/>
                          </a:schemeClr>
                        </a:gs>
                      </a:gsLst>
                      <a:lin ang="2700000" scaled="1"/>
                      <a:tileRect/>
                    </a:gradFill>
                    <a:round/>
                  </a:ln>
                </p:spPr>
                <p:txBody>
                  <a:bodyPr vert="horz" wrap="square" lIns="68580" tIns="34290" rIns="68580" bIns="34290" numCol="1" anchor="t" anchorCtr="0" compatLnSpc="1"/>
                  <a:lstStyle/>
                  <a:p>
                    <a:endParaRPr lang="zh-CN" altLang="en-US" sz="1015">
                      <a:solidFill>
                        <a:prstClr val="black"/>
                      </a:solidFill>
                    </a:endParaRPr>
                  </a:p>
                </p:txBody>
              </p:sp>
            </p:grpSp>
            <p:sp>
              <p:nvSpPr>
                <p:cNvPr id="31" name="弦形 30"/>
                <p:cNvSpPr/>
                <p:nvPr/>
              </p:nvSpPr>
              <p:spPr>
                <a:xfrm rot="20385432">
                  <a:off x="3330883" y="1656813"/>
                  <a:ext cx="3385036" cy="1825204"/>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Freeform 10"/>
                <p:cNvSpPr/>
                <p:nvPr/>
              </p:nvSpPr>
              <p:spPr bwMode="auto">
                <a:xfrm>
                  <a:off x="5152718" y="2700230"/>
                  <a:ext cx="1957388" cy="1663700"/>
                </a:xfrm>
                <a:custGeom>
                  <a:avLst/>
                  <a:gdLst>
                    <a:gd name="T0" fmla="*/ 293 w 1233"/>
                    <a:gd name="T1" fmla="*/ 1048 h 1048"/>
                    <a:gd name="T2" fmla="*/ 0 w 1233"/>
                    <a:gd name="T3" fmla="*/ 554 h 1048"/>
                    <a:gd name="T4" fmla="*/ 321 w 1233"/>
                    <a:gd name="T5" fmla="*/ 0 h 1048"/>
                    <a:gd name="T6" fmla="*/ 913 w 1233"/>
                    <a:gd name="T7" fmla="*/ 0 h 1048"/>
                    <a:gd name="T8" fmla="*/ 1233 w 1233"/>
                    <a:gd name="T9" fmla="*/ 554 h 1048"/>
                    <a:gd name="T10" fmla="*/ 934 w 1233"/>
                    <a:gd name="T11" fmla="*/ 1048 h 1048"/>
                    <a:gd name="T12" fmla="*/ 293 w 1233"/>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1233" h="1048">
                      <a:moveTo>
                        <a:pt x="293" y="1048"/>
                      </a:moveTo>
                      <a:lnTo>
                        <a:pt x="0" y="554"/>
                      </a:lnTo>
                      <a:lnTo>
                        <a:pt x="321" y="0"/>
                      </a:lnTo>
                      <a:lnTo>
                        <a:pt x="913" y="0"/>
                      </a:lnTo>
                      <a:lnTo>
                        <a:pt x="1233" y="554"/>
                      </a:lnTo>
                      <a:lnTo>
                        <a:pt x="934" y="1048"/>
                      </a:lnTo>
                      <a:lnTo>
                        <a:pt x="293" y="1048"/>
                      </a:lnTo>
                      <a:close/>
                    </a:path>
                  </a:pathLst>
                </a:custGeom>
                <a:gradFill>
                  <a:gsLst>
                    <a:gs pos="0">
                      <a:schemeClr val="bg1">
                        <a:lumMod val="100000"/>
                      </a:schemeClr>
                    </a:gs>
                    <a:gs pos="100000">
                      <a:schemeClr val="bg1">
                        <a:lumMod val="80000"/>
                      </a:schemeClr>
                    </a:gs>
                  </a:gsLst>
                  <a:lin ang="2700000" scaled="1"/>
                </a:gradFill>
                <a:ln w="76200">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33" name="组合 32"/>
                <p:cNvGrpSpPr/>
                <p:nvPr/>
              </p:nvGrpSpPr>
              <p:grpSpPr>
                <a:xfrm>
                  <a:off x="3453726" y="1402715"/>
                  <a:ext cx="2260181" cy="2114550"/>
                  <a:chOff x="2815057" y="1402715"/>
                  <a:chExt cx="2260181" cy="2114550"/>
                </a:xfrm>
              </p:grpSpPr>
              <p:sp>
                <p:nvSpPr>
                  <p:cNvPr id="53"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34" name="弦形 33"/>
                <p:cNvSpPr/>
                <p:nvPr/>
              </p:nvSpPr>
              <p:spPr>
                <a:xfrm rot="18713148">
                  <a:off x="6264863" y="1605737"/>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弦形 34"/>
                <p:cNvSpPr/>
                <p:nvPr/>
              </p:nvSpPr>
              <p:spPr>
                <a:xfrm rot="13306308">
                  <a:off x="4066477" y="3923858"/>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6" name="组合 35"/>
                <p:cNvGrpSpPr/>
                <p:nvPr/>
              </p:nvGrpSpPr>
              <p:grpSpPr>
                <a:xfrm flipH="1">
                  <a:off x="6559014" y="1412241"/>
                  <a:ext cx="2260181" cy="2114550"/>
                  <a:chOff x="2815057" y="1402715"/>
                  <a:chExt cx="2260181" cy="2114550"/>
                </a:xfrm>
              </p:grpSpPr>
              <p:sp>
                <p:nvSpPr>
                  <p:cNvPr id="50"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37" name="组合 36"/>
                <p:cNvGrpSpPr/>
                <p:nvPr/>
              </p:nvGrpSpPr>
              <p:grpSpPr>
                <a:xfrm rot="14400000">
                  <a:off x="4846123" y="4365834"/>
                  <a:ext cx="2260181" cy="2114550"/>
                  <a:chOff x="2815057" y="1402715"/>
                  <a:chExt cx="2260181" cy="2114550"/>
                </a:xfrm>
              </p:grpSpPr>
              <p:sp>
                <p:nvSpPr>
                  <p:cNvPr id="47"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186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38" name="组合 37"/>
                <p:cNvGrpSpPr/>
                <p:nvPr/>
              </p:nvGrpSpPr>
              <p:grpSpPr>
                <a:xfrm>
                  <a:off x="5146674" y="2706825"/>
                  <a:ext cx="573273" cy="881611"/>
                  <a:chOff x="4455614" y="2706825"/>
                  <a:chExt cx="573273" cy="881611"/>
                </a:xfrm>
              </p:grpSpPr>
              <p:sp>
                <p:nvSpPr>
                  <p:cNvPr id="45"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39" name="组合 38"/>
                <p:cNvGrpSpPr/>
                <p:nvPr/>
              </p:nvGrpSpPr>
              <p:grpSpPr>
                <a:xfrm flipH="1">
                  <a:off x="6546854" y="2710728"/>
                  <a:ext cx="573273" cy="881611"/>
                  <a:chOff x="4455614" y="2706825"/>
                  <a:chExt cx="573273" cy="881611"/>
                </a:xfrm>
              </p:grpSpPr>
              <p:sp>
                <p:nvSpPr>
                  <p:cNvPr id="43"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40" name="组合 39"/>
                <p:cNvGrpSpPr/>
                <p:nvPr/>
              </p:nvGrpSpPr>
              <p:grpSpPr>
                <a:xfrm rot="7200000" flipH="1">
                  <a:off x="5853056" y="3898235"/>
                  <a:ext cx="573273" cy="881611"/>
                  <a:chOff x="4455614" y="2706825"/>
                  <a:chExt cx="573273" cy="881611"/>
                </a:xfrm>
              </p:grpSpPr>
              <p:sp>
                <p:nvSpPr>
                  <p:cNvPr id="41"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2"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sp>
            <p:nvSpPr>
              <p:cNvPr id="20" name="Freeform 76"/>
              <p:cNvSpPr>
                <a:spLocks noEditPoints="1"/>
              </p:cNvSpPr>
              <p:nvPr/>
            </p:nvSpPr>
            <p:spPr bwMode="auto">
              <a:xfrm>
                <a:off x="5946778" y="3775361"/>
                <a:ext cx="370518" cy="501288"/>
              </a:xfrm>
              <a:custGeom>
                <a:avLst/>
                <a:gdLst>
                  <a:gd name="T0" fmla="*/ 51 w 141"/>
                  <a:gd name="T1" fmla="*/ 186 h 192"/>
                  <a:gd name="T2" fmla="*/ 60 w 141"/>
                  <a:gd name="T3" fmla="*/ 185 h 192"/>
                  <a:gd name="T4" fmla="*/ 60 w 141"/>
                  <a:gd name="T5" fmla="*/ 185 h 192"/>
                  <a:gd name="T6" fmla="*/ 71 w 141"/>
                  <a:gd name="T7" fmla="*/ 192 h 192"/>
                  <a:gd name="T8" fmla="*/ 81 w 141"/>
                  <a:gd name="T9" fmla="*/ 182 h 192"/>
                  <a:gd name="T10" fmla="*/ 81 w 141"/>
                  <a:gd name="T11" fmla="*/ 182 h 192"/>
                  <a:gd name="T12" fmla="*/ 90 w 141"/>
                  <a:gd name="T13" fmla="*/ 181 h 192"/>
                  <a:gd name="T14" fmla="*/ 96 w 141"/>
                  <a:gd name="T15" fmla="*/ 172 h 192"/>
                  <a:gd name="T16" fmla="*/ 45 w 141"/>
                  <a:gd name="T17" fmla="*/ 179 h 192"/>
                  <a:gd name="T18" fmla="*/ 51 w 141"/>
                  <a:gd name="T19" fmla="*/ 186 h 192"/>
                  <a:gd name="T20" fmla="*/ 95 w 141"/>
                  <a:gd name="T21" fmla="*/ 160 h 192"/>
                  <a:gd name="T22" fmla="*/ 46 w 141"/>
                  <a:gd name="T23" fmla="*/ 166 h 192"/>
                  <a:gd name="T24" fmla="*/ 42 w 141"/>
                  <a:gd name="T25" fmla="*/ 171 h 192"/>
                  <a:gd name="T26" fmla="*/ 46 w 141"/>
                  <a:gd name="T27" fmla="*/ 175 h 192"/>
                  <a:gd name="T28" fmla="*/ 95 w 141"/>
                  <a:gd name="T29" fmla="*/ 169 h 192"/>
                  <a:gd name="T30" fmla="*/ 99 w 141"/>
                  <a:gd name="T31" fmla="*/ 164 h 192"/>
                  <a:gd name="T32" fmla="*/ 95 w 141"/>
                  <a:gd name="T33" fmla="*/ 160 h 192"/>
                  <a:gd name="T34" fmla="*/ 98 w 141"/>
                  <a:gd name="T35" fmla="*/ 146 h 192"/>
                  <a:gd name="T36" fmla="*/ 43 w 141"/>
                  <a:gd name="T37" fmla="*/ 153 h 192"/>
                  <a:gd name="T38" fmla="*/ 40 w 141"/>
                  <a:gd name="T39" fmla="*/ 158 h 192"/>
                  <a:gd name="T40" fmla="*/ 43 w 141"/>
                  <a:gd name="T41" fmla="*/ 163 h 192"/>
                  <a:gd name="T42" fmla="*/ 98 w 141"/>
                  <a:gd name="T43" fmla="*/ 156 h 192"/>
                  <a:gd name="T44" fmla="*/ 101 w 141"/>
                  <a:gd name="T45" fmla="*/ 150 h 192"/>
                  <a:gd name="T46" fmla="*/ 98 w 141"/>
                  <a:gd name="T47" fmla="*/ 146 h 192"/>
                  <a:gd name="T48" fmla="*/ 71 w 141"/>
                  <a:gd name="T49" fmla="*/ 0 h 192"/>
                  <a:gd name="T50" fmla="*/ 0 w 141"/>
                  <a:gd name="T51" fmla="*/ 71 h 192"/>
                  <a:gd name="T52" fmla="*/ 42 w 141"/>
                  <a:gd name="T53" fmla="*/ 136 h 192"/>
                  <a:gd name="T54" fmla="*/ 42 w 141"/>
                  <a:gd name="T55" fmla="*/ 148 h 192"/>
                  <a:gd name="T56" fmla="*/ 99 w 141"/>
                  <a:gd name="T57" fmla="*/ 141 h 192"/>
                  <a:gd name="T58" fmla="*/ 99 w 141"/>
                  <a:gd name="T59" fmla="*/ 136 h 192"/>
                  <a:gd name="T60" fmla="*/ 141 w 141"/>
                  <a:gd name="T61" fmla="*/ 71 h 192"/>
                  <a:gd name="T62" fmla="*/ 71 w 141"/>
                  <a:gd name="T63" fmla="*/ 0 h 192"/>
                  <a:gd name="T64" fmla="*/ 126 w 141"/>
                  <a:gd name="T65" fmla="*/ 79 h 192"/>
                  <a:gd name="T66" fmla="*/ 121 w 141"/>
                  <a:gd name="T67" fmla="*/ 73 h 192"/>
                  <a:gd name="T68" fmla="*/ 68 w 141"/>
                  <a:gd name="T69" fmla="*/ 20 h 192"/>
                  <a:gd name="T70" fmla="*/ 62 w 141"/>
                  <a:gd name="T71" fmla="*/ 15 h 192"/>
                  <a:gd name="T72" fmla="*/ 68 w 141"/>
                  <a:gd name="T73" fmla="*/ 9 h 192"/>
                  <a:gd name="T74" fmla="*/ 132 w 141"/>
                  <a:gd name="T75" fmla="*/ 73 h 192"/>
                  <a:gd name="T76" fmla="*/ 126 w 141"/>
                  <a:gd name="T77" fmla="*/ 7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92">
                    <a:moveTo>
                      <a:pt x="51" y="186"/>
                    </a:moveTo>
                    <a:cubicBezTo>
                      <a:pt x="60" y="185"/>
                      <a:pt x="60" y="185"/>
                      <a:pt x="60" y="185"/>
                    </a:cubicBezTo>
                    <a:cubicBezTo>
                      <a:pt x="60" y="185"/>
                      <a:pt x="60" y="185"/>
                      <a:pt x="60" y="185"/>
                    </a:cubicBezTo>
                    <a:cubicBezTo>
                      <a:pt x="60" y="188"/>
                      <a:pt x="65" y="192"/>
                      <a:pt x="71" y="192"/>
                    </a:cubicBezTo>
                    <a:cubicBezTo>
                      <a:pt x="76" y="191"/>
                      <a:pt x="81" y="185"/>
                      <a:pt x="81" y="182"/>
                    </a:cubicBezTo>
                    <a:cubicBezTo>
                      <a:pt x="81" y="182"/>
                      <a:pt x="81" y="182"/>
                      <a:pt x="81" y="182"/>
                    </a:cubicBezTo>
                    <a:cubicBezTo>
                      <a:pt x="90" y="181"/>
                      <a:pt x="90" y="181"/>
                      <a:pt x="90" y="181"/>
                    </a:cubicBezTo>
                    <a:cubicBezTo>
                      <a:pt x="92" y="181"/>
                      <a:pt x="96" y="175"/>
                      <a:pt x="96" y="172"/>
                    </a:cubicBezTo>
                    <a:cubicBezTo>
                      <a:pt x="45" y="179"/>
                      <a:pt x="45" y="179"/>
                      <a:pt x="45" y="179"/>
                    </a:cubicBezTo>
                    <a:cubicBezTo>
                      <a:pt x="45" y="182"/>
                      <a:pt x="49" y="186"/>
                      <a:pt x="51" y="186"/>
                    </a:cubicBezTo>
                    <a:close/>
                    <a:moveTo>
                      <a:pt x="95" y="160"/>
                    </a:moveTo>
                    <a:cubicBezTo>
                      <a:pt x="46" y="166"/>
                      <a:pt x="46" y="166"/>
                      <a:pt x="46" y="166"/>
                    </a:cubicBezTo>
                    <a:cubicBezTo>
                      <a:pt x="44" y="166"/>
                      <a:pt x="42" y="168"/>
                      <a:pt x="42" y="171"/>
                    </a:cubicBezTo>
                    <a:cubicBezTo>
                      <a:pt x="42" y="173"/>
                      <a:pt x="44" y="175"/>
                      <a:pt x="46" y="175"/>
                    </a:cubicBezTo>
                    <a:cubicBezTo>
                      <a:pt x="95" y="169"/>
                      <a:pt x="95" y="169"/>
                      <a:pt x="95" y="169"/>
                    </a:cubicBezTo>
                    <a:cubicBezTo>
                      <a:pt x="97" y="168"/>
                      <a:pt x="99" y="166"/>
                      <a:pt x="99" y="164"/>
                    </a:cubicBezTo>
                    <a:cubicBezTo>
                      <a:pt x="99" y="161"/>
                      <a:pt x="97" y="159"/>
                      <a:pt x="95" y="160"/>
                    </a:cubicBezTo>
                    <a:close/>
                    <a:moveTo>
                      <a:pt x="98" y="146"/>
                    </a:moveTo>
                    <a:cubicBezTo>
                      <a:pt x="43" y="153"/>
                      <a:pt x="43" y="153"/>
                      <a:pt x="43" y="153"/>
                    </a:cubicBezTo>
                    <a:cubicBezTo>
                      <a:pt x="41" y="153"/>
                      <a:pt x="40" y="155"/>
                      <a:pt x="40" y="158"/>
                    </a:cubicBezTo>
                    <a:cubicBezTo>
                      <a:pt x="40" y="161"/>
                      <a:pt x="41" y="163"/>
                      <a:pt x="43" y="163"/>
                    </a:cubicBezTo>
                    <a:cubicBezTo>
                      <a:pt x="98" y="156"/>
                      <a:pt x="98" y="156"/>
                      <a:pt x="98" y="156"/>
                    </a:cubicBezTo>
                    <a:cubicBezTo>
                      <a:pt x="100" y="155"/>
                      <a:pt x="101" y="153"/>
                      <a:pt x="101" y="150"/>
                    </a:cubicBezTo>
                    <a:cubicBezTo>
                      <a:pt x="101" y="148"/>
                      <a:pt x="100" y="146"/>
                      <a:pt x="98" y="146"/>
                    </a:cubicBezTo>
                    <a:close/>
                    <a:moveTo>
                      <a:pt x="71" y="0"/>
                    </a:moveTo>
                    <a:cubicBezTo>
                      <a:pt x="31" y="0"/>
                      <a:pt x="0" y="32"/>
                      <a:pt x="0" y="71"/>
                    </a:cubicBezTo>
                    <a:cubicBezTo>
                      <a:pt x="0" y="100"/>
                      <a:pt x="17" y="125"/>
                      <a:pt x="42" y="136"/>
                    </a:cubicBezTo>
                    <a:cubicBezTo>
                      <a:pt x="42" y="148"/>
                      <a:pt x="42" y="148"/>
                      <a:pt x="42" y="148"/>
                    </a:cubicBezTo>
                    <a:cubicBezTo>
                      <a:pt x="99" y="141"/>
                      <a:pt x="99" y="141"/>
                      <a:pt x="99" y="141"/>
                    </a:cubicBezTo>
                    <a:cubicBezTo>
                      <a:pt x="99" y="136"/>
                      <a:pt x="99" y="136"/>
                      <a:pt x="99" y="136"/>
                    </a:cubicBezTo>
                    <a:cubicBezTo>
                      <a:pt x="124" y="125"/>
                      <a:pt x="141" y="100"/>
                      <a:pt x="141" y="71"/>
                    </a:cubicBezTo>
                    <a:cubicBezTo>
                      <a:pt x="141" y="32"/>
                      <a:pt x="110" y="0"/>
                      <a:pt x="71" y="0"/>
                    </a:cubicBezTo>
                    <a:close/>
                    <a:moveTo>
                      <a:pt x="126" y="79"/>
                    </a:moveTo>
                    <a:cubicBezTo>
                      <a:pt x="123" y="79"/>
                      <a:pt x="121" y="76"/>
                      <a:pt x="121" y="73"/>
                    </a:cubicBezTo>
                    <a:cubicBezTo>
                      <a:pt x="121" y="44"/>
                      <a:pt x="97" y="20"/>
                      <a:pt x="68" y="20"/>
                    </a:cubicBezTo>
                    <a:cubicBezTo>
                      <a:pt x="65" y="20"/>
                      <a:pt x="62" y="18"/>
                      <a:pt x="62" y="15"/>
                    </a:cubicBezTo>
                    <a:cubicBezTo>
                      <a:pt x="62" y="12"/>
                      <a:pt x="65" y="9"/>
                      <a:pt x="68" y="9"/>
                    </a:cubicBezTo>
                    <a:cubicBezTo>
                      <a:pt x="103" y="9"/>
                      <a:pt x="132" y="38"/>
                      <a:pt x="132" y="73"/>
                    </a:cubicBezTo>
                    <a:cubicBezTo>
                      <a:pt x="132" y="76"/>
                      <a:pt x="130" y="79"/>
                      <a:pt x="126" y="79"/>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21" name="Freeform 84"/>
              <p:cNvSpPr>
                <a:spLocks noEditPoints="1"/>
              </p:cNvSpPr>
              <p:nvPr/>
            </p:nvSpPr>
            <p:spPr bwMode="auto">
              <a:xfrm>
                <a:off x="4930194" y="3306490"/>
                <a:ext cx="270260" cy="268081"/>
              </a:xfrm>
              <a:custGeom>
                <a:avLst/>
                <a:gdLst>
                  <a:gd name="T0" fmla="*/ 98 w 102"/>
                  <a:gd name="T1" fmla="*/ 0 h 101"/>
                  <a:gd name="T2" fmla="*/ 86 w 102"/>
                  <a:gd name="T3" fmla="*/ 0 h 101"/>
                  <a:gd name="T4" fmla="*/ 84 w 102"/>
                  <a:gd name="T5" fmla="*/ 1 h 101"/>
                  <a:gd name="T6" fmla="*/ 40 w 102"/>
                  <a:gd name="T7" fmla="*/ 39 h 101"/>
                  <a:gd name="T8" fmla="*/ 32 w 102"/>
                  <a:gd name="T9" fmla="*/ 38 h 101"/>
                  <a:gd name="T10" fmla="*/ 0 w 102"/>
                  <a:gd name="T11" fmla="*/ 70 h 101"/>
                  <a:gd name="T12" fmla="*/ 32 w 102"/>
                  <a:gd name="T13" fmla="*/ 101 h 101"/>
                  <a:gd name="T14" fmla="*/ 64 w 102"/>
                  <a:gd name="T15" fmla="*/ 70 h 101"/>
                  <a:gd name="T16" fmla="*/ 61 w 102"/>
                  <a:gd name="T17" fmla="*/ 58 h 101"/>
                  <a:gd name="T18" fmla="*/ 72 w 102"/>
                  <a:gd name="T19" fmla="*/ 54 h 101"/>
                  <a:gd name="T20" fmla="*/ 74 w 102"/>
                  <a:gd name="T21" fmla="*/ 51 h 101"/>
                  <a:gd name="T22" fmla="*/ 74 w 102"/>
                  <a:gd name="T23" fmla="*/ 39 h 101"/>
                  <a:gd name="T24" fmla="*/ 86 w 102"/>
                  <a:gd name="T25" fmla="*/ 38 h 101"/>
                  <a:gd name="T26" fmla="*/ 89 w 102"/>
                  <a:gd name="T27" fmla="*/ 35 h 101"/>
                  <a:gd name="T28" fmla="*/ 90 w 102"/>
                  <a:gd name="T29" fmla="*/ 21 h 101"/>
                  <a:gd name="T30" fmla="*/ 99 w 102"/>
                  <a:gd name="T31" fmla="*/ 19 h 101"/>
                  <a:gd name="T32" fmla="*/ 102 w 102"/>
                  <a:gd name="T33" fmla="*/ 16 h 101"/>
                  <a:gd name="T34" fmla="*/ 102 w 102"/>
                  <a:gd name="T35" fmla="*/ 3 h 101"/>
                  <a:gd name="T36" fmla="*/ 98 w 102"/>
                  <a:gd name="T37" fmla="*/ 0 h 101"/>
                  <a:gd name="T38" fmla="*/ 22 w 102"/>
                  <a:gd name="T39" fmla="*/ 70 h 101"/>
                  <a:gd name="T40" fmla="*/ 31 w 102"/>
                  <a:gd name="T41" fmla="*/ 75 h 101"/>
                  <a:gd name="T42" fmla="*/ 32 w 102"/>
                  <a:gd name="T43" fmla="*/ 79 h 101"/>
                  <a:gd name="T44" fmla="*/ 22 w 102"/>
                  <a:gd name="T45" fmla="*/ 89 h 101"/>
                  <a:gd name="T46" fmla="*/ 13 w 102"/>
                  <a:gd name="T47" fmla="*/ 79 h 101"/>
                  <a:gd name="T48" fmla="*/ 22 w 102"/>
                  <a:gd name="T49"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1">
                    <a:moveTo>
                      <a:pt x="98" y="0"/>
                    </a:moveTo>
                    <a:cubicBezTo>
                      <a:pt x="86" y="0"/>
                      <a:pt x="86" y="0"/>
                      <a:pt x="86" y="0"/>
                    </a:cubicBezTo>
                    <a:cubicBezTo>
                      <a:pt x="85" y="0"/>
                      <a:pt x="84" y="0"/>
                      <a:pt x="84" y="1"/>
                    </a:cubicBezTo>
                    <a:cubicBezTo>
                      <a:pt x="40" y="39"/>
                      <a:pt x="40" y="39"/>
                      <a:pt x="40" y="39"/>
                    </a:cubicBezTo>
                    <a:cubicBezTo>
                      <a:pt x="38" y="39"/>
                      <a:pt x="34" y="38"/>
                      <a:pt x="32" y="38"/>
                    </a:cubicBezTo>
                    <a:cubicBezTo>
                      <a:pt x="14" y="38"/>
                      <a:pt x="0" y="52"/>
                      <a:pt x="0" y="70"/>
                    </a:cubicBezTo>
                    <a:cubicBezTo>
                      <a:pt x="0" y="87"/>
                      <a:pt x="14" y="101"/>
                      <a:pt x="32" y="101"/>
                    </a:cubicBezTo>
                    <a:cubicBezTo>
                      <a:pt x="49" y="101"/>
                      <a:pt x="64" y="87"/>
                      <a:pt x="64" y="70"/>
                    </a:cubicBezTo>
                    <a:cubicBezTo>
                      <a:pt x="64" y="64"/>
                      <a:pt x="63" y="61"/>
                      <a:pt x="61" y="58"/>
                    </a:cubicBezTo>
                    <a:cubicBezTo>
                      <a:pt x="72" y="54"/>
                      <a:pt x="72" y="54"/>
                      <a:pt x="72" y="54"/>
                    </a:cubicBezTo>
                    <a:cubicBezTo>
                      <a:pt x="74" y="54"/>
                      <a:pt x="74" y="53"/>
                      <a:pt x="74" y="51"/>
                    </a:cubicBezTo>
                    <a:cubicBezTo>
                      <a:pt x="74" y="39"/>
                      <a:pt x="74" y="39"/>
                      <a:pt x="74" y="39"/>
                    </a:cubicBezTo>
                    <a:cubicBezTo>
                      <a:pt x="86" y="38"/>
                      <a:pt x="86" y="38"/>
                      <a:pt x="86" y="38"/>
                    </a:cubicBezTo>
                    <a:cubicBezTo>
                      <a:pt x="88" y="38"/>
                      <a:pt x="89" y="37"/>
                      <a:pt x="89" y="35"/>
                    </a:cubicBezTo>
                    <a:cubicBezTo>
                      <a:pt x="90" y="21"/>
                      <a:pt x="90" y="21"/>
                      <a:pt x="90" y="21"/>
                    </a:cubicBezTo>
                    <a:cubicBezTo>
                      <a:pt x="99" y="19"/>
                      <a:pt x="99" y="19"/>
                      <a:pt x="99" y="19"/>
                    </a:cubicBezTo>
                    <a:cubicBezTo>
                      <a:pt x="101" y="19"/>
                      <a:pt x="102" y="17"/>
                      <a:pt x="102" y="16"/>
                    </a:cubicBezTo>
                    <a:cubicBezTo>
                      <a:pt x="102" y="3"/>
                      <a:pt x="102" y="3"/>
                      <a:pt x="102" y="3"/>
                    </a:cubicBezTo>
                    <a:cubicBezTo>
                      <a:pt x="102" y="1"/>
                      <a:pt x="100" y="0"/>
                      <a:pt x="98" y="0"/>
                    </a:cubicBezTo>
                    <a:moveTo>
                      <a:pt x="22" y="70"/>
                    </a:moveTo>
                    <a:cubicBezTo>
                      <a:pt x="26" y="70"/>
                      <a:pt x="29" y="72"/>
                      <a:pt x="31" y="75"/>
                    </a:cubicBezTo>
                    <a:cubicBezTo>
                      <a:pt x="32" y="76"/>
                      <a:pt x="32" y="78"/>
                      <a:pt x="32" y="79"/>
                    </a:cubicBezTo>
                    <a:cubicBezTo>
                      <a:pt x="32" y="84"/>
                      <a:pt x="28" y="89"/>
                      <a:pt x="22" y="89"/>
                    </a:cubicBezTo>
                    <a:cubicBezTo>
                      <a:pt x="17" y="89"/>
                      <a:pt x="13" y="84"/>
                      <a:pt x="13" y="79"/>
                    </a:cubicBezTo>
                    <a:cubicBezTo>
                      <a:pt x="13" y="74"/>
                      <a:pt x="17" y="70"/>
                      <a:pt x="22" y="7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88"/>
              <p:cNvSpPr>
                <a:spLocks noEditPoints="1"/>
              </p:cNvSpPr>
              <p:nvPr/>
            </p:nvSpPr>
            <p:spPr bwMode="auto">
              <a:xfrm>
                <a:off x="7005851" y="3277709"/>
                <a:ext cx="247376" cy="326927"/>
              </a:xfrm>
              <a:custGeom>
                <a:avLst/>
                <a:gdLst>
                  <a:gd name="T0" fmla="*/ 48 w 93"/>
                  <a:gd name="T1" fmla="*/ 67 h 124"/>
                  <a:gd name="T2" fmla="*/ 47 w 93"/>
                  <a:gd name="T3" fmla="*/ 64 h 124"/>
                  <a:gd name="T4" fmla="*/ 44 w 93"/>
                  <a:gd name="T5" fmla="*/ 65 h 124"/>
                  <a:gd name="T6" fmla="*/ 44 w 93"/>
                  <a:gd name="T7" fmla="*/ 61 h 124"/>
                  <a:gd name="T8" fmla="*/ 40 w 93"/>
                  <a:gd name="T9" fmla="*/ 62 h 124"/>
                  <a:gd name="T10" fmla="*/ 38 w 93"/>
                  <a:gd name="T11" fmla="*/ 70 h 124"/>
                  <a:gd name="T12" fmla="*/ 40 w 93"/>
                  <a:gd name="T13" fmla="*/ 72 h 124"/>
                  <a:gd name="T14" fmla="*/ 48 w 93"/>
                  <a:gd name="T15" fmla="*/ 67 h 124"/>
                  <a:gd name="T16" fmla="*/ 38 w 93"/>
                  <a:gd name="T17" fmla="*/ 71 h 124"/>
                  <a:gd name="T18" fmla="*/ 36 w 93"/>
                  <a:gd name="T19" fmla="*/ 75 h 124"/>
                  <a:gd name="T20" fmla="*/ 40 w 93"/>
                  <a:gd name="T21" fmla="*/ 73 h 124"/>
                  <a:gd name="T22" fmla="*/ 38 w 93"/>
                  <a:gd name="T23" fmla="*/ 71 h 124"/>
                  <a:gd name="T24" fmla="*/ 68 w 93"/>
                  <a:gd name="T25" fmla="*/ 110 h 124"/>
                  <a:gd name="T26" fmla="*/ 12 w 93"/>
                  <a:gd name="T27" fmla="*/ 110 h 124"/>
                  <a:gd name="T28" fmla="*/ 12 w 93"/>
                  <a:gd name="T29" fmla="*/ 33 h 124"/>
                  <a:gd name="T30" fmla="*/ 55 w 93"/>
                  <a:gd name="T31" fmla="*/ 33 h 124"/>
                  <a:gd name="T32" fmla="*/ 65 w 93"/>
                  <a:gd name="T33" fmla="*/ 19 h 124"/>
                  <a:gd name="T34" fmla="*/ 12 w 93"/>
                  <a:gd name="T35" fmla="*/ 19 h 124"/>
                  <a:gd name="T36" fmla="*/ 0 w 93"/>
                  <a:gd name="T37" fmla="*/ 30 h 124"/>
                  <a:gd name="T38" fmla="*/ 0 w 93"/>
                  <a:gd name="T39" fmla="*/ 113 h 124"/>
                  <a:gd name="T40" fmla="*/ 12 w 93"/>
                  <a:gd name="T41" fmla="*/ 124 h 124"/>
                  <a:gd name="T42" fmla="*/ 67 w 93"/>
                  <a:gd name="T43" fmla="*/ 124 h 124"/>
                  <a:gd name="T44" fmla="*/ 79 w 93"/>
                  <a:gd name="T45" fmla="*/ 113 h 124"/>
                  <a:gd name="T46" fmla="*/ 79 w 93"/>
                  <a:gd name="T47" fmla="*/ 33 h 124"/>
                  <a:gd name="T48" fmla="*/ 68 w 93"/>
                  <a:gd name="T49" fmla="*/ 49 h 124"/>
                  <a:gd name="T50" fmla="*/ 68 w 93"/>
                  <a:gd name="T51" fmla="*/ 110 h 124"/>
                  <a:gd name="T52" fmla="*/ 77 w 93"/>
                  <a:gd name="T53" fmla="*/ 11 h 124"/>
                  <a:gd name="T54" fmla="*/ 85 w 93"/>
                  <a:gd name="T55" fmla="*/ 16 h 124"/>
                  <a:gd name="T56" fmla="*/ 86 w 93"/>
                  <a:gd name="T57" fmla="*/ 14 h 124"/>
                  <a:gd name="T58" fmla="*/ 79 w 93"/>
                  <a:gd name="T59" fmla="*/ 9 h 124"/>
                  <a:gd name="T60" fmla="*/ 77 w 93"/>
                  <a:gd name="T61" fmla="*/ 11 h 124"/>
                  <a:gd name="T62" fmla="*/ 85 w 93"/>
                  <a:gd name="T63" fmla="*/ 0 h 124"/>
                  <a:gd name="T64" fmla="*/ 82 w 93"/>
                  <a:gd name="T65" fmla="*/ 4 h 124"/>
                  <a:gd name="T66" fmla="*/ 90 w 93"/>
                  <a:gd name="T67" fmla="*/ 9 h 124"/>
                  <a:gd name="T68" fmla="*/ 93 w 93"/>
                  <a:gd name="T69" fmla="*/ 5 h 124"/>
                  <a:gd name="T70" fmla="*/ 85 w 93"/>
                  <a:gd name="T71" fmla="*/ 0 h 124"/>
                  <a:gd name="T72" fmla="*/ 41 w 93"/>
                  <a:gd name="T73" fmla="*/ 61 h 124"/>
                  <a:gd name="T74" fmla="*/ 44 w 93"/>
                  <a:gd name="T75" fmla="*/ 61 h 124"/>
                  <a:gd name="T76" fmla="*/ 44 w 93"/>
                  <a:gd name="T77" fmla="*/ 64 h 124"/>
                  <a:gd name="T78" fmla="*/ 48 w 93"/>
                  <a:gd name="T79" fmla="*/ 64 h 124"/>
                  <a:gd name="T80" fmla="*/ 48 w 93"/>
                  <a:gd name="T81" fmla="*/ 67 h 124"/>
                  <a:gd name="T82" fmla="*/ 84 w 93"/>
                  <a:gd name="T83" fmla="*/ 17 h 124"/>
                  <a:gd name="T84" fmla="*/ 76 w 93"/>
                  <a:gd name="T85" fmla="*/ 12 h 124"/>
                  <a:gd name="T86" fmla="*/ 41 w 93"/>
                  <a:gd name="T87" fmla="*/ 61 h 124"/>
                  <a:gd name="T88" fmla="*/ 79 w 93"/>
                  <a:gd name="T89" fmla="*/ 8 h 124"/>
                  <a:gd name="T90" fmla="*/ 87 w 93"/>
                  <a:gd name="T91" fmla="*/ 13 h 124"/>
                  <a:gd name="T92" fmla="*/ 89 w 93"/>
                  <a:gd name="T93" fmla="*/ 10 h 124"/>
                  <a:gd name="T94" fmla="*/ 82 w 93"/>
                  <a:gd name="T95" fmla="*/ 4 h 124"/>
                  <a:gd name="T96" fmla="*/ 79 w 93"/>
                  <a:gd name="T97"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24">
                    <a:moveTo>
                      <a:pt x="48" y="67"/>
                    </a:moveTo>
                    <a:cubicBezTo>
                      <a:pt x="47" y="64"/>
                      <a:pt x="47" y="64"/>
                      <a:pt x="47" y="64"/>
                    </a:cubicBezTo>
                    <a:cubicBezTo>
                      <a:pt x="44" y="65"/>
                      <a:pt x="44" y="65"/>
                      <a:pt x="44" y="65"/>
                    </a:cubicBezTo>
                    <a:cubicBezTo>
                      <a:pt x="44" y="61"/>
                      <a:pt x="44" y="61"/>
                      <a:pt x="44" y="61"/>
                    </a:cubicBezTo>
                    <a:cubicBezTo>
                      <a:pt x="40" y="62"/>
                      <a:pt x="40" y="62"/>
                      <a:pt x="40" y="62"/>
                    </a:cubicBezTo>
                    <a:cubicBezTo>
                      <a:pt x="38" y="70"/>
                      <a:pt x="38" y="70"/>
                      <a:pt x="38" y="70"/>
                    </a:cubicBezTo>
                    <a:cubicBezTo>
                      <a:pt x="39" y="71"/>
                      <a:pt x="40" y="71"/>
                      <a:pt x="40" y="72"/>
                    </a:cubicBezTo>
                    <a:lnTo>
                      <a:pt x="48" y="67"/>
                    </a:lnTo>
                    <a:close/>
                    <a:moveTo>
                      <a:pt x="38" y="71"/>
                    </a:moveTo>
                    <a:cubicBezTo>
                      <a:pt x="36" y="75"/>
                      <a:pt x="36" y="75"/>
                      <a:pt x="36" y="75"/>
                    </a:cubicBezTo>
                    <a:cubicBezTo>
                      <a:pt x="40" y="73"/>
                      <a:pt x="40" y="73"/>
                      <a:pt x="40" y="73"/>
                    </a:cubicBezTo>
                    <a:cubicBezTo>
                      <a:pt x="39" y="72"/>
                      <a:pt x="39" y="71"/>
                      <a:pt x="38" y="71"/>
                    </a:cubicBezTo>
                    <a:close/>
                    <a:moveTo>
                      <a:pt x="68" y="110"/>
                    </a:moveTo>
                    <a:cubicBezTo>
                      <a:pt x="12" y="110"/>
                      <a:pt x="12" y="110"/>
                      <a:pt x="12" y="110"/>
                    </a:cubicBezTo>
                    <a:cubicBezTo>
                      <a:pt x="12" y="33"/>
                      <a:pt x="12" y="33"/>
                      <a:pt x="12" y="33"/>
                    </a:cubicBezTo>
                    <a:cubicBezTo>
                      <a:pt x="55" y="33"/>
                      <a:pt x="55" y="33"/>
                      <a:pt x="55" y="33"/>
                    </a:cubicBezTo>
                    <a:cubicBezTo>
                      <a:pt x="65" y="19"/>
                      <a:pt x="65" y="19"/>
                      <a:pt x="65" y="19"/>
                    </a:cubicBezTo>
                    <a:cubicBezTo>
                      <a:pt x="12" y="19"/>
                      <a:pt x="12" y="19"/>
                      <a:pt x="12" y="19"/>
                    </a:cubicBezTo>
                    <a:cubicBezTo>
                      <a:pt x="6" y="19"/>
                      <a:pt x="0" y="24"/>
                      <a:pt x="0" y="30"/>
                    </a:cubicBezTo>
                    <a:cubicBezTo>
                      <a:pt x="0" y="113"/>
                      <a:pt x="0" y="113"/>
                      <a:pt x="0" y="113"/>
                    </a:cubicBezTo>
                    <a:cubicBezTo>
                      <a:pt x="0" y="119"/>
                      <a:pt x="6" y="124"/>
                      <a:pt x="12" y="124"/>
                    </a:cubicBezTo>
                    <a:cubicBezTo>
                      <a:pt x="67" y="124"/>
                      <a:pt x="67" y="124"/>
                      <a:pt x="67" y="124"/>
                    </a:cubicBezTo>
                    <a:cubicBezTo>
                      <a:pt x="74" y="124"/>
                      <a:pt x="79" y="119"/>
                      <a:pt x="79" y="113"/>
                    </a:cubicBezTo>
                    <a:cubicBezTo>
                      <a:pt x="79" y="33"/>
                      <a:pt x="79" y="33"/>
                      <a:pt x="79" y="33"/>
                    </a:cubicBezTo>
                    <a:cubicBezTo>
                      <a:pt x="68" y="49"/>
                      <a:pt x="68" y="49"/>
                      <a:pt x="68" y="49"/>
                    </a:cubicBezTo>
                    <a:lnTo>
                      <a:pt x="68" y="110"/>
                    </a:lnTo>
                    <a:close/>
                    <a:moveTo>
                      <a:pt x="77" y="11"/>
                    </a:moveTo>
                    <a:cubicBezTo>
                      <a:pt x="85" y="16"/>
                      <a:pt x="85" y="16"/>
                      <a:pt x="85" y="16"/>
                    </a:cubicBezTo>
                    <a:cubicBezTo>
                      <a:pt x="86" y="14"/>
                      <a:pt x="86" y="14"/>
                      <a:pt x="86" y="14"/>
                    </a:cubicBezTo>
                    <a:cubicBezTo>
                      <a:pt x="79" y="9"/>
                      <a:pt x="79" y="9"/>
                      <a:pt x="79" y="9"/>
                    </a:cubicBezTo>
                    <a:lnTo>
                      <a:pt x="77" y="11"/>
                    </a:lnTo>
                    <a:close/>
                    <a:moveTo>
                      <a:pt x="85" y="0"/>
                    </a:moveTo>
                    <a:cubicBezTo>
                      <a:pt x="82" y="4"/>
                      <a:pt x="82" y="4"/>
                      <a:pt x="82" y="4"/>
                    </a:cubicBezTo>
                    <a:cubicBezTo>
                      <a:pt x="90" y="9"/>
                      <a:pt x="90" y="9"/>
                      <a:pt x="90" y="9"/>
                    </a:cubicBezTo>
                    <a:cubicBezTo>
                      <a:pt x="93" y="5"/>
                      <a:pt x="93" y="5"/>
                      <a:pt x="93" y="5"/>
                    </a:cubicBezTo>
                    <a:lnTo>
                      <a:pt x="85" y="0"/>
                    </a:lnTo>
                    <a:close/>
                    <a:moveTo>
                      <a:pt x="41" y="61"/>
                    </a:moveTo>
                    <a:cubicBezTo>
                      <a:pt x="44" y="61"/>
                      <a:pt x="44" y="61"/>
                      <a:pt x="44" y="61"/>
                    </a:cubicBezTo>
                    <a:cubicBezTo>
                      <a:pt x="44" y="64"/>
                      <a:pt x="44" y="64"/>
                      <a:pt x="44" y="64"/>
                    </a:cubicBezTo>
                    <a:cubicBezTo>
                      <a:pt x="48" y="64"/>
                      <a:pt x="48" y="64"/>
                      <a:pt x="48" y="64"/>
                    </a:cubicBezTo>
                    <a:cubicBezTo>
                      <a:pt x="48" y="67"/>
                      <a:pt x="48" y="67"/>
                      <a:pt x="48" y="67"/>
                    </a:cubicBezTo>
                    <a:cubicBezTo>
                      <a:pt x="84" y="17"/>
                      <a:pt x="84" y="17"/>
                      <a:pt x="84" y="17"/>
                    </a:cubicBezTo>
                    <a:cubicBezTo>
                      <a:pt x="76" y="12"/>
                      <a:pt x="76" y="12"/>
                      <a:pt x="76" y="12"/>
                    </a:cubicBezTo>
                    <a:lnTo>
                      <a:pt x="41" y="61"/>
                    </a:lnTo>
                    <a:close/>
                    <a:moveTo>
                      <a:pt x="79" y="8"/>
                    </a:moveTo>
                    <a:cubicBezTo>
                      <a:pt x="87" y="13"/>
                      <a:pt x="87" y="13"/>
                      <a:pt x="87" y="13"/>
                    </a:cubicBezTo>
                    <a:cubicBezTo>
                      <a:pt x="89" y="10"/>
                      <a:pt x="89" y="10"/>
                      <a:pt x="89" y="10"/>
                    </a:cubicBezTo>
                    <a:cubicBezTo>
                      <a:pt x="82" y="4"/>
                      <a:pt x="82" y="4"/>
                      <a:pt x="82" y="4"/>
                    </a:cubicBezTo>
                    <a:lnTo>
                      <a:pt x="79" y="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92"/>
              <p:cNvSpPr>
                <a:spLocks noEditPoints="1"/>
              </p:cNvSpPr>
              <p:nvPr/>
            </p:nvSpPr>
            <p:spPr bwMode="auto">
              <a:xfrm>
                <a:off x="6033956" y="4887922"/>
                <a:ext cx="192887" cy="396673"/>
              </a:xfrm>
              <a:custGeom>
                <a:avLst/>
                <a:gdLst>
                  <a:gd name="T0" fmla="*/ 33 w 72"/>
                  <a:gd name="T1" fmla="*/ 50 h 151"/>
                  <a:gd name="T2" fmla="*/ 33 w 72"/>
                  <a:gd name="T3" fmla="*/ 48 h 151"/>
                  <a:gd name="T4" fmla="*/ 24 w 72"/>
                  <a:gd name="T5" fmla="*/ 49 h 151"/>
                  <a:gd name="T6" fmla="*/ 62 w 72"/>
                  <a:gd name="T7" fmla="*/ 3 h 151"/>
                  <a:gd name="T8" fmla="*/ 28 w 72"/>
                  <a:gd name="T9" fmla="*/ 2 h 151"/>
                  <a:gd name="T10" fmla="*/ 25 w 72"/>
                  <a:gd name="T11" fmla="*/ 3 h 151"/>
                  <a:gd name="T12" fmla="*/ 61 w 72"/>
                  <a:gd name="T13" fmla="*/ 7 h 151"/>
                  <a:gd name="T14" fmla="*/ 49 w 72"/>
                  <a:gd name="T15" fmla="*/ 28 h 151"/>
                  <a:gd name="T16" fmla="*/ 28 w 72"/>
                  <a:gd name="T17" fmla="*/ 42 h 151"/>
                  <a:gd name="T18" fmla="*/ 24 w 72"/>
                  <a:gd name="T19" fmla="*/ 43 h 151"/>
                  <a:gd name="T20" fmla="*/ 33 w 72"/>
                  <a:gd name="T21" fmla="*/ 45 h 151"/>
                  <a:gd name="T22" fmla="*/ 33 w 72"/>
                  <a:gd name="T23" fmla="*/ 42 h 151"/>
                  <a:gd name="T24" fmla="*/ 35 w 72"/>
                  <a:gd name="T25" fmla="*/ 34 h 151"/>
                  <a:gd name="T26" fmla="*/ 70 w 72"/>
                  <a:gd name="T27" fmla="*/ 19 h 151"/>
                  <a:gd name="T28" fmla="*/ 25 w 72"/>
                  <a:gd name="T29" fmla="*/ 47 h 151"/>
                  <a:gd name="T30" fmla="*/ 34 w 72"/>
                  <a:gd name="T31" fmla="*/ 46 h 151"/>
                  <a:gd name="T32" fmla="*/ 25 w 72"/>
                  <a:gd name="T33" fmla="*/ 45 h 151"/>
                  <a:gd name="T34" fmla="*/ 25 w 72"/>
                  <a:gd name="T35" fmla="*/ 47 h 151"/>
                  <a:gd name="T36" fmla="*/ 31 w 72"/>
                  <a:gd name="T37" fmla="*/ 94 h 151"/>
                  <a:gd name="T38" fmla="*/ 51 w 72"/>
                  <a:gd name="T39" fmla="*/ 59 h 151"/>
                  <a:gd name="T40" fmla="*/ 31 w 72"/>
                  <a:gd name="T41" fmla="*/ 63 h 151"/>
                  <a:gd name="T42" fmla="*/ 31 w 72"/>
                  <a:gd name="T43" fmla="*/ 83 h 151"/>
                  <a:gd name="T44" fmla="*/ 33 w 72"/>
                  <a:gd name="T45" fmla="*/ 53 h 151"/>
                  <a:gd name="T46" fmla="*/ 33 w 72"/>
                  <a:gd name="T47" fmla="*/ 51 h 151"/>
                  <a:gd name="T48" fmla="*/ 24 w 72"/>
                  <a:gd name="T49" fmla="*/ 52 h 151"/>
                  <a:gd name="T50" fmla="*/ 54 w 72"/>
                  <a:gd name="T51" fmla="*/ 62 h 151"/>
                  <a:gd name="T52" fmla="*/ 4 w 72"/>
                  <a:gd name="T53" fmla="*/ 62 h 151"/>
                  <a:gd name="T54" fmla="*/ 0 w 72"/>
                  <a:gd name="T55" fmla="*/ 65 h 151"/>
                  <a:gd name="T56" fmla="*/ 29 w 72"/>
                  <a:gd name="T57" fmla="*/ 151 h 151"/>
                  <a:gd name="T58" fmla="*/ 58 w 72"/>
                  <a:gd name="T59" fmla="*/ 65 h 151"/>
                  <a:gd name="T60" fmla="*/ 54 w 72"/>
                  <a:gd name="T61" fmla="*/ 62 h 151"/>
                  <a:gd name="T62" fmla="*/ 27 w 72"/>
                  <a:gd name="T63" fmla="*/ 83 h 151"/>
                  <a:gd name="T64" fmla="*/ 27 w 72"/>
                  <a:gd name="T65" fmla="*/ 63 h 151"/>
                  <a:gd name="T66" fmla="*/ 7 w 72"/>
                  <a:gd name="T67" fmla="*/ 59 h 151"/>
                  <a:gd name="T68" fmla="*/ 27 w 72"/>
                  <a:gd name="T69" fmla="*/ 9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51">
                    <a:moveTo>
                      <a:pt x="25" y="50"/>
                    </a:moveTo>
                    <a:cubicBezTo>
                      <a:pt x="33" y="50"/>
                      <a:pt x="33" y="50"/>
                      <a:pt x="33" y="50"/>
                    </a:cubicBezTo>
                    <a:cubicBezTo>
                      <a:pt x="33" y="50"/>
                      <a:pt x="34" y="50"/>
                      <a:pt x="34" y="49"/>
                    </a:cubicBezTo>
                    <a:cubicBezTo>
                      <a:pt x="34" y="49"/>
                      <a:pt x="33" y="48"/>
                      <a:pt x="33" y="48"/>
                    </a:cubicBezTo>
                    <a:cubicBezTo>
                      <a:pt x="25" y="48"/>
                      <a:pt x="25" y="48"/>
                      <a:pt x="25" y="48"/>
                    </a:cubicBezTo>
                    <a:cubicBezTo>
                      <a:pt x="25" y="48"/>
                      <a:pt x="24" y="49"/>
                      <a:pt x="24" y="49"/>
                    </a:cubicBezTo>
                    <a:cubicBezTo>
                      <a:pt x="24" y="50"/>
                      <a:pt x="25" y="50"/>
                      <a:pt x="25" y="50"/>
                    </a:cubicBezTo>
                    <a:close/>
                    <a:moveTo>
                      <a:pt x="62" y="3"/>
                    </a:moveTo>
                    <a:cubicBezTo>
                      <a:pt x="56" y="1"/>
                      <a:pt x="50" y="3"/>
                      <a:pt x="44" y="5"/>
                    </a:cubicBezTo>
                    <a:cubicBezTo>
                      <a:pt x="37" y="8"/>
                      <a:pt x="32" y="10"/>
                      <a:pt x="28" y="2"/>
                    </a:cubicBezTo>
                    <a:cubicBezTo>
                      <a:pt x="27" y="1"/>
                      <a:pt x="26" y="0"/>
                      <a:pt x="25" y="1"/>
                    </a:cubicBezTo>
                    <a:cubicBezTo>
                      <a:pt x="25" y="1"/>
                      <a:pt x="24" y="2"/>
                      <a:pt x="25" y="3"/>
                    </a:cubicBezTo>
                    <a:cubicBezTo>
                      <a:pt x="30" y="14"/>
                      <a:pt x="38" y="11"/>
                      <a:pt x="45" y="8"/>
                    </a:cubicBezTo>
                    <a:cubicBezTo>
                      <a:pt x="50" y="6"/>
                      <a:pt x="56" y="4"/>
                      <a:pt x="61" y="7"/>
                    </a:cubicBezTo>
                    <a:cubicBezTo>
                      <a:pt x="67" y="9"/>
                      <a:pt x="68" y="14"/>
                      <a:pt x="66" y="18"/>
                    </a:cubicBezTo>
                    <a:cubicBezTo>
                      <a:pt x="65" y="25"/>
                      <a:pt x="58" y="30"/>
                      <a:pt x="49" y="28"/>
                    </a:cubicBezTo>
                    <a:cubicBezTo>
                      <a:pt x="42" y="27"/>
                      <a:pt x="37" y="28"/>
                      <a:pt x="33" y="31"/>
                    </a:cubicBezTo>
                    <a:cubicBezTo>
                      <a:pt x="28" y="35"/>
                      <a:pt x="28" y="41"/>
                      <a:pt x="28" y="42"/>
                    </a:cubicBezTo>
                    <a:cubicBezTo>
                      <a:pt x="25" y="42"/>
                      <a:pt x="25" y="42"/>
                      <a:pt x="25" y="42"/>
                    </a:cubicBezTo>
                    <a:cubicBezTo>
                      <a:pt x="25" y="42"/>
                      <a:pt x="24" y="43"/>
                      <a:pt x="24" y="43"/>
                    </a:cubicBezTo>
                    <a:cubicBezTo>
                      <a:pt x="24" y="44"/>
                      <a:pt x="25" y="45"/>
                      <a:pt x="25" y="45"/>
                    </a:cubicBezTo>
                    <a:cubicBezTo>
                      <a:pt x="33" y="45"/>
                      <a:pt x="33" y="45"/>
                      <a:pt x="33" y="45"/>
                    </a:cubicBezTo>
                    <a:cubicBezTo>
                      <a:pt x="33" y="45"/>
                      <a:pt x="34" y="44"/>
                      <a:pt x="34" y="43"/>
                    </a:cubicBezTo>
                    <a:cubicBezTo>
                      <a:pt x="34" y="43"/>
                      <a:pt x="33" y="42"/>
                      <a:pt x="33" y="42"/>
                    </a:cubicBezTo>
                    <a:cubicBezTo>
                      <a:pt x="31" y="42"/>
                      <a:pt x="31" y="42"/>
                      <a:pt x="31" y="42"/>
                    </a:cubicBezTo>
                    <a:cubicBezTo>
                      <a:pt x="31" y="41"/>
                      <a:pt x="32" y="37"/>
                      <a:pt x="35" y="34"/>
                    </a:cubicBezTo>
                    <a:cubicBezTo>
                      <a:pt x="38" y="31"/>
                      <a:pt x="42" y="31"/>
                      <a:pt x="48" y="32"/>
                    </a:cubicBezTo>
                    <a:cubicBezTo>
                      <a:pt x="59" y="34"/>
                      <a:pt x="67" y="27"/>
                      <a:pt x="70" y="19"/>
                    </a:cubicBezTo>
                    <a:cubicBezTo>
                      <a:pt x="72" y="12"/>
                      <a:pt x="69" y="6"/>
                      <a:pt x="62" y="3"/>
                    </a:cubicBezTo>
                    <a:close/>
                    <a:moveTo>
                      <a:pt x="25" y="47"/>
                    </a:moveTo>
                    <a:cubicBezTo>
                      <a:pt x="33" y="47"/>
                      <a:pt x="33" y="47"/>
                      <a:pt x="33" y="47"/>
                    </a:cubicBezTo>
                    <a:cubicBezTo>
                      <a:pt x="33" y="47"/>
                      <a:pt x="34" y="47"/>
                      <a:pt x="34" y="46"/>
                    </a:cubicBezTo>
                    <a:cubicBezTo>
                      <a:pt x="34" y="46"/>
                      <a:pt x="33" y="45"/>
                      <a:pt x="33" y="45"/>
                    </a:cubicBezTo>
                    <a:cubicBezTo>
                      <a:pt x="25" y="45"/>
                      <a:pt x="25" y="45"/>
                      <a:pt x="25" y="45"/>
                    </a:cubicBezTo>
                    <a:cubicBezTo>
                      <a:pt x="25" y="45"/>
                      <a:pt x="24" y="46"/>
                      <a:pt x="24" y="46"/>
                    </a:cubicBezTo>
                    <a:cubicBezTo>
                      <a:pt x="24" y="47"/>
                      <a:pt x="25" y="47"/>
                      <a:pt x="25" y="47"/>
                    </a:cubicBezTo>
                    <a:close/>
                    <a:moveTo>
                      <a:pt x="31" y="83"/>
                    </a:moveTo>
                    <a:cubicBezTo>
                      <a:pt x="31" y="94"/>
                      <a:pt x="31" y="94"/>
                      <a:pt x="31" y="94"/>
                    </a:cubicBezTo>
                    <a:cubicBezTo>
                      <a:pt x="42" y="93"/>
                      <a:pt x="51" y="79"/>
                      <a:pt x="51" y="62"/>
                    </a:cubicBezTo>
                    <a:cubicBezTo>
                      <a:pt x="51" y="61"/>
                      <a:pt x="51" y="60"/>
                      <a:pt x="51" y="59"/>
                    </a:cubicBezTo>
                    <a:cubicBezTo>
                      <a:pt x="51" y="59"/>
                      <a:pt x="40" y="55"/>
                      <a:pt x="31" y="54"/>
                    </a:cubicBezTo>
                    <a:cubicBezTo>
                      <a:pt x="31" y="63"/>
                      <a:pt x="31" y="63"/>
                      <a:pt x="31" y="63"/>
                    </a:cubicBezTo>
                    <a:cubicBezTo>
                      <a:pt x="33" y="65"/>
                      <a:pt x="34" y="69"/>
                      <a:pt x="34" y="73"/>
                    </a:cubicBezTo>
                    <a:cubicBezTo>
                      <a:pt x="34" y="78"/>
                      <a:pt x="33" y="82"/>
                      <a:pt x="31" y="83"/>
                    </a:cubicBezTo>
                    <a:close/>
                    <a:moveTo>
                      <a:pt x="25" y="53"/>
                    </a:moveTo>
                    <a:cubicBezTo>
                      <a:pt x="33" y="53"/>
                      <a:pt x="33" y="53"/>
                      <a:pt x="33" y="53"/>
                    </a:cubicBezTo>
                    <a:cubicBezTo>
                      <a:pt x="33" y="53"/>
                      <a:pt x="34" y="53"/>
                      <a:pt x="34" y="52"/>
                    </a:cubicBezTo>
                    <a:cubicBezTo>
                      <a:pt x="34" y="52"/>
                      <a:pt x="33" y="51"/>
                      <a:pt x="33" y="51"/>
                    </a:cubicBezTo>
                    <a:cubicBezTo>
                      <a:pt x="25" y="51"/>
                      <a:pt x="25" y="51"/>
                      <a:pt x="25" y="51"/>
                    </a:cubicBezTo>
                    <a:cubicBezTo>
                      <a:pt x="25" y="51"/>
                      <a:pt x="24" y="52"/>
                      <a:pt x="24" y="52"/>
                    </a:cubicBezTo>
                    <a:cubicBezTo>
                      <a:pt x="24" y="53"/>
                      <a:pt x="25" y="53"/>
                      <a:pt x="25" y="53"/>
                    </a:cubicBezTo>
                    <a:close/>
                    <a:moveTo>
                      <a:pt x="54" y="62"/>
                    </a:moveTo>
                    <a:cubicBezTo>
                      <a:pt x="54" y="82"/>
                      <a:pt x="43" y="98"/>
                      <a:pt x="29" y="98"/>
                    </a:cubicBezTo>
                    <a:cubicBezTo>
                      <a:pt x="15" y="98"/>
                      <a:pt x="4" y="82"/>
                      <a:pt x="4" y="62"/>
                    </a:cubicBezTo>
                    <a:cubicBezTo>
                      <a:pt x="4" y="61"/>
                      <a:pt x="4" y="60"/>
                      <a:pt x="4" y="59"/>
                    </a:cubicBezTo>
                    <a:cubicBezTo>
                      <a:pt x="0" y="65"/>
                      <a:pt x="0" y="65"/>
                      <a:pt x="0" y="65"/>
                    </a:cubicBezTo>
                    <a:cubicBezTo>
                      <a:pt x="0" y="119"/>
                      <a:pt x="0" y="119"/>
                      <a:pt x="0" y="119"/>
                    </a:cubicBezTo>
                    <a:cubicBezTo>
                      <a:pt x="0" y="137"/>
                      <a:pt x="13" y="151"/>
                      <a:pt x="29" y="151"/>
                    </a:cubicBezTo>
                    <a:cubicBezTo>
                      <a:pt x="45" y="151"/>
                      <a:pt x="58" y="137"/>
                      <a:pt x="58" y="119"/>
                    </a:cubicBezTo>
                    <a:cubicBezTo>
                      <a:pt x="58" y="65"/>
                      <a:pt x="58" y="65"/>
                      <a:pt x="58" y="65"/>
                    </a:cubicBezTo>
                    <a:cubicBezTo>
                      <a:pt x="54" y="59"/>
                      <a:pt x="54" y="59"/>
                      <a:pt x="54" y="59"/>
                    </a:cubicBezTo>
                    <a:cubicBezTo>
                      <a:pt x="54" y="60"/>
                      <a:pt x="54" y="61"/>
                      <a:pt x="54" y="62"/>
                    </a:cubicBezTo>
                    <a:close/>
                    <a:moveTo>
                      <a:pt x="27" y="94"/>
                    </a:moveTo>
                    <a:cubicBezTo>
                      <a:pt x="27" y="83"/>
                      <a:pt x="27" y="83"/>
                      <a:pt x="27" y="83"/>
                    </a:cubicBezTo>
                    <a:cubicBezTo>
                      <a:pt x="25" y="82"/>
                      <a:pt x="24" y="78"/>
                      <a:pt x="24" y="73"/>
                    </a:cubicBezTo>
                    <a:cubicBezTo>
                      <a:pt x="24" y="69"/>
                      <a:pt x="25" y="65"/>
                      <a:pt x="27" y="63"/>
                    </a:cubicBezTo>
                    <a:cubicBezTo>
                      <a:pt x="27" y="54"/>
                      <a:pt x="27" y="54"/>
                      <a:pt x="27" y="54"/>
                    </a:cubicBezTo>
                    <a:cubicBezTo>
                      <a:pt x="18" y="55"/>
                      <a:pt x="7" y="59"/>
                      <a:pt x="7" y="59"/>
                    </a:cubicBezTo>
                    <a:cubicBezTo>
                      <a:pt x="7" y="60"/>
                      <a:pt x="7" y="61"/>
                      <a:pt x="7" y="62"/>
                    </a:cubicBezTo>
                    <a:cubicBezTo>
                      <a:pt x="7" y="79"/>
                      <a:pt x="16" y="93"/>
                      <a:pt x="27" y="9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4" name="Group 111"/>
          <p:cNvGrpSpPr>
            <a:grpSpLocks noChangeAspect="1"/>
          </p:cNvGrpSpPr>
          <p:nvPr/>
        </p:nvGrpSpPr>
        <p:grpSpPr bwMode="auto">
          <a:xfrm>
            <a:off x="4440228" y="2392829"/>
            <a:ext cx="318796" cy="39222"/>
            <a:chOff x="3557" y="1318"/>
            <a:chExt cx="390" cy="48"/>
          </a:xfrm>
          <a:solidFill>
            <a:schemeClr val="bg1">
              <a:lumMod val="65000"/>
            </a:schemeClr>
          </a:solidFill>
        </p:grpSpPr>
        <p:sp>
          <p:nvSpPr>
            <p:cNvPr id="65" name="Freeform 112"/>
            <p:cNvSpPr/>
            <p:nvPr/>
          </p:nvSpPr>
          <p:spPr bwMode="auto">
            <a:xfrm>
              <a:off x="3557" y="1318"/>
              <a:ext cx="40"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4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3"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1" y="8"/>
                    <a:pt x="1" y="8"/>
                    <a:pt x="1" y="8"/>
                  </a:cubicBezTo>
                  <a:cubicBezTo>
                    <a:pt x="0" y="7"/>
                    <a:pt x="0" y="5"/>
                    <a:pt x="1" y="5"/>
                  </a:cubicBezTo>
                  <a:cubicBezTo>
                    <a:pt x="4" y="5"/>
                    <a:pt x="4" y="5"/>
                    <a:pt x="4"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113"/>
            <p:cNvSpPr/>
            <p:nvPr/>
          </p:nvSpPr>
          <p:spPr bwMode="auto">
            <a:xfrm>
              <a:off x="360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3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3"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3" y="16"/>
                  </a:cubicBezTo>
                  <a:cubicBezTo>
                    <a:pt x="10" y="15"/>
                    <a:pt x="10" y="15"/>
                    <a:pt x="10" y="15"/>
                  </a:cubicBezTo>
                  <a:cubicBezTo>
                    <a:pt x="9" y="14"/>
                    <a:pt x="9" y="14"/>
                    <a:pt x="8" y="15"/>
                  </a:cubicBezTo>
                  <a:cubicBezTo>
                    <a:pt x="6" y="16"/>
                    <a:pt x="6" y="16"/>
                    <a:pt x="6" y="16"/>
                  </a:cubicBezTo>
                  <a:cubicBezTo>
                    <a:pt x="5"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7" name="Freeform 114"/>
            <p:cNvSpPr/>
            <p:nvPr/>
          </p:nvSpPr>
          <p:spPr bwMode="auto">
            <a:xfrm>
              <a:off x="3655" y="1318"/>
              <a:ext cx="44"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5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3" y="17"/>
                    <a:pt x="12" y="16"/>
                  </a:cubicBezTo>
                  <a:cubicBezTo>
                    <a:pt x="10" y="15"/>
                    <a:pt x="10" y="15"/>
                    <a:pt x="10" y="15"/>
                  </a:cubicBezTo>
                  <a:cubicBezTo>
                    <a:pt x="9" y="14"/>
                    <a:pt x="9" y="14"/>
                    <a:pt x="8" y="15"/>
                  </a:cubicBezTo>
                  <a:cubicBezTo>
                    <a:pt x="5" y="16"/>
                    <a:pt x="5" y="16"/>
                    <a:pt x="5"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5"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8" name="Freeform 115"/>
            <p:cNvSpPr/>
            <p:nvPr/>
          </p:nvSpPr>
          <p:spPr bwMode="auto">
            <a:xfrm>
              <a:off x="3706" y="1318"/>
              <a:ext cx="41" cy="48"/>
            </a:xfrm>
            <a:custGeom>
              <a:avLst/>
              <a:gdLst>
                <a:gd name="T0" fmla="*/ 10 w 17"/>
                <a:gd name="T1" fmla="*/ 1 h 17"/>
                <a:gd name="T2" fmla="*/ 11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4" y="11"/>
                    <a:pt x="3" y="10"/>
                    <a:pt x="3" y="10"/>
                  </a:cubicBezTo>
                  <a:cubicBezTo>
                    <a:pt x="1" y="8"/>
                    <a:pt x="1" y="8"/>
                    <a:pt x="1" y="8"/>
                  </a:cubicBezTo>
                  <a:cubicBezTo>
                    <a:pt x="0" y="7"/>
                    <a:pt x="0" y="5"/>
                    <a:pt x="2" y="5"/>
                  </a:cubicBezTo>
                  <a:cubicBezTo>
                    <a:pt x="5" y="5"/>
                    <a:pt x="5" y="5"/>
                    <a:pt x="5" y="5"/>
                  </a:cubicBezTo>
                  <a:cubicBezTo>
                    <a:pt x="5" y="5"/>
                    <a:pt x="6"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9" name="Freeform 116"/>
            <p:cNvSpPr/>
            <p:nvPr/>
          </p:nvSpPr>
          <p:spPr bwMode="auto">
            <a:xfrm>
              <a:off x="3756"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4"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3" y="11"/>
                    <a:pt x="3" y="10"/>
                    <a:pt x="3" y="10"/>
                  </a:cubicBezTo>
                  <a:cubicBezTo>
                    <a:pt x="1" y="8"/>
                    <a:pt x="1" y="8"/>
                    <a:pt x="1" y="8"/>
                  </a:cubicBezTo>
                  <a:cubicBezTo>
                    <a:pt x="0" y="7"/>
                    <a:pt x="0" y="5"/>
                    <a:pt x="1" y="5"/>
                  </a:cubicBezTo>
                  <a:cubicBezTo>
                    <a:pt x="5" y="5"/>
                    <a:pt x="5" y="5"/>
                    <a:pt x="5"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0" name="Freeform 117"/>
            <p:cNvSpPr/>
            <p:nvPr/>
          </p:nvSpPr>
          <p:spPr bwMode="auto">
            <a:xfrm>
              <a:off x="3807"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3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0 w 17"/>
                <a:gd name="T31" fmla="*/ 8 h 17"/>
                <a:gd name="T32" fmla="*/ 1 w 17"/>
                <a:gd name="T33" fmla="*/ 5 h 17"/>
                <a:gd name="T34" fmla="*/ 4 w 17"/>
                <a:gd name="T35" fmla="*/ 5 h 17"/>
                <a:gd name="T36" fmla="*/ 5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6" y="5"/>
                    <a:pt x="17" y="7"/>
                    <a:pt x="16" y="8"/>
                  </a:cubicBezTo>
                  <a:cubicBezTo>
                    <a:pt x="14" y="10"/>
                    <a:pt x="14" y="10"/>
                    <a:pt x="14" y="10"/>
                  </a:cubicBezTo>
                  <a:cubicBezTo>
                    <a:pt x="14" y="10"/>
                    <a:pt x="13" y="11"/>
                    <a:pt x="13" y="11"/>
                  </a:cubicBezTo>
                  <a:cubicBezTo>
                    <a:pt x="14" y="14"/>
                    <a:pt x="14" y="14"/>
                    <a:pt x="14" y="14"/>
                  </a:cubicBezTo>
                  <a:cubicBezTo>
                    <a:pt x="14" y="16"/>
                    <a:pt x="13" y="17"/>
                    <a:pt x="12" y="16"/>
                  </a:cubicBezTo>
                  <a:cubicBezTo>
                    <a:pt x="9" y="15"/>
                    <a:pt x="9" y="15"/>
                    <a:pt x="9" y="15"/>
                  </a:cubicBezTo>
                  <a:cubicBezTo>
                    <a:pt x="8"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0" y="8"/>
                    <a:pt x="0" y="8"/>
                    <a:pt x="0" y="8"/>
                  </a:cubicBezTo>
                  <a:cubicBezTo>
                    <a:pt x="0" y="7"/>
                    <a:pt x="0" y="5"/>
                    <a:pt x="1" y="5"/>
                  </a:cubicBezTo>
                  <a:cubicBezTo>
                    <a:pt x="4" y="5"/>
                    <a:pt x="4" y="5"/>
                    <a:pt x="4" y="5"/>
                  </a:cubicBezTo>
                  <a:cubicBezTo>
                    <a:pt x="5" y="5"/>
                    <a:pt x="5" y="4"/>
                    <a:pt x="5" y="4"/>
                  </a:cubicBezTo>
                  <a:cubicBezTo>
                    <a:pt x="7" y="1"/>
                    <a:pt x="7" y="1"/>
                    <a:pt x="7" y="1"/>
                  </a:cubicBezTo>
                  <a:cubicBezTo>
                    <a:pt x="7"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118"/>
            <p:cNvSpPr/>
            <p:nvPr/>
          </p:nvSpPr>
          <p:spPr bwMode="auto">
            <a:xfrm>
              <a:off x="385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2" y="16"/>
                  </a:cubicBezTo>
                  <a:cubicBezTo>
                    <a:pt x="10" y="15"/>
                    <a:pt x="10" y="15"/>
                    <a:pt x="10" y="15"/>
                  </a:cubicBezTo>
                  <a:cubicBezTo>
                    <a:pt x="9" y="14"/>
                    <a:pt x="9" y="14"/>
                    <a:pt x="8" y="15"/>
                  </a:cubicBezTo>
                  <a:cubicBezTo>
                    <a:pt x="6" y="16"/>
                    <a:pt x="6" y="16"/>
                    <a:pt x="6"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119"/>
            <p:cNvSpPr/>
            <p:nvPr/>
          </p:nvSpPr>
          <p:spPr bwMode="auto">
            <a:xfrm>
              <a:off x="3906" y="1318"/>
              <a:ext cx="41" cy="48"/>
            </a:xfrm>
            <a:custGeom>
              <a:avLst/>
              <a:gdLst>
                <a:gd name="T0" fmla="*/ 10 w 17"/>
                <a:gd name="T1" fmla="*/ 1 h 17"/>
                <a:gd name="T2" fmla="*/ 12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4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2" y="4"/>
                    <a:pt x="12" y="4"/>
                    <a:pt x="12"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9" y="14"/>
                    <a:pt x="8" y="15"/>
                  </a:cubicBezTo>
                  <a:cubicBezTo>
                    <a:pt x="5" y="16"/>
                    <a:pt x="5" y="16"/>
                    <a:pt x="5" y="16"/>
                  </a:cubicBezTo>
                  <a:cubicBezTo>
                    <a:pt x="4" y="17"/>
                    <a:pt x="3" y="16"/>
                    <a:pt x="3" y="14"/>
                  </a:cubicBezTo>
                  <a:cubicBezTo>
                    <a:pt x="4" y="11"/>
                    <a:pt x="4" y="11"/>
                    <a:pt x="4" y="11"/>
                  </a:cubicBezTo>
                  <a:cubicBezTo>
                    <a:pt x="4" y="11"/>
                    <a:pt x="3" y="10"/>
                    <a:pt x="3" y="10"/>
                  </a:cubicBezTo>
                  <a:cubicBezTo>
                    <a:pt x="1" y="8"/>
                    <a:pt x="1" y="8"/>
                    <a:pt x="1" y="8"/>
                  </a:cubicBezTo>
                  <a:cubicBezTo>
                    <a:pt x="0" y="7"/>
                    <a:pt x="1" y="5"/>
                    <a:pt x="2" y="5"/>
                  </a:cubicBezTo>
                  <a:cubicBezTo>
                    <a:pt x="5" y="5"/>
                    <a:pt x="5" y="5"/>
                    <a:pt x="5" y="5"/>
                  </a:cubicBezTo>
                  <a:cubicBezTo>
                    <a:pt x="5" y="5"/>
                    <a:pt x="6" y="4"/>
                    <a:pt x="6" y="4"/>
                  </a:cubicBezTo>
                  <a:cubicBezTo>
                    <a:pt x="7" y="1"/>
                    <a:pt x="7" y="1"/>
                    <a:pt x="7"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73" name="文本框 178"/>
          <p:cNvSpPr txBox="1"/>
          <p:nvPr/>
        </p:nvSpPr>
        <p:spPr>
          <a:xfrm>
            <a:off x="3670917" y="2015556"/>
            <a:ext cx="1854965" cy="248209"/>
          </a:xfrm>
          <a:prstGeom prst="rect">
            <a:avLst/>
          </a:prstGeom>
          <a:noFill/>
        </p:spPr>
        <p:txBody>
          <a:bodyPr wrap="square" rtlCol="0">
            <a:spAutoFit/>
          </a:bodyPr>
          <a:lstStyle/>
          <a:p>
            <a:pPr algn="ctr"/>
            <a:r>
              <a:rPr lang="zh-CN" altLang="en-US" sz="1015" dirty="0">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rPr>
              <a:t>标题文字</a:t>
            </a:r>
          </a:p>
        </p:txBody>
      </p:sp>
      <p:grpSp>
        <p:nvGrpSpPr>
          <p:cNvPr id="74" name="组合 73"/>
          <p:cNvGrpSpPr/>
          <p:nvPr/>
        </p:nvGrpSpPr>
        <p:grpSpPr>
          <a:xfrm>
            <a:off x="2545746" y="3238060"/>
            <a:ext cx="1259652" cy="1257563"/>
            <a:chOff x="3393886" y="4318414"/>
            <a:chExt cx="1679317" cy="1677138"/>
          </a:xfrm>
        </p:grpSpPr>
        <p:grpSp>
          <p:nvGrpSpPr>
            <p:cNvPr id="75" name="组合 74"/>
            <p:cNvGrpSpPr/>
            <p:nvPr/>
          </p:nvGrpSpPr>
          <p:grpSpPr>
            <a:xfrm>
              <a:off x="3393886" y="4318414"/>
              <a:ext cx="1679317" cy="1677138"/>
              <a:chOff x="2097688" y="3956967"/>
              <a:chExt cx="2446337" cy="2443163"/>
            </a:xfrm>
          </p:grpSpPr>
          <p:sp>
            <p:nvSpPr>
              <p:cNvPr id="78"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79" name="Oval 62"/>
              <p:cNvSpPr>
                <a:spLocks noChangeArrowheads="1"/>
              </p:cNvSpPr>
              <p:nvPr/>
            </p:nvSpPr>
            <p:spPr bwMode="auto">
              <a:xfrm>
                <a:off x="2184213" y="4033557"/>
                <a:ext cx="2284413" cy="2284413"/>
              </a:xfrm>
              <a:prstGeom prst="ellipse">
                <a:avLst/>
              </a:prstGeom>
              <a:solidFill>
                <a:srgbClr val="E87071"/>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6" name="Freeform 104"/>
            <p:cNvSpPr>
              <a:spLocks noEditPoints="1"/>
            </p:cNvSpPr>
            <p:nvPr/>
          </p:nvSpPr>
          <p:spPr bwMode="auto">
            <a:xfrm>
              <a:off x="4041611" y="4708733"/>
              <a:ext cx="379236" cy="259362"/>
            </a:xfrm>
            <a:custGeom>
              <a:avLst/>
              <a:gdLst>
                <a:gd name="T0" fmla="*/ 11 w 144"/>
                <a:gd name="T1" fmla="*/ 19 h 98"/>
                <a:gd name="T2" fmla="*/ 21 w 144"/>
                <a:gd name="T3" fmla="*/ 83 h 98"/>
                <a:gd name="T4" fmla="*/ 144 w 144"/>
                <a:gd name="T5" fmla="*/ 64 h 98"/>
                <a:gd name="T6" fmla="*/ 134 w 144"/>
                <a:gd name="T7" fmla="*/ 0 h 98"/>
                <a:gd name="T8" fmla="*/ 11 w 144"/>
                <a:gd name="T9" fmla="*/ 19 h 98"/>
                <a:gd name="T10" fmla="*/ 81 w 144"/>
                <a:gd name="T11" fmla="*/ 64 h 98"/>
                <a:gd name="T12" fmla="*/ 55 w 144"/>
                <a:gd name="T13" fmla="*/ 45 h 98"/>
                <a:gd name="T14" fmla="*/ 74 w 144"/>
                <a:gd name="T15" fmla="*/ 19 h 98"/>
                <a:gd name="T16" fmla="*/ 100 w 144"/>
                <a:gd name="T17" fmla="*/ 38 h 98"/>
                <a:gd name="T18" fmla="*/ 81 w 144"/>
                <a:gd name="T19" fmla="*/ 64 h 98"/>
                <a:gd name="T20" fmla="*/ 8 w 144"/>
                <a:gd name="T21" fmla="*/ 27 h 98"/>
                <a:gd name="T22" fmla="*/ 5 w 144"/>
                <a:gd name="T23" fmla="*/ 27 h 98"/>
                <a:gd name="T24" fmla="*/ 15 w 144"/>
                <a:gd name="T25" fmla="*/ 91 h 98"/>
                <a:gd name="T26" fmla="*/ 138 w 144"/>
                <a:gd name="T27" fmla="*/ 72 h 98"/>
                <a:gd name="T28" fmla="*/ 138 w 144"/>
                <a:gd name="T29" fmla="*/ 69 h 98"/>
                <a:gd name="T30" fmla="*/ 18 w 144"/>
                <a:gd name="T31" fmla="*/ 87 h 98"/>
                <a:gd name="T32" fmla="*/ 8 w 144"/>
                <a:gd name="T33" fmla="*/ 27 h 98"/>
                <a:gd name="T34" fmla="*/ 3 w 144"/>
                <a:gd name="T35" fmla="*/ 34 h 98"/>
                <a:gd name="T36" fmla="*/ 0 w 144"/>
                <a:gd name="T37" fmla="*/ 34 h 98"/>
                <a:gd name="T38" fmla="*/ 9 w 144"/>
                <a:gd name="T39" fmla="*/ 98 h 98"/>
                <a:gd name="T40" fmla="*/ 132 w 144"/>
                <a:gd name="T41" fmla="*/ 79 h 98"/>
                <a:gd name="T42" fmla="*/ 132 w 144"/>
                <a:gd name="T43" fmla="*/ 76 h 98"/>
                <a:gd name="T44" fmla="*/ 12 w 144"/>
                <a:gd name="T45" fmla="*/ 94 h 98"/>
                <a:gd name="T46" fmla="*/ 3 w 144"/>
                <a:gd name="T47" fmla="*/ 34 h 98"/>
                <a:gd name="T48" fmla="*/ 80 w 144"/>
                <a:gd name="T49" fmla="*/ 39 h 98"/>
                <a:gd name="T50" fmla="*/ 74 w 144"/>
                <a:gd name="T51" fmla="*/ 35 h 98"/>
                <a:gd name="T52" fmla="*/ 78 w 144"/>
                <a:gd name="T53" fmla="*/ 32 h 98"/>
                <a:gd name="T54" fmla="*/ 84 w 144"/>
                <a:gd name="T55" fmla="*/ 32 h 98"/>
                <a:gd name="T56" fmla="*/ 85 w 144"/>
                <a:gd name="T57" fmla="*/ 26 h 98"/>
                <a:gd name="T58" fmla="*/ 78 w 144"/>
                <a:gd name="T59" fmla="*/ 26 h 98"/>
                <a:gd name="T60" fmla="*/ 77 w 144"/>
                <a:gd name="T61" fmla="*/ 22 h 98"/>
                <a:gd name="T62" fmla="*/ 72 w 144"/>
                <a:gd name="T63" fmla="*/ 23 h 98"/>
                <a:gd name="T64" fmla="*/ 73 w 144"/>
                <a:gd name="T65" fmla="*/ 27 h 98"/>
                <a:gd name="T66" fmla="*/ 67 w 144"/>
                <a:gd name="T67" fmla="*/ 37 h 98"/>
                <a:gd name="T68" fmla="*/ 76 w 144"/>
                <a:gd name="T69" fmla="*/ 45 h 98"/>
                <a:gd name="T70" fmla="*/ 82 w 144"/>
                <a:gd name="T71" fmla="*/ 48 h 98"/>
                <a:gd name="T72" fmla="*/ 78 w 144"/>
                <a:gd name="T73" fmla="*/ 52 h 98"/>
                <a:gd name="T74" fmla="*/ 70 w 144"/>
                <a:gd name="T75" fmla="*/ 51 h 98"/>
                <a:gd name="T76" fmla="*/ 69 w 144"/>
                <a:gd name="T77" fmla="*/ 57 h 98"/>
                <a:gd name="T78" fmla="*/ 78 w 144"/>
                <a:gd name="T79" fmla="*/ 58 h 98"/>
                <a:gd name="T80" fmla="*/ 78 w 144"/>
                <a:gd name="T81" fmla="*/ 61 h 98"/>
                <a:gd name="T82" fmla="*/ 83 w 144"/>
                <a:gd name="T83" fmla="*/ 60 h 98"/>
                <a:gd name="T84" fmla="*/ 82 w 144"/>
                <a:gd name="T85" fmla="*/ 57 h 98"/>
                <a:gd name="T86" fmla="*/ 89 w 144"/>
                <a:gd name="T87" fmla="*/ 47 h 98"/>
                <a:gd name="T88" fmla="*/ 80 w 144"/>
                <a:gd name="T8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98">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7" name="文本框 183"/>
            <p:cNvSpPr txBox="1"/>
            <p:nvPr/>
          </p:nvSpPr>
          <p:spPr>
            <a:xfrm>
              <a:off x="3567850" y="5061131"/>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80" name="组合 79"/>
          <p:cNvGrpSpPr/>
          <p:nvPr/>
        </p:nvGrpSpPr>
        <p:grpSpPr>
          <a:xfrm>
            <a:off x="5343010" y="3238060"/>
            <a:ext cx="1259652" cy="1257563"/>
            <a:chOff x="7123085" y="4318414"/>
            <a:chExt cx="1679317" cy="1677138"/>
          </a:xfrm>
        </p:grpSpPr>
        <p:grpSp>
          <p:nvGrpSpPr>
            <p:cNvPr id="81" name="组合 80"/>
            <p:cNvGrpSpPr/>
            <p:nvPr/>
          </p:nvGrpSpPr>
          <p:grpSpPr>
            <a:xfrm>
              <a:off x="7123085" y="4318414"/>
              <a:ext cx="1679317" cy="1677138"/>
              <a:chOff x="2097688" y="3956967"/>
              <a:chExt cx="2446337" cy="2443163"/>
            </a:xfrm>
          </p:grpSpPr>
          <p:sp>
            <p:nvSpPr>
              <p:cNvPr id="84"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85" name="Oval 62"/>
              <p:cNvSpPr>
                <a:spLocks noChangeArrowheads="1"/>
              </p:cNvSpPr>
              <p:nvPr/>
            </p:nvSpPr>
            <p:spPr bwMode="auto">
              <a:xfrm>
                <a:off x="2184213" y="4033557"/>
                <a:ext cx="2284413" cy="2284413"/>
              </a:xfrm>
              <a:prstGeom prst="ellipse">
                <a:avLst/>
              </a:prstGeom>
              <a:solidFill>
                <a:srgbClr val="663A7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82" name="Freeform 108"/>
            <p:cNvSpPr>
              <a:spLocks noEditPoints="1"/>
            </p:cNvSpPr>
            <p:nvPr/>
          </p:nvSpPr>
          <p:spPr bwMode="auto">
            <a:xfrm>
              <a:off x="7802594" y="4686392"/>
              <a:ext cx="302953" cy="30404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3" name="文本框 184"/>
            <p:cNvSpPr txBox="1"/>
            <p:nvPr/>
          </p:nvSpPr>
          <p:spPr>
            <a:xfrm>
              <a:off x="7360090" y="5061131"/>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sp>
        <p:nvSpPr>
          <p:cNvPr id="86" name="文本框 113"/>
          <p:cNvSpPr txBox="1"/>
          <p:nvPr/>
        </p:nvSpPr>
        <p:spPr>
          <a:xfrm>
            <a:off x="725543" y="1077147"/>
            <a:ext cx="1685936"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87" name="文本框 113"/>
          <p:cNvSpPr txBox="1"/>
          <p:nvPr/>
        </p:nvSpPr>
        <p:spPr>
          <a:xfrm>
            <a:off x="706696" y="3537971"/>
            <a:ext cx="1685936"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88" name="文本框 113"/>
          <p:cNvSpPr txBox="1"/>
          <p:nvPr/>
        </p:nvSpPr>
        <p:spPr>
          <a:xfrm>
            <a:off x="6720990" y="3537970"/>
            <a:ext cx="1685936" cy="784830"/>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89" name="文本框 113"/>
          <p:cNvSpPr txBox="1"/>
          <p:nvPr/>
        </p:nvSpPr>
        <p:spPr>
          <a:xfrm>
            <a:off x="6720990" y="1077146"/>
            <a:ext cx="1685936" cy="784830"/>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arn(inVertical)">
                                      <p:cBhvr>
                                        <p:cTn id="17" dur="500"/>
                                        <p:tgtEl>
                                          <p:spTgt spid="6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barn(inVertical)">
                                      <p:cBhvr>
                                        <p:cTn id="20" dur="500"/>
                                        <p:tgtEl>
                                          <p:spTgt spid="73"/>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up)">
                                      <p:cBhvr>
                                        <p:cTn id="24" dur="500"/>
                                        <p:tgtEl>
                                          <p:spTgt spid="7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up)">
                                      <p:cBhvr>
                                        <p:cTn id="28" dur="500"/>
                                        <p:tgtEl>
                                          <p:spTgt spid="80"/>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wipe(right)">
                                      <p:cBhvr>
                                        <p:cTn id="46" dur="500"/>
                                        <p:tgtEl>
                                          <p:spTgt spid="8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wipe(left)">
                                      <p:cBhvr>
                                        <p:cTn id="4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3" grpId="0"/>
      <p:bldP spid="86" grpId="0"/>
      <p:bldP spid="87" grpId="0"/>
      <p:bldP spid="88"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E4180"/>
                </a:solidFill>
                <a:latin typeface="微软雅黑" panose="020B0503020204020204" pitchFamily="34" charset="-122"/>
                <a:ea typeface="微软雅黑" panose="020B0503020204020204" pitchFamily="34" charset="-122"/>
              </a:rPr>
              <a:t>单击添加标题</a:t>
            </a:r>
          </a:p>
        </p:txBody>
      </p:sp>
      <p:sp>
        <p:nvSpPr>
          <p:cNvPr id="140" name="任意多边形 139"/>
          <p:cNvSpPr/>
          <p:nvPr/>
        </p:nvSpPr>
        <p:spPr>
          <a:xfrm rot="-2700000">
            <a:off x="1842112" y="2457284"/>
            <a:ext cx="5202773" cy="992039"/>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gradFill flip="none" rotWithShape="1">
            <a:gsLst>
              <a:gs pos="100000">
                <a:schemeClr val="bg1"/>
              </a:gs>
              <a:gs pos="0">
                <a:schemeClr val="bg1">
                  <a:lumMod val="75000"/>
                </a:schemeClr>
              </a:gs>
            </a:gsLst>
            <a:lin ang="2700000" scaled="1"/>
            <a:tileRect/>
          </a:gra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1" name="组合 140"/>
          <p:cNvGrpSpPr/>
          <p:nvPr/>
        </p:nvGrpSpPr>
        <p:grpSpPr>
          <a:xfrm>
            <a:off x="2538043" y="3849898"/>
            <a:ext cx="1365740" cy="1929172"/>
            <a:chOff x="3443288" y="4624735"/>
            <a:chExt cx="1820749" cy="2572825"/>
          </a:xfrm>
        </p:grpSpPr>
        <p:sp>
          <p:nvSpPr>
            <p:cNvPr id="142" name="圆角矩形 141"/>
            <p:cNvSpPr/>
            <p:nvPr/>
          </p:nvSpPr>
          <p:spPr>
            <a:xfrm rot="2760000">
              <a:off x="3182263" y="5115787"/>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3" name="圆角矩形 142"/>
            <p:cNvSpPr/>
            <p:nvPr/>
          </p:nvSpPr>
          <p:spPr>
            <a:xfrm>
              <a:off x="3443288" y="4853200"/>
              <a:ext cx="1108128" cy="1108128"/>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4" name="Group 41"/>
            <p:cNvGrpSpPr>
              <a:grpSpLocks noChangeAspect="1"/>
            </p:cNvGrpSpPr>
            <p:nvPr/>
          </p:nvGrpSpPr>
          <p:grpSpPr bwMode="auto">
            <a:xfrm>
              <a:off x="3773846" y="5132871"/>
              <a:ext cx="447011" cy="547203"/>
              <a:chOff x="3783" y="2089"/>
              <a:chExt cx="116" cy="142"/>
            </a:xfrm>
            <a:solidFill>
              <a:schemeClr val="bg1"/>
            </a:solidFill>
            <a:effectLst/>
          </p:grpSpPr>
          <p:sp>
            <p:nvSpPr>
              <p:cNvPr id="145"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6"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7"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8"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9"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0"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1"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2"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53" name="组合 152"/>
          <p:cNvGrpSpPr/>
          <p:nvPr/>
        </p:nvGrpSpPr>
        <p:grpSpPr>
          <a:xfrm>
            <a:off x="4532558" y="1866900"/>
            <a:ext cx="1382822" cy="1929172"/>
            <a:chOff x="6102297" y="1980126"/>
            <a:chExt cx="1843522" cy="2572825"/>
          </a:xfrm>
        </p:grpSpPr>
        <p:sp>
          <p:nvSpPr>
            <p:cNvPr id="154" name="圆角矩形 153"/>
            <p:cNvSpPr/>
            <p:nvPr/>
          </p:nvSpPr>
          <p:spPr>
            <a:xfrm rot="2760000">
              <a:off x="5864045" y="2471178"/>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55" name="组合 154"/>
            <p:cNvGrpSpPr/>
            <p:nvPr/>
          </p:nvGrpSpPr>
          <p:grpSpPr>
            <a:xfrm>
              <a:off x="6102297" y="2204940"/>
              <a:ext cx="1108128" cy="1108128"/>
              <a:chOff x="6102297" y="2204940"/>
              <a:chExt cx="1108128" cy="1108128"/>
            </a:xfrm>
          </p:grpSpPr>
          <p:sp>
            <p:nvSpPr>
              <p:cNvPr id="156" name="圆角矩形 155"/>
              <p:cNvSpPr/>
              <p:nvPr/>
            </p:nvSpPr>
            <p:spPr>
              <a:xfrm>
                <a:off x="6102297" y="2204940"/>
                <a:ext cx="1108128" cy="1108128"/>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57" name="Group 52"/>
              <p:cNvGrpSpPr>
                <a:grpSpLocks noChangeAspect="1"/>
              </p:cNvGrpSpPr>
              <p:nvPr/>
            </p:nvGrpSpPr>
            <p:grpSpPr bwMode="auto">
              <a:xfrm>
                <a:off x="6372767" y="2477855"/>
                <a:ext cx="567188" cy="562297"/>
                <a:chOff x="3783" y="2102"/>
                <a:chExt cx="116" cy="115"/>
              </a:xfrm>
              <a:solidFill>
                <a:schemeClr val="bg1"/>
              </a:solidFill>
              <a:effectLst/>
            </p:grpSpPr>
            <p:sp>
              <p:nvSpPr>
                <p:cNvPr id="15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0"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1"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2"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3"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4"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grpSp>
        <p:nvGrpSpPr>
          <p:cNvPr id="165" name="组合 164"/>
          <p:cNvGrpSpPr/>
          <p:nvPr/>
        </p:nvGrpSpPr>
        <p:grpSpPr>
          <a:xfrm>
            <a:off x="3532191" y="2846466"/>
            <a:ext cx="1366498" cy="1929172"/>
            <a:chOff x="4768646" y="3286515"/>
            <a:chExt cx="1821760" cy="2572825"/>
          </a:xfrm>
        </p:grpSpPr>
        <p:sp>
          <p:nvSpPr>
            <p:cNvPr id="166" name="圆角矩形 165"/>
            <p:cNvSpPr/>
            <p:nvPr/>
          </p:nvSpPr>
          <p:spPr>
            <a:xfrm rot="2760000">
              <a:off x="4508632" y="3777567"/>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7" name="圆角矩形 166"/>
            <p:cNvSpPr/>
            <p:nvPr/>
          </p:nvSpPr>
          <p:spPr>
            <a:xfrm>
              <a:off x="4768646" y="3525740"/>
              <a:ext cx="1108128" cy="1108128"/>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68" name="Group 62"/>
            <p:cNvGrpSpPr>
              <a:grpSpLocks noChangeAspect="1"/>
            </p:cNvGrpSpPr>
            <p:nvPr/>
          </p:nvGrpSpPr>
          <p:grpSpPr bwMode="auto">
            <a:xfrm>
              <a:off x="5047787" y="3860292"/>
              <a:ext cx="549846" cy="439024"/>
              <a:chOff x="3775" y="2110"/>
              <a:chExt cx="129" cy="103"/>
            </a:xfrm>
            <a:solidFill>
              <a:schemeClr val="bg1"/>
            </a:solidFill>
            <a:effectLst/>
          </p:grpSpPr>
          <p:sp>
            <p:nvSpPr>
              <p:cNvPr id="169"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0"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1"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72" name="组合 171"/>
          <p:cNvGrpSpPr/>
          <p:nvPr/>
        </p:nvGrpSpPr>
        <p:grpSpPr>
          <a:xfrm>
            <a:off x="5519736" y="856763"/>
            <a:ext cx="1381550" cy="1929172"/>
            <a:chOff x="7418361" y="632964"/>
            <a:chExt cx="1841827" cy="2572825"/>
          </a:xfrm>
        </p:grpSpPr>
        <p:sp>
          <p:nvSpPr>
            <p:cNvPr id="173" name="圆角矩形 172"/>
            <p:cNvSpPr/>
            <p:nvPr/>
          </p:nvSpPr>
          <p:spPr>
            <a:xfrm rot="2760000">
              <a:off x="7178414" y="1124016"/>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4" name="圆角矩形 173"/>
            <p:cNvSpPr/>
            <p:nvPr/>
          </p:nvSpPr>
          <p:spPr>
            <a:xfrm>
              <a:off x="7418361" y="886700"/>
              <a:ext cx="1108128" cy="1108128"/>
            </a:xfrm>
            <a:prstGeom prst="roundRect">
              <a:avLst>
                <a:gd name="adj" fmla="val 50000"/>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tileRect/>
              </a:grad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75" name="Group 68"/>
            <p:cNvGrpSpPr>
              <a:grpSpLocks noChangeAspect="1"/>
            </p:cNvGrpSpPr>
            <p:nvPr/>
          </p:nvGrpSpPr>
          <p:grpSpPr bwMode="auto">
            <a:xfrm>
              <a:off x="7702659" y="1180843"/>
              <a:ext cx="539531" cy="519841"/>
              <a:chOff x="3770" y="2095"/>
              <a:chExt cx="137" cy="132"/>
            </a:xfrm>
            <a:solidFill>
              <a:schemeClr val="bg1"/>
            </a:solidFill>
            <a:effectLst/>
          </p:grpSpPr>
          <p:sp>
            <p:nvSpPr>
              <p:cNvPr id="176"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7"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8"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9"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0"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1"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2"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83" name="组合 182"/>
          <p:cNvGrpSpPr/>
          <p:nvPr/>
        </p:nvGrpSpPr>
        <p:grpSpPr>
          <a:xfrm flipH="1" flipV="1">
            <a:off x="967225" y="3671806"/>
            <a:ext cx="1829253" cy="549230"/>
            <a:chOff x="5246304" y="4593021"/>
            <a:chExt cx="2438687" cy="732476"/>
          </a:xfrm>
        </p:grpSpPr>
        <p:sp>
          <p:nvSpPr>
            <p:cNvPr id="184" name="椭圆 183"/>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5" name="任意多边形 18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86" name="组合 185"/>
          <p:cNvGrpSpPr/>
          <p:nvPr/>
        </p:nvGrpSpPr>
        <p:grpSpPr>
          <a:xfrm flipH="1" flipV="1">
            <a:off x="2927946" y="1701860"/>
            <a:ext cx="1829253" cy="549230"/>
            <a:chOff x="5246304" y="4593021"/>
            <a:chExt cx="2438687" cy="732476"/>
          </a:xfrm>
        </p:grpSpPr>
        <p:sp>
          <p:nvSpPr>
            <p:cNvPr id="187" name="椭圆 186"/>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8" name="任意多边形 18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89" name="组合 188"/>
          <p:cNvGrpSpPr/>
          <p:nvPr/>
        </p:nvGrpSpPr>
        <p:grpSpPr>
          <a:xfrm>
            <a:off x="4157426" y="3641728"/>
            <a:ext cx="1829253" cy="549230"/>
            <a:chOff x="5246304" y="4593021"/>
            <a:chExt cx="2438687" cy="732476"/>
          </a:xfrm>
        </p:grpSpPr>
        <p:sp>
          <p:nvSpPr>
            <p:cNvPr id="190" name="椭圆 189"/>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1" name="任意多边形 190"/>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2" name="组合 191"/>
          <p:cNvGrpSpPr/>
          <p:nvPr/>
        </p:nvGrpSpPr>
        <p:grpSpPr>
          <a:xfrm>
            <a:off x="6143719" y="1665703"/>
            <a:ext cx="1829253" cy="549230"/>
            <a:chOff x="5246304" y="4593021"/>
            <a:chExt cx="2438687" cy="732476"/>
          </a:xfrm>
        </p:grpSpPr>
        <p:sp>
          <p:nvSpPr>
            <p:cNvPr id="193" name="椭圆 192"/>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4" name="任意多边形 193"/>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5" name="组合 194"/>
          <p:cNvGrpSpPr/>
          <p:nvPr/>
        </p:nvGrpSpPr>
        <p:grpSpPr>
          <a:xfrm>
            <a:off x="948914" y="2960991"/>
            <a:ext cx="1699401" cy="676550"/>
            <a:chOff x="1324726" y="3439252"/>
            <a:chExt cx="2265573" cy="902276"/>
          </a:xfrm>
        </p:grpSpPr>
        <p:sp>
          <p:nvSpPr>
            <p:cNvPr id="196" name="文本框 75"/>
            <p:cNvSpPr txBox="1"/>
            <p:nvPr/>
          </p:nvSpPr>
          <p:spPr>
            <a:xfrm>
              <a:off x="1659757" y="3520391"/>
              <a:ext cx="1521922" cy="369418"/>
            </a:xfrm>
            <a:prstGeom prst="rect">
              <a:avLst/>
            </a:prstGeom>
            <a:noFill/>
          </p:spPr>
          <p:txBody>
            <a:bodyPr wrap="square" rtlCol="0">
              <a:spAutoFit/>
            </a:bodyPr>
            <a:lstStyle/>
            <a:p>
              <a:r>
                <a:rPr lang="zh-CN" altLang="en-US" sz="1200" b="1" dirty="0">
                  <a:solidFill>
                    <a:srgbClr val="FF9A05"/>
                  </a:solidFill>
                  <a:latin typeface="微软雅黑" panose="020B0503020204020204" pitchFamily="34" charset="-122"/>
                  <a:ea typeface="微软雅黑" panose="020B0503020204020204" pitchFamily="34" charset="-122"/>
                </a:rPr>
                <a:t>添加标题</a:t>
              </a:r>
            </a:p>
          </p:txBody>
        </p:sp>
        <p:sp>
          <p:nvSpPr>
            <p:cNvPr id="197" name="文本框 77"/>
            <p:cNvSpPr txBox="1"/>
            <p:nvPr/>
          </p:nvSpPr>
          <p:spPr>
            <a:xfrm>
              <a:off x="1324726" y="3439252"/>
              <a:ext cx="591019" cy="492557"/>
            </a:xfrm>
            <a:prstGeom prst="rect">
              <a:avLst/>
            </a:prstGeom>
            <a:noFill/>
          </p:spPr>
          <p:txBody>
            <a:bodyPr wrap="square" rtlCol="0">
              <a:spAutoFit/>
            </a:bodyPr>
            <a:lstStyle/>
            <a:p>
              <a:r>
                <a:rPr lang="en-US" altLang="zh-CN" sz="1800" dirty="0">
                  <a:solidFill>
                    <a:srgbClr val="FF9A05"/>
                  </a:solidFill>
                  <a:latin typeface="Impact" panose="020B0806030902050204" pitchFamily="34" charset="0"/>
                </a:rPr>
                <a:t>01</a:t>
              </a:r>
              <a:endParaRPr lang="zh-CN" altLang="en-US" sz="1800" dirty="0">
                <a:solidFill>
                  <a:srgbClr val="FF9A05"/>
                </a:solidFill>
                <a:latin typeface="Impact" panose="020B0806030902050204" pitchFamily="34" charset="0"/>
              </a:endParaRPr>
            </a:p>
          </p:txBody>
        </p:sp>
        <p:sp>
          <p:nvSpPr>
            <p:cNvPr id="198" name="文本框 113"/>
            <p:cNvSpPr txBox="1"/>
            <p:nvPr/>
          </p:nvSpPr>
          <p:spPr>
            <a:xfrm>
              <a:off x="1342678" y="3848971"/>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99" name="组合 198"/>
          <p:cNvGrpSpPr/>
          <p:nvPr/>
        </p:nvGrpSpPr>
        <p:grpSpPr>
          <a:xfrm>
            <a:off x="4761950" y="4175951"/>
            <a:ext cx="1721291" cy="704572"/>
            <a:chOff x="6408112" y="5059574"/>
            <a:chExt cx="2294755" cy="939647"/>
          </a:xfrm>
        </p:grpSpPr>
        <p:sp>
          <p:nvSpPr>
            <p:cNvPr id="200" name="文本框 96"/>
            <p:cNvSpPr txBox="1"/>
            <p:nvPr/>
          </p:nvSpPr>
          <p:spPr>
            <a:xfrm>
              <a:off x="6743143" y="5140713"/>
              <a:ext cx="1493849" cy="369418"/>
            </a:xfrm>
            <a:prstGeom prst="rect">
              <a:avLst/>
            </a:prstGeom>
            <a:noFill/>
          </p:spPr>
          <p:txBody>
            <a:bodyPr wrap="square" rtlCol="0">
              <a:spAutoFit/>
            </a:bodyPr>
            <a:lstStyle/>
            <a:p>
              <a:r>
                <a:rPr lang="zh-CN" altLang="en-US" sz="1200" b="1" dirty="0">
                  <a:solidFill>
                    <a:srgbClr val="E87071"/>
                  </a:solidFill>
                  <a:latin typeface="微软雅黑" panose="020B0503020204020204" pitchFamily="34" charset="-122"/>
                  <a:ea typeface="微软雅黑" panose="020B0503020204020204" pitchFamily="34" charset="-122"/>
                </a:rPr>
                <a:t>添加标题</a:t>
              </a:r>
            </a:p>
          </p:txBody>
        </p:sp>
        <p:sp>
          <p:nvSpPr>
            <p:cNvPr id="201" name="文本框 98"/>
            <p:cNvSpPr txBox="1"/>
            <p:nvPr/>
          </p:nvSpPr>
          <p:spPr>
            <a:xfrm>
              <a:off x="6408112" y="5059574"/>
              <a:ext cx="631868" cy="492557"/>
            </a:xfrm>
            <a:prstGeom prst="rect">
              <a:avLst/>
            </a:prstGeom>
            <a:noFill/>
          </p:spPr>
          <p:txBody>
            <a:bodyPr wrap="square" rtlCol="0">
              <a:spAutoFit/>
            </a:bodyPr>
            <a:lstStyle/>
            <a:p>
              <a:r>
                <a:rPr lang="en-US" altLang="zh-CN" sz="1800" dirty="0">
                  <a:solidFill>
                    <a:srgbClr val="E87071"/>
                  </a:solidFill>
                  <a:latin typeface="Impact" panose="020B0806030902050204" pitchFamily="34" charset="0"/>
                </a:rPr>
                <a:t>02</a:t>
              </a:r>
              <a:endParaRPr lang="zh-CN" altLang="en-US" sz="1800" dirty="0">
                <a:solidFill>
                  <a:srgbClr val="E87071"/>
                </a:solidFill>
                <a:latin typeface="Impact" panose="020B0806030902050204" pitchFamily="34" charset="0"/>
              </a:endParaRPr>
            </a:p>
          </p:txBody>
        </p:sp>
        <p:sp>
          <p:nvSpPr>
            <p:cNvPr id="202" name="文本框 113"/>
            <p:cNvSpPr txBox="1"/>
            <p:nvPr/>
          </p:nvSpPr>
          <p:spPr>
            <a:xfrm>
              <a:off x="6455246" y="5506664"/>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203" name="组合 202"/>
          <p:cNvGrpSpPr/>
          <p:nvPr/>
        </p:nvGrpSpPr>
        <p:grpSpPr>
          <a:xfrm>
            <a:off x="6753516" y="2189622"/>
            <a:ext cx="1716676" cy="723880"/>
            <a:chOff x="9063187" y="2410526"/>
            <a:chExt cx="2288603" cy="965397"/>
          </a:xfrm>
        </p:grpSpPr>
        <p:sp>
          <p:nvSpPr>
            <p:cNvPr id="204" name="文本框 92"/>
            <p:cNvSpPr txBox="1"/>
            <p:nvPr/>
          </p:nvSpPr>
          <p:spPr>
            <a:xfrm>
              <a:off x="9398218" y="2491665"/>
              <a:ext cx="1493849" cy="369417"/>
            </a:xfrm>
            <a:prstGeom prst="rect">
              <a:avLst/>
            </a:prstGeom>
            <a:noFill/>
          </p:spPr>
          <p:txBody>
            <a:bodyPr wrap="square" rtlCol="0">
              <a:spAutoFit/>
            </a:bodyPr>
            <a:lstStyle/>
            <a:p>
              <a:r>
                <a:rPr lang="zh-CN" altLang="en-US" sz="1200" b="1" dirty="0">
                  <a:solidFill>
                    <a:srgbClr val="663A77"/>
                  </a:solidFill>
                  <a:latin typeface="微软雅黑" panose="020B0503020204020204" pitchFamily="34" charset="-122"/>
                  <a:ea typeface="微软雅黑" panose="020B0503020204020204" pitchFamily="34" charset="-122"/>
                </a:rPr>
                <a:t>添加标题</a:t>
              </a:r>
            </a:p>
          </p:txBody>
        </p:sp>
        <p:sp>
          <p:nvSpPr>
            <p:cNvPr id="205" name="文本框 94"/>
            <p:cNvSpPr txBox="1"/>
            <p:nvPr/>
          </p:nvSpPr>
          <p:spPr>
            <a:xfrm>
              <a:off x="9063187" y="2410526"/>
              <a:ext cx="571925" cy="492557"/>
            </a:xfrm>
            <a:prstGeom prst="rect">
              <a:avLst/>
            </a:prstGeom>
            <a:noFill/>
          </p:spPr>
          <p:txBody>
            <a:bodyPr wrap="square" rtlCol="0">
              <a:spAutoFit/>
            </a:bodyPr>
            <a:lstStyle/>
            <a:p>
              <a:r>
                <a:rPr lang="en-US" altLang="zh-CN" sz="1800" dirty="0">
                  <a:solidFill>
                    <a:srgbClr val="663A77"/>
                  </a:solidFill>
                  <a:latin typeface="Impact" panose="020B0806030902050204" pitchFamily="34" charset="0"/>
                </a:rPr>
                <a:t>04</a:t>
              </a:r>
              <a:endParaRPr lang="zh-CN" altLang="en-US" sz="1800" dirty="0">
                <a:solidFill>
                  <a:srgbClr val="663A77"/>
                </a:solidFill>
                <a:latin typeface="Impact" panose="020B0806030902050204" pitchFamily="34" charset="0"/>
              </a:endParaRPr>
            </a:p>
          </p:txBody>
        </p:sp>
        <p:sp>
          <p:nvSpPr>
            <p:cNvPr id="206" name="文本框 113"/>
            <p:cNvSpPr txBox="1"/>
            <p:nvPr/>
          </p:nvSpPr>
          <p:spPr>
            <a:xfrm>
              <a:off x="9104170" y="2883366"/>
              <a:ext cx="2247620"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207" name="组合 206"/>
          <p:cNvGrpSpPr/>
          <p:nvPr/>
        </p:nvGrpSpPr>
        <p:grpSpPr>
          <a:xfrm>
            <a:off x="2859665" y="991680"/>
            <a:ext cx="1721588" cy="657753"/>
            <a:chOff x="3872062" y="812896"/>
            <a:chExt cx="2295152" cy="877207"/>
          </a:xfrm>
        </p:grpSpPr>
        <p:sp>
          <p:nvSpPr>
            <p:cNvPr id="208" name="文本框 82"/>
            <p:cNvSpPr txBox="1"/>
            <p:nvPr/>
          </p:nvSpPr>
          <p:spPr>
            <a:xfrm>
              <a:off x="4207093" y="894035"/>
              <a:ext cx="1493850" cy="369418"/>
            </a:xfrm>
            <a:prstGeom prst="rect">
              <a:avLst/>
            </a:prstGeom>
            <a:noFill/>
          </p:spPr>
          <p:txBody>
            <a:bodyPr wrap="square" rtlCol="0">
              <a:spAutoFit/>
            </a:bodyPr>
            <a:lstStyle/>
            <a:p>
              <a:r>
                <a:rPr lang="zh-CN" altLang="en-US" sz="1200" b="1" dirty="0">
                  <a:solidFill>
                    <a:srgbClr val="01ACBE"/>
                  </a:solidFill>
                  <a:latin typeface="微软雅黑" panose="020B0503020204020204" pitchFamily="34" charset="-122"/>
                  <a:ea typeface="微软雅黑" panose="020B0503020204020204" pitchFamily="34" charset="-122"/>
                </a:rPr>
                <a:t>添加标题</a:t>
              </a:r>
            </a:p>
          </p:txBody>
        </p:sp>
        <p:sp>
          <p:nvSpPr>
            <p:cNvPr id="209" name="文本框 84"/>
            <p:cNvSpPr txBox="1"/>
            <p:nvPr/>
          </p:nvSpPr>
          <p:spPr>
            <a:xfrm>
              <a:off x="3872062" y="812896"/>
              <a:ext cx="601380" cy="492557"/>
            </a:xfrm>
            <a:prstGeom prst="rect">
              <a:avLst/>
            </a:prstGeom>
            <a:noFill/>
          </p:spPr>
          <p:txBody>
            <a:bodyPr wrap="square" rtlCol="0">
              <a:spAutoFit/>
            </a:bodyPr>
            <a:lstStyle/>
            <a:p>
              <a:r>
                <a:rPr lang="en-US" altLang="zh-CN" sz="1800" dirty="0">
                  <a:solidFill>
                    <a:srgbClr val="01ACBE"/>
                  </a:solidFill>
                  <a:latin typeface="Impact" panose="020B0806030902050204" pitchFamily="34" charset="0"/>
                </a:rPr>
                <a:t>03</a:t>
              </a:r>
              <a:endParaRPr lang="zh-CN" altLang="en-US" sz="1800" dirty="0">
                <a:solidFill>
                  <a:srgbClr val="01ACBE"/>
                </a:solidFill>
                <a:latin typeface="Impact" panose="020B0806030902050204" pitchFamily="34" charset="0"/>
              </a:endParaRPr>
            </a:p>
          </p:txBody>
        </p:sp>
        <p:sp>
          <p:nvSpPr>
            <p:cNvPr id="210" name="文本框 113"/>
            <p:cNvSpPr txBox="1"/>
            <p:nvPr/>
          </p:nvSpPr>
          <p:spPr>
            <a:xfrm>
              <a:off x="3919593" y="1197546"/>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1000"/>
                                        <p:tgtEl>
                                          <p:spTgt spid="140"/>
                                        </p:tgtEl>
                                      </p:cBhvr>
                                    </p:animEffect>
                                    <p:anim calcmode="lin" valueType="num">
                                      <p:cBhvr>
                                        <p:cTn id="12" dur="1000" fill="hold"/>
                                        <p:tgtEl>
                                          <p:spTgt spid="140"/>
                                        </p:tgtEl>
                                        <p:attrNameLst>
                                          <p:attrName>ppt_x</p:attrName>
                                        </p:attrNameLst>
                                      </p:cBhvr>
                                      <p:tavLst>
                                        <p:tav tm="0">
                                          <p:val>
                                            <p:strVal val="#ppt_x"/>
                                          </p:val>
                                        </p:tav>
                                        <p:tav tm="100000">
                                          <p:val>
                                            <p:strVal val="#ppt_x"/>
                                          </p:val>
                                        </p:tav>
                                      </p:tavLst>
                                    </p:anim>
                                    <p:anim calcmode="lin" valueType="num">
                                      <p:cBhvr>
                                        <p:cTn id="13" dur="1000" fill="hold"/>
                                        <p:tgtEl>
                                          <p:spTgt spid="1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fade">
                                      <p:cBhvr>
                                        <p:cTn id="17" dur="1000"/>
                                        <p:tgtEl>
                                          <p:spTgt spid="141"/>
                                        </p:tgtEl>
                                      </p:cBhvr>
                                    </p:animEffect>
                                    <p:anim calcmode="lin" valueType="num">
                                      <p:cBhvr>
                                        <p:cTn id="18" dur="1000" fill="hold"/>
                                        <p:tgtEl>
                                          <p:spTgt spid="141"/>
                                        </p:tgtEl>
                                        <p:attrNameLst>
                                          <p:attrName>ppt_x</p:attrName>
                                        </p:attrNameLst>
                                      </p:cBhvr>
                                      <p:tavLst>
                                        <p:tav tm="0">
                                          <p:val>
                                            <p:strVal val="#ppt_x"/>
                                          </p:val>
                                        </p:tav>
                                        <p:tav tm="100000">
                                          <p:val>
                                            <p:strVal val="#ppt_x"/>
                                          </p:val>
                                        </p:tav>
                                      </p:tavLst>
                                    </p:anim>
                                    <p:anim calcmode="lin" valueType="num">
                                      <p:cBhvr>
                                        <p:cTn id="19" dur="1000" fill="hold"/>
                                        <p:tgtEl>
                                          <p:spTgt spid="14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fade">
                                      <p:cBhvr>
                                        <p:cTn id="23" dur="1000"/>
                                        <p:tgtEl>
                                          <p:spTgt spid="165"/>
                                        </p:tgtEl>
                                      </p:cBhvr>
                                    </p:animEffect>
                                    <p:anim calcmode="lin" valueType="num">
                                      <p:cBhvr>
                                        <p:cTn id="24" dur="1000" fill="hold"/>
                                        <p:tgtEl>
                                          <p:spTgt spid="165"/>
                                        </p:tgtEl>
                                        <p:attrNameLst>
                                          <p:attrName>ppt_x</p:attrName>
                                        </p:attrNameLst>
                                      </p:cBhvr>
                                      <p:tavLst>
                                        <p:tav tm="0">
                                          <p:val>
                                            <p:strVal val="#ppt_x"/>
                                          </p:val>
                                        </p:tav>
                                        <p:tav tm="100000">
                                          <p:val>
                                            <p:strVal val="#ppt_x"/>
                                          </p:val>
                                        </p:tav>
                                      </p:tavLst>
                                    </p:anim>
                                    <p:anim calcmode="lin" valueType="num">
                                      <p:cBhvr>
                                        <p:cTn id="25" dur="1000" fill="hold"/>
                                        <p:tgtEl>
                                          <p:spTgt spid="16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1000"/>
                                        <p:tgtEl>
                                          <p:spTgt spid="153"/>
                                        </p:tgtEl>
                                      </p:cBhvr>
                                    </p:animEffect>
                                    <p:anim calcmode="lin" valueType="num">
                                      <p:cBhvr>
                                        <p:cTn id="30" dur="1000" fill="hold"/>
                                        <p:tgtEl>
                                          <p:spTgt spid="153"/>
                                        </p:tgtEl>
                                        <p:attrNameLst>
                                          <p:attrName>ppt_x</p:attrName>
                                        </p:attrNameLst>
                                      </p:cBhvr>
                                      <p:tavLst>
                                        <p:tav tm="0">
                                          <p:val>
                                            <p:strVal val="#ppt_x"/>
                                          </p:val>
                                        </p:tav>
                                        <p:tav tm="100000">
                                          <p:val>
                                            <p:strVal val="#ppt_x"/>
                                          </p:val>
                                        </p:tav>
                                      </p:tavLst>
                                    </p:anim>
                                    <p:anim calcmode="lin" valueType="num">
                                      <p:cBhvr>
                                        <p:cTn id="31" dur="1000" fill="hold"/>
                                        <p:tgtEl>
                                          <p:spTgt spid="15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72"/>
                                        </p:tgtEl>
                                        <p:attrNameLst>
                                          <p:attrName>style.visibility</p:attrName>
                                        </p:attrNameLst>
                                      </p:cBhvr>
                                      <p:to>
                                        <p:strVal val="visible"/>
                                      </p:to>
                                    </p:set>
                                    <p:animEffect transition="in" filter="fade">
                                      <p:cBhvr>
                                        <p:cTn id="35" dur="1000"/>
                                        <p:tgtEl>
                                          <p:spTgt spid="172"/>
                                        </p:tgtEl>
                                      </p:cBhvr>
                                    </p:animEffect>
                                    <p:anim calcmode="lin" valueType="num">
                                      <p:cBhvr>
                                        <p:cTn id="36" dur="1000" fill="hold"/>
                                        <p:tgtEl>
                                          <p:spTgt spid="172"/>
                                        </p:tgtEl>
                                        <p:attrNameLst>
                                          <p:attrName>ppt_x</p:attrName>
                                        </p:attrNameLst>
                                      </p:cBhvr>
                                      <p:tavLst>
                                        <p:tav tm="0">
                                          <p:val>
                                            <p:strVal val="#ppt_x"/>
                                          </p:val>
                                        </p:tav>
                                        <p:tav tm="100000">
                                          <p:val>
                                            <p:strVal val="#ppt_x"/>
                                          </p:val>
                                        </p:tav>
                                      </p:tavLst>
                                    </p:anim>
                                    <p:anim calcmode="lin" valueType="num">
                                      <p:cBhvr>
                                        <p:cTn id="37" dur="1000" fill="hold"/>
                                        <p:tgtEl>
                                          <p:spTgt spid="17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2" fill="hold" nodeType="afterEffect">
                                  <p:stCondLst>
                                    <p:cond delay="0"/>
                                  </p:stCondLst>
                                  <p:childTnLst>
                                    <p:set>
                                      <p:cBhvr>
                                        <p:cTn id="40" dur="1" fill="hold">
                                          <p:stCondLst>
                                            <p:cond delay="0"/>
                                          </p:stCondLst>
                                        </p:cTn>
                                        <p:tgtEl>
                                          <p:spTgt spid="186"/>
                                        </p:tgtEl>
                                        <p:attrNameLst>
                                          <p:attrName>style.visibility</p:attrName>
                                        </p:attrNameLst>
                                      </p:cBhvr>
                                      <p:to>
                                        <p:strVal val="visible"/>
                                      </p:to>
                                    </p:set>
                                    <p:animEffect transition="in" filter="wipe(right)">
                                      <p:cBhvr>
                                        <p:cTn id="41" dur="500"/>
                                        <p:tgtEl>
                                          <p:spTgt spid="186"/>
                                        </p:tgtEl>
                                      </p:cBhvr>
                                    </p:animEffect>
                                  </p:childTnLst>
                                </p:cTn>
                              </p:par>
                              <p:par>
                                <p:cTn id="42" presetID="22" presetClass="entr" presetSubtype="8" fill="hold" nodeType="withEffect">
                                  <p:stCondLst>
                                    <p:cond delay="0"/>
                                  </p:stCondLst>
                                  <p:childTnLst>
                                    <p:set>
                                      <p:cBhvr>
                                        <p:cTn id="43" dur="1" fill="hold">
                                          <p:stCondLst>
                                            <p:cond delay="0"/>
                                          </p:stCondLst>
                                        </p:cTn>
                                        <p:tgtEl>
                                          <p:spTgt spid="192"/>
                                        </p:tgtEl>
                                        <p:attrNameLst>
                                          <p:attrName>style.visibility</p:attrName>
                                        </p:attrNameLst>
                                      </p:cBhvr>
                                      <p:to>
                                        <p:strVal val="visible"/>
                                      </p:to>
                                    </p:set>
                                    <p:animEffect transition="in" filter="wipe(left)">
                                      <p:cBhvr>
                                        <p:cTn id="44" dur="500"/>
                                        <p:tgtEl>
                                          <p:spTgt spid="192"/>
                                        </p:tgtEl>
                                      </p:cBhvr>
                                    </p:animEffect>
                                  </p:childTnLst>
                                </p:cTn>
                              </p:par>
                              <p:par>
                                <p:cTn id="45" presetID="22" presetClass="entr" presetSubtype="2" fill="hold" nodeType="withEffect">
                                  <p:stCondLst>
                                    <p:cond delay="0"/>
                                  </p:stCondLst>
                                  <p:childTnLst>
                                    <p:set>
                                      <p:cBhvr>
                                        <p:cTn id="46" dur="1" fill="hold">
                                          <p:stCondLst>
                                            <p:cond delay="0"/>
                                          </p:stCondLst>
                                        </p:cTn>
                                        <p:tgtEl>
                                          <p:spTgt spid="183"/>
                                        </p:tgtEl>
                                        <p:attrNameLst>
                                          <p:attrName>style.visibility</p:attrName>
                                        </p:attrNameLst>
                                      </p:cBhvr>
                                      <p:to>
                                        <p:strVal val="visible"/>
                                      </p:to>
                                    </p:set>
                                    <p:animEffect transition="in" filter="wipe(right)">
                                      <p:cBhvr>
                                        <p:cTn id="47" dur="500"/>
                                        <p:tgtEl>
                                          <p:spTgt spid="183"/>
                                        </p:tgtEl>
                                      </p:cBhvr>
                                    </p:animEffect>
                                  </p:childTnLst>
                                </p:cTn>
                              </p:par>
                              <p:par>
                                <p:cTn id="48" presetID="22" presetClass="entr" presetSubtype="8" fill="hold" nodeType="withEffect">
                                  <p:stCondLst>
                                    <p:cond delay="0"/>
                                  </p:stCondLst>
                                  <p:childTnLst>
                                    <p:set>
                                      <p:cBhvr>
                                        <p:cTn id="49" dur="1" fill="hold">
                                          <p:stCondLst>
                                            <p:cond delay="0"/>
                                          </p:stCondLst>
                                        </p:cTn>
                                        <p:tgtEl>
                                          <p:spTgt spid="189"/>
                                        </p:tgtEl>
                                        <p:attrNameLst>
                                          <p:attrName>style.visibility</p:attrName>
                                        </p:attrNameLst>
                                      </p:cBhvr>
                                      <p:to>
                                        <p:strVal val="visible"/>
                                      </p:to>
                                    </p:set>
                                    <p:animEffect transition="in" filter="wipe(left)">
                                      <p:cBhvr>
                                        <p:cTn id="50" dur="500"/>
                                        <p:tgtEl>
                                          <p:spTgt spid="189"/>
                                        </p:tgtEl>
                                      </p:cBhvr>
                                    </p:animEffect>
                                  </p:childTnLst>
                                </p:cTn>
                              </p:par>
                            </p:childTnLst>
                          </p:cTn>
                        </p:par>
                        <p:par>
                          <p:cTn id="51" fill="hold">
                            <p:stCondLst>
                              <p:cond delay="6000"/>
                            </p:stCondLst>
                            <p:childTnLst>
                              <p:par>
                                <p:cTn id="52" presetID="14" presetClass="entr" presetSubtype="10" fill="hold" nodeType="afterEffect">
                                  <p:stCondLst>
                                    <p:cond delay="0"/>
                                  </p:stCondLst>
                                  <p:childTnLst>
                                    <p:set>
                                      <p:cBhvr>
                                        <p:cTn id="53" dur="1" fill="hold">
                                          <p:stCondLst>
                                            <p:cond delay="0"/>
                                          </p:stCondLst>
                                        </p:cTn>
                                        <p:tgtEl>
                                          <p:spTgt spid="203"/>
                                        </p:tgtEl>
                                        <p:attrNameLst>
                                          <p:attrName>style.visibility</p:attrName>
                                        </p:attrNameLst>
                                      </p:cBhvr>
                                      <p:to>
                                        <p:strVal val="visible"/>
                                      </p:to>
                                    </p:set>
                                    <p:animEffect transition="in" filter="randombar(horizontal)">
                                      <p:cBhvr>
                                        <p:cTn id="54" dur="500"/>
                                        <p:tgtEl>
                                          <p:spTgt spid="203"/>
                                        </p:tgtEl>
                                      </p:cBhvr>
                                    </p:animEffect>
                                  </p:childTnLst>
                                </p:cTn>
                              </p:par>
                              <p:par>
                                <p:cTn id="55" presetID="14" presetClass="entr" presetSubtype="10" fill="hold" nodeType="withEffect">
                                  <p:stCondLst>
                                    <p:cond delay="0"/>
                                  </p:stCondLst>
                                  <p:childTnLst>
                                    <p:set>
                                      <p:cBhvr>
                                        <p:cTn id="56" dur="1" fill="hold">
                                          <p:stCondLst>
                                            <p:cond delay="0"/>
                                          </p:stCondLst>
                                        </p:cTn>
                                        <p:tgtEl>
                                          <p:spTgt spid="207"/>
                                        </p:tgtEl>
                                        <p:attrNameLst>
                                          <p:attrName>style.visibility</p:attrName>
                                        </p:attrNameLst>
                                      </p:cBhvr>
                                      <p:to>
                                        <p:strVal val="visible"/>
                                      </p:to>
                                    </p:set>
                                    <p:animEffect transition="in" filter="randombar(horizontal)">
                                      <p:cBhvr>
                                        <p:cTn id="57" dur="500"/>
                                        <p:tgtEl>
                                          <p:spTgt spid="207"/>
                                        </p:tgtEl>
                                      </p:cBhvr>
                                    </p:animEffect>
                                  </p:childTnLst>
                                </p:cTn>
                              </p:par>
                              <p:par>
                                <p:cTn id="58" presetID="14" presetClass="entr" presetSubtype="10" fill="hold" nodeType="withEffect">
                                  <p:stCondLst>
                                    <p:cond delay="0"/>
                                  </p:stCondLst>
                                  <p:childTnLst>
                                    <p:set>
                                      <p:cBhvr>
                                        <p:cTn id="59" dur="1" fill="hold">
                                          <p:stCondLst>
                                            <p:cond delay="0"/>
                                          </p:stCondLst>
                                        </p:cTn>
                                        <p:tgtEl>
                                          <p:spTgt spid="195"/>
                                        </p:tgtEl>
                                        <p:attrNameLst>
                                          <p:attrName>style.visibility</p:attrName>
                                        </p:attrNameLst>
                                      </p:cBhvr>
                                      <p:to>
                                        <p:strVal val="visible"/>
                                      </p:to>
                                    </p:set>
                                    <p:animEffect transition="in" filter="randombar(horizontal)">
                                      <p:cBhvr>
                                        <p:cTn id="60" dur="500"/>
                                        <p:tgtEl>
                                          <p:spTgt spid="195"/>
                                        </p:tgtEl>
                                      </p:cBhvr>
                                    </p:animEffect>
                                  </p:childTnLst>
                                </p:cTn>
                              </p:par>
                              <p:par>
                                <p:cTn id="61" presetID="14" presetClass="entr" presetSubtype="10" fill="hold" nodeType="withEffect">
                                  <p:stCondLst>
                                    <p:cond delay="0"/>
                                  </p:stCondLst>
                                  <p:childTnLst>
                                    <p:set>
                                      <p:cBhvr>
                                        <p:cTn id="62" dur="1" fill="hold">
                                          <p:stCondLst>
                                            <p:cond delay="0"/>
                                          </p:stCondLst>
                                        </p:cTn>
                                        <p:tgtEl>
                                          <p:spTgt spid="199"/>
                                        </p:tgtEl>
                                        <p:attrNameLst>
                                          <p:attrName>style.visibility</p:attrName>
                                        </p:attrNameLst>
                                      </p:cBhvr>
                                      <p:to>
                                        <p:strVal val="visible"/>
                                      </p:to>
                                    </p:set>
                                    <p:animEffect transition="in" filter="randombar(horizontal)">
                                      <p:cBhvr>
                                        <p:cTn id="63"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E4180"/>
                </a:solidFill>
                <a:latin typeface="微软雅黑" panose="020B0503020204020204" pitchFamily="34" charset="-122"/>
                <a:ea typeface="微软雅黑" panose="020B0503020204020204" pitchFamily="34" charset="-122"/>
              </a:rPr>
              <a:t>单击添加标题</a:t>
            </a:r>
          </a:p>
        </p:txBody>
      </p:sp>
      <p:grpSp>
        <p:nvGrpSpPr>
          <p:cNvPr id="3" name="组合 2"/>
          <p:cNvGrpSpPr/>
          <p:nvPr/>
        </p:nvGrpSpPr>
        <p:grpSpPr>
          <a:xfrm>
            <a:off x="3707876" y="1910791"/>
            <a:ext cx="1764482" cy="1742343"/>
            <a:chOff x="4943191" y="2548311"/>
            <a:chExt cx="2352336" cy="2323662"/>
          </a:xfrm>
        </p:grpSpPr>
        <p:sp>
          <p:nvSpPr>
            <p:cNvPr id="5" name="任意多边形 4"/>
            <p:cNvSpPr/>
            <p:nvPr/>
          </p:nvSpPr>
          <p:spPr>
            <a:xfrm>
              <a:off x="4943191" y="2548311"/>
              <a:ext cx="2352336" cy="2323662"/>
            </a:xfrm>
            <a:custGeom>
              <a:avLst/>
              <a:gdLst>
                <a:gd name="connsiteX0" fmla="*/ 2374973 w 4757647"/>
                <a:gd name="connsiteY0" fmla="*/ 0 h 4743226"/>
                <a:gd name="connsiteX1" fmla="*/ 4173714 w 4757647"/>
                <a:gd name="connsiteY1" fmla="*/ 822061 h 4743226"/>
                <a:gd name="connsiteX2" fmla="*/ 4277739 w 4757647"/>
                <a:gd name="connsiteY2" fmla="*/ 952822 h 4743226"/>
                <a:gd name="connsiteX3" fmla="*/ 4282358 w 4757647"/>
                <a:gd name="connsiteY3" fmla="*/ 951360 h 4743226"/>
                <a:gd name="connsiteX4" fmla="*/ 4300850 w 4757647"/>
                <a:gd name="connsiteY4" fmla="*/ 974606 h 4743226"/>
                <a:gd name="connsiteX5" fmla="*/ 4708119 w 4757647"/>
                <a:gd name="connsiteY5" fmla="*/ 1895475 h 4743226"/>
                <a:gd name="connsiteX6" fmla="*/ 4717082 w 4757647"/>
                <a:gd name="connsiteY6" fmla="*/ 1954202 h 4743226"/>
                <a:gd name="connsiteX7" fmla="*/ 4719203 w 4757647"/>
                <a:gd name="connsiteY7" fmla="*/ 1952935 h 4743226"/>
                <a:gd name="connsiteX8" fmla="*/ 4745365 w 4757647"/>
                <a:gd name="connsiteY8" fmla="*/ 2124356 h 4743226"/>
                <a:gd name="connsiteX9" fmla="*/ 4757647 w 4757647"/>
                <a:gd name="connsiteY9" fmla="*/ 2367577 h 4743226"/>
                <a:gd name="connsiteX10" fmla="*/ 4650700 w 4757647"/>
                <a:gd name="connsiteY10" fmla="*/ 3074967 h 4743226"/>
                <a:gd name="connsiteX11" fmla="*/ 4604608 w 4757647"/>
                <a:gd name="connsiteY11" fmla="*/ 3200901 h 4743226"/>
                <a:gd name="connsiteX12" fmla="*/ 4609798 w 4757647"/>
                <a:gd name="connsiteY12" fmla="*/ 3198442 h 4743226"/>
                <a:gd name="connsiteX13" fmla="*/ 4576160 w 4757647"/>
                <a:gd name="connsiteY13" fmla="*/ 3290347 h 4743226"/>
                <a:gd name="connsiteX14" fmla="*/ 2384276 w 4757647"/>
                <a:gd name="connsiteY14" fmla="*/ 4743226 h 4743226"/>
                <a:gd name="connsiteX15" fmla="*/ 192392 w 4757647"/>
                <a:gd name="connsiteY15" fmla="*/ 3290347 h 4743226"/>
                <a:gd name="connsiteX16" fmla="*/ 161303 w 4757647"/>
                <a:gd name="connsiteY16" fmla="*/ 3205408 h 4743226"/>
                <a:gd name="connsiteX17" fmla="*/ 153302 w 4757647"/>
                <a:gd name="connsiteY17" fmla="*/ 3201618 h 4743226"/>
                <a:gd name="connsiteX18" fmla="*/ 106947 w 4757647"/>
                <a:gd name="connsiteY18" fmla="*/ 3074967 h 4743226"/>
                <a:gd name="connsiteX19" fmla="*/ 0 w 4757647"/>
                <a:gd name="connsiteY19" fmla="*/ 2367577 h 4743226"/>
                <a:gd name="connsiteX20" fmla="*/ 12281 w 4757647"/>
                <a:gd name="connsiteY20" fmla="*/ 2124356 h 4743226"/>
                <a:gd name="connsiteX21" fmla="*/ 37193 w 4757647"/>
                <a:gd name="connsiteY21" fmla="*/ 1961128 h 4743226"/>
                <a:gd name="connsiteX22" fmla="*/ 37116 w 4757647"/>
                <a:gd name="connsiteY22" fmla="*/ 1961090 h 4743226"/>
                <a:gd name="connsiteX23" fmla="*/ 47129 w 4757647"/>
                <a:gd name="connsiteY23" fmla="*/ 1895475 h 4743226"/>
                <a:gd name="connsiteX24" fmla="*/ 454400 w 4757647"/>
                <a:gd name="connsiteY24" fmla="*/ 974606 h 4743226"/>
                <a:gd name="connsiteX25" fmla="*/ 472892 w 4757647"/>
                <a:gd name="connsiteY25" fmla="*/ 951360 h 4743226"/>
                <a:gd name="connsiteX26" fmla="*/ 473274 w 4757647"/>
                <a:gd name="connsiteY26" fmla="*/ 951481 h 4743226"/>
                <a:gd name="connsiteX27" fmla="*/ 576232 w 4757647"/>
                <a:gd name="connsiteY27" fmla="*/ 822061 h 4743226"/>
                <a:gd name="connsiteX28" fmla="*/ 2374973 w 4757647"/>
                <a:gd name="connsiteY28" fmla="*/ 0 h 474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7647" h="4743226">
                  <a:moveTo>
                    <a:pt x="2374973" y="0"/>
                  </a:moveTo>
                  <a:cubicBezTo>
                    <a:pt x="3093451" y="0"/>
                    <a:pt x="3737534" y="318523"/>
                    <a:pt x="4173714" y="822061"/>
                  </a:cubicBezTo>
                  <a:lnTo>
                    <a:pt x="4277739" y="952822"/>
                  </a:lnTo>
                  <a:lnTo>
                    <a:pt x="4282358" y="951360"/>
                  </a:lnTo>
                  <a:lnTo>
                    <a:pt x="4300850" y="974606"/>
                  </a:lnTo>
                  <a:cubicBezTo>
                    <a:pt x="4497482" y="1244209"/>
                    <a:pt x="4638802" y="1556728"/>
                    <a:pt x="4708119" y="1895475"/>
                  </a:cubicBezTo>
                  <a:lnTo>
                    <a:pt x="4717082" y="1954202"/>
                  </a:lnTo>
                  <a:lnTo>
                    <a:pt x="4719203" y="1952935"/>
                  </a:lnTo>
                  <a:lnTo>
                    <a:pt x="4745365" y="2124356"/>
                  </a:lnTo>
                  <a:cubicBezTo>
                    <a:pt x="4753487" y="2204325"/>
                    <a:pt x="4757647" y="2285465"/>
                    <a:pt x="4757647" y="2367577"/>
                  </a:cubicBezTo>
                  <a:cubicBezTo>
                    <a:pt x="4757647" y="2613912"/>
                    <a:pt x="4720205" y="2851503"/>
                    <a:pt x="4650700" y="3074967"/>
                  </a:cubicBezTo>
                  <a:lnTo>
                    <a:pt x="4604608" y="3200901"/>
                  </a:lnTo>
                  <a:lnTo>
                    <a:pt x="4609798" y="3198442"/>
                  </a:lnTo>
                  <a:lnTo>
                    <a:pt x="4576160" y="3290347"/>
                  </a:lnTo>
                  <a:cubicBezTo>
                    <a:pt x="4215035" y="4144143"/>
                    <a:pt x="3369617" y="4743226"/>
                    <a:pt x="2384276" y="4743226"/>
                  </a:cubicBezTo>
                  <a:cubicBezTo>
                    <a:pt x="1398935" y="4743226"/>
                    <a:pt x="553518" y="4144143"/>
                    <a:pt x="192392" y="3290347"/>
                  </a:cubicBezTo>
                  <a:lnTo>
                    <a:pt x="161303" y="3205408"/>
                  </a:lnTo>
                  <a:lnTo>
                    <a:pt x="153302" y="3201618"/>
                  </a:lnTo>
                  <a:lnTo>
                    <a:pt x="106947" y="3074967"/>
                  </a:lnTo>
                  <a:cubicBezTo>
                    <a:pt x="37443" y="2851503"/>
                    <a:pt x="0" y="2613912"/>
                    <a:pt x="0" y="2367577"/>
                  </a:cubicBezTo>
                  <a:cubicBezTo>
                    <a:pt x="0" y="2285465"/>
                    <a:pt x="4160" y="2204325"/>
                    <a:pt x="12281" y="2124356"/>
                  </a:cubicBezTo>
                  <a:lnTo>
                    <a:pt x="37193" y="1961128"/>
                  </a:lnTo>
                  <a:lnTo>
                    <a:pt x="37116" y="1961090"/>
                  </a:lnTo>
                  <a:lnTo>
                    <a:pt x="47129" y="1895475"/>
                  </a:lnTo>
                  <a:cubicBezTo>
                    <a:pt x="116447" y="1556728"/>
                    <a:pt x="257767" y="1244209"/>
                    <a:pt x="454400" y="974606"/>
                  </a:cubicBezTo>
                  <a:lnTo>
                    <a:pt x="472892" y="951360"/>
                  </a:lnTo>
                  <a:lnTo>
                    <a:pt x="473274" y="951481"/>
                  </a:lnTo>
                  <a:lnTo>
                    <a:pt x="576232" y="822061"/>
                  </a:lnTo>
                  <a:cubicBezTo>
                    <a:pt x="1012412" y="318523"/>
                    <a:pt x="1656495" y="0"/>
                    <a:pt x="2374973" y="0"/>
                  </a:cubicBezTo>
                  <a:close/>
                </a:path>
              </a:pathLst>
            </a:custGeom>
            <a:gradFill>
              <a:gsLst>
                <a:gs pos="0">
                  <a:schemeClr val="bg1">
                    <a:lumMod val="95000"/>
                  </a:schemeClr>
                </a:gs>
                <a:gs pos="100000">
                  <a:srgbClr val="B2B2B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grpSp>
          <p:nvGrpSpPr>
            <p:cNvPr id="6" name="Group 35"/>
            <p:cNvGrpSpPr>
              <a:grpSpLocks noChangeAspect="1"/>
            </p:cNvGrpSpPr>
            <p:nvPr/>
          </p:nvGrpSpPr>
          <p:grpSpPr bwMode="auto">
            <a:xfrm>
              <a:off x="5065569" y="2571531"/>
              <a:ext cx="2173536" cy="2107672"/>
              <a:chOff x="3477" y="1809"/>
              <a:chExt cx="726" cy="704"/>
            </a:xfrm>
            <a:noFill/>
          </p:grpSpPr>
          <p:sp>
            <p:nvSpPr>
              <p:cNvPr id="7"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8"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9"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0"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1"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2"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3"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4"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6" name="组合 15"/>
          <p:cNvGrpSpPr/>
          <p:nvPr/>
        </p:nvGrpSpPr>
        <p:grpSpPr>
          <a:xfrm>
            <a:off x="3284659" y="1472245"/>
            <a:ext cx="2619005" cy="2607201"/>
            <a:chOff x="4378975" y="1963447"/>
            <a:chExt cx="3491551" cy="3477073"/>
          </a:xfrm>
        </p:grpSpPr>
        <p:sp>
          <p:nvSpPr>
            <p:cNvPr id="17" name="任意多边形 16"/>
            <p:cNvSpPr/>
            <p:nvPr/>
          </p:nvSpPr>
          <p:spPr>
            <a:xfrm>
              <a:off x="4393453" y="1963447"/>
              <a:ext cx="3477073" cy="3477073"/>
            </a:xfrm>
            <a:custGeom>
              <a:avLst/>
              <a:gdLst>
                <a:gd name="connsiteX0" fmla="*/ 2111816 w 4223632"/>
                <a:gd name="connsiteY0" fmla="*/ 267709 h 4223632"/>
                <a:gd name="connsiteX1" fmla="*/ 267709 w 4223632"/>
                <a:gd name="connsiteY1" fmla="*/ 2111816 h 4223632"/>
                <a:gd name="connsiteX2" fmla="*/ 2111816 w 4223632"/>
                <a:gd name="connsiteY2" fmla="*/ 3955923 h 4223632"/>
                <a:gd name="connsiteX3" fmla="*/ 3955923 w 4223632"/>
                <a:gd name="connsiteY3" fmla="*/ 2111816 h 4223632"/>
                <a:gd name="connsiteX4" fmla="*/ 2111816 w 4223632"/>
                <a:gd name="connsiteY4" fmla="*/ 267709 h 4223632"/>
                <a:gd name="connsiteX5" fmla="*/ 2111816 w 4223632"/>
                <a:gd name="connsiteY5" fmla="*/ 0 h 4223632"/>
                <a:gd name="connsiteX6" fmla="*/ 4223632 w 4223632"/>
                <a:gd name="connsiteY6" fmla="*/ 2111816 h 4223632"/>
                <a:gd name="connsiteX7" fmla="*/ 2111816 w 4223632"/>
                <a:gd name="connsiteY7" fmla="*/ 4223632 h 4223632"/>
                <a:gd name="connsiteX8" fmla="*/ 0 w 4223632"/>
                <a:gd name="connsiteY8" fmla="*/ 2111816 h 4223632"/>
                <a:gd name="connsiteX9" fmla="*/ 2111816 w 4223632"/>
                <a:gd name="connsiteY9" fmla="*/ 0 h 422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3632" h="4223632">
                  <a:moveTo>
                    <a:pt x="2111816" y="267709"/>
                  </a:moveTo>
                  <a:cubicBezTo>
                    <a:pt x="1093344" y="267709"/>
                    <a:pt x="267709" y="1093344"/>
                    <a:pt x="267709" y="2111816"/>
                  </a:cubicBezTo>
                  <a:cubicBezTo>
                    <a:pt x="267709" y="3130288"/>
                    <a:pt x="1093344" y="3955923"/>
                    <a:pt x="2111816" y="3955923"/>
                  </a:cubicBezTo>
                  <a:cubicBezTo>
                    <a:pt x="3130288" y="3955923"/>
                    <a:pt x="3955923" y="3130288"/>
                    <a:pt x="3955923" y="2111816"/>
                  </a:cubicBezTo>
                  <a:cubicBezTo>
                    <a:pt x="3955923" y="1093344"/>
                    <a:pt x="3130288" y="267709"/>
                    <a:pt x="2111816" y="267709"/>
                  </a:cubicBezTo>
                  <a:close/>
                  <a:moveTo>
                    <a:pt x="2111816" y="0"/>
                  </a:moveTo>
                  <a:cubicBezTo>
                    <a:pt x="3278140" y="0"/>
                    <a:pt x="4223632" y="945492"/>
                    <a:pt x="4223632" y="2111816"/>
                  </a:cubicBezTo>
                  <a:cubicBezTo>
                    <a:pt x="4223632" y="3278140"/>
                    <a:pt x="3278140" y="4223632"/>
                    <a:pt x="2111816" y="4223632"/>
                  </a:cubicBezTo>
                  <a:cubicBezTo>
                    <a:pt x="945492" y="4223632"/>
                    <a:pt x="0" y="3278140"/>
                    <a:pt x="0" y="2111816"/>
                  </a:cubicBezTo>
                  <a:cubicBezTo>
                    <a:pt x="0" y="945492"/>
                    <a:pt x="945492" y="0"/>
                    <a:pt x="2111816" y="0"/>
                  </a:cubicBezTo>
                  <a:close/>
                </a:path>
              </a:pathLst>
            </a:custGeom>
            <a:solidFill>
              <a:schemeClr val="bg1">
                <a:lumMod val="85000"/>
              </a:schemeClr>
            </a:solidFill>
            <a:ln>
              <a:noFill/>
            </a:ln>
            <a:effectLst>
              <a:innerShdw blurRad="76200" dist="508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 name="椭圆 17"/>
            <p:cNvSpPr/>
            <p:nvPr/>
          </p:nvSpPr>
          <p:spPr>
            <a:xfrm>
              <a:off x="4378975" y="1963447"/>
              <a:ext cx="3477073" cy="3477073"/>
            </a:xfrm>
            <a:prstGeom prst="ellipse">
              <a:avLst/>
            </a:prstGeom>
            <a:noFill/>
            <a:ln w="317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4606001" y="2184719"/>
              <a:ext cx="3036294" cy="3036294"/>
            </a:xfrm>
            <a:prstGeom prst="ellipse">
              <a:avLst/>
            </a:prstGeom>
            <a:noFill/>
            <a:ln w="31750">
              <a:gradFill flip="none" rotWithShape="1">
                <a:gsLst>
                  <a:gs pos="0">
                    <a:schemeClr val="bg1"/>
                  </a:gs>
                  <a:gs pos="100000">
                    <a:schemeClr val="bg1">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组合 19"/>
          <p:cNvGrpSpPr/>
          <p:nvPr/>
        </p:nvGrpSpPr>
        <p:grpSpPr>
          <a:xfrm>
            <a:off x="5401600" y="1850632"/>
            <a:ext cx="615047" cy="544907"/>
            <a:chOff x="7201193" y="2468079"/>
            <a:chExt cx="819955" cy="726710"/>
          </a:xfrm>
        </p:grpSpPr>
        <p:grpSp>
          <p:nvGrpSpPr>
            <p:cNvPr id="21" name="组合 20"/>
            <p:cNvGrpSpPr/>
            <p:nvPr/>
          </p:nvGrpSpPr>
          <p:grpSpPr>
            <a:xfrm>
              <a:off x="7201193" y="2468079"/>
              <a:ext cx="819955" cy="726710"/>
              <a:chOff x="3295850" y="2263222"/>
              <a:chExt cx="2643765" cy="2343151"/>
            </a:xfrm>
          </p:grpSpPr>
          <p:sp>
            <p:nvSpPr>
              <p:cNvPr id="2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2" name="Freeform 987"/>
            <p:cNvSpPr>
              <a:spLocks noEditPoints="1"/>
            </p:cNvSpPr>
            <p:nvPr/>
          </p:nvSpPr>
          <p:spPr bwMode="auto">
            <a:xfrm>
              <a:off x="7496900" y="2594874"/>
              <a:ext cx="265989" cy="427856"/>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C65885"/>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5" name="组合 24"/>
          <p:cNvGrpSpPr/>
          <p:nvPr/>
        </p:nvGrpSpPr>
        <p:grpSpPr>
          <a:xfrm>
            <a:off x="3160331" y="1850632"/>
            <a:ext cx="615047" cy="544907"/>
            <a:chOff x="4213225" y="2468079"/>
            <a:chExt cx="819955" cy="726710"/>
          </a:xfrm>
        </p:grpSpPr>
        <p:grpSp>
          <p:nvGrpSpPr>
            <p:cNvPr id="26" name="组合 25"/>
            <p:cNvGrpSpPr/>
            <p:nvPr/>
          </p:nvGrpSpPr>
          <p:grpSpPr>
            <a:xfrm>
              <a:off x="4213225" y="2468079"/>
              <a:ext cx="819955" cy="726710"/>
              <a:chOff x="3295850" y="2263222"/>
              <a:chExt cx="2643765" cy="2343151"/>
            </a:xfrm>
          </p:grpSpPr>
          <p:sp>
            <p:nvSpPr>
              <p:cNvPr id="2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7" name="Freeform 975"/>
            <p:cNvSpPr>
              <a:spLocks noEditPoints="1"/>
            </p:cNvSpPr>
            <p:nvPr/>
          </p:nvSpPr>
          <p:spPr bwMode="auto">
            <a:xfrm>
              <a:off x="4480244" y="2661609"/>
              <a:ext cx="272241" cy="336207"/>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E87071"/>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0" name="组合 29"/>
          <p:cNvGrpSpPr/>
          <p:nvPr/>
        </p:nvGrpSpPr>
        <p:grpSpPr>
          <a:xfrm>
            <a:off x="4280965" y="3790926"/>
            <a:ext cx="615047" cy="544907"/>
            <a:chOff x="5707209" y="5055736"/>
            <a:chExt cx="819955" cy="726710"/>
          </a:xfrm>
        </p:grpSpPr>
        <p:grpSp>
          <p:nvGrpSpPr>
            <p:cNvPr id="31" name="组合 30"/>
            <p:cNvGrpSpPr/>
            <p:nvPr/>
          </p:nvGrpSpPr>
          <p:grpSpPr>
            <a:xfrm>
              <a:off x="5707209" y="5055736"/>
              <a:ext cx="819955" cy="726710"/>
              <a:chOff x="3295850" y="2263222"/>
              <a:chExt cx="2643765" cy="2343151"/>
            </a:xfrm>
          </p:grpSpPr>
          <p:sp>
            <p:nvSpPr>
              <p:cNvPr id="3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3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2" name="Freeform 979"/>
            <p:cNvSpPr>
              <a:spLocks noEditPoints="1"/>
            </p:cNvSpPr>
            <p:nvPr/>
          </p:nvSpPr>
          <p:spPr bwMode="auto">
            <a:xfrm>
              <a:off x="5885257" y="5270367"/>
              <a:ext cx="387230" cy="34628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663A77"/>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5" name="组合 34"/>
          <p:cNvGrpSpPr/>
          <p:nvPr/>
        </p:nvGrpSpPr>
        <p:grpSpPr>
          <a:xfrm>
            <a:off x="3160331" y="3144160"/>
            <a:ext cx="615047" cy="544907"/>
            <a:chOff x="4213225" y="4193183"/>
            <a:chExt cx="819955" cy="726710"/>
          </a:xfrm>
        </p:grpSpPr>
        <p:grpSp>
          <p:nvGrpSpPr>
            <p:cNvPr id="36" name="组合 35"/>
            <p:cNvGrpSpPr/>
            <p:nvPr/>
          </p:nvGrpSpPr>
          <p:grpSpPr>
            <a:xfrm>
              <a:off x="4213225" y="4193183"/>
              <a:ext cx="819955" cy="726710"/>
              <a:chOff x="3295850" y="2263222"/>
              <a:chExt cx="2643765" cy="2343151"/>
            </a:xfrm>
          </p:grpSpPr>
          <p:sp>
            <p:nvSpPr>
              <p:cNvPr id="3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7" name="Freeform 983"/>
            <p:cNvSpPr>
              <a:spLocks noEditPoints="1"/>
            </p:cNvSpPr>
            <p:nvPr/>
          </p:nvSpPr>
          <p:spPr bwMode="auto">
            <a:xfrm>
              <a:off x="4434579" y="4378757"/>
              <a:ext cx="363572" cy="373029"/>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01ACBE"/>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0" name="组合 39"/>
          <p:cNvGrpSpPr/>
          <p:nvPr/>
        </p:nvGrpSpPr>
        <p:grpSpPr>
          <a:xfrm>
            <a:off x="5401600" y="3144160"/>
            <a:ext cx="615047" cy="544907"/>
            <a:chOff x="7201193" y="4193183"/>
            <a:chExt cx="819955" cy="726710"/>
          </a:xfrm>
        </p:grpSpPr>
        <p:grpSp>
          <p:nvGrpSpPr>
            <p:cNvPr id="41" name="组合 40"/>
            <p:cNvGrpSpPr/>
            <p:nvPr/>
          </p:nvGrpSpPr>
          <p:grpSpPr>
            <a:xfrm>
              <a:off x="7201193" y="4193183"/>
              <a:ext cx="819955" cy="726710"/>
              <a:chOff x="3295850" y="2263222"/>
              <a:chExt cx="2643765" cy="2343151"/>
            </a:xfrm>
          </p:grpSpPr>
          <p:sp>
            <p:nvSpPr>
              <p:cNvPr id="4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2" name="Group 17"/>
            <p:cNvGrpSpPr>
              <a:grpSpLocks noChangeAspect="1"/>
            </p:cNvGrpSpPr>
            <p:nvPr/>
          </p:nvGrpSpPr>
          <p:grpSpPr bwMode="auto">
            <a:xfrm>
              <a:off x="7495152" y="4410179"/>
              <a:ext cx="269485" cy="289276"/>
              <a:chOff x="231" y="1205"/>
              <a:chExt cx="640" cy="687"/>
            </a:xfrm>
            <a:solidFill>
              <a:srgbClr val="00AF92"/>
            </a:solidFill>
            <a:effectLst/>
          </p:grpSpPr>
          <p:sp>
            <p:nvSpPr>
              <p:cNvPr id="4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47" name="组合 46"/>
          <p:cNvGrpSpPr/>
          <p:nvPr/>
        </p:nvGrpSpPr>
        <p:grpSpPr>
          <a:xfrm>
            <a:off x="4280965" y="1203867"/>
            <a:ext cx="615047" cy="544907"/>
            <a:chOff x="5707209" y="1605527"/>
            <a:chExt cx="819955" cy="726710"/>
          </a:xfrm>
        </p:grpSpPr>
        <p:grpSp>
          <p:nvGrpSpPr>
            <p:cNvPr id="48" name="组合 47"/>
            <p:cNvGrpSpPr/>
            <p:nvPr/>
          </p:nvGrpSpPr>
          <p:grpSpPr>
            <a:xfrm>
              <a:off x="5707209" y="1605527"/>
              <a:ext cx="819955" cy="726710"/>
              <a:chOff x="3295850" y="2263222"/>
              <a:chExt cx="2643765" cy="2343151"/>
            </a:xfrm>
          </p:grpSpPr>
          <p:sp>
            <p:nvSpPr>
              <p:cNvPr id="5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9" name="组合 48"/>
            <p:cNvGrpSpPr/>
            <p:nvPr/>
          </p:nvGrpSpPr>
          <p:grpSpPr>
            <a:xfrm>
              <a:off x="5953535" y="1781665"/>
              <a:ext cx="328736" cy="370991"/>
              <a:chOff x="10815638" y="1174750"/>
              <a:chExt cx="728663" cy="822325"/>
            </a:xfrm>
            <a:solidFill>
              <a:srgbClr val="FFB850"/>
            </a:solidFill>
          </p:grpSpPr>
          <p:sp>
            <p:nvSpPr>
              <p:cNvPr id="50"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54" name="组合 53"/>
          <p:cNvGrpSpPr/>
          <p:nvPr/>
        </p:nvGrpSpPr>
        <p:grpSpPr>
          <a:xfrm>
            <a:off x="1277206" y="1814208"/>
            <a:ext cx="1700084" cy="690755"/>
            <a:chOff x="1702718" y="2419504"/>
            <a:chExt cx="2266484" cy="921221"/>
          </a:xfrm>
        </p:grpSpPr>
        <p:sp>
          <p:nvSpPr>
            <p:cNvPr id="55" name="文本框 96"/>
            <p:cNvSpPr txBox="1"/>
            <p:nvPr/>
          </p:nvSpPr>
          <p:spPr>
            <a:xfrm>
              <a:off x="2037749" y="2500643"/>
              <a:ext cx="1493848" cy="369418"/>
            </a:xfrm>
            <a:prstGeom prst="rect">
              <a:avLst/>
            </a:prstGeom>
            <a:noFill/>
          </p:spPr>
          <p:txBody>
            <a:bodyPr wrap="square" rtlCol="0">
              <a:spAutoFit/>
            </a:bodyPr>
            <a:lstStyle/>
            <a:p>
              <a:r>
                <a:rPr lang="zh-CN" altLang="en-US" sz="1200" b="1" dirty="0">
                  <a:solidFill>
                    <a:srgbClr val="E87071"/>
                  </a:solidFill>
                  <a:latin typeface="微软雅黑" panose="020B0503020204020204" pitchFamily="34" charset="-122"/>
                  <a:ea typeface="微软雅黑" panose="020B0503020204020204" pitchFamily="34" charset="-122"/>
                </a:rPr>
                <a:t>在此添加标题</a:t>
              </a:r>
            </a:p>
          </p:txBody>
        </p:sp>
        <p:sp>
          <p:nvSpPr>
            <p:cNvPr id="56" name="文本框 98"/>
            <p:cNvSpPr txBox="1"/>
            <p:nvPr/>
          </p:nvSpPr>
          <p:spPr>
            <a:xfrm>
              <a:off x="1702718" y="2419504"/>
              <a:ext cx="564643" cy="492557"/>
            </a:xfrm>
            <a:prstGeom prst="rect">
              <a:avLst/>
            </a:prstGeom>
            <a:noFill/>
          </p:spPr>
          <p:txBody>
            <a:bodyPr wrap="square" rtlCol="0">
              <a:spAutoFit/>
            </a:bodyPr>
            <a:lstStyle/>
            <a:p>
              <a:r>
                <a:rPr lang="en-US" altLang="zh-CN" sz="1800" dirty="0">
                  <a:solidFill>
                    <a:srgbClr val="E87071"/>
                  </a:solidFill>
                  <a:latin typeface="Impact" panose="020B0806030902050204" pitchFamily="34" charset="0"/>
                </a:rPr>
                <a:t>02</a:t>
              </a:r>
              <a:endParaRPr lang="zh-CN" altLang="en-US" sz="1800" dirty="0">
                <a:solidFill>
                  <a:srgbClr val="E87071"/>
                </a:solidFill>
                <a:latin typeface="Impact" panose="020B0806030902050204" pitchFamily="34" charset="0"/>
              </a:endParaRPr>
            </a:p>
          </p:txBody>
        </p:sp>
        <p:sp>
          <p:nvSpPr>
            <p:cNvPr id="57" name="文本框 113"/>
            <p:cNvSpPr txBox="1"/>
            <p:nvPr/>
          </p:nvSpPr>
          <p:spPr>
            <a:xfrm>
              <a:off x="1721581" y="2848168"/>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58" name="组合 57"/>
          <p:cNvGrpSpPr/>
          <p:nvPr/>
        </p:nvGrpSpPr>
        <p:grpSpPr>
          <a:xfrm>
            <a:off x="1317402" y="3125206"/>
            <a:ext cx="1699752" cy="688879"/>
            <a:chOff x="1756306" y="4167909"/>
            <a:chExt cx="2266041" cy="918718"/>
          </a:xfrm>
        </p:grpSpPr>
        <p:sp>
          <p:nvSpPr>
            <p:cNvPr id="59" name="文本框 100"/>
            <p:cNvSpPr txBox="1"/>
            <p:nvPr/>
          </p:nvSpPr>
          <p:spPr>
            <a:xfrm>
              <a:off x="2091339" y="4249048"/>
              <a:ext cx="1493848" cy="369418"/>
            </a:xfrm>
            <a:prstGeom prst="rect">
              <a:avLst/>
            </a:prstGeom>
            <a:noFill/>
          </p:spPr>
          <p:txBody>
            <a:bodyPr wrap="square" rtlCol="0">
              <a:spAutoFit/>
            </a:bodyPr>
            <a:lstStyle/>
            <a:p>
              <a:r>
                <a:rPr lang="zh-CN" altLang="en-US" sz="1200" b="1" dirty="0">
                  <a:solidFill>
                    <a:srgbClr val="01ACBE"/>
                  </a:solidFill>
                  <a:latin typeface="微软雅黑" panose="020B0503020204020204" pitchFamily="34" charset="-122"/>
                  <a:ea typeface="微软雅黑" panose="020B0503020204020204" pitchFamily="34" charset="-122"/>
                </a:rPr>
                <a:t>在此添加标题</a:t>
              </a:r>
            </a:p>
          </p:txBody>
        </p:sp>
        <p:sp>
          <p:nvSpPr>
            <p:cNvPr id="60" name="文本框 102"/>
            <p:cNvSpPr txBox="1"/>
            <p:nvPr/>
          </p:nvSpPr>
          <p:spPr>
            <a:xfrm>
              <a:off x="1756306" y="4167909"/>
              <a:ext cx="597702" cy="492557"/>
            </a:xfrm>
            <a:prstGeom prst="rect">
              <a:avLst/>
            </a:prstGeom>
            <a:noFill/>
          </p:spPr>
          <p:txBody>
            <a:bodyPr wrap="square" rtlCol="0">
              <a:spAutoFit/>
            </a:bodyPr>
            <a:lstStyle/>
            <a:p>
              <a:r>
                <a:rPr lang="en-US" altLang="zh-CN" sz="1800" dirty="0">
                  <a:solidFill>
                    <a:srgbClr val="01ACBE"/>
                  </a:solidFill>
                  <a:latin typeface="Impact" panose="020B0806030902050204" pitchFamily="34" charset="0"/>
                </a:rPr>
                <a:t>03</a:t>
              </a:r>
              <a:endParaRPr lang="zh-CN" altLang="en-US" sz="1800" dirty="0">
                <a:solidFill>
                  <a:srgbClr val="01ACBE"/>
                </a:solidFill>
                <a:latin typeface="Impact" panose="020B0806030902050204" pitchFamily="34" charset="0"/>
              </a:endParaRPr>
            </a:p>
          </p:txBody>
        </p:sp>
        <p:sp>
          <p:nvSpPr>
            <p:cNvPr id="61" name="文本框 113"/>
            <p:cNvSpPr txBox="1"/>
            <p:nvPr/>
          </p:nvSpPr>
          <p:spPr>
            <a:xfrm>
              <a:off x="1774726" y="4594070"/>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2" name="组合 61"/>
          <p:cNvGrpSpPr/>
          <p:nvPr/>
        </p:nvGrpSpPr>
        <p:grpSpPr>
          <a:xfrm>
            <a:off x="6278903" y="1814205"/>
            <a:ext cx="1707449" cy="684029"/>
            <a:chOff x="8370781" y="2419504"/>
            <a:chExt cx="2276302" cy="912251"/>
          </a:xfrm>
        </p:grpSpPr>
        <p:sp>
          <p:nvSpPr>
            <p:cNvPr id="63" name="文本框 104"/>
            <p:cNvSpPr txBox="1"/>
            <p:nvPr/>
          </p:nvSpPr>
          <p:spPr>
            <a:xfrm>
              <a:off x="8705813" y="2500643"/>
              <a:ext cx="1493849" cy="369418"/>
            </a:xfrm>
            <a:prstGeom prst="rect">
              <a:avLst/>
            </a:prstGeom>
            <a:noFill/>
          </p:spPr>
          <p:txBody>
            <a:bodyPr wrap="square" rtlCol="0">
              <a:spAutoFit/>
            </a:bodyPr>
            <a:lstStyle/>
            <a:p>
              <a:r>
                <a:rPr lang="zh-CN" altLang="en-US" sz="1200" b="1" dirty="0">
                  <a:solidFill>
                    <a:srgbClr val="C65885"/>
                  </a:solidFill>
                  <a:latin typeface="微软雅黑" panose="020B0503020204020204" pitchFamily="34" charset="-122"/>
                  <a:ea typeface="微软雅黑" panose="020B0503020204020204" pitchFamily="34" charset="-122"/>
                </a:rPr>
                <a:t>在此添加标题</a:t>
              </a:r>
            </a:p>
          </p:txBody>
        </p:sp>
        <p:sp>
          <p:nvSpPr>
            <p:cNvPr id="64" name="文本框 106"/>
            <p:cNvSpPr txBox="1"/>
            <p:nvPr/>
          </p:nvSpPr>
          <p:spPr>
            <a:xfrm>
              <a:off x="8370781" y="2419504"/>
              <a:ext cx="684260" cy="492557"/>
            </a:xfrm>
            <a:prstGeom prst="rect">
              <a:avLst/>
            </a:prstGeom>
            <a:noFill/>
          </p:spPr>
          <p:txBody>
            <a:bodyPr wrap="square" rtlCol="0">
              <a:spAutoFit/>
            </a:bodyPr>
            <a:lstStyle/>
            <a:p>
              <a:r>
                <a:rPr lang="en-US" altLang="zh-CN" sz="1800" dirty="0">
                  <a:solidFill>
                    <a:srgbClr val="C65885"/>
                  </a:solidFill>
                  <a:latin typeface="Impact" panose="020B0806030902050204" pitchFamily="34" charset="0"/>
                </a:rPr>
                <a:t>06</a:t>
              </a:r>
              <a:endParaRPr lang="zh-CN" altLang="en-US" sz="1800" dirty="0">
                <a:solidFill>
                  <a:srgbClr val="C65885"/>
                </a:solidFill>
                <a:latin typeface="Impact" panose="020B0806030902050204" pitchFamily="34" charset="0"/>
              </a:endParaRPr>
            </a:p>
          </p:txBody>
        </p:sp>
        <p:sp>
          <p:nvSpPr>
            <p:cNvPr id="65" name="文本框 113"/>
            <p:cNvSpPr txBox="1"/>
            <p:nvPr/>
          </p:nvSpPr>
          <p:spPr>
            <a:xfrm>
              <a:off x="8399463" y="2839198"/>
              <a:ext cx="2247620"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66" name="组合 65"/>
          <p:cNvGrpSpPr/>
          <p:nvPr/>
        </p:nvGrpSpPr>
        <p:grpSpPr>
          <a:xfrm>
            <a:off x="6269108" y="3132470"/>
            <a:ext cx="1717244" cy="686031"/>
            <a:chOff x="8357723" y="4177594"/>
            <a:chExt cx="2289360" cy="914920"/>
          </a:xfrm>
        </p:grpSpPr>
        <p:sp>
          <p:nvSpPr>
            <p:cNvPr id="67" name="文本框 108"/>
            <p:cNvSpPr txBox="1"/>
            <p:nvPr/>
          </p:nvSpPr>
          <p:spPr>
            <a:xfrm>
              <a:off x="8692755" y="4258733"/>
              <a:ext cx="1493849" cy="369418"/>
            </a:xfrm>
            <a:prstGeom prst="rect">
              <a:avLst/>
            </a:prstGeom>
            <a:noFill/>
          </p:spPr>
          <p:txBody>
            <a:bodyPr wrap="square" rtlCol="0">
              <a:spAutoFit/>
            </a:bodyPr>
            <a:lstStyle/>
            <a:p>
              <a:r>
                <a:rPr lang="zh-CN" altLang="en-US" sz="1200" b="1" dirty="0">
                  <a:solidFill>
                    <a:srgbClr val="00AF92"/>
                  </a:solidFill>
                  <a:latin typeface="微软雅黑" panose="020B0503020204020204" pitchFamily="34" charset="-122"/>
                  <a:ea typeface="微软雅黑" panose="020B0503020204020204" pitchFamily="34" charset="-122"/>
                </a:rPr>
                <a:t>在此添加标题</a:t>
              </a:r>
            </a:p>
          </p:txBody>
        </p:sp>
        <p:sp>
          <p:nvSpPr>
            <p:cNvPr id="68" name="文本框 110"/>
            <p:cNvSpPr txBox="1"/>
            <p:nvPr/>
          </p:nvSpPr>
          <p:spPr>
            <a:xfrm>
              <a:off x="8357723" y="4177594"/>
              <a:ext cx="669933" cy="492557"/>
            </a:xfrm>
            <a:prstGeom prst="rect">
              <a:avLst/>
            </a:prstGeom>
            <a:noFill/>
          </p:spPr>
          <p:txBody>
            <a:bodyPr wrap="square" rtlCol="0">
              <a:spAutoFit/>
            </a:bodyPr>
            <a:lstStyle/>
            <a:p>
              <a:r>
                <a:rPr lang="en-US" altLang="zh-CN" sz="1800" dirty="0">
                  <a:solidFill>
                    <a:srgbClr val="00AF92"/>
                  </a:solidFill>
                  <a:latin typeface="Impact" panose="020B0806030902050204" pitchFamily="34" charset="0"/>
                </a:rPr>
                <a:t>05</a:t>
              </a:r>
              <a:endParaRPr lang="zh-CN" altLang="en-US" sz="1800" dirty="0">
                <a:solidFill>
                  <a:srgbClr val="00AF92"/>
                </a:solidFill>
                <a:latin typeface="Impact" panose="020B0806030902050204" pitchFamily="34" charset="0"/>
              </a:endParaRPr>
            </a:p>
          </p:txBody>
        </p:sp>
        <p:sp>
          <p:nvSpPr>
            <p:cNvPr id="69" name="文本框 113"/>
            <p:cNvSpPr txBox="1"/>
            <p:nvPr/>
          </p:nvSpPr>
          <p:spPr>
            <a:xfrm>
              <a:off x="8399462" y="4599957"/>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70" name="组合 69"/>
          <p:cNvGrpSpPr/>
          <p:nvPr/>
        </p:nvGrpSpPr>
        <p:grpSpPr>
          <a:xfrm>
            <a:off x="3846064" y="4340584"/>
            <a:ext cx="1763714" cy="684027"/>
            <a:chOff x="5127418" y="5788798"/>
            <a:chExt cx="2351313" cy="912249"/>
          </a:xfrm>
        </p:grpSpPr>
        <p:sp>
          <p:nvSpPr>
            <p:cNvPr id="71" name="文本框 112"/>
            <p:cNvSpPr txBox="1"/>
            <p:nvPr/>
          </p:nvSpPr>
          <p:spPr>
            <a:xfrm>
              <a:off x="5525264" y="5869935"/>
              <a:ext cx="1493849" cy="369418"/>
            </a:xfrm>
            <a:prstGeom prst="rect">
              <a:avLst/>
            </a:prstGeom>
            <a:noFill/>
          </p:spPr>
          <p:txBody>
            <a:bodyPr wrap="square" rtlCol="0">
              <a:spAutoFit/>
            </a:bodyPr>
            <a:lstStyle/>
            <a:p>
              <a:r>
                <a:rPr lang="zh-CN" altLang="en-US" sz="1200" b="1" dirty="0">
                  <a:solidFill>
                    <a:srgbClr val="663A77"/>
                  </a:solidFill>
                  <a:latin typeface="微软雅黑" panose="020B0503020204020204" pitchFamily="34" charset="-122"/>
                  <a:ea typeface="微软雅黑" panose="020B0503020204020204" pitchFamily="34" charset="-122"/>
                </a:rPr>
                <a:t>在此添加标题</a:t>
              </a:r>
            </a:p>
          </p:txBody>
        </p:sp>
        <p:sp>
          <p:nvSpPr>
            <p:cNvPr id="72" name="文本框 114"/>
            <p:cNvSpPr txBox="1"/>
            <p:nvPr/>
          </p:nvSpPr>
          <p:spPr>
            <a:xfrm>
              <a:off x="5127418" y="5788798"/>
              <a:ext cx="564359" cy="492558"/>
            </a:xfrm>
            <a:prstGeom prst="rect">
              <a:avLst/>
            </a:prstGeom>
            <a:noFill/>
          </p:spPr>
          <p:txBody>
            <a:bodyPr wrap="square" rtlCol="0">
              <a:spAutoFit/>
            </a:bodyPr>
            <a:lstStyle/>
            <a:p>
              <a:r>
                <a:rPr lang="en-US" altLang="zh-CN" sz="1800" dirty="0">
                  <a:solidFill>
                    <a:srgbClr val="663A77"/>
                  </a:solidFill>
                  <a:latin typeface="Impact" panose="020B0806030902050204" pitchFamily="34" charset="0"/>
                </a:rPr>
                <a:t>04</a:t>
              </a:r>
              <a:endParaRPr lang="zh-CN" altLang="en-US" sz="1800" dirty="0">
                <a:solidFill>
                  <a:srgbClr val="663A77"/>
                </a:solidFill>
                <a:latin typeface="Impact" panose="020B0806030902050204" pitchFamily="34" charset="0"/>
              </a:endParaRPr>
            </a:p>
          </p:txBody>
        </p:sp>
        <p:sp>
          <p:nvSpPr>
            <p:cNvPr id="73" name="文本框 113"/>
            <p:cNvSpPr txBox="1"/>
            <p:nvPr/>
          </p:nvSpPr>
          <p:spPr>
            <a:xfrm>
              <a:off x="5231110" y="6208490"/>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8" presetClass="emph" presetSubtype="0" repeatCount="2000" fill="hold" nodeType="withEffect">
                                  <p:stCondLst>
                                    <p:cond delay="0"/>
                                  </p:stCondLst>
                                  <p:childTnLst>
                                    <p:animRot by="-21600000">
                                      <p:cBhvr>
                                        <p:cTn id="20" dur="2000" fill="hold"/>
                                        <p:tgtEl>
                                          <p:spTgt spid="3"/>
                                        </p:tgtEl>
                                        <p:attrNameLst>
                                          <p:attrName>r</p:attrName>
                                        </p:attrNameLst>
                                      </p:cBhvr>
                                    </p:animRot>
                                  </p:childTnLst>
                                </p:cTn>
                              </p:par>
                            </p:childTnLst>
                          </p:cTn>
                        </p:par>
                        <p:par>
                          <p:cTn id="21" fill="hold">
                            <p:stCondLst>
                              <p:cond delay="3500"/>
                            </p:stCondLst>
                            <p:childTnLst>
                              <p:par>
                                <p:cTn id="22" presetID="52"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Scale>
                                      <p:cBhvr>
                                        <p:cTn id="24" dur="75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750" decel="50000" fill="hold">
                                          <p:stCondLst>
                                            <p:cond delay="0"/>
                                          </p:stCondLst>
                                        </p:cTn>
                                        <p:tgtEl>
                                          <p:spTgt spid="47"/>
                                        </p:tgtEl>
                                        <p:attrNameLst>
                                          <p:attrName>ppt_x</p:attrName>
                                          <p:attrName>ppt_y</p:attrName>
                                        </p:attrNameLst>
                                      </p:cBhvr>
                                    </p:animMotion>
                                    <p:animEffect transition="in" filter="fade">
                                      <p:cBhvr>
                                        <p:cTn id="26" dur="750"/>
                                        <p:tgtEl>
                                          <p:spTgt spid="47"/>
                                        </p:tgtEl>
                                      </p:cBhvr>
                                    </p:animEffect>
                                  </p:childTnLst>
                                </p:cTn>
                              </p:par>
                            </p:childTnLst>
                          </p:cTn>
                        </p:par>
                        <p:par>
                          <p:cTn id="27" fill="hold">
                            <p:stCondLst>
                              <p:cond delay="4500"/>
                            </p:stCondLst>
                            <p:childTnLst>
                              <p:par>
                                <p:cTn id="28" presetID="52"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Scale>
                                      <p:cBhvr>
                                        <p:cTn id="30" dur="75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25"/>
                                        </p:tgtEl>
                                        <p:attrNameLst>
                                          <p:attrName>ppt_x</p:attrName>
                                          <p:attrName>ppt_y</p:attrName>
                                        </p:attrNameLst>
                                      </p:cBhvr>
                                    </p:animMotion>
                                    <p:animEffect transition="in" filter="fade">
                                      <p:cBhvr>
                                        <p:cTn id="32" dur="750"/>
                                        <p:tgtEl>
                                          <p:spTgt spid="25"/>
                                        </p:tgtEl>
                                      </p:cBhvr>
                                    </p:animEffect>
                                  </p:childTnLst>
                                </p:cTn>
                              </p:par>
                            </p:childTnLst>
                          </p:cTn>
                        </p:par>
                        <p:par>
                          <p:cTn id="33" fill="hold">
                            <p:stCondLst>
                              <p:cond delay="5500"/>
                            </p:stCondLst>
                            <p:childTnLst>
                              <p:par>
                                <p:cTn id="34" presetID="52"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Scale>
                                      <p:cBhvr>
                                        <p:cTn id="36" dur="75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35"/>
                                        </p:tgtEl>
                                        <p:attrNameLst>
                                          <p:attrName>ppt_x</p:attrName>
                                          <p:attrName>ppt_y</p:attrName>
                                        </p:attrNameLst>
                                      </p:cBhvr>
                                    </p:animMotion>
                                    <p:animEffect transition="in" filter="fade">
                                      <p:cBhvr>
                                        <p:cTn id="38" dur="750"/>
                                        <p:tgtEl>
                                          <p:spTgt spid="35"/>
                                        </p:tgtEl>
                                      </p:cBhvr>
                                    </p:animEffect>
                                  </p:childTnLst>
                                </p:cTn>
                              </p:par>
                            </p:childTnLst>
                          </p:cTn>
                        </p:par>
                        <p:par>
                          <p:cTn id="39" fill="hold">
                            <p:stCondLst>
                              <p:cond delay="6500"/>
                            </p:stCondLst>
                            <p:childTnLst>
                              <p:par>
                                <p:cTn id="40" presetID="52"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Scale>
                                      <p:cBhvr>
                                        <p:cTn id="42"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750" decel="50000" fill="hold">
                                          <p:stCondLst>
                                            <p:cond delay="0"/>
                                          </p:stCondLst>
                                        </p:cTn>
                                        <p:tgtEl>
                                          <p:spTgt spid="30"/>
                                        </p:tgtEl>
                                        <p:attrNameLst>
                                          <p:attrName>ppt_x</p:attrName>
                                          <p:attrName>ppt_y</p:attrName>
                                        </p:attrNameLst>
                                      </p:cBhvr>
                                    </p:animMotion>
                                    <p:animEffect transition="in" filter="fade">
                                      <p:cBhvr>
                                        <p:cTn id="44" dur="750"/>
                                        <p:tgtEl>
                                          <p:spTgt spid="30"/>
                                        </p:tgtEl>
                                      </p:cBhvr>
                                    </p:animEffect>
                                  </p:childTnLst>
                                </p:cTn>
                              </p:par>
                            </p:childTnLst>
                          </p:cTn>
                        </p:par>
                        <p:par>
                          <p:cTn id="45" fill="hold">
                            <p:stCondLst>
                              <p:cond delay="7500"/>
                            </p:stCondLst>
                            <p:childTnLst>
                              <p:par>
                                <p:cTn id="46" presetID="52" presetClass="entr" presetSubtype="0"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Scale>
                                      <p:cBhvr>
                                        <p:cTn id="48" dur="75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750" decel="50000" fill="hold">
                                          <p:stCondLst>
                                            <p:cond delay="0"/>
                                          </p:stCondLst>
                                        </p:cTn>
                                        <p:tgtEl>
                                          <p:spTgt spid="40"/>
                                        </p:tgtEl>
                                        <p:attrNameLst>
                                          <p:attrName>ppt_x</p:attrName>
                                          <p:attrName>ppt_y</p:attrName>
                                        </p:attrNameLst>
                                      </p:cBhvr>
                                    </p:animMotion>
                                    <p:animEffect transition="in" filter="fade">
                                      <p:cBhvr>
                                        <p:cTn id="50" dur="750"/>
                                        <p:tgtEl>
                                          <p:spTgt spid="40"/>
                                        </p:tgtEl>
                                      </p:cBhvr>
                                    </p:animEffect>
                                  </p:childTnLst>
                                </p:cTn>
                              </p:par>
                            </p:childTnLst>
                          </p:cTn>
                        </p:par>
                        <p:par>
                          <p:cTn id="51" fill="hold">
                            <p:stCondLst>
                              <p:cond delay="8500"/>
                            </p:stCondLst>
                            <p:childTnLst>
                              <p:par>
                                <p:cTn id="52" presetID="52" presetClass="entr" presetSubtype="0"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Scale>
                                      <p:cBhvr>
                                        <p:cTn id="54" dur="75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750" decel="50000" fill="hold">
                                          <p:stCondLst>
                                            <p:cond delay="0"/>
                                          </p:stCondLst>
                                        </p:cTn>
                                        <p:tgtEl>
                                          <p:spTgt spid="20"/>
                                        </p:tgtEl>
                                        <p:attrNameLst>
                                          <p:attrName>ppt_x</p:attrName>
                                          <p:attrName>ppt_y</p:attrName>
                                        </p:attrNameLst>
                                      </p:cBhvr>
                                    </p:animMotion>
                                    <p:animEffect transition="in" filter="fade">
                                      <p:cBhvr>
                                        <p:cTn id="56" dur="750"/>
                                        <p:tgtEl>
                                          <p:spTgt spid="20"/>
                                        </p:tgtEl>
                                      </p:cBhvr>
                                    </p:animEffect>
                                  </p:childTnLst>
                                </p:cTn>
                              </p:par>
                              <p:par>
                                <p:cTn id="57" presetID="14" presetClass="entr" presetSubtype="1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randombar(horizontal)">
                                      <p:cBhvr>
                                        <p:cTn id="59" dur="500"/>
                                        <p:tgtEl>
                                          <p:spTgt spid="62"/>
                                        </p:tgtEl>
                                      </p:cBhvr>
                                    </p:animEffect>
                                  </p:childTnLst>
                                </p:cTn>
                              </p:par>
                              <p:par>
                                <p:cTn id="60" presetID="14" presetClass="entr" presetSubtype="10"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randombar(horizontal)">
                                      <p:cBhvr>
                                        <p:cTn id="62" dur="500"/>
                                        <p:tgtEl>
                                          <p:spTgt spid="54"/>
                                        </p:tgtEl>
                                      </p:cBhvr>
                                    </p:animEffect>
                                  </p:childTnLst>
                                </p:cTn>
                              </p:par>
                              <p:par>
                                <p:cTn id="63" presetID="14" presetClass="entr" presetSubtype="1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randombar(horizontal)">
                                      <p:cBhvr>
                                        <p:cTn id="65" dur="500"/>
                                        <p:tgtEl>
                                          <p:spTgt spid="58"/>
                                        </p:tgtEl>
                                      </p:cBhvr>
                                    </p:animEffect>
                                  </p:childTnLst>
                                </p:cTn>
                              </p:par>
                              <p:par>
                                <p:cTn id="66" presetID="14" presetClass="entr" presetSubtype="10" fill="hold"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randombar(horizontal)">
                                      <p:cBhvr>
                                        <p:cTn id="68" dur="500"/>
                                        <p:tgtEl>
                                          <p:spTgt spid="66"/>
                                        </p:tgtEl>
                                      </p:cBhvr>
                                    </p:animEffect>
                                  </p:childTnLst>
                                </p:cTn>
                              </p:par>
                              <p:par>
                                <p:cTn id="69" presetID="14" presetClass="entr" presetSubtype="1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randombar(horizontal)">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E4180"/>
                </a:solidFill>
                <a:latin typeface="微软雅黑" panose="020B0503020204020204" pitchFamily="34" charset="-122"/>
                <a:ea typeface="微软雅黑" panose="020B0503020204020204" pitchFamily="34" charset="-122"/>
              </a:rPr>
              <a:t>单击添加标题</a:t>
            </a:r>
          </a:p>
        </p:txBody>
      </p:sp>
      <p:grpSp>
        <p:nvGrpSpPr>
          <p:cNvPr id="3" name="组合 2"/>
          <p:cNvGrpSpPr/>
          <p:nvPr/>
        </p:nvGrpSpPr>
        <p:grpSpPr>
          <a:xfrm>
            <a:off x="2778873" y="902356"/>
            <a:ext cx="3478704" cy="3477446"/>
            <a:chOff x="3704682" y="1203419"/>
            <a:chExt cx="4637668" cy="4637668"/>
          </a:xfrm>
        </p:grpSpPr>
        <p:sp>
          <p:nvSpPr>
            <p:cNvPr id="5" name="椭圆 4"/>
            <p:cNvSpPr/>
            <p:nvPr/>
          </p:nvSpPr>
          <p:spPr>
            <a:xfrm>
              <a:off x="3704682" y="1203419"/>
              <a:ext cx="4637668" cy="4637668"/>
            </a:xfrm>
            <a:prstGeom prst="ellipse">
              <a:avLst/>
            </a:prstGeom>
            <a:gradFill>
              <a:gsLst>
                <a:gs pos="0">
                  <a:schemeClr val="bg1"/>
                </a:gs>
                <a:gs pos="100000">
                  <a:srgbClr val="B2B2B2"/>
                </a:gs>
              </a:gsLst>
              <a:lin ang="2700000" scaled="1"/>
            </a:gradFill>
            <a:ln>
              <a:noFill/>
            </a:ln>
            <a:effectLst>
              <a:outerShdw blurRad="635000" dist="215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椭圆 5"/>
            <p:cNvSpPr/>
            <p:nvPr/>
          </p:nvSpPr>
          <p:spPr>
            <a:xfrm>
              <a:off x="3750795" y="1249532"/>
              <a:ext cx="4545442" cy="4545442"/>
            </a:xfrm>
            <a:prstGeom prst="ellipse">
              <a:avLst/>
            </a:prstGeom>
            <a:gradFill>
              <a:gsLst>
                <a:gs pos="100000">
                  <a:schemeClr val="bg1"/>
                </a:gs>
                <a:gs pos="0">
                  <a:srgbClr val="BCBCBC"/>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 name="组合 6"/>
          <p:cNvGrpSpPr/>
          <p:nvPr/>
        </p:nvGrpSpPr>
        <p:grpSpPr>
          <a:xfrm>
            <a:off x="3129003" y="1252093"/>
            <a:ext cx="2778445" cy="2777974"/>
            <a:chOff x="4171460" y="1669843"/>
            <a:chExt cx="3704111" cy="3704823"/>
          </a:xfrm>
        </p:grpSpPr>
        <p:sp>
          <p:nvSpPr>
            <p:cNvPr id="8" name="任意多边形 7"/>
            <p:cNvSpPr/>
            <p:nvPr/>
          </p:nvSpPr>
          <p:spPr>
            <a:xfrm>
              <a:off x="4171460" y="1669843"/>
              <a:ext cx="3704111" cy="3704823"/>
            </a:xfrm>
            <a:custGeom>
              <a:avLst/>
              <a:gdLst>
                <a:gd name="connsiteX0" fmla="*/ 2030648 w 4326152"/>
                <a:gd name="connsiteY0" fmla="*/ 0 h 4326984"/>
                <a:gd name="connsiteX1" fmla="*/ 2030648 w 4326152"/>
                <a:gd name="connsiteY1" fmla="*/ 111254 h 4326984"/>
                <a:gd name="connsiteX2" fmla="*/ 2163076 w 4326152"/>
                <a:gd name="connsiteY2" fmla="*/ 243682 h 4326984"/>
                <a:gd name="connsiteX3" fmla="*/ 2163076 w 4326152"/>
                <a:gd name="connsiteY3" fmla="*/ 243683 h 4326984"/>
                <a:gd name="connsiteX4" fmla="*/ 2295504 w 4326152"/>
                <a:gd name="connsiteY4" fmla="*/ 111255 h 4326984"/>
                <a:gd name="connsiteX5" fmla="*/ 2295504 w 4326152"/>
                <a:gd name="connsiteY5" fmla="*/ 0 h 4326984"/>
                <a:gd name="connsiteX6" fmla="*/ 2371233 w 4326152"/>
                <a:gd name="connsiteY6" fmla="*/ 3586 h 4326984"/>
                <a:gd name="connsiteX7" fmla="*/ 2549612 w 4326152"/>
                <a:gd name="connsiteY7" fmla="*/ 28059 h 4326984"/>
                <a:gd name="connsiteX8" fmla="*/ 2595431 w 4326152"/>
                <a:gd name="connsiteY8" fmla="*/ 38261 h 4326984"/>
                <a:gd name="connsiteX9" fmla="*/ 2566319 w 4326152"/>
                <a:gd name="connsiteY9" fmla="*/ 146906 h 4326984"/>
                <a:gd name="connsiteX10" fmla="*/ 2659960 w 4326152"/>
                <a:gd name="connsiteY10" fmla="*/ 309097 h 4326984"/>
                <a:gd name="connsiteX11" fmla="*/ 2659960 w 4326152"/>
                <a:gd name="connsiteY11" fmla="*/ 309098 h 4326984"/>
                <a:gd name="connsiteX12" fmla="*/ 2822150 w 4326152"/>
                <a:gd name="connsiteY12" fmla="*/ 215457 h 4326984"/>
                <a:gd name="connsiteX13" fmla="*/ 2851337 w 4326152"/>
                <a:gd name="connsiteY13" fmla="*/ 106529 h 4326984"/>
                <a:gd name="connsiteX14" fmla="*/ 2891016 w 4326152"/>
                <a:gd name="connsiteY14" fmla="*/ 118856 h 4326984"/>
                <a:gd name="connsiteX15" fmla="*/ 3052820 w 4326152"/>
                <a:gd name="connsiteY15" fmla="*/ 183959 h 4326984"/>
                <a:gd name="connsiteX16" fmla="*/ 3130038 w 4326152"/>
                <a:gd name="connsiteY16" fmla="*/ 223810 h 4326984"/>
                <a:gd name="connsiteX17" fmla="*/ 3074510 w 4326152"/>
                <a:gd name="connsiteY17" fmla="*/ 319987 h 4326984"/>
                <a:gd name="connsiteX18" fmla="*/ 3122982 w 4326152"/>
                <a:gd name="connsiteY18" fmla="*/ 500887 h 4326984"/>
                <a:gd name="connsiteX19" fmla="*/ 3122982 w 4326152"/>
                <a:gd name="connsiteY19" fmla="*/ 500886 h 4326984"/>
                <a:gd name="connsiteX20" fmla="*/ 3303882 w 4326152"/>
                <a:gd name="connsiteY20" fmla="*/ 452415 h 4326984"/>
                <a:gd name="connsiteX21" fmla="*/ 3359224 w 4326152"/>
                <a:gd name="connsiteY21" fmla="*/ 356559 h 4326984"/>
                <a:gd name="connsiteX22" fmla="*/ 3449666 w 4326152"/>
                <a:gd name="connsiteY22" fmla="*/ 416159 h 4326984"/>
                <a:gd name="connsiteX23" fmla="*/ 3583755 w 4326152"/>
                <a:gd name="connsiteY23" fmla="*/ 523465 h 4326984"/>
                <a:gd name="connsiteX24" fmla="*/ 3600299 w 4326152"/>
                <a:gd name="connsiteY24" fmla="*/ 538988 h 4326984"/>
                <a:gd name="connsiteX25" fmla="*/ 3520588 w 4326152"/>
                <a:gd name="connsiteY25" fmla="*/ 618698 h 4326984"/>
                <a:gd name="connsiteX26" fmla="*/ 3520588 w 4326152"/>
                <a:gd name="connsiteY26" fmla="*/ 805980 h 4326984"/>
                <a:gd name="connsiteX27" fmla="*/ 3520589 w 4326152"/>
                <a:gd name="connsiteY27" fmla="*/ 805979 h 4326984"/>
                <a:gd name="connsiteX28" fmla="*/ 3707871 w 4326152"/>
                <a:gd name="connsiteY28" fmla="*/ 805979 h 4326984"/>
                <a:gd name="connsiteX29" fmla="*/ 3787084 w 4326152"/>
                <a:gd name="connsiteY29" fmla="*/ 726766 h 4326984"/>
                <a:gd name="connsiteX30" fmla="*/ 3824377 w 4326152"/>
                <a:gd name="connsiteY30" fmla="*/ 767725 h 4326984"/>
                <a:gd name="connsiteX31" fmla="*/ 3929689 w 4326152"/>
                <a:gd name="connsiteY31" fmla="*/ 903458 h 4326984"/>
                <a:gd name="connsiteX32" fmla="*/ 3971001 w 4326152"/>
                <a:gd name="connsiteY32" fmla="*/ 966771 h 4326984"/>
                <a:gd name="connsiteX33" fmla="*/ 3874154 w 4326152"/>
                <a:gd name="connsiteY33" fmla="*/ 1022685 h 4326984"/>
                <a:gd name="connsiteX34" fmla="*/ 3825682 w 4326152"/>
                <a:gd name="connsiteY34" fmla="*/ 1203585 h 4326984"/>
                <a:gd name="connsiteX35" fmla="*/ 3825683 w 4326152"/>
                <a:gd name="connsiteY35" fmla="*/ 1203585 h 4326984"/>
                <a:gd name="connsiteX36" fmla="*/ 4006583 w 4326152"/>
                <a:gd name="connsiteY36" fmla="*/ 1252057 h 4326984"/>
                <a:gd name="connsiteX37" fmla="*/ 4104403 w 4326152"/>
                <a:gd name="connsiteY37" fmla="*/ 1195580 h 4326984"/>
                <a:gd name="connsiteX38" fmla="*/ 4117447 w 4326152"/>
                <a:gd name="connsiteY38" fmla="*/ 1219846 h 4326984"/>
                <a:gd name="connsiteX39" fmla="*/ 4191020 w 4326152"/>
                <a:gd name="connsiteY39" fmla="*/ 1390279 h 4326984"/>
                <a:gd name="connsiteX40" fmla="*/ 4219328 w 4326152"/>
                <a:gd name="connsiteY40" fmla="*/ 1475421 h 4326984"/>
                <a:gd name="connsiteX41" fmla="*/ 4111112 w 4326152"/>
                <a:gd name="connsiteY41" fmla="*/ 1504417 h 4326984"/>
                <a:gd name="connsiteX42" fmla="*/ 4017472 w 4326152"/>
                <a:gd name="connsiteY42" fmla="*/ 1666608 h 4326984"/>
                <a:gd name="connsiteX43" fmla="*/ 4017472 w 4326152"/>
                <a:gd name="connsiteY43" fmla="*/ 1666607 h 4326984"/>
                <a:gd name="connsiteX44" fmla="*/ 4179663 w 4326152"/>
                <a:gd name="connsiteY44" fmla="*/ 1760248 h 4326984"/>
                <a:gd name="connsiteX45" fmla="*/ 4288875 w 4326152"/>
                <a:gd name="connsiteY45" fmla="*/ 1730985 h 4326984"/>
                <a:gd name="connsiteX46" fmla="*/ 4293856 w 4326152"/>
                <a:gd name="connsiteY46" fmla="*/ 1751919 h 4326984"/>
                <a:gd name="connsiteX47" fmla="*/ 4321637 w 4326152"/>
                <a:gd name="connsiteY47" fmla="*/ 1941645 h 4326984"/>
                <a:gd name="connsiteX48" fmla="*/ 4326152 w 4326152"/>
                <a:gd name="connsiteY48" fmla="*/ 2031064 h 4326984"/>
                <a:gd name="connsiteX49" fmla="*/ 4215316 w 4326152"/>
                <a:gd name="connsiteY49" fmla="*/ 2031064 h 4326984"/>
                <a:gd name="connsiteX50" fmla="*/ 4093295 w 4326152"/>
                <a:gd name="connsiteY50" fmla="*/ 2111945 h 4326984"/>
                <a:gd name="connsiteX51" fmla="*/ 4082888 w 4326152"/>
                <a:gd name="connsiteY51" fmla="*/ 2163492 h 4326984"/>
                <a:gd name="connsiteX52" fmla="*/ 4093295 w 4326152"/>
                <a:gd name="connsiteY52" fmla="*/ 2215038 h 4326984"/>
                <a:gd name="connsiteX53" fmla="*/ 4215316 w 4326152"/>
                <a:gd name="connsiteY53" fmla="*/ 2295919 h 4326984"/>
                <a:gd name="connsiteX54" fmla="*/ 4326152 w 4326152"/>
                <a:gd name="connsiteY54" fmla="*/ 2295919 h 4326984"/>
                <a:gd name="connsiteX55" fmla="*/ 4321637 w 4326152"/>
                <a:gd name="connsiteY55" fmla="*/ 2385337 h 4326984"/>
                <a:gd name="connsiteX56" fmla="*/ 4293856 w 4326152"/>
                <a:gd name="connsiteY56" fmla="*/ 2575063 h 4326984"/>
                <a:gd name="connsiteX57" fmla="*/ 4288875 w 4326152"/>
                <a:gd name="connsiteY57" fmla="*/ 2595998 h 4326984"/>
                <a:gd name="connsiteX58" fmla="*/ 4179663 w 4326152"/>
                <a:gd name="connsiteY58" fmla="*/ 2566735 h 4326984"/>
                <a:gd name="connsiteX59" fmla="*/ 4017472 w 4326152"/>
                <a:gd name="connsiteY59" fmla="*/ 2660376 h 4326984"/>
                <a:gd name="connsiteX60" fmla="*/ 4017472 w 4326152"/>
                <a:gd name="connsiteY60" fmla="*/ 2660375 h 4326984"/>
                <a:gd name="connsiteX61" fmla="*/ 4111113 w 4326152"/>
                <a:gd name="connsiteY61" fmla="*/ 2822565 h 4326984"/>
                <a:gd name="connsiteX62" fmla="*/ 4219329 w 4326152"/>
                <a:gd name="connsiteY62" fmla="*/ 2851562 h 4326984"/>
                <a:gd name="connsiteX63" fmla="*/ 4191021 w 4326152"/>
                <a:gd name="connsiteY63" fmla="*/ 2936704 h 4326984"/>
                <a:gd name="connsiteX64" fmla="*/ 4117447 w 4326152"/>
                <a:gd name="connsiteY64" fmla="*/ 3107136 h 4326984"/>
                <a:gd name="connsiteX65" fmla="*/ 4104403 w 4326152"/>
                <a:gd name="connsiteY65" fmla="*/ 3131403 h 4326984"/>
                <a:gd name="connsiteX66" fmla="*/ 4006582 w 4326152"/>
                <a:gd name="connsiteY66" fmla="*/ 3074926 h 4326984"/>
                <a:gd name="connsiteX67" fmla="*/ 3825682 w 4326152"/>
                <a:gd name="connsiteY67" fmla="*/ 3123398 h 4326984"/>
                <a:gd name="connsiteX68" fmla="*/ 3825683 w 4326152"/>
                <a:gd name="connsiteY68" fmla="*/ 3123398 h 4326984"/>
                <a:gd name="connsiteX69" fmla="*/ 3874155 w 4326152"/>
                <a:gd name="connsiteY69" fmla="*/ 3304298 h 4326984"/>
                <a:gd name="connsiteX70" fmla="*/ 3971001 w 4326152"/>
                <a:gd name="connsiteY70" fmla="*/ 3360212 h 4326984"/>
                <a:gd name="connsiteX71" fmla="*/ 3929689 w 4326152"/>
                <a:gd name="connsiteY71" fmla="*/ 3423525 h 4326984"/>
                <a:gd name="connsiteX72" fmla="*/ 3824377 w 4326152"/>
                <a:gd name="connsiteY72" fmla="*/ 3559259 h 4326984"/>
                <a:gd name="connsiteX73" fmla="*/ 3787083 w 4326152"/>
                <a:gd name="connsiteY73" fmla="*/ 3600218 h 4326984"/>
                <a:gd name="connsiteX74" fmla="*/ 3707870 w 4326152"/>
                <a:gd name="connsiteY74" fmla="*/ 3521004 h 4326984"/>
                <a:gd name="connsiteX75" fmla="*/ 3564396 w 4326152"/>
                <a:gd name="connsiteY75" fmla="*/ 3491914 h 4326984"/>
                <a:gd name="connsiteX76" fmla="*/ 3520589 w 4326152"/>
                <a:gd name="connsiteY76" fmla="*/ 3521004 h 4326984"/>
                <a:gd name="connsiteX77" fmla="*/ 3491499 w 4326152"/>
                <a:gd name="connsiteY77" fmla="*/ 3564811 h 4326984"/>
                <a:gd name="connsiteX78" fmla="*/ 3520589 w 4326152"/>
                <a:gd name="connsiteY78" fmla="*/ 3708285 h 4326984"/>
                <a:gd name="connsiteX79" fmla="*/ 3600299 w 4326152"/>
                <a:gd name="connsiteY79" fmla="*/ 3787995 h 4326984"/>
                <a:gd name="connsiteX80" fmla="*/ 3583755 w 4326152"/>
                <a:gd name="connsiteY80" fmla="*/ 3803519 h 4326984"/>
                <a:gd name="connsiteX81" fmla="*/ 3449666 w 4326152"/>
                <a:gd name="connsiteY81" fmla="*/ 3910825 h 4326984"/>
                <a:gd name="connsiteX82" fmla="*/ 3359224 w 4326152"/>
                <a:gd name="connsiteY82" fmla="*/ 3970425 h 4326984"/>
                <a:gd name="connsiteX83" fmla="*/ 3303882 w 4326152"/>
                <a:gd name="connsiteY83" fmla="*/ 3874570 h 4326984"/>
                <a:gd name="connsiteX84" fmla="*/ 3122982 w 4326152"/>
                <a:gd name="connsiteY84" fmla="*/ 3826098 h 4326984"/>
                <a:gd name="connsiteX85" fmla="*/ 3122982 w 4326152"/>
                <a:gd name="connsiteY85" fmla="*/ 3826097 h 4326984"/>
                <a:gd name="connsiteX86" fmla="*/ 3074510 w 4326152"/>
                <a:gd name="connsiteY86" fmla="*/ 4006997 h 4326984"/>
                <a:gd name="connsiteX87" fmla="*/ 3130038 w 4326152"/>
                <a:gd name="connsiteY87" fmla="*/ 4103174 h 4326984"/>
                <a:gd name="connsiteX88" fmla="*/ 3052820 w 4326152"/>
                <a:gd name="connsiteY88" fmla="*/ 4143025 h 4326984"/>
                <a:gd name="connsiteX89" fmla="*/ 2891016 w 4326152"/>
                <a:gd name="connsiteY89" fmla="*/ 4208128 h 4326984"/>
                <a:gd name="connsiteX90" fmla="*/ 2851337 w 4326152"/>
                <a:gd name="connsiteY90" fmla="*/ 4220455 h 4326984"/>
                <a:gd name="connsiteX91" fmla="*/ 2822150 w 4326152"/>
                <a:gd name="connsiteY91" fmla="*/ 4111528 h 4326984"/>
                <a:gd name="connsiteX92" fmla="*/ 2659960 w 4326152"/>
                <a:gd name="connsiteY92" fmla="*/ 4017887 h 4326984"/>
                <a:gd name="connsiteX93" fmla="*/ 2659961 w 4326152"/>
                <a:gd name="connsiteY93" fmla="*/ 4017887 h 4326984"/>
                <a:gd name="connsiteX94" fmla="*/ 2566320 w 4326152"/>
                <a:gd name="connsiteY94" fmla="*/ 4180078 h 4326984"/>
                <a:gd name="connsiteX95" fmla="*/ 2595431 w 4326152"/>
                <a:gd name="connsiteY95" fmla="*/ 4288723 h 4326984"/>
                <a:gd name="connsiteX96" fmla="*/ 2549612 w 4326152"/>
                <a:gd name="connsiteY96" fmla="*/ 4298926 h 4326984"/>
                <a:gd name="connsiteX97" fmla="*/ 2371233 w 4326152"/>
                <a:gd name="connsiteY97" fmla="*/ 4323399 h 4326984"/>
                <a:gd name="connsiteX98" fmla="*/ 2295504 w 4326152"/>
                <a:gd name="connsiteY98" fmla="*/ 4326984 h 4326984"/>
                <a:gd name="connsiteX99" fmla="*/ 2295504 w 4326152"/>
                <a:gd name="connsiteY99" fmla="*/ 4215732 h 4326984"/>
                <a:gd name="connsiteX100" fmla="*/ 2214623 w 4326152"/>
                <a:gd name="connsiteY100" fmla="*/ 4093711 h 4326984"/>
                <a:gd name="connsiteX101" fmla="*/ 2163077 w 4326152"/>
                <a:gd name="connsiteY101" fmla="*/ 4083304 h 4326984"/>
                <a:gd name="connsiteX102" fmla="*/ 2111530 w 4326152"/>
                <a:gd name="connsiteY102" fmla="*/ 4093711 h 4326984"/>
                <a:gd name="connsiteX103" fmla="*/ 2030649 w 4326152"/>
                <a:gd name="connsiteY103" fmla="*/ 4215732 h 4326984"/>
                <a:gd name="connsiteX104" fmla="*/ 2030649 w 4326152"/>
                <a:gd name="connsiteY104" fmla="*/ 4326984 h 4326984"/>
                <a:gd name="connsiteX105" fmla="*/ 1954919 w 4326152"/>
                <a:gd name="connsiteY105" fmla="*/ 4323399 h 4326984"/>
                <a:gd name="connsiteX106" fmla="*/ 1776540 w 4326152"/>
                <a:gd name="connsiteY106" fmla="*/ 4298926 h 4326984"/>
                <a:gd name="connsiteX107" fmla="*/ 1730721 w 4326152"/>
                <a:gd name="connsiteY107" fmla="*/ 4288723 h 4326984"/>
                <a:gd name="connsiteX108" fmla="*/ 1759832 w 4326152"/>
                <a:gd name="connsiteY108" fmla="*/ 4180078 h 4326984"/>
                <a:gd name="connsiteX109" fmla="*/ 1666192 w 4326152"/>
                <a:gd name="connsiteY109" fmla="*/ 4017887 h 4326984"/>
                <a:gd name="connsiteX110" fmla="*/ 1666193 w 4326152"/>
                <a:gd name="connsiteY110" fmla="*/ 4017887 h 4326984"/>
                <a:gd name="connsiteX111" fmla="*/ 1504002 w 4326152"/>
                <a:gd name="connsiteY111" fmla="*/ 4111528 h 4326984"/>
                <a:gd name="connsiteX112" fmla="*/ 1474816 w 4326152"/>
                <a:gd name="connsiteY112" fmla="*/ 4220455 h 4326984"/>
                <a:gd name="connsiteX113" fmla="*/ 1435137 w 4326152"/>
                <a:gd name="connsiteY113" fmla="*/ 4208128 h 4326984"/>
                <a:gd name="connsiteX114" fmla="*/ 1273332 w 4326152"/>
                <a:gd name="connsiteY114" fmla="*/ 4143025 h 4326984"/>
                <a:gd name="connsiteX115" fmla="*/ 1196114 w 4326152"/>
                <a:gd name="connsiteY115" fmla="*/ 4103174 h 4326984"/>
                <a:gd name="connsiteX116" fmla="*/ 1251642 w 4326152"/>
                <a:gd name="connsiteY116" fmla="*/ 4006996 h 4326984"/>
                <a:gd name="connsiteX117" fmla="*/ 1203170 w 4326152"/>
                <a:gd name="connsiteY117" fmla="*/ 3826096 h 4326984"/>
                <a:gd name="connsiteX118" fmla="*/ 1203171 w 4326152"/>
                <a:gd name="connsiteY118" fmla="*/ 3826097 h 4326984"/>
                <a:gd name="connsiteX119" fmla="*/ 1022271 w 4326152"/>
                <a:gd name="connsiteY119" fmla="*/ 3874569 h 4326984"/>
                <a:gd name="connsiteX120" fmla="*/ 966928 w 4326152"/>
                <a:gd name="connsiteY120" fmla="*/ 3970425 h 4326984"/>
                <a:gd name="connsiteX121" fmla="*/ 876487 w 4326152"/>
                <a:gd name="connsiteY121" fmla="*/ 3910825 h 4326984"/>
                <a:gd name="connsiteX122" fmla="*/ 742398 w 4326152"/>
                <a:gd name="connsiteY122" fmla="*/ 3803519 h 4326984"/>
                <a:gd name="connsiteX123" fmla="*/ 725853 w 4326152"/>
                <a:gd name="connsiteY123" fmla="*/ 3787994 h 4326984"/>
                <a:gd name="connsiteX124" fmla="*/ 805563 w 4326152"/>
                <a:gd name="connsiteY124" fmla="*/ 3708284 h 4326984"/>
                <a:gd name="connsiteX125" fmla="*/ 834654 w 4326152"/>
                <a:gd name="connsiteY125" fmla="*/ 3564810 h 4326984"/>
                <a:gd name="connsiteX126" fmla="*/ 805564 w 4326152"/>
                <a:gd name="connsiteY126" fmla="*/ 3521003 h 4326984"/>
                <a:gd name="connsiteX127" fmla="*/ 805564 w 4326152"/>
                <a:gd name="connsiteY127" fmla="*/ 3521003 h 4326984"/>
                <a:gd name="connsiteX128" fmla="*/ 805563 w 4326152"/>
                <a:gd name="connsiteY128" fmla="*/ 3521002 h 4326984"/>
                <a:gd name="connsiteX129" fmla="*/ 805564 w 4326152"/>
                <a:gd name="connsiteY129" fmla="*/ 3521003 h 4326984"/>
                <a:gd name="connsiteX130" fmla="*/ 761756 w 4326152"/>
                <a:gd name="connsiteY130" fmla="*/ 3491913 h 4326984"/>
                <a:gd name="connsiteX131" fmla="*/ 618283 w 4326152"/>
                <a:gd name="connsiteY131" fmla="*/ 3521003 h 4326984"/>
                <a:gd name="connsiteX132" fmla="*/ 539069 w 4326152"/>
                <a:gd name="connsiteY132" fmla="*/ 3600217 h 4326984"/>
                <a:gd name="connsiteX133" fmla="*/ 501776 w 4326152"/>
                <a:gd name="connsiteY133" fmla="*/ 3559259 h 4326984"/>
                <a:gd name="connsiteX134" fmla="*/ 396463 w 4326152"/>
                <a:gd name="connsiteY134" fmla="*/ 3423525 h 4326984"/>
                <a:gd name="connsiteX135" fmla="*/ 355151 w 4326152"/>
                <a:gd name="connsiteY135" fmla="*/ 3360211 h 4326984"/>
                <a:gd name="connsiteX136" fmla="*/ 451998 w 4326152"/>
                <a:gd name="connsiteY136" fmla="*/ 3304297 h 4326984"/>
                <a:gd name="connsiteX137" fmla="*/ 500470 w 4326152"/>
                <a:gd name="connsiteY137" fmla="*/ 3123397 h 4326984"/>
                <a:gd name="connsiteX138" fmla="*/ 500470 w 4326152"/>
                <a:gd name="connsiteY138" fmla="*/ 3123397 h 4326984"/>
                <a:gd name="connsiteX139" fmla="*/ 319570 w 4326152"/>
                <a:gd name="connsiteY139" fmla="*/ 3074925 h 4326984"/>
                <a:gd name="connsiteX140" fmla="*/ 221749 w 4326152"/>
                <a:gd name="connsiteY140" fmla="*/ 3131402 h 4326984"/>
                <a:gd name="connsiteX141" fmla="*/ 208706 w 4326152"/>
                <a:gd name="connsiteY141" fmla="*/ 3107136 h 4326984"/>
                <a:gd name="connsiteX142" fmla="*/ 135132 w 4326152"/>
                <a:gd name="connsiteY142" fmla="*/ 2936704 h 4326984"/>
                <a:gd name="connsiteX143" fmla="*/ 106824 w 4326152"/>
                <a:gd name="connsiteY143" fmla="*/ 2851561 h 4326984"/>
                <a:gd name="connsiteX144" fmla="*/ 215039 w 4326152"/>
                <a:gd name="connsiteY144" fmla="*/ 2822564 h 4326984"/>
                <a:gd name="connsiteX145" fmla="*/ 308680 w 4326152"/>
                <a:gd name="connsiteY145" fmla="*/ 2660374 h 4326984"/>
                <a:gd name="connsiteX146" fmla="*/ 308680 w 4326152"/>
                <a:gd name="connsiteY146" fmla="*/ 2660375 h 4326984"/>
                <a:gd name="connsiteX147" fmla="*/ 146490 w 4326152"/>
                <a:gd name="connsiteY147" fmla="*/ 2566734 h 4326984"/>
                <a:gd name="connsiteX148" fmla="*/ 37277 w 4326152"/>
                <a:gd name="connsiteY148" fmla="*/ 2595997 h 4326984"/>
                <a:gd name="connsiteX149" fmla="*/ 32296 w 4326152"/>
                <a:gd name="connsiteY149" fmla="*/ 2575063 h 4326984"/>
                <a:gd name="connsiteX150" fmla="*/ 4516 w 4326152"/>
                <a:gd name="connsiteY150" fmla="*/ 2385337 h 4326984"/>
                <a:gd name="connsiteX151" fmla="*/ 0 w 4326152"/>
                <a:gd name="connsiteY151" fmla="*/ 2295920 h 4326984"/>
                <a:gd name="connsiteX152" fmla="*/ 110836 w 4326152"/>
                <a:gd name="connsiteY152" fmla="*/ 2295920 h 4326984"/>
                <a:gd name="connsiteX153" fmla="*/ 243264 w 4326152"/>
                <a:gd name="connsiteY153" fmla="*/ 2163492 h 4326984"/>
                <a:gd name="connsiteX154" fmla="*/ 243265 w 4326152"/>
                <a:gd name="connsiteY154" fmla="*/ 2163492 h 4326984"/>
                <a:gd name="connsiteX155" fmla="*/ 110837 w 4326152"/>
                <a:gd name="connsiteY155" fmla="*/ 2031064 h 4326984"/>
                <a:gd name="connsiteX156" fmla="*/ 0 w 4326152"/>
                <a:gd name="connsiteY156" fmla="*/ 2031064 h 4326984"/>
                <a:gd name="connsiteX157" fmla="*/ 4516 w 4326152"/>
                <a:gd name="connsiteY157" fmla="*/ 1941645 h 4326984"/>
                <a:gd name="connsiteX158" fmla="*/ 32296 w 4326152"/>
                <a:gd name="connsiteY158" fmla="*/ 1751919 h 4326984"/>
                <a:gd name="connsiteX159" fmla="*/ 37277 w 4326152"/>
                <a:gd name="connsiteY159" fmla="*/ 1730986 h 4326984"/>
                <a:gd name="connsiteX160" fmla="*/ 146489 w 4326152"/>
                <a:gd name="connsiteY160" fmla="*/ 1760249 h 4326984"/>
                <a:gd name="connsiteX161" fmla="*/ 308680 w 4326152"/>
                <a:gd name="connsiteY161" fmla="*/ 1666608 h 4326984"/>
                <a:gd name="connsiteX162" fmla="*/ 308681 w 4326152"/>
                <a:gd name="connsiteY162" fmla="*/ 1666609 h 4326984"/>
                <a:gd name="connsiteX163" fmla="*/ 215040 w 4326152"/>
                <a:gd name="connsiteY163" fmla="*/ 1504418 h 4326984"/>
                <a:gd name="connsiteX164" fmla="*/ 106824 w 4326152"/>
                <a:gd name="connsiteY164" fmla="*/ 1475422 h 4326984"/>
                <a:gd name="connsiteX165" fmla="*/ 135132 w 4326152"/>
                <a:gd name="connsiteY165" fmla="*/ 1390279 h 4326984"/>
                <a:gd name="connsiteX166" fmla="*/ 208706 w 4326152"/>
                <a:gd name="connsiteY166" fmla="*/ 1219846 h 4326984"/>
                <a:gd name="connsiteX167" fmla="*/ 221749 w 4326152"/>
                <a:gd name="connsiteY167" fmla="*/ 1195581 h 4326984"/>
                <a:gd name="connsiteX168" fmla="*/ 319570 w 4326152"/>
                <a:gd name="connsiteY168" fmla="*/ 1252058 h 4326984"/>
                <a:gd name="connsiteX169" fmla="*/ 500470 w 4326152"/>
                <a:gd name="connsiteY169" fmla="*/ 1203586 h 4326984"/>
                <a:gd name="connsiteX170" fmla="*/ 500471 w 4326152"/>
                <a:gd name="connsiteY170" fmla="*/ 1203586 h 4326984"/>
                <a:gd name="connsiteX171" fmla="*/ 451999 w 4326152"/>
                <a:gd name="connsiteY171" fmla="*/ 1022686 h 4326984"/>
                <a:gd name="connsiteX172" fmla="*/ 355151 w 4326152"/>
                <a:gd name="connsiteY172" fmla="*/ 966771 h 4326984"/>
                <a:gd name="connsiteX173" fmla="*/ 396463 w 4326152"/>
                <a:gd name="connsiteY173" fmla="*/ 903458 h 4326984"/>
                <a:gd name="connsiteX174" fmla="*/ 501776 w 4326152"/>
                <a:gd name="connsiteY174" fmla="*/ 767725 h 4326984"/>
                <a:gd name="connsiteX175" fmla="*/ 539068 w 4326152"/>
                <a:gd name="connsiteY175" fmla="*/ 726767 h 4326984"/>
                <a:gd name="connsiteX176" fmla="*/ 618282 w 4326152"/>
                <a:gd name="connsiteY176" fmla="*/ 805980 h 4326984"/>
                <a:gd name="connsiteX177" fmla="*/ 805563 w 4326152"/>
                <a:gd name="connsiteY177" fmla="*/ 805980 h 4326984"/>
                <a:gd name="connsiteX178" fmla="*/ 805564 w 4326152"/>
                <a:gd name="connsiteY178" fmla="*/ 805981 h 4326984"/>
                <a:gd name="connsiteX179" fmla="*/ 805564 w 4326152"/>
                <a:gd name="connsiteY179" fmla="*/ 618700 h 4326984"/>
                <a:gd name="connsiteX180" fmla="*/ 725853 w 4326152"/>
                <a:gd name="connsiteY180" fmla="*/ 538989 h 4326984"/>
                <a:gd name="connsiteX181" fmla="*/ 742398 w 4326152"/>
                <a:gd name="connsiteY181" fmla="*/ 523465 h 4326984"/>
                <a:gd name="connsiteX182" fmla="*/ 876487 w 4326152"/>
                <a:gd name="connsiteY182" fmla="*/ 416159 h 4326984"/>
                <a:gd name="connsiteX183" fmla="*/ 966928 w 4326152"/>
                <a:gd name="connsiteY183" fmla="*/ 356559 h 4326984"/>
                <a:gd name="connsiteX184" fmla="*/ 1022270 w 4326152"/>
                <a:gd name="connsiteY184" fmla="*/ 452415 h 4326984"/>
                <a:gd name="connsiteX185" fmla="*/ 1203170 w 4326152"/>
                <a:gd name="connsiteY185" fmla="*/ 500888 h 4326984"/>
                <a:gd name="connsiteX186" fmla="*/ 1203171 w 4326152"/>
                <a:gd name="connsiteY186" fmla="*/ 500888 h 4326984"/>
                <a:gd name="connsiteX187" fmla="*/ 1251643 w 4326152"/>
                <a:gd name="connsiteY187" fmla="*/ 319988 h 4326984"/>
                <a:gd name="connsiteX188" fmla="*/ 1196114 w 4326152"/>
                <a:gd name="connsiteY188" fmla="*/ 223810 h 4326984"/>
                <a:gd name="connsiteX189" fmla="*/ 1273332 w 4326152"/>
                <a:gd name="connsiteY189" fmla="*/ 183959 h 4326984"/>
                <a:gd name="connsiteX190" fmla="*/ 1435137 w 4326152"/>
                <a:gd name="connsiteY190" fmla="*/ 118856 h 4326984"/>
                <a:gd name="connsiteX191" fmla="*/ 1474815 w 4326152"/>
                <a:gd name="connsiteY191" fmla="*/ 106529 h 4326984"/>
                <a:gd name="connsiteX192" fmla="*/ 1504001 w 4326152"/>
                <a:gd name="connsiteY192" fmla="*/ 215456 h 4326984"/>
                <a:gd name="connsiteX193" fmla="*/ 1666192 w 4326152"/>
                <a:gd name="connsiteY193" fmla="*/ 309096 h 4326984"/>
                <a:gd name="connsiteX194" fmla="*/ 1666192 w 4326152"/>
                <a:gd name="connsiteY194" fmla="*/ 309098 h 4326984"/>
                <a:gd name="connsiteX195" fmla="*/ 1759833 w 4326152"/>
                <a:gd name="connsiteY195" fmla="*/ 146907 h 4326984"/>
                <a:gd name="connsiteX196" fmla="*/ 1730721 w 4326152"/>
                <a:gd name="connsiteY196" fmla="*/ 38261 h 4326984"/>
                <a:gd name="connsiteX197" fmla="*/ 1776540 w 4326152"/>
                <a:gd name="connsiteY197" fmla="*/ 28059 h 4326984"/>
                <a:gd name="connsiteX198" fmla="*/ 1954919 w 4326152"/>
                <a:gd name="connsiteY198" fmla="*/ 3586 h 432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326152" h="4326984">
                  <a:moveTo>
                    <a:pt x="2030648" y="0"/>
                  </a:moveTo>
                  <a:lnTo>
                    <a:pt x="2030648" y="111254"/>
                  </a:lnTo>
                  <a:cubicBezTo>
                    <a:pt x="2030648" y="184392"/>
                    <a:pt x="2089938" y="243682"/>
                    <a:pt x="2163076" y="243682"/>
                  </a:cubicBezTo>
                  <a:lnTo>
                    <a:pt x="2163076" y="243683"/>
                  </a:lnTo>
                  <a:cubicBezTo>
                    <a:pt x="2236214" y="243683"/>
                    <a:pt x="2295504" y="184393"/>
                    <a:pt x="2295504" y="111255"/>
                  </a:cubicBezTo>
                  <a:lnTo>
                    <a:pt x="2295504" y="0"/>
                  </a:lnTo>
                  <a:lnTo>
                    <a:pt x="2371233" y="3586"/>
                  </a:lnTo>
                  <a:cubicBezTo>
                    <a:pt x="2431444" y="9316"/>
                    <a:pt x="2490937" y="17508"/>
                    <a:pt x="2549612" y="28059"/>
                  </a:cubicBezTo>
                  <a:lnTo>
                    <a:pt x="2595431" y="38261"/>
                  </a:lnTo>
                  <a:lnTo>
                    <a:pt x="2566319" y="146906"/>
                  </a:lnTo>
                  <a:cubicBezTo>
                    <a:pt x="2547390" y="217552"/>
                    <a:pt x="2589314" y="290167"/>
                    <a:pt x="2659960" y="309097"/>
                  </a:cubicBezTo>
                  <a:lnTo>
                    <a:pt x="2659960" y="309098"/>
                  </a:lnTo>
                  <a:cubicBezTo>
                    <a:pt x="2730606" y="328027"/>
                    <a:pt x="2803221" y="286103"/>
                    <a:pt x="2822150" y="215457"/>
                  </a:cubicBezTo>
                  <a:lnTo>
                    <a:pt x="2851337" y="106529"/>
                  </a:lnTo>
                  <a:lnTo>
                    <a:pt x="2891016" y="118856"/>
                  </a:lnTo>
                  <a:cubicBezTo>
                    <a:pt x="2946007" y="138435"/>
                    <a:pt x="2999976" y="160170"/>
                    <a:pt x="3052820" y="183959"/>
                  </a:cubicBezTo>
                  <a:lnTo>
                    <a:pt x="3130038" y="223810"/>
                  </a:lnTo>
                  <a:lnTo>
                    <a:pt x="3074510" y="319987"/>
                  </a:lnTo>
                  <a:cubicBezTo>
                    <a:pt x="3037941" y="383327"/>
                    <a:pt x="3059643" y="464318"/>
                    <a:pt x="3122982" y="500887"/>
                  </a:cubicBezTo>
                  <a:lnTo>
                    <a:pt x="3122982" y="500886"/>
                  </a:lnTo>
                  <a:cubicBezTo>
                    <a:pt x="3186322" y="537455"/>
                    <a:pt x="3267313" y="515753"/>
                    <a:pt x="3303882" y="452415"/>
                  </a:cubicBezTo>
                  <a:lnTo>
                    <a:pt x="3359224" y="356559"/>
                  </a:lnTo>
                  <a:lnTo>
                    <a:pt x="3449666" y="416159"/>
                  </a:lnTo>
                  <a:cubicBezTo>
                    <a:pt x="3495792" y="450178"/>
                    <a:pt x="3540522" y="485981"/>
                    <a:pt x="3583755" y="523465"/>
                  </a:cubicBezTo>
                  <a:lnTo>
                    <a:pt x="3600299" y="538988"/>
                  </a:lnTo>
                  <a:lnTo>
                    <a:pt x="3520588" y="618698"/>
                  </a:lnTo>
                  <a:cubicBezTo>
                    <a:pt x="3468872" y="670415"/>
                    <a:pt x="3468872" y="754263"/>
                    <a:pt x="3520588" y="805980"/>
                  </a:cubicBezTo>
                  <a:lnTo>
                    <a:pt x="3520589" y="805979"/>
                  </a:lnTo>
                  <a:cubicBezTo>
                    <a:pt x="3572305" y="857695"/>
                    <a:pt x="3656154" y="857695"/>
                    <a:pt x="3707871" y="805979"/>
                  </a:cubicBezTo>
                  <a:lnTo>
                    <a:pt x="3787084" y="726766"/>
                  </a:lnTo>
                  <a:lnTo>
                    <a:pt x="3824377" y="767725"/>
                  </a:lnTo>
                  <a:cubicBezTo>
                    <a:pt x="3861215" y="811526"/>
                    <a:pt x="3896353" y="856804"/>
                    <a:pt x="3929689" y="903458"/>
                  </a:cubicBezTo>
                  <a:lnTo>
                    <a:pt x="3971001" y="966771"/>
                  </a:lnTo>
                  <a:lnTo>
                    <a:pt x="3874154" y="1022685"/>
                  </a:lnTo>
                  <a:cubicBezTo>
                    <a:pt x="3810815" y="1059254"/>
                    <a:pt x="3789113" y="1140246"/>
                    <a:pt x="3825682" y="1203585"/>
                  </a:cubicBezTo>
                  <a:lnTo>
                    <a:pt x="3825683" y="1203585"/>
                  </a:lnTo>
                  <a:cubicBezTo>
                    <a:pt x="3862252" y="1266924"/>
                    <a:pt x="3943243" y="1288626"/>
                    <a:pt x="4006583" y="1252057"/>
                  </a:cubicBezTo>
                  <a:lnTo>
                    <a:pt x="4104403" y="1195580"/>
                  </a:lnTo>
                  <a:lnTo>
                    <a:pt x="4117447" y="1219846"/>
                  </a:lnTo>
                  <a:cubicBezTo>
                    <a:pt x="4144310" y="1275380"/>
                    <a:pt x="4168875" y="1332232"/>
                    <a:pt x="4191020" y="1390279"/>
                  </a:cubicBezTo>
                  <a:lnTo>
                    <a:pt x="4219328" y="1475421"/>
                  </a:lnTo>
                  <a:lnTo>
                    <a:pt x="4111112" y="1504417"/>
                  </a:lnTo>
                  <a:cubicBezTo>
                    <a:pt x="4040466" y="1523347"/>
                    <a:pt x="3998542" y="1595962"/>
                    <a:pt x="4017472" y="1666608"/>
                  </a:cubicBezTo>
                  <a:lnTo>
                    <a:pt x="4017472" y="1666607"/>
                  </a:lnTo>
                  <a:cubicBezTo>
                    <a:pt x="4036402" y="1737253"/>
                    <a:pt x="4109017" y="1779178"/>
                    <a:pt x="4179663" y="1760248"/>
                  </a:cubicBezTo>
                  <a:lnTo>
                    <a:pt x="4288875" y="1730985"/>
                  </a:lnTo>
                  <a:lnTo>
                    <a:pt x="4293856" y="1751919"/>
                  </a:lnTo>
                  <a:cubicBezTo>
                    <a:pt x="4305825" y="1814254"/>
                    <a:pt x="4315127" y="1877537"/>
                    <a:pt x="4321637" y="1941645"/>
                  </a:cubicBezTo>
                  <a:lnTo>
                    <a:pt x="4326152" y="2031064"/>
                  </a:lnTo>
                  <a:lnTo>
                    <a:pt x="4215316" y="2031064"/>
                  </a:lnTo>
                  <a:cubicBezTo>
                    <a:pt x="4160463" y="2031064"/>
                    <a:pt x="4113399" y="2064415"/>
                    <a:pt x="4093295" y="2111945"/>
                  </a:cubicBezTo>
                  <a:lnTo>
                    <a:pt x="4082888" y="2163492"/>
                  </a:lnTo>
                  <a:lnTo>
                    <a:pt x="4093295" y="2215038"/>
                  </a:lnTo>
                  <a:cubicBezTo>
                    <a:pt x="4113399" y="2262568"/>
                    <a:pt x="4160463" y="2295919"/>
                    <a:pt x="4215316" y="2295919"/>
                  </a:cubicBezTo>
                  <a:lnTo>
                    <a:pt x="4326152" y="2295919"/>
                  </a:lnTo>
                  <a:lnTo>
                    <a:pt x="4321637" y="2385337"/>
                  </a:lnTo>
                  <a:cubicBezTo>
                    <a:pt x="4315127" y="2449445"/>
                    <a:pt x="4305825" y="2512729"/>
                    <a:pt x="4293856" y="2575063"/>
                  </a:cubicBezTo>
                  <a:lnTo>
                    <a:pt x="4288875" y="2595998"/>
                  </a:lnTo>
                  <a:lnTo>
                    <a:pt x="4179663" y="2566735"/>
                  </a:lnTo>
                  <a:cubicBezTo>
                    <a:pt x="4109017" y="2547805"/>
                    <a:pt x="4036402" y="2589730"/>
                    <a:pt x="4017472" y="2660376"/>
                  </a:cubicBezTo>
                  <a:lnTo>
                    <a:pt x="4017472" y="2660375"/>
                  </a:lnTo>
                  <a:cubicBezTo>
                    <a:pt x="3998543" y="2731021"/>
                    <a:pt x="4040467" y="2803636"/>
                    <a:pt x="4111113" y="2822565"/>
                  </a:cubicBezTo>
                  <a:lnTo>
                    <a:pt x="4219329" y="2851562"/>
                  </a:lnTo>
                  <a:lnTo>
                    <a:pt x="4191021" y="2936704"/>
                  </a:lnTo>
                  <a:cubicBezTo>
                    <a:pt x="4168876" y="2994751"/>
                    <a:pt x="4144310" y="3051603"/>
                    <a:pt x="4117447" y="3107136"/>
                  </a:cubicBezTo>
                  <a:lnTo>
                    <a:pt x="4104403" y="3131403"/>
                  </a:lnTo>
                  <a:lnTo>
                    <a:pt x="4006582" y="3074926"/>
                  </a:lnTo>
                  <a:cubicBezTo>
                    <a:pt x="3943243" y="3038357"/>
                    <a:pt x="3862251" y="3060059"/>
                    <a:pt x="3825682" y="3123398"/>
                  </a:cubicBezTo>
                  <a:lnTo>
                    <a:pt x="3825683" y="3123398"/>
                  </a:lnTo>
                  <a:cubicBezTo>
                    <a:pt x="3789114" y="3186737"/>
                    <a:pt x="3810815" y="3267729"/>
                    <a:pt x="3874155" y="3304298"/>
                  </a:cubicBezTo>
                  <a:lnTo>
                    <a:pt x="3971001" y="3360212"/>
                  </a:lnTo>
                  <a:lnTo>
                    <a:pt x="3929689" y="3423525"/>
                  </a:lnTo>
                  <a:cubicBezTo>
                    <a:pt x="3896353" y="3470179"/>
                    <a:pt x="3861215" y="3515458"/>
                    <a:pt x="3824377" y="3559259"/>
                  </a:cubicBezTo>
                  <a:lnTo>
                    <a:pt x="3787083" y="3600218"/>
                  </a:lnTo>
                  <a:lnTo>
                    <a:pt x="3707870" y="3521004"/>
                  </a:lnTo>
                  <a:cubicBezTo>
                    <a:pt x="3669082" y="3482217"/>
                    <a:pt x="3612221" y="3472520"/>
                    <a:pt x="3564396" y="3491914"/>
                  </a:cubicBezTo>
                  <a:lnTo>
                    <a:pt x="3520589" y="3521004"/>
                  </a:lnTo>
                  <a:lnTo>
                    <a:pt x="3491499" y="3564811"/>
                  </a:lnTo>
                  <a:cubicBezTo>
                    <a:pt x="3472105" y="3612636"/>
                    <a:pt x="3481802" y="3669497"/>
                    <a:pt x="3520589" y="3708285"/>
                  </a:cubicBezTo>
                  <a:lnTo>
                    <a:pt x="3600299" y="3787995"/>
                  </a:lnTo>
                  <a:lnTo>
                    <a:pt x="3583755" y="3803519"/>
                  </a:lnTo>
                  <a:cubicBezTo>
                    <a:pt x="3540522" y="3841003"/>
                    <a:pt x="3495791" y="3876805"/>
                    <a:pt x="3449666" y="3910825"/>
                  </a:cubicBezTo>
                  <a:lnTo>
                    <a:pt x="3359224" y="3970425"/>
                  </a:lnTo>
                  <a:lnTo>
                    <a:pt x="3303882" y="3874570"/>
                  </a:lnTo>
                  <a:cubicBezTo>
                    <a:pt x="3267313" y="3811230"/>
                    <a:pt x="3186321" y="3789529"/>
                    <a:pt x="3122982" y="3826098"/>
                  </a:cubicBezTo>
                  <a:lnTo>
                    <a:pt x="3122982" y="3826097"/>
                  </a:lnTo>
                  <a:cubicBezTo>
                    <a:pt x="3059643" y="3862666"/>
                    <a:pt x="3037941" y="3943658"/>
                    <a:pt x="3074510" y="4006997"/>
                  </a:cubicBezTo>
                  <a:lnTo>
                    <a:pt x="3130038" y="4103174"/>
                  </a:lnTo>
                  <a:lnTo>
                    <a:pt x="3052820" y="4143025"/>
                  </a:lnTo>
                  <a:cubicBezTo>
                    <a:pt x="2999976" y="4166814"/>
                    <a:pt x="2946007" y="4188549"/>
                    <a:pt x="2891016" y="4208128"/>
                  </a:cubicBezTo>
                  <a:lnTo>
                    <a:pt x="2851337" y="4220455"/>
                  </a:lnTo>
                  <a:lnTo>
                    <a:pt x="2822150" y="4111528"/>
                  </a:lnTo>
                  <a:cubicBezTo>
                    <a:pt x="2803221" y="4040882"/>
                    <a:pt x="2730606" y="3998958"/>
                    <a:pt x="2659960" y="4017887"/>
                  </a:cubicBezTo>
                  <a:lnTo>
                    <a:pt x="2659961" y="4017887"/>
                  </a:lnTo>
                  <a:cubicBezTo>
                    <a:pt x="2589315" y="4036817"/>
                    <a:pt x="2547391" y="4109432"/>
                    <a:pt x="2566320" y="4180078"/>
                  </a:cubicBezTo>
                  <a:lnTo>
                    <a:pt x="2595431" y="4288723"/>
                  </a:lnTo>
                  <a:lnTo>
                    <a:pt x="2549612" y="4298926"/>
                  </a:lnTo>
                  <a:cubicBezTo>
                    <a:pt x="2490937" y="4309476"/>
                    <a:pt x="2431444" y="4317668"/>
                    <a:pt x="2371233" y="4323399"/>
                  </a:cubicBezTo>
                  <a:lnTo>
                    <a:pt x="2295504" y="4326984"/>
                  </a:lnTo>
                  <a:lnTo>
                    <a:pt x="2295504" y="4215732"/>
                  </a:lnTo>
                  <a:cubicBezTo>
                    <a:pt x="2295504" y="4160879"/>
                    <a:pt x="2262154" y="4113815"/>
                    <a:pt x="2214623" y="4093711"/>
                  </a:cubicBezTo>
                  <a:lnTo>
                    <a:pt x="2163077" y="4083304"/>
                  </a:lnTo>
                  <a:lnTo>
                    <a:pt x="2111530" y="4093711"/>
                  </a:lnTo>
                  <a:cubicBezTo>
                    <a:pt x="2064000" y="4113815"/>
                    <a:pt x="2030649" y="4160879"/>
                    <a:pt x="2030649" y="4215732"/>
                  </a:cubicBezTo>
                  <a:lnTo>
                    <a:pt x="2030649" y="4326984"/>
                  </a:lnTo>
                  <a:lnTo>
                    <a:pt x="1954919" y="4323399"/>
                  </a:lnTo>
                  <a:cubicBezTo>
                    <a:pt x="1894708" y="4317668"/>
                    <a:pt x="1835215" y="4309476"/>
                    <a:pt x="1776540" y="4298926"/>
                  </a:cubicBezTo>
                  <a:lnTo>
                    <a:pt x="1730721" y="4288723"/>
                  </a:lnTo>
                  <a:lnTo>
                    <a:pt x="1759832" y="4180078"/>
                  </a:lnTo>
                  <a:cubicBezTo>
                    <a:pt x="1778762" y="4109432"/>
                    <a:pt x="1736838" y="4036817"/>
                    <a:pt x="1666192" y="4017887"/>
                  </a:cubicBezTo>
                  <a:lnTo>
                    <a:pt x="1666193" y="4017887"/>
                  </a:lnTo>
                  <a:cubicBezTo>
                    <a:pt x="1595547" y="3998958"/>
                    <a:pt x="1522932" y="4040882"/>
                    <a:pt x="1504002" y="4111528"/>
                  </a:cubicBezTo>
                  <a:lnTo>
                    <a:pt x="1474816" y="4220455"/>
                  </a:lnTo>
                  <a:lnTo>
                    <a:pt x="1435137" y="4208128"/>
                  </a:lnTo>
                  <a:cubicBezTo>
                    <a:pt x="1380146" y="4188549"/>
                    <a:pt x="1326177" y="4166814"/>
                    <a:pt x="1273332" y="4143025"/>
                  </a:cubicBezTo>
                  <a:lnTo>
                    <a:pt x="1196114" y="4103174"/>
                  </a:lnTo>
                  <a:lnTo>
                    <a:pt x="1251642" y="4006996"/>
                  </a:lnTo>
                  <a:cubicBezTo>
                    <a:pt x="1288211" y="3943657"/>
                    <a:pt x="1266509" y="3862665"/>
                    <a:pt x="1203170" y="3826096"/>
                  </a:cubicBezTo>
                  <a:lnTo>
                    <a:pt x="1203171" y="3826097"/>
                  </a:lnTo>
                  <a:cubicBezTo>
                    <a:pt x="1139832" y="3789528"/>
                    <a:pt x="1058840" y="3811229"/>
                    <a:pt x="1022271" y="3874569"/>
                  </a:cubicBezTo>
                  <a:lnTo>
                    <a:pt x="966928" y="3970425"/>
                  </a:lnTo>
                  <a:lnTo>
                    <a:pt x="876487" y="3910825"/>
                  </a:lnTo>
                  <a:cubicBezTo>
                    <a:pt x="830362" y="3876805"/>
                    <a:pt x="785631" y="3841003"/>
                    <a:pt x="742398" y="3803519"/>
                  </a:cubicBezTo>
                  <a:lnTo>
                    <a:pt x="725853" y="3787994"/>
                  </a:lnTo>
                  <a:lnTo>
                    <a:pt x="805563" y="3708284"/>
                  </a:lnTo>
                  <a:cubicBezTo>
                    <a:pt x="844351" y="3669496"/>
                    <a:pt x="854048" y="3612635"/>
                    <a:pt x="834654" y="3564810"/>
                  </a:cubicBezTo>
                  <a:lnTo>
                    <a:pt x="805564" y="3521003"/>
                  </a:lnTo>
                  <a:lnTo>
                    <a:pt x="805564" y="3521003"/>
                  </a:lnTo>
                  <a:lnTo>
                    <a:pt x="805563" y="3521002"/>
                  </a:lnTo>
                  <a:lnTo>
                    <a:pt x="805564" y="3521003"/>
                  </a:lnTo>
                  <a:lnTo>
                    <a:pt x="761756" y="3491913"/>
                  </a:lnTo>
                  <a:cubicBezTo>
                    <a:pt x="713932" y="3472519"/>
                    <a:pt x="657070" y="3482216"/>
                    <a:pt x="618283" y="3521003"/>
                  </a:cubicBezTo>
                  <a:lnTo>
                    <a:pt x="539069" y="3600217"/>
                  </a:lnTo>
                  <a:lnTo>
                    <a:pt x="501776" y="3559259"/>
                  </a:lnTo>
                  <a:cubicBezTo>
                    <a:pt x="464937" y="3515458"/>
                    <a:pt x="429799" y="3470179"/>
                    <a:pt x="396463" y="3423525"/>
                  </a:cubicBezTo>
                  <a:lnTo>
                    <a:pt x="355151" y="3360211"/>
                  </a:lnTo>
                  <a:lnTo>
                    <a:pt x="451998" y="3304297"/>
                  </a:lnTo>
                  <a:cubicBezTo>
                    <a:pt x="515337" y="3267728"/>
                    <a:pt x="537039" y="3186736"/>
                    <a:pt x="500470" y="3123397"/>
                  </a:cubicBezTo>
                  <a:lnTo>
                    <a:pt x="500470" y="3123397"/>
                  </a:lnTo>
                  <a:cubicBezTo>
                    <a:pt x="463901" y="3060058"/>
                    <a:pt x="382910" y="3038356"/>
                    <a:pt x="319570" y="3074925"/>
                  </a:cubicBezTo>
                  <a:lnTo>
                    <a:pt x="221749" y="3131402"/>
                  </a:lnTo>
                  <a:lnTo>
                    <a:pt x="208706" y="3107136"/>
                  </a:lnTo>
                  <a:cubicBezTo>
                    <a:pt x="181843" y="3051603"/>
                    <a:pt x="157277" y="2994751"/>
                    <a:pt x="135132" y="2936704"/>
                  </a:cubicBezTo>
                  <a:lnTo>
                    <a:pt x="106824" y="2851561"/>
                  </a:lnTo>
                  <a:lnTo>
                    <a:pt x="215039" y="2822564"/>
                  </a:lnTo>
                  <a:cubicBezTo>
                    <a:pt x="285685" y="2803635"/>
                    <a:pt x="327610" y="2731020"/>
                    <a:pt x="308680" y="2660374"/>
                  </a:cubicBezTo>
                  <a:lnTo>
                    <a:pt x="308680" y="2660375"/>
                  </a:lnTo>
                  <a:cubicBezTo>
                    <a:pt x="289751" y="2589729"/>
                    <a:pt x="217136" y="2547804"/>
                    <a:pt x="146490" y="2566734"/>
                  </a:cubicBezTo>
                  <a:lnTo>
                    <a:pt x="37277" y="2595997"/>
                  </a:lnTo>
                  <a:lnTo>
                    <a:pt x="32296" y="2575063"/>
                  </a:lnTo>
                  <a:cubicBezTo>
                    <a:pt x="20328" y="2512729"/>
                    <a:pt x="11026" y="2449445"/>
                    <a:pt x="4516" y="2385337"/>
                  </a:cubicBezTo>
                  <a:lnTo>
                    <a:pt x="0" y="2295920"/>
                  </a:lnTo>
                  <a:lnTo>
                    <a:pt x="110836" y="2295920"/>
                  </a:lnTo>
                  <a:cubicBezTo>
                    <a:pt x="183974" y="2295920"/>
                    <a:pt x="243264" y="2236630"/>
                    <a:pt x="243264" y="2163492"/>
                  </a:cubicBezTo>
                  <a:lnTo>
                    <a:pt x="243265" y="2163492"/>
                  </a:lnTo>
                  <a:cubicBezTo>
                    <a:pt x="243265" y="2090354"/>
                    <a:pt x="183975" y="2031064"/>
                    <a:pt x="110837" y="2031064"/>
                  </a:cubicBezTo>
                  <a:lnTo>
                    <a:pt x="0" y="2031064"/>
                  </a:lnTo>
                  <a:lnTo>
                    <a:pt x="4516" y="1941645"/>
                  </a:lnTo>
                  <a:cubicBezTo>
                    <a:pt x="11026" y="1877537"/>
                    <a:pt x="20327" y="1814254"/>
                    <a:pt x="32296" y="1751919"/>
                  </a:cubicBezTo>
                  <a:lnTo>
                    <a:pt x="37277" y="1730986"/>
                  </a:lnTo>
                  <a:lnTo>
                    <a:pt x="146489" y="1760249"/>
                  </a:lnTo>
                  <a:cubicBezTo>
                    <a:pt x="217135" y="1779179"/>
                    <a:pt x="289751" y="1737254"/>
                    <a:pt x="308680" y="1666608"/>
                  </a:cubicBezTo>
                  <a:lnTo>
                    <a:pt x="308681" y="1666609"/>
                  </a:lnTo>
                  <a:cubicBezTo>
                    <a:pt x="327610" y="1595963"/>
                    <a:pt x="285686" y="1523348"/>
                    <a:pt x="215040" y="1504418"/>
                  </a:cubicBezTo>
                  <a:lnTo>
                    <a:pt x="106824" y="1475422"/>
                  </a:lnTo>
                  <a:lnTo>
                    <a:pt x="135132" y="1390279"/>
                  </a:lnTo>
                  <a:cubicBezTo>
                    <a:pt x="157277" y="1332232"/>
                    <a:pt x="181843" y="1275379"/>
                    <a:pt x="208706" y="1219846"/>
                  </a:cubicBezTo>
                  <a:lnTo>
                    <a:pt x="221749" y="1195581"/>
                  </a:lnTo>
                  <a:lnTo>
                    <a:pt x="319570" y="1252058"/>
                  </a:lnTo>
                  <a:cubicBezTo>
                    <a:pt x="382909" y="1288627"/>
                    <a:pt x="463901" y="1266925"/>
                    <a:pt x="500470" y="1203586"/>
                  </a:cubicBezTo>
                  <a:lnTo>
                    <a:pt x="500471" y="1203586"/>
                  </a:lnTo>
                  <a:cubicBezTo>
                    <a:pt x="537040" y="1140247"/>
                    <a:pt x="515338" y="1059255"/>
                    <a:pt x="451999" y="1022686"/>
                  </a:cubicBezTo>
                  <a:lnTo>
                    <a:pt x="355151" y="966771"/>
                  </a:lnTo>
                  <a:lnTo>
                    <a:pt x="396463" y="903458"/>
                  </a:lnTo>
                  <a:cubicBezTo>
                    <a:pt x="429799" y="856804"/>
                    <a:pt x="464937" y="811526"/>
                    <a:pt x="501776" y="767725"/>
                  </a:cubicBezTo>
                  <a:lnTo>
                    <a:pt x="539068" y="726767"/>
                  </a:lnTo>
                  <a:lnTo>
                    <a:pt x="618282" y="805980"/>
                  </a:lnTo>
                  <a:cubicBezTo>
                    <a:pt x="669998" y="857696"/>
                    <a:pt x="753847" y="857696"/>
                    <a:pt x="805563" y="805980"/>
                  </a:cubicBezTo>
                  <a:lnTo>
                    <a:pt x="805564" y="805981"/>
                  </a:lnTo>
                  <a:cubicBezTo>
                    <a:pt x="857281" y="754265"/>
                    <a:pt x="857281" y="670416"/>
                    <a:pt x="805564" y="618700"/>
                  </a:cubicBezTo>
                  <a:lnTo>
                    <a:pt x="725853" y="538989"/>
                  </a:lnTo>
                  <a:lnTo>
                    <a:pt x="742398" y="523465"/>
                  </a:lnTo>
                  <a:cubicBezTo>
                    <a:pt x="785631" y="485981"/>
                    <a:pt x="830362" y="450178"/>
                    <a:pt x="876487" y="416159"/>
                  </a:cubicBezTo>
                  <a:lnTo>
                    <a:pt x="966928" y="356559"/>
                  </a:lnTo>
                  <a:lnTo>
                    <a:pt x="1022270" y="452415"/>
                  </a:lnTo>
                  <a:cubicBezTo>
                    <a:pt x="1058839" y="515755"/>
                    <a:pt x="1139831" y="537457"/>
                    <a:pt x="1203170" y="500888"/>
                  </a:cubicBezTo>
                  <a:lnTo>
                    <a:pt x="1203171" y="500888"/>
                  </a:lnTo>
                  <a:cubicBezTo>
                    <a:pt x="1266510" y="464320"/>
                    <a:pt x="1288212" y="383328"/>
                    <a:pt x="1251643" y="319988"/>
                  </a:cubicBezTo>
                  <a:lnTo>
                    <a:pt x="1196114" y="223810"/>
                  </a:lnTo>
                  <a:lnTo>
                    <a:pt x="1273332" y="183959"/>
                  </a:lnTo>
                  <a:cubicBezTo>
                    <a:pt x="1326177" y="160170"/>
                    <a:pt x="1380146" y="138435"/>
                    <a:pt x="1435137" y="118856"/>
                  </a:cubicBezTo>
                  <a:lnTo>
                    <a:pt x="1474815" y="106529"/>
                  </a:lnTo>
                  <a:lnTo>
                    <a:pt x="1504001" y="215456"/>
                  </a:lnTo>
                  <a:cubicBezTo>
                    <a:pt x="1522931" y="286102"/>
                    <a:pt x="1595546" y="328026"/>
                    <a:pt x="1666192" y="309096"/>
                  </a:cubicBezTo>
                  <a:lnTo>
                    <a:pt x="1666192" y="309098"/>
                  </a:lnTo>
                  <a:cubicBezTo>
                    <a:pt x="1736838" y="290168"/>
                    <a:pt x="1778762" y="217553"/>
                    <a:pt x="1759833" y="146907"/>
                  </a:cubicBezTo>
                  <a:lnTo>
                    <a:pt x="1730721" y="38261"/>
                  </a:lnTo>
                  <a:lnTo>
                    <a:pt x="1776540" y="28059"/>
                  </a:lnTo>
                  <a:cubicBezTo>
                    <a:pt x="1835215" y="17508"/>
                    <a:pt x="1894708" y="9316"/>
                    <a:pt x="1954919" y="3586"/>
                  </a:cubicBezTo>
                  <a:close/>
                </a:path>
              </a:pathLst>
            </a:custGeom>
            <a:ln>
              <a:noFill/>
            </a:ln>
            <a:effectLst>
              <a:outerShdw blurRad="457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任意多边形 8"/>
            <p:cNvSpPr/>
            <p:nvPr/>
          </p:nvSpPr>
          <p:spPr>
            <a:xfrm>
              <a:off x="4171460" y="166984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FFB850"/>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任意多边形 9"/>
            <p:cNvSpPr/>
            <p:nvPr/>
          </p:nvSpPr>
          <p:spPr>
            <a:xfrm flipH="1">
              <a:off x="6023160" y="166984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E87071"/>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任意多边形 10"/>
            <p:cNvSpPr/>
            <p:nvPr/>
          </p:nvSpPr>
          <p:spPr>
            <a:xfrm flipV="1">
              <a:off x="4171460" y="352225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663A77"/>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任意多边形 11"/>
            <p:cNvSpPr/>
            <p:nvPr/>
          </p:nvSpPr>
          <p:spPr>
            <a:xfrm flipH="1" flipV="1">
              <a:off x="6023160" y="352225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01ACBE"/>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a:off x="5114428" y="2613165"/>
              <a:ext cx="1818177" cy="1818177"/>
            </a:xfrm>
            <a:prstGeom prst="ellipse">
              <a:avLst/>
            </a:prstGeom>
            <a:gradFill>
              <a:gsLst>
                <a:gs pos="100000">
                  <a:schemeClr val="bg1"/>
                </a:gs>
                <a:gs pos="0">
                  <a:srgbClr val="B2B2B2"/>
                </a:gs>
              </a:gsLst>
              <a:lin ang="2700000" scaled="1"/>
            </a:gradFill>
            <a:ln w="15875">
              <a:gradFill flip="none" rotWithShape="1">
                <a:gsLst>
                  <a:gs pos="0">
                    <a:srgbClr val="B0B0B0"/>
                  </a:gs>
                  <a:gs pos="100000">
                    <a:schemeClr val="bg1">
                      <a:lumMod val="95000"/>
                    </a:schemeClr>
                  </a:gs>
                </a:gsLst>
                <a:lin ang="2700000" scaled="1"/>
                <a:tileRect/>
              </a:gradFill>
            </a:ln>
            <a:effectLst>
              <a:innerShdw blurRad="558800" dist="101600" dir="135000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 name="Group 41"/>
            <p:cNvGrpSpPr>
              <a:grpSpLocks noChangeAspect="1"/>
            </p:cNvGrpSpPr>
            <p:nvPr/>
          </p:nvGrpSpPr>
          <p:grpSpPr bwMode="auto">
            <a:xfrm>
              <a:off x="4865078" y="2446036"/>
              <a:ext cx="348413" cy="426505"/>
              <a:chOff x="3783" y="2089"/>
              <a:chExt cx="116" cy="142"/>
            </a:xfrm>
            <a:solidFill>
              <a:schemeClr val="bg1"/>
            </a:solidFill>
            <a:effectLst/>
          </p:grpSpPr>
          <p:sp>
            <p:nvSpPr>
              <p:cNvPr id="35"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6"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2"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Group 52"/>
            <p:cNvGrpSpPr>
              <a:grpSpLocks noChangeAspect="1"/>
            </p:cNvGrpSpPr>
            <p:nvPr/>
          </p:nvGrpSpPr>
          <p:grpSpPr bwMode="auto">
            <a:xfrm>
              <a:off x="4859275" y="4171037"/>
              <a:ext cx="442081" cy="438269"/>
              <a:chOff x="3783" y="2102"/>
              <a:chExt cx="116" cy="115"/>
            </a:xfrm>
            <a:solidFill>
              <a:schemeClr val="bg1"/>
            </a:solidFill>
            <a:effectLst/>
          </p:grpSpPr>
          <p:sp>
            <p:nvSpPr>
              <p:cNvPr id="2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0"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1"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3"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4"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 name="Group 62"/>
            <p:cNvGrpSpPr>
              <a:grpSpLocks noChangeAspect="1"/>
            </p:cNvGrpSpPr>
            <p:nvPr/>
          </p:nvGrpSpPr>
          <p:grpSpPr bwMode="auto">
            <a:xfrm>
              <a:off x="6751809" y="2519083"/>
              <a:ext cx="428564" cy="342187"/>
              <a:chOff x="3775" y="2110"/>
              <a:chExt cx="129" cy="103"/>
            </a:xfrm>
            <a:solidFill>
              <a:schemeClr val="bg1"/>
            </a:solidFill>
            <a:effectLst/>
          </p:grpSpPr>
          <p:sp>
            <p:nvSpPr>
              <p:cNvPr id="25"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7" name="Group 68"/>
            <p:cNvGrpSpPr>
              <a:grpSpLocks noChangeAspect="1"/>
            </p:cNvGrpSpPr>
            <p:nvPr/>
          </p:nvGrpSpPr>
          <p:grpSpPr bwMode="auto">
            <a:xfrm>
              <a:off x="6708675" y="4162910"/>
              <a:ext cx="420525" cy="405179"/>
              <a:chOff x="3770" y="2095"/>
              <a:chExt cx="137" cy="132"/>
            </a:xfrm>
            <a:solidFill>
              <a:schemeClr val="bg1"/>
            </a:solidFill>
            <a:effectLst/>
          </p:grpSpPr>
          <p:sp>
            <p:nvSpPr>
              <p:cNvPr id="18"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0"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1"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43" name="组合 42"/>
          <p:cNvGrpSpPr/>
          <p:nvPr/>
        </p:nvGrpSpPr>
        <p:grpSpPr>
          <a:xfrm>
            <a:off x="899448" y="1352609"/>
            <a:ext cx="1771114" cy="690755"/>
            <a:chOff x="2047385" y="1803897"/>
            <a:chExt cx="2361178" cy="921221"/>
          </a:xfrm>
        </p:grpSpPr>
        <p:sp>
          <p:nvSpPr>
            <p:cNvPr id="44" name="文本框 96"/>
            <p:cNvSpPr txBox="1"/>
            <p:nvPr/>
          </p:nvSpPr>
          <p:spPr>
            <a:xfrm>
              <a:off x="2914713" y="1885036"/>
              <a:ext cx="1493850" cy="369418"/>
            </a:xfrm>
            <a:prstGeom prst="rect">
              <a:avLst/>
            </a:prstGeom>
            <a:noFill/>
          </p:spPr>
          <p:txBody>
            <a:bodyPr wrap="square" rtlCol="0">
              <a:spAutoFit/>
            </a:bodyPr>
            <a:lstStyle/>
            <a:p>
              <a:r>
                <a:rPr lang="zh-CN" altLang="en-US" sz="1200" b="1" dirty="0">
                  <a:solidFill>
                    <a:srgbClr val="FF9A05"/>
                  </a:solidFill>
                  <a:latin typeface="微软雅黑" panose="020B0503020204020204" pitchFamily="34" charset="-122"/>
                  <a:ea typeface="微软雅黑" panose="020B0503020204020204" pitchFamily="34" charset="-122"/>
                </a:rPr>
                <a:t>在此添加标题</a:t>
              </a:r>
            </a:p>
          </p:txBody>
        </p:sp>
        <p:sp>
          <p:nvSpPr>
            <p:cNvPr id="45" name="文本框 98"/>
            <p:cNvSpPr txBox="1"/>
            <p:nvPr/>
          </p:nvSpPr>
          <p:spPr>
            <a:xfrm>
              <a:off x="2579682" y="1803897"/>
              <a:ext cx="588355" cy="492557"/>
            </a:xfrm>
            <a:prstGeom prst="rect">
              <a:avLst/>
            </a:prstGeom>
            <a:noFill/>
          </p:spPr>
          <p:txBody>
            <a:bodyPr wrap="square" rtlCol="0">
              <a:spAutoFit/>
            </a:bodyPr>
            <a:lstStyle/>
            <a:p>
              <a:r>
                <a:rPr lang="en-US" altLang="zh-CN" sz="1800" dirty="0">
                  <a:solidFill>
                    <a:srgbClr val="FF9A05"/>
                  </a:solidFill>
                  <a:latin typeface="Impact" panose="020B0806030902050204" pitchFamily="34" charset="0"/>
                </a:rPr>
                <a:t>01</a:t>
              </a:r>
              <a:endParaRPr lang="zh-CN" altLang="en-US" sz="1800" dirty="0">
                <a:solidFill>
                  <a:srgbClr val="FF9A05"/>
                </a:solidFill>
                <a:latin typeface="Impact" panose="020B0806030902050204" pitchFamily="34" charset="0"/>
              </a:endParaRPr>
            </a:p>
          </p:txBody>
        </p:sp>
        <p:sp>
          <p:nvSpPr>
            <p:cNvPr id="46" name="文本框 113"/>
            <p:cNvSpPr txBox="1"/>
            <p:nvPr/>
          </p:nvSpPr>
          <p:spPr>
            <a:xfrm>
              <a:off x="2047385" y="2232561"/>
              <a:ext cx="2247621" cy="492557"/>
            </a:xfrm>
            <a:prstGeom prst="rect">
              <a:avLst/>
            </a:prstGeom>
            <a:noFill/>
          </p:spPr>
          <p:txBody>
            <a:bodyPr wrap="square" rtlCol="0">
              <a:spAutoFit/>
            </a:bodyPr>
            <a:lstStyle/>
            <a:p>
              <a:pPr algn="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47" name="组合 46"/>
          <p:cNvGrpSpPr/>
          <p:nvPr/>
        </p:nvGrpSpPr>
        <p:grpSpPr>
          <a:xfrm>
            <a:off x="899114" y="3309864"/>
            <a:ext cx="1771448" cy="688879"/>
            <a:chOff x="347439" y="3865512"/>
            <a:chExt cx="2361623" cy="918718"/>
          </a:xfrm>
        </p:grpSpPr>
        <p:sp>
          <p:nvSpPr>
            <p:cNvPr id="48" name="文本框 100"/>
            <p:cNvSpPr txBox="1"/>
            <p:nvPr/>
          </p:nvSpPr>
          <p:spPr>
            <a:xfrm>
              <a:off x="1215213" y="3946651"/>
              <a:ext cx="1493849" cy="369418"/>
            </a:xfrm>
            <a:prstGeom prst="rect">
              <a:avLst/>
            </a:prstGeom>
            <a:noFill/>
          </p:spPr>
          <p:txBody>
            <a:bodyPr wrap="square" rtlCol="0">
              <a:spAutoFit/>
            </a:bodyPr>
            <a:lstStyle/>
            <a:p>
              <a:r>
                <a:rPr lang="zh-CN" altLang="en-US" sz="1200" b="1" dirty="0">
                  <a:solidFill>
                    <a:srgbClr val="7030A0"/>
                  </a:solidFill>
                  <a:latin typeface="微软雅黑" panose="020B0503020204020204" pitchFamily="34" charset="-122"/>
                  <a:ea typeface="微软雅黑" panose="020B0503020204020204" pitchFamily="34" charset="-122"/>
                </a:rPr>
                <a:t>在此添加标题</a:t>
              </a:r>
            </a:p>
          </p:txBody>
        </p:sp>
        <p:sp>
          <p:nvSpPr>
            <p:cNvPr id="49" name="文本框 102"/>
            <p:cNvSpPr txBox="1"/>
            <p:nvPr/>
          </p:nvSpPr>
          <p:spPr>
            <a:xfrm>
              <a:off x="880182" y="3865512"/>
              <a:ext cx="588355" cy="492557"/>
            </a:xfrm>
            <a:prstGeom prst="rect">
              <a:avLst/>
            </a:prstGeom>
            <a:noFill/>
          </p:spPr>
          <p:txBody>
            <a:bodyPr wrap="square" rtlCol="0">
              <a:spAutoFit/>
            </a:bodyPr>
            <a:lstStyle/>
            <a:p>
              <a:r>
                <a:rPr lang="en-US" altLang="zh-CN" sz="1800" dirty="0">
                  <a:solidFill>
                    <a:srgbClr val="7030A0"/>
                  </a:solidFill>
                  <a:latin typeface="Impact" panose="020B0806030902050204" pitchFamily="34" charset="0"/>
                </a:rPr>
                <a:t>03</a:t>
              </a:r>
              <a:endParaRPr lang="zh-CN" altLang="en-US" sz="1800" dirty="0">
                <a:solidFill>
                  <a:srgbClr val="7030A0"/>
                </a:solidFill>
                <a:latin typeface="Impact" panose="020B0806030902050204" pitchFamily="34" charset="0"/>
              </a:endParaRPr>
            </a:p>
          </p:txBody>
        </p:sp>
        <p:sp>
          <p:nvSpPr>
            <p:cNvPr id="50" name="文本框 113"/>
            <p:cNvSpPr txBox="1"/>
            <p:nvPr/>
          </p:nvSpPr>
          <p:spPr>
            <a:xfrm>
              <a:off x="347439" y="4291673"/>
              <a:ext cx="2247621" cy="492557"/>
            </a:xfrm>
            <a:prstGeom prst="rect">
              <a:avLst/>
            </a:prstGeom>
            <a:noFill/>
          </p:spPr>
          <p:txBody>
            <a:bodyPr wrap="square" rtlCol="0">
              <a:spAutoFit/>
            </a:bodyPr>
            <a:lstStyle/>
            <a:p>
              <a:pPr algn="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51" name="组合 50"/>
          <p:cNvGrpSpPr/>
          <p:nvPr/>
        </p:nvGrpSpPr>
        <p:grpSpPr>
          <a:xfrm>
            <a:off x="6429411" y="1352607"/>
            <a:ext cx="1707449" cy="684029"/>
            <a:chOff x="7494655" y="2117107"/>
            <a:chExt cx="2276302" cy="912251"/>
          </a:xfrm>
        </p:grpSpPr>
        <p:sp>
          <p:nvSpPr>
            <p:cNvPr id="52" name="文本框 104"/>
            <p:cNvSpPr txBox="1"/>
            <p:nvPr/>
          </p:nvSpPr>
          <p:spPr>
            <a:xfrm>
              <a:off x="7829687" y="2198246"/>
              <a:ext cx="1493849" cy="369418"/>
            </a:xfrm>
            <a:prstGeom prst="rect">
              <a:avLst/>
            </a:prstGeom>
            <a:noFill/>
          </p:spPr>
          <p:txBody>
            <a:bodyPr wrap="square" rtlCol="0">
              <a:spAutoFit/>
            </a:bodyPr>
            <a:lstStyle/>
            <a:p>
              <a:r>
                <a:rPr lang="zh-CN" altLang="en-US" sz="1200" b="1" dirty="0">
                  <a:solidFill>
                    <a:srgbClr val="FF8989"/>
                  </a:solidFill>
                  <a:latin typeface="微软雅黑" panose="020B0503020204020204" pitchFamily="34" charset="-122"/>
                  <a:ea typeface="微软雅黑" panose="020B0503020204020204" pitchFamily="34" charset="-122"/>
                </a:rPr>
                <a:t>在此添加标题</a:t>
              </a:r>
            </a:p>
          </p:txBody>
        </p:sp>
        <p:sp>
          <p:nvSpPr>
            <p:cNvPr id="53" name="文本框 106"/>
            <p:cNvSpPr txBox="1"/>
            <p:nvPr/>
          </p:nvSpPr>
          <p:spPr>
            <a:xfrm>
              <a:off x="7494655" y="2117107"/>
              <a:ext cx="578671" cy="492557"/>
            </a:xfrm>
            <a:prstGeom prst="rect">
              <a:avLst/>
            </a:prstGeom>
            <a:noFill/>
          </p:spPr>
          <p:txBody>
            <a:bodyPr wrap="square" rtlCol="0">
              <a:spAutoFit/>
            </a:bodyPr>
            <a:lstStyle/>
            <a:p>
              <a:r>
                <a:rPr lang="en-US" altLang="zh-CN" sz="1800" dirty="0">
                  <a:solidFill>
                    <a:srgbClr val="FF8989"/>
                  </a:solidFill>
                  <a:latin typeface="Impact" panose="020B0806030902050204" pitchFamily="34" charset="0"/>
                </a:rPr>
                <a:t>02</a:t>
              </a:r>
              <a:endParaRPr lang="zh-CN" altLang="en-US" sz="1800" dirty="0">
                <a:solidFill>
                  <a:srgbClr val="FF8989"/>
                </a:solidFill>
                <a:latin typeface="Impact" panose="020B0806030902050204" pitchFamily="34" charset="0"/>
              </a:endParaRPr>
            </a:p>
          </p:txBody>
        </p:sp>
        <p:sp>
          <p:nvSpPr>
            <p:cNvPr id="54" name="文本框 113"/>
            <p:cNvSpPr txBox="1"/>
            <p:nvPr/>
          </p:nvSpPr>
          <p:spPr>
            <a:xfrm>
              <a:off x="7523337" y="2536801"/>
              <a:ext cx="2247620"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55" name="组合 54"/>
          <p:cNvGrpSpPr/>
          <p:nvPr/>
        </p:nvGrpSpPr>
        <p:grpSpPr>
          <a:xfrm>
            <a:off x="6419616" y="3309865"/>
            <a:ext cx="1717244" cy="686031"/>
            <a:chOff x="7481597" y="3875197"/>
            <a:chExt cx="2289360" cy="914920"/>
          </a:xfrm>
        </p:grpSpPr>
        <p:sp>
          <p:nvSpPr>
            <p:cNvPr id="56" name="文本框 108"/>
            <p:cNvSpPr txBox="1"/>
            <p:nvPr/>
          </p:nvSpPr>
          <p:spPr>
            <a:xfrm>
              <a:off x="7816629" y="3956336"/>
              <a:ext cx="1493849" cy="369418"/>
            </a:xfrm>
            <a:prstGeom prst="rect">
              <a:avLst/>
            </a:prstGeom>
            <a:noFill/>
          </p:spPr>
          <p:txBody>
            <a:bodyPr wrap="square" rtlCol="0">
              <a:spAutoFit/>
            </a:bodyPr>
            <a:lstStyle/>
            <a:p>
              <a:r>
                <a:rPr lang="zh-CN" altLang="en-US" sz="1200" b="1" dirty="0">
                  <a:solidFill>
                    <a:schemeClr val="accent5"/>
                  </a:solidFill>
                  <a:latin typeface="微软雅黑" panose="020B0503020204020204" pitchFamily="34" charset="-122"/>
                  <a:ea typeface="微软雅黑" panose="020B0503020204020204" pitchFamily="34" charset="-122"/>
                </a:rPr>
                <a:t>在此添加标题</a:t>
              </a:r>
            </a:p>
          </p:txBody>
        </p:sp>
        <p:sp>
          <p:nvSpPr>
            <p:cNvPr id="57" name="文本框 110"/>
            <p:cNvSpPr txBox="1"/>
            <p:nvPr/>
          </p:nvSpPr>
          <p:spPr>
            <a:xfrm>
              <a:off x="7481597" y="3875197"/>
              <a:ext cx="622967" cy="492557"/>
            </a:xfrm>
            <a:prstGeom prst="rect">
              <a:avLst/>
            </a:prstGeom>
            <a:noFill/>
          </p:spPr>
          <p:txBody>
            <a:bodyPr wrap="square" rtlCol="0">
              <a:spAutoFit/>
            </a:bodyPr>
            <a:lstStyle/>
            <a:p>
              <a:r>
                <a:rPr lang="en-US" altLang="zh-CN" sz="1800" dirty="0">
                  <a:solidFill>
                    <a:schemeClr val="accent5"/>
                  </a:solidFill>
                  <a:latin typeface="Impact" panose="020B0806030902050204" pitchFamily="34" charset="0"/>
                </a:rPr>
                <a:t>04</a:t>
              </a:r>
              <a:endParaRPr lang="zh-CN" altLang="en-US" sz="1800" dirty="0">
                <a:solidFill>
                  <a:schemeClr val="accent5"/>
                </a:solidFill>
                <a:latin typeface="Impact" panose="020B0806030902050204" pitchFamily="34" charset="0"/>
              </a:endParaRPr>
            </a:p>
          </p:txBody>
        </p:sp>
        <p:sp>
          <p:nvSpPr>
            <p:cNvPr id="58" name="文本框 113"/>
            <p:cNvSpPr txBox="1"/>
            <p:nvPr/>
          </p:nvSpPr>
          <p:spPr>
            <a:xfrm>
              <a:off x="7523336" y="4297560"/>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
        <p:nvSpPr>
          <p:cNvPr id="59" name="文本框 136"/>
          <p:cNvSpPr txBox="1"/>
          <p:nvPr/>
        </p:nvSpPr>
        <p:spPr>
          <a:xfrm>
            <a:off x="4071358" y="2301783"/>
            <a:ext cx="893201" cy="738664"/>
          </a:xfrm>
          <a:prstGeom prst="rect">
            <a:avLst/>
          </a:prstGeom>
          <a:noFill/>
        </p:spPr>
        <p:txBody>
          <a:bodyPr wrap="square" rtlCol="0">
            <a:spAutoFit/>
          </a:bodyPr>
          <a:lstStyle/>
          <a:p>
            <a:pPr algn="ctr"/>
            <a:r>
              <a:rPr lang="zh-CN" altLang="en-US" sz="2100" dirty="0">
                <a:solidFill>
                  <a:schemeClr val="accent5"/>
                </a:solidFill>
                <a:latin typeface="微软雅黑" panose="020B0503020204020204" pitchFamily="34" charset="-122"/>
                <a:ea typeface="微软雅黑" panose="020B0503020204020204" pitchFamily="34" charset="-122"/>
              </a:rPr>
              <a:t>添加</a:t>
            </a:r>
            <a:endParaRPr lang="en-US" altLang="zh-CN" sz="2100" dirty="0">
              <a:solidFill>
                <a:schemeClr val="accent5"/>
              </a:solidFill>
              <a:latin typeface="微软雅黑" panose="020B0503020204020204" pitchFamily="34" charset="-122"/>
              <a:ea typeface="微软雅黑" panose="020B0503020204020204" pitchFamily="34" charset="-122"/>
            </a:endParaRPr>
          </a:p>
          <a:p>
            <a:pPr algn="ctr"/>
            <a:r>
              <a:rPr lang="zh-CN" altLang="en-US" sz="2100" dirty="0">
                <a:solidFill>
                  <a:schemeClr val="accent5"/>
                </a:solidFill>
                <a:latin typeface="微软雅黑" panose="020B0503020204020204" pitchFamily="34" charset="-122"/>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heel(1)">
                                      <p:cBhvr>
                                        <p:cTn id="21" dur="2000"/>
                                        <p:tgtEl>
                                          <p:spTgt spid="59"/>
                                        </p:tgtEl>
                                      </p:cBhvr>
                                    </p:animEffect>
                                  </p:childTnLst>
                                </p:cTn>
                              </p:par>
                            </p:childTnLst>
                          </p:cTn>
                        </p:par>
                        <p:par>
                          <p:cTn id="22" fill="hold">
                            <p:stCondLst>
                              <p:cond delay="5000"/>
                            </p:stCondLst>
                            <p:childTnLst>
                              <p:par>
                                <p:cTn id="23" presetID="2" presetClass="entr" presetSubtype="8"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0-#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childTnLst>
                          </p:cTn>
                        </p:par>
                        <p:par>
                          <p:cTn id="27" fill="hold">
                            <p:stCondLst>
                              <p:cond delay="5500"/>
                            </p:stCondLst>
                            <p:childTnLst>
                              <p:par>
                                <p:cTn id="28" presetID="2" presetClass="entr" presetSubtype="2"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1+#ppt_w/2"/>
                                          </p:val>
                                        </p:tav>
                                        <p:tav tm="100000">
                                          <p:val>
                                            <p:strVal val="#ppt_x"/>
                                          </p:val>
                                        </p:tav>
                                      </p:tavLst>
                                    </p:anim>
                                    <p:anim calcmode="lin" valueType="num">
                                      <p:cBhvr additive="base">
                                        <p:cTn id="31" dur="500" fill="hold"/>
                                        <p:tgtEl>
                                          <p:spTgt spid="51"/>
                                        </p:tgtEl>
                                        <p:attrNameLst>
                                          <p:attrName>ppt_y</p:attrName>
                                        </p:attrNameLst>
                                      </p:cBhvr>
                                      <p:tavLst>
                                        <p:tav tm="0">
                                          <p:val>
                                            <p:strVal val="#ppt_y"/>
                                          </p:val>
                                        </p:tav>
                                        <p:tav tm="100000">
                                          <p:val>
                                            <p:strVal val="#ppt_y"/>
                                          </p:val>
                                        </p:tav>
                                      </p:tavLst>
                                    </p:anim>
                                  </p:childTnLst>
                                </p:cTn>
                              </p:par>
                            </p:childTnLst>
                          </p:cTn>
                        </p:par>
                        <p:par>
                          <p:cTn id="32" fill="hold">
                            <p:stCondLst>
                              <p:cond delay="6000"/>
                            </p:stCondLst>
                            <p:childTnLst>
                              <p:par>
                                <p:cTn id="33" presetID="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0-#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6500"/>
                            </p:stCondLst>
                            <p:childTnLst>
                              <p:par>
                                <p:cTn id="38" presetID="2" presetClass="entr" presetSubtype="2" fill="hold"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1+#ppt_w/2"/>
                                          </p:val>
                                        </p:tav>
                                        <p:tav tm="100000">
                                          <p:val>
                                            <p:strVal val="#ppt_x"/>
                                          </p:val>
                                        </p:tav>
                                      </p:tavLst>
                                    </p:anim>
                                    <p:anim calcmode="lin" valueType="num">
                                      <p:cBhvr additive="base">
                                        <p:cTn id="41"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E4180"/>
                </a:solidFill>
                <a:latin typeface="微软雅黑" panose="020B0503020204020204" pitchFamily="34" charset="-122"/>
                <a:ea typeface="微软雅黑" panose="020B0503020204020204" pitchFamily="34" charset="-122"/>
              </a:rPr>
              <a:t>单击添加标题</a:t>
            </a:r>
          </a:p>
        </p:txBody>
      </p:sp>
      <p:grpSp>
        <p:nvGrpSpPr>
          <p:cNvPr id="3" name="组合 2"/>
          <p:cNvGrpSpPr/>
          <p:nvPr/>
        </p:nvGrpSpPr>
        <p:grpSpPr>
          <a:xfrm>
            <a:off x="2527023" y="921928"/>
            <a:ext cx="4074164" cy="3708832"/>
            <a:chOff x="2638696" y="526547"/>
            <a:chExt cx="6346736" cy="5779709"/>
          </a:xfrm>
        </p:grpSpPr>
        <p:grpSp>
          <p:nvGrpSpPr>
            <p:cNvPr id="5" name="组合 4"/>
            <p:cNvGrpSpPr/>
            <p:nvPr/>
          </p:nvGrpSpPr>
          <p:grpSpPr>
            <a:xfrm>
              <a:off x="2638696" y="526547"/>
              <a:ext cx="3383280" cy="3383640"/>
              <a:chOff x="2987040" y="1497648"/>
              <a:chExt cx="3383280" cy="3383640"/>
            </a:xfrm>
          </p:grpSpPr>
          <p:sp>
            <p:nvSpPr>
              <p:cNvPr id="19" name="任意多边形 18"/>
              <p:cNvSpPr/>
              <p:nvPr/>
            </p:nvSpPr>
            <p:spPr>
              <a:xfrm flipH="1">
                <a:off x="298704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8100000" scaled="1"/>
                <a:tileRect/>
              </a:gradFill>
              <a:ln w="28575">
                <a:gradFill flip="none" rotWithShape="1">
                  <a:gsLst>
                    <a:gs pos="0">
                      <a:schemeClr val="bg1"/>
                    </a:gs>
                    <a:gs pos="100000">
                      <a:schemeClr val="bg1">
                        <a:lumMod val="85000"/>
                      </a:schemeClr>
                    </a:gs>
                  </a:gsLst>
                  <a:lin ang="81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椭圆 19"/>
              <p:cNvSpPr/>
              <p:nvPr/>
            </p:nvSpPr>
            <p:spPr>
              <a:xfrm>
                <a:off x="3197860" y="1708648"/>
                <a:ext cx="2961640" cy="2961640"/>
              </a:xfrm>
              <a:prstGeom prst="ellipse">
                <a:avLst/>
              </a:prstGeom>
              <a:solidFill>
                <a:srgbClr val="01ADBF"/>
              </a:solidFill>
              <a:ln>
                <a:noFill/>
              </a:ln>
              <a:effectLst>
                <a:innerShdw blurRad="114300" dist="254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flipH="1">
              <a:off x="6145712" y="1070165"/>
              <a:ext cx="2839720" cy="2840022"/>
              <a:chOff x="6748780" y="1497648"/>
              <a:chExt cx="3383280" cy="3383640"/>
            </a:xfrm>
          </p:grpSpPr>
          <p:sp>
            <p:nvSpPr>
              <p:cNvPr id="17" name="任意多边形 16"/>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 name="椭圆 17"/>
              <p:cNvSpPr/>
              <p:nvPr/>
            </p:nvSpPr>
            <p:spPr>
              <a:xfrm>
                <a:off x="6959600" y="1708648"/>
                <a:ext cx="2961640" cy="2961640"/>
              </a:xfrm>
              <a:prstGeom prst="ellipse">
                <a:avLst/>
              </a:prstGeom>
              <a:solidFill>
                <a:srgbClr val="FFB850"/>
              </a:solidFill>
              <a:ln>
                <a:noFill/>
              </a:ln>
              <a:effectLst>
                <a:innerShdw blurRad="114300" dist="25400" dir="189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 name="组合 6"/>
            <p:cNvGrpSpPr/>
            <p:nvPr/>
          </p:nvGrpSpPr>
          <p:grpSpPr>
            <a:xfrm flipH="1" flipV="1">
              <a:off x="6145712" y="4029232"/>
              <a:ext cx="2276782" cy="2277024"/>
              <a:chOff x="6748780" y="1497648"/>
              <a:chExt cx="3383280" cy="3383640"/>
            </a:xfrm>
          </p:grpSpPr>
          <p:sp>
            <p:nvSpPr>
              <p:cNvPr id="15" name="任意多边形 14"/>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8900000" scaled="1"/>
                <a:tileRect/>
              </a:gradFill>
              <a:ln w="28575">
                <a:gradFill flip="none" rotWithShape="1">
                  <a:gsLst>
                    <a:gs pos="0">
                      <a:schemeClr val="bg1"/>
                    </a:gs>
                    <a:gs pos="100000">
                      <a:schemeClr val="bg1">
                        <a:lumMod val="85000"/>
                      </a:schemeClr>
                    </a:gs>
                  </a:gsLst>
                  <a:lin ang="189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椭圆 15"/>
              <p:cNvSpPr/>
              <p:nvPr/>
            </p:nvSpPr>
            <p:spPr>
              <a:xfrm>
                <a:off x="6959600" y="1708648"/>
                <a:ext cx="2961640" cy="2961640"/>
              </a:xfrm>
              <a:prstGeom prst="ellipse">
                <a:avLst/>
              </a:prstGeom>
              <a:solidFill>
                <a:srgbClr val="663A77"/>
              </a:solidFill>
              <a:ln>
                <a:noFill/>
              </a:ln>
              <a:effectLst>
                <a:innerShdw blurRad="114300" dist="25400" dir="27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flipV="1">
              <a:off x="4310634" y="4018644"/>
              <a:ext cx="1708764" cy="1708946"/>
              <a:chOff x="6748780" y="1497648"/>
              <a:chExt cx="3383280" cy="3383640"/>
            </a:xfrm>
          </p:grpSpPr>
          <p:sp>
            <p:nvSpPr>
              <p:cNvPr id="13" name="任意多边形 12"/>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3500000" scaled="0"/>
                <a:tileRect/>
              </a:gradFill>
              <a:ln w="28575">
                <a:gradFill flip="none" rotWithShape="1">
                  <a:gsLst>
                    <a:gs pos="0">
                      <a:schemeClr val="bg1"/>
                    </a:gs>
                    <a:gs pos="100000">
                      <a:schemeClr val="bg1">
                        <a:lumMod val="85000"/>
                      </a:schemeClr>
                    </a:gs>
                  </a:gsLst>
                  <a:lin ang="135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椭圆 13"/>
              <p:cNvSpPr/>
              <p:nvPr/>
            </p:nvSpPr>
            <p:spPr>
              <a:xfrm>
                <a:off x="6959600" y="1708648"/>
                <a:ext cx="2961640" cy="2961640"/>
              </a:xfrm>
              <a:prstGeom prst="ellipse">
                <a:avLst/>
              </a:prstGeom>
              <a:solidFill>
                <a:srgbClr val="E87071"/>
              </a:solidFill>
              <a:ln>
                <a:noFill/>
              </a:ln>
              <a:effectLst>
                <a:innerShdw blurRad="114300" dist="25400" dir="81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40"/>
            <p:cNvSpPr txBox="1"/>
            <p:nvPr/>
          </p:nvSpPr>
          <p:spPr>
            <a:xfrm>
              <a:off x="3520710" y="1665289"/>
              <a:ext cx="1619250" cy="1223051"/>
            </a:xfrm>
            <a:prstGeom prst="rect">
              <a:avLst/>
            </a:prstGeom>
            <a:noFill/>
          </p:spPr>
          <p:txBody>
            <a:bodyPr wrap="square" rtlCol="0">
              <a:spAutoFit/>
            </a:bodyPr>
            <a:lstStyle/>
            <a:p>
              <a:pPr algn="ctr"/>
              <a:r>
                <a:rPr lang="en-US" altLang="zh-CN" sz="4500" dirty="0">
                  <a:solidFill>
                    <a:prstClr val="white"/>
                  </a:solidFill>
                  <a:latin typeface="Impact" panose="020B0806030902050204" pitchFamily="34" charset="0"/>
                </a:rPr>
                <a:t>95</a:t>
              </a:r>
              <a:r>
                <a:rPr lang="en-US" altLang="zh-CN" sz="2700" dirty="0">
                  <a:solidFill>
                    <a:prstClr val="white"/>
                  </a:solidFill>
                  <a:latin typeface="Impact" panose="020B0806030902050204" pitchFamily="34" charset="0"/>
                </a:rPr>
                <a:t>%</a:t>
              </a:r>
              <a:endParaRPr lang="zh-CN" altLang="en-US" sz="2700" dirty="0">
                <a:solidFill>
                  <a:prstClr val="white"/>
                </a:solidFill>
                <a:latin typeface="Impact" panose="020B0806030902050204" pitchFamily="34" charset="0"/>
              </a:endParaRPr>
            </a:p>
          </p:txBody>
        </p:sp>
        <p:sp>
          <p:nvSpPr>
            <p:cNvPr id="10" name="文本框 41"/>
            <p:cNvSpPr txBox="1"/>
            <p:nvPr/>
          </p:nvSpPr>
          <p:spPr>
            <a:xfrm>
              <a:off x="6755946" y="1982344"/>
              <a:ext cx="1619250" cy="1115135"/>
            </a:xfrm>
            <a:prstGeom prst="rect">
              <a:avLst/>
            </a:prstGeom>
            <a:noFill/>
          </p:spPr>
          <p:txBody>
            <a:bodyPr wrap="square" rtlCol="0">
              <a:spAutoFit/>
            </a:bodyPr>
            <a:lstStyle/>
            <a:p>
              <a:pPr algn="ctr"/>
              <a:r>
                <a:rPr lang="en-US" altLang="zh-CN" sz="4050" dirty="0">
                  <a:solidFill>
                    <a:prstClr val="white"/>
                  </a:solidFill>
                  <a:latin typeface="Impact" panose="020B0806030902050204" pitchFamily="34" charset="0"/>
                </a:rPr>
                <a:t>77</a:t>
              </a:r>
              <a:r>
                <a:rPr lang="en-US" altLang="zh-CN" sz="2400" dirty="0">
                  <a:solidFill>
                    <a:prstClr val="white"/>
                  </a:solidFill>
                  <a:latin typeface="Impact" panose="020B0806030902050204" pitchFamily="34" charset="0"/>
                </a:rPr>
                <a:t>%</a:t>
              </a:r>
              <a:endParaRPr lang="zh-CN" altLang="en-US" sz="2400" dirty="0">
                <a:solidFill>
                  <a:prstClr val="white"/>
                </a:solidFill>
                <a:latin typeface="Impact" panose="020B0806030902050204" pitchFamily="34" charset="0"/>
              </a:endParaRPr>
            </a:p>
          </p:txBody>
        </p:sp>
        <p:sp>
          <p:nvSpPr>
            <p:cNvPr id="11" name="文本框 42"/>
            <p:cNvSpPr txBox="1"/>
            <p:nvPr/>
          </p:nvSpPr>
          <p:spPr>
            <a:xfrm>
              <a:off x="6474478" y="4706078"/>
              <a:ext cx="1619250" cy="1007219"/>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56</a:t>
              </a:r>
              <a:r>
                <a:rPr lang="en-US" altLang="zh-CN" sz="2100" dirty="0">
                  <a:solidFill>
                    <a:prstClr val="white"/>
                  </a:solidFill>
                  <a:latin typeface="Impact" panose="020B0806030902050204" pitchFamily="34" charset="0"/>
                </a:rPr>
                <a:t>%</a:t>
              </a:r>
              <a:endParaRPr lang="zh-CN" altLang="en-US" sz="2100" dirty="0">
                <a:solidFill>
                  <a:prstClr val="white"/>
                </a:solidFill>
                <a:latin typeface="Impact" panose="020B0806030902050204" pitchFamily="34" charset="0"/>
              </a:endParaRPr>
            </a:p>
          </p:txBody>
        </p:sp>
        <p:sp>
          <p:nvSpPr>
            <p:cNvPr id="12" name="文本框 43"/>
            <p:cNvSpPr txBox="1"/>
            <p:nvPr/>
          </p:nvSpPr>
          <p:spPr>
            <a:xfrm>
              <a:off x="4381056" y="4491775"/>
              <a:ext cx="1619250" cy="935274"/>
            </a:xfrm>
            <a:prstGeom prst="rect">
              <a:avLst/>
            </a:prstGeom>
            <a:noFill/>
          </p:spPr>
          <p:txBody>
            <a:bodyPr wrap="square" rtlCol="0">
              <a:spAutoFit/>
            </a:bodyPr>
            <a:lstStyle/>
            <a:p>
              <a:pPr algn="ctr"/>
              <a:r>
                <a:rPr lang="en-US" altLang="zh-CN" sz="3300" dirty="0">
                  <a:solidFill>
                    <a:prstClr val="white"/>
                  </a:solidFill>
                  <a:latin typeface="Impact" panose="020B0806030902050204" pitchFamily="34" charset="0"/>
                </a:rPr>
                <a:t>36</a:t>
              </a:r>
              <a:r>
                <a:rPr lang="en-US" altLang="zh-CN" sz="1800" dirty="0">
                  <a:solidFill>
                    <a:prstClr val="white"/>
                  </a:solidFill>
                  <a:latin typeface="Impact" panose="020B0806030902050204" pitchFamily="34" charset="0"/>
                </a:rPr>
                <a:t>%</a:t>
              </a:r>
              <a:endParaRPr lang="zh-CN" altLang="en-US" sz="1800" dirty="0">
                <a:solidFill>
                  <a:prstClr val="white"/>
                </a:solidFill>
                <a:latin typeface="Impact" panose="020B0806030902050204" pitchFamily="34" charset="0"/>
              </a:endParaRPr>
            </a:p>
          </p:txBody>
        </p:sp>
      </p:grpSp>
      <p:sp>
        <p:nvSpPr>
          <p:cNvPr id="21" name="文本框 96"/>
          <p:cNvSpPr txBox="1"/>
          <p:nvPr/>
        </p:nvSpPr>
        <p:spPr>
          <a:xfrm>
            <a:off x="6732522" y="1653861"/>
            <a:ext cx="1120532" cy="276999"/>
          </a:xfrm>
          <a:prstGeom prst="rect">
            <a:avLst/>
          </a:prstGeom>
          <a:noFill/>
        </p:spPr>
        <p:txBody>
          <a:bodyPr wrap="square" rtlCol="0">
            <a:spAutoFit/>
          </a:bodyPr>
          <a:lstStyle/>
          <a:p>
            <a:r>
              <a:rPr lang="zh-CN" altLang="en-US" sz="1200" b="1" dirty="0">
                <a:solidFill>
                  <a:srgbClr val="FF9A05"/>
                </a:solidFill>
                <a:latin typeface="微软雅黑" panose="020B0503020204020204" pitchFamily="34" charset="-122"/>
                <a:ea typeface="微软雅黑" panose="020B0503020204020204" pitchFamily="34" charset="-122"/>
              </a:rPr>
              <a:t>在此添加标题</a:t>
            </a:r>
          </a:p>
        </p:txBody>
      </p:sp>
      <p:sp>
        <p:nvSpPr>
          <p:cNvPr id="22" name="文本框 113"/>
          <p:cNvSpPr txBox="1"/>
          <p:nvPr/>
        </p:nvSpPr>
        <p:spPr>
          <a:xfrm>
            <a:off x="662926" y="1955615"/>
            <a:ext cx="1685936" cy="369332"/>
          </a:xfrm>
          <a:prstGeom prst="rect">
            <a:avLst/>
          </a:prstGeom>
          <a:noFill/>
        </p:spPr>
        <p:txBody>
          <a:bodyPr wrap="square" rtlCol="0">
            <a:spAutoFit/>
          </a:bodyPr>
          <a:lstStyle/>
          <a:p>
            <a:pPr algn="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23" name="文本框 100"/>
          <p:cNvSpPr txBox="1"/>
          <p:nvPr/>
        </p:nvSpPr>
        <p:spPr>
          <a:xfrm>
            <a:off x="6354431" y="3597627"/>
            <a:ext cx="1120532" cy="276999"/>
          </a:xfrm>
          <a:prstGeom prst="rect">
            <a:avLst/>
          </a:prstGeom>
          <a:noFill/>
        </p:spPr>
        <p:txBody>
          <a:bodyPr wrap="square" rtlCol="0">
            <a:spAutoFit/>
          </a:bodyPr>
          <a:lstStyle/>
          <a:p>
            <a:r>
              <a:rPr lang="zh-CN" altLang="en-US" sz="1200" b="1" dirty="0">
                <a:solidFill>
                  <a:srgbClr val="7030A0"/>
                </a:solidFill>
                <a:latin typeface="微软雅黑" panose="020B0503020204020204" pitchFamily="34" charset="-122"/>
                <a:ea typeface="微软雅黑" panose="020B0503020204020204" pitchFamily="34" charset="-122"/>
              </a:rPr>
              <a:t>在此添加标题</a:t>
            </a:r>
          </a:p>
        </p:txBody>
      </p:sp>
      <p:sp>
        <p:nvSpPr>
          <p:cNvPr id="24" name="文本框 113"/>
          <p:cNvSpPr txBox="1"/>
          <p:nvPr/>
        </p:nvSpPr>
        <p:spPr>
          <a:xfrm>
            <a:off x="1777063" y="3714974"/>
            <a:ext cx="1685936" cy="369332"/>
          </a:xfrm>
          <a:prstGeom prst="rect">
            <a:avLst/>
          </a:prstGeom>
          <a:noFill/>
        </p:spPr>
        <p:txBody>
          <a:bodyPr wrap="square" rtlCol="0">
            <a:spAutoFit/>
          </a:bodyPr>
          <a:lstStyle/>
          <a:p>
            <a:pPr algn="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25" name="文本框 104"/>
          <p:cNvSpPr txBox="1"/>
          <p:nvPr/>
        </p:nvSpPr>
        <p:spPr>
          <a:xfrm>
            <a:off x="2425221" y="3489640"/>
            <a:ext cx="1120532" cy="276999"/>
          </a:xfrm>
          <a:prstGeom prst="rect">
            <a:avLst/>
          </a:prstGeom>
          <a:noFill/>
        </p:spPr>
        <p:txBody>
          <a:bodyPr wrap="square" rtlCol="0">
            <a:spAutoFit/>
          </a:bodyPr>
          <a:lstStyle/>
          <a:p>
            <a:r>
              <a:rPr lang="zh-CN" altLang="en-US" sz="1200" b="1" dirty="0">
                <a:solidFill>
                  <a:srgbClr val="FF8989"/>
                </a:solidFill>
                <a:latin typeface="微软雅黑" panose="020B0503020204020204" pitchFamily="34" charset="-122"/>
                <a:ea typeface="微软雅黑" panose="020B0503020204020204" pitchFamily="34" charset="-122"/>
              </a:rPr>
              <a:t>在此添加标题</a:t>
            </a:r>
          </a:p>
        </p:txBody>
      </p:sp>
      <p:sp>
        <p:nvSpPr>
          <p:cNvPr id="26" name="文本框 113"/>
          <p:cNvSpPr txBox="1"/>
          <p:nvPr/>
        </p:nvSpPr>
        <p:spPr>
          <a:xfrm>
            <a:off x="6732521" y="1902026"/>
            <a:ext cx="1685936" cy="369332"/>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27" name="文本框 108"/>
          <p:cNvSpPr txBox="1"/>
          <p:nvPr/>
        </p:nvSpPr>
        <p:spPr>
          <a:xfrm>
            <a:off x="1290947" y="1681586"/>
            <a:ext cx="1120532" cy="276999"/>
          </a:xfrm>
          <a:prstGeom prst="rect">
            <a:avLst/>
          </a:prstGeom>
          <a:noFill/>
        </p:spPr>
        <p:txBody>
          <a:bodyPr wrap="square" rtlCol="0">
            <a:spAutoFit/>
          </a:bodyPr>
          <a:lstStyle/>
          <a:p>
            <a:r>
              <a:rPr lang="zh-CN" altLang="en-US" sz="1200" b="1" dirty="0">
                <a:solidFill>
                  <a:schemeClr val="accent5"/>
                </a:solidFill>
                <a:latin typeface="微软雅黑" panose="020B0503020204020204" pitchFamily="34" charset="-122"/>
                <a:ea typeface="微软雅黑" panose="020B0503020204020204" pitchFamily="34" charset="-122"/>
              </a:rPr>
              <a:t>在此添加标题</a:t>
            </a:r>
          </a:p>
        </p:txBody>
      </p:sp>
      <p:sp>
        <p:nvSpPr>
          <p:cNvPr id="28" name="文本框 113"/>
          <p:cNvSpPr txBox="1"/>
          <p:nvPr/>
        </p:nvSpPr>
        <p:spPr>
          <a:xfrm>
            <a:off x="6383170" y="3858013"/>
            <a:ext cx="1685936" cy="369332"/>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3000"/>
                            </p:stCondLst>
                            <p:childTnLst>
                              <p:par>
                                <p:cTn id="28" presetID="22" presetClass="entr" presetSubtype="2"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500"/>
                                        <p:tgtEl>
                                          <p:spTgt spid="2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2" grpId="0"/>
      <p:bldP spid="23" grpId="0"/>
      <p:bldP spid="24" grpId="0"/>
      <p:bldP spid="25"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3"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4"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5"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6"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10" name="椭圆 9"/>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zh-CN" altLang="en-US" sz="1400" b="1" dirty="0">
                  <a:solidFill>
                    <a:srgbClr val="00A7B7"/>
                  </a:solidFill>
                  <a:latin typeface="微软雅黑" panose="020B0503020204020204" pitchFamily="34" charset="-122"/>
                  <a:ea typeface="微软雅黑" panose="020B0503020204020204" pitchFamily="34" charset="-122"/>
                </a:rPr>
                <a:t>单击添加标题</a:t>
              </a:r>
            </a:p>
          </p:txBody>
        </p:sp>
      </p:grpSp>
      <p:sp>
        <p:nvSpPr>
          <p:cNvPr id="11" name="TextBox 26"/>
          <p:cNvSpPr txBox="1"/>
          <p:nvPr/>
        </p:nvSpPr>
        <p:spPr>
          <a:xfrm>
            <a:off x="3588552" y="3547418"/>
            <a:ext cx="1027882" cy="214949"/>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A7B7"/>
                </a:solidFill>
                <a:effectLst/>
                <a:uLnTx/>
                <a:uFillTx/>
                <a:latin typeface="微软雅黑" panose="020B0503020204020204" pitchFamily="34" charset="-122"/>
                <a:ea typeface="微软雅黑" panose="020B0503020204020204" pitchFamily="34" charset="-122"/>
              </a:rPr>
              <a:t>√ 添加小标题</a:t>
            </a:r>
          </a:p>
        </p:txBody>
      </p:sp>
      <p:sp>
        <p:nvSpPr>
          <p:cNvPr id="12" name="TextBox 27"/>
          <p:cNvSpPr txBox="1"/>
          <p:nvPr/>
        </p:nvSpPr>
        <p:spPr>
          <a:xfrm>
            <a:off x="4666884" y="3547418"/>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00A7B7"/>
                </a:solidFill>
                <a:latin typeface="微软雅黑" panose="020B0503020204020204" pitchFamily="34" charset="-122"/>
                <a:ea typeface="微软雅黑" panose="020B0503020204020204" pitchFamily="34" charset="-122"/>
              </a:rPr>
              <a:t>√添加小标题</a:t>
            </a:r>
          </a:p>
        </p:txBody>
      </p:sp>
      <p:sp>
        <p:nvSpPr>
          <p:cNvPr id="13" name="TextBox 28"/>
          <p:cNvSpPr txBox="1"/>
          <p:nvPr/>
        </p:nvSpPr>
        <p:spPr>
          <a:xfrm>
            <a:off x="3588552" y="3949363"/>
            <a:ext cx="1027882"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00A7B7"/>
                </a:solidFill>
                <a:latin typeface="微软雅黑" panose="020B0503020204020204" pitchFamily="34" charset="-122"/>
                <a:ea typeface="微软雅黑" panose="020B0503020204020204" pitchFamily="34" charset="-122"/>
              </a:rPr>
              <a:t>√ 添加小标题</a:t>
            </a:r>
          </a:p>
        </p:txBody>
      </p:sp>
      <p:sp>
        <p:nvSpPr>
          <p:cNvPr id="14" name="TextBox 29"/>
          <p:cNvSpPr txBox="1"/>
          <p:nvPr/>
        </p:nvSpPr>
        <p:spPr>
          <a:xfrm>
            <a:off x="4666884" y="3949363"/>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00A7B7"/>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 fill="hold"/>
                                        <p:tgtEl>
                                          <p:spTgt spid="6"/>
                                        </p:tgtEl>
                                        <p:attrNameLst>
                                          <p:attrName>ppt_w</p:attrName>
                                        </p:attrNameLst>
                                      </p:cBhvr>
                                      <p:tavLst>
                                        <p:tav tm="0">
                                          <p:val>
                                            <p:fltVal val="0"/>
                                          </p:val>
                                        </p:tav>
                                        <p:tav tm="100000">
                                          <p:val>
                                            <p:strVal val="#ppt_w"/>
                                          </p:val>
                                        </p:tav>
                                      </p:tavLst>
                                    </p:anim>
                                    <p:anim calcmode="lin" valueType="num">
                                      <p:cBhvr>
                                        <p:cTn id="16" dur="1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1500" fill="hold"/>
                                        <p:tgtEl>
                                          <p:spTgt spid="3"/>
                                        </p:tgtEl>
                                        <p:attrNameLst>
                                          <p:attrName>ppt_w</p:attrName>
                                        </p:attrNameLst>
                                      </p:cBhvr>
                                      <p:tavLst>
                                        <p:tav tm="0">
                                          <p:val>
                                            <p:fltVal val="0"/>
                                          </p:val>
                                        </p:tav>
                                        <p:tav tm="100000">
                                          <p:val>
                                            <p:strVal val="#ppt_w"/>
                                          </p:val>
                                        </p:tav>
                                      </p:tavLst>
                                    </p:anim>
                                    <p:anim calcmode="lin" valueType="num">
                                      <p:cBhvr>
                                        <p:cTn id="28" dur="15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0B0BE"/>
                </a:solidFill>
                <a:latin typeface="微软雅黑" panose="020B0503020204020204" pitchFamily="34" charset="-122"/>
                <a:ea typeface="微软雅黑" panose="020B0503020204020204" pitchFamily="34" charset="-122"/>
              </a:rPr>
              <a:t>单击添加标题</a:t>
            </a:r>
          </a:p>
        </p:txBody>
      </p:sp>
      <p:grpSp>
        <p:nvGrpSpPr>
          <p:cNvPr id="3" name="组合 2"/>
          <p:cNvGrpSpPr/>
          <p:nvPr/>
        </p:nvGrpSpPr>
        <p:grpSpPr>
          <a:xfrm>
            <a:off x="575035" y="1329901"/>
            <a:ext cx="1640144" cy="1639550"/>
            <a:chOff x="2329032" y="904800"/>
            <a:chExt cx="2752780" cy="2752780"/>
          </a:xfrm>
        </p:grpSpPr>
        <p:sp>
          <p:nvSpPr>
            <p:cNvPr id="5" name="椭圆 4"/>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椭圆 5"/>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7" name="文本框 943"/>
          <p:cNvSpPr txBox="1"/>
          <p:nvPr/>
        </p:nvSpPr>
        <p:spPr>
          <a:xfrm>
            <a:off x="1015805" y="1871968"/>
            <a:ext cx="836193" cy="507831"/>
          </a:xfrm>
          <a:prstGeom prst="rect">
            <a:avLst/>
          </a:prstGeom>
          <a:noFill/>
        </p:spPr>
        <p:txBody>
          <a:bodyPr wrap="square" rtlCol="0">
            <a:spAutoFit/>
          </a:bodyPr>
          <a:lstStyle/>
          <a:p>
            <a:pPr algn="ctr"/>
            <a:r>
              <a:rPr lang="en-US" altLang="zh-CN" sz="2700" dirty="0">
                <a:solidFill>
                  <a:srgbClr val="FFB850"/>
                </a:solidFill>
                <a:latin typeface="Impact" panose="020B0806030902050204" pitchFamily="34" charset="0"/>
              </a:rPr>
              <a:t>78%</a:t>
            </a:r>
            <a:endParaRPr lang="zh-CN" altLang="en-US" sz="2700" dirty="0">
              <a:solidFill>
                <a:srgbClr val="FFB850"/>
              </a:solidFill>
              <a:latin typeface="Impact" panose="020B0806030902050204" pitchFamily="34" charset="0"/>
            </a:endParaRPr>
          </a:p>
        </p:txBody>
      </p:sp>
      <p:grpSp>
        <p:nvGrpSpPr>
          <p:cNvPr id="8" name="组合 7"/>
          <p:cNvGrpSpPr/>
          <p:nvPr/>
        </p:nvGrpSpPr>
        <p:grpSpPr>
          <a:xfrm>
            <a:off x="728841" y="1442576"/>
            <a:ext cx="1356279" cy="1374330"/>
            <a:chOff x="1582158" y="2049866"/>
            <a:chExt cx="2594754" cy="2630239"/>
          </a:xfrm>
        </p:grpSpPr>
        <p:cxnSp>
          <p:nvCxnSpPr>
            <p:cNvPr id="9" name="直接连接符 8"/>
            <p:cNvCxnSpPr/>
            <p:nvPr/>
          </p:nvCxnSpPr>
          <p:spPr>
            <a:xfrm>
              <a:off x="2861295" y="2118156"/>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35000">
              <a:off x="2908723" y="211908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270000">
              <a:off x="2956078" y="212187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405000">
              <a:off x="3003287" y="21265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
              <a:off x="3050279" y="21330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675000">
              <a:off x="3096978" y="214136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810000">
              <a:off x="3143314" y="215153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945000">
              <a:off x="3189215" y="21635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080000">
              <a:off x="3234610" y="21772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215000">
              <a:off x="3279430" y="21928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350000">
              <a:off x="3323605" y="22101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485000">
              <a:off x="3367066" y="22291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20000">
              <a:off x="3409749" y="224982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755000">
              <a:off x="3451585" y="227219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890000">
              <a:off x="3492511" y="22961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2025000">
              <a:off x="3532464" y="232175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2160000">
              <a:off x="3571382" y="23488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2295000">
              <a:off x="3609206" y="237750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2430000">
              <a:off x="3645875" y="240760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2565000">
              <a:off x="3681335" y="24391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2700000">
              <a:off x="3715532" y="247199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2835000">
              <a:off x="3748411" y="250618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970000">
              <a:off x="3779922" y="25416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3105000">
              <a:off x="3810016" y="257831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3240000">
              <a:off x="3838646" y="2616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3375000">
              <a:off x="3865772" y="265506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3510000">
              <a:off x="3891346" y="26950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3645000">
              <a:off x="3915333" y="27359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3780000">
              <a:off x="3937696" y="27777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3915000">
              <a:off x="3958399" y="282045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4050000">
              <a:off x="3977410" y="28639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4185000">
              <a:off x="3994700" y="290809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4320000">
              <a:off x="4010239" y="29529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4455000">
              <a:off x="4024012" y="299830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4590000">
              <a:off x="4035989"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4725000">
              <a:off x="4046156"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4860000">
              <a:off x="4054495"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4995000">
              <a:off x="4060995"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5130000">
              <a:off x="4065645"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5265000">
              <a:off x="4068436"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535000">
              <a:off x="4068436"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5670000">
              <a:off x="4065645"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805000">
              <a:off x="4060995"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5940000">
              <a:off x="4054495"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6075000">
              <a:off x="4046156"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6210000">
              <a:off x="4035989"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6345000">
              <a:off x="4024012"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6480000">
              <a:off x="4010239"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6615000">
              <a:off x="3994700"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6750000">
              <a:off x="3977410"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6885000">
              <a:off x="3958399"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7020000">
              <a:off x="3937696"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7155000">
              <a:off x="3915333"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7290000">
              <a:off x="3891346"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7425000">
              <a:off x="3865772"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7560000">
              <a:off x="3838646"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7695000">
              <a:off x="3810016"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7830000">
              <a:off x="3779922"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7965000">
              <a:off x="3748411"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8100000">
              <a:off x="3715532"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8235000">
              <a:off x="3681335"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8370000">
              <a:off x="3645875"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8505000">
              <a:off x="3609206"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8640000">
              <a:off x="3571382"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8775000">
              <a:off x="353246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8910000">
              <a:off x="3492511"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9045000">
              <a:off x="3451585"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9180000">
              <a:off x="3409749"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9315000">
              <a:off x="3367066"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9450000">
              <a:off x="332360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9585000">
              <a:off x="3279430"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9720000">
              <a:off x="323461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9855000">
              <a:off x="3189215"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9990000">
              <a:off x="3143314"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10125000">
              <a:off x="3096978"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10260000">
              <a:off x="3050279"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10395000">
              <a:off x="3003287"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10530000">
              <a:off x="2956078"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10665000">
              <a:off x="2908723"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10935000">
              <a:off x="2813865"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11070000">
              <a:off x="2766510"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1205000">
              <a:off x="2719301"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11340000">
              <a:off x="2672311"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11475000">
              <a:off x="2625610"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11610000">
              <a:off x="2579275"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11745000">
              <a:off x="2533374"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1880000">
              <a:off x="248798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2015000">
              <a:off x="2443158"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12150000">
              <a:off x="239898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2285000">
              <a:off x="2355522"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12420000">
              <a:off x="2312841"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2555000">
              <a:off x="2271004"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2690000">
              <a:off x="2230078"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12825000">
              <a:off x="219012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12960000">
              <a:off x="2151206"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3095000">
              <a:off x="2113383"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13230000">
              <a:off x="2076713"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13365000">
              <a:off x="2041253"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13500000">
              <a:off x="2007056"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3635000">
              <a:off x="1974179"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3770000">
              <a:off x="1942667"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3905000">
              <a:off x="1912573"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14040000">
              <a:off x="1883942"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14175000">
              <a:off x="1856818"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14310000">
              <a:off x="1831243"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4445000">
              <a:off x="1807255"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14580000">
              <a:off x="1784893"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4715000">
              <a:off x="1764191"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14850000">
              <a:off x="1745178"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4985000">
              <a:off x="1727888"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15120000">
              <a:off x="1712347"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5255000">
              <a:off x="1698577"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5390000">
              <a:off x="1686600"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5525000">
              <a:off x="1676433"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5660000">
              <a:off x="1668093"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5795000">
              <a:off x="1661594"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5930000">
              <a:off x="1656943"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6065000">
              <a:off x="1654152"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6335000">
              <a:off x="1654152"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6470000">
              <a:off x="1656943"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16605000">
              <a:off x="1661594"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16740000">
              <a:off x="1668093"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6875000">
              <a:off x="1676433"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7010000">
              <a:off x="1686600"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7145000">
              <a:off x="1698577" y="299830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7280000">
              <a:off x="1712347" y="29529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17415000">
              <a:off x="1727888" y="290809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17550000">
              <a:off x="1745178" y="286392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17685000">
              <a:off x="1764191" y="282045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rot="17820000">
              <a:off x="1784893" y="2777775"/>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17955000">
              <a:off x="1807255" y="273593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rot="18090000">
              <a:off x="1831243" y="26950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18225000">
              <a:off x="1856818" y="265506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8360000">
              <a:off x="1883942" y="261614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8495000">
              <a:off x="1912573" y="257831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8630000">
              <a:off x="1942667" y="254164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8765000">
              <a:off x="1974179" y="250618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8900000">
              <a:off x="2007056" y="247199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9035000">
              <a:off x="2041253" y="243911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9170000">
              <a:off x="2076713" y="240760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9305000">
              <a:off x="2113383" y="237750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9440000">
              <a:off x="2151206" y="23488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19575000">
              <a:off x="2190124" y="232175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19710000">
              <a:off x="2230078" y="22961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19845000">
              <a:off x="2271004" y="227219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19980000">
              <a:off x="2312841" y="224982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20115000">
              <a:off x="2355522" y="22291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20250000">
              <a:off x="2398985" y="22101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20385000">
              <a:off x="2443158" y="21928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20520000">
              <a:off x="2487980" y="217728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20655000">
              <a:off x="2533374" y="216351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20790000">
              <a:off x="2579275" y="215153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20925000">
              <a:off x="2625610" y="214136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21060000">
              <a:off x="2672311" y="21330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21195000">
              <a:off x="2719301" y="21265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21330000">
              <a:off x="2766510" y="212187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21465000">
              <a:off x="2813865" y="211908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6" name="组合 165"/>
            <p:cNvGrpSpPr/>
            <p:nvPr/>
          </p:nvGrpSpPr>
          <p:grpSpPr>
            <a:xfrm>
              <a:off x="1582158" y="3397290"/>
              <a:ext cx="2561358" cy="0"/>
              <a:chOff x="1701800" y="2755900"/>
              <a:chExt cx="2746511" cy="0"/>
            </a:xfrm>
          </p:grpSpPr>
          <p:cxnSp>
            <p:nvCxnSpPr>
              <p:cNvPr id="176" name="直接连接符 175"/>
              <p:cNvCxnSpPr/>
              <p:nvPr/>
            </p:nvCxnSpPr>
            <p:spPr>
              <a:xfrm flipH="1">
                <a:off x="4185511"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7" name="组合 166"/>
            <p:cNvGrpSpPr/>
            <p:nvPr/>
          </p:nvGrpSpPr>
          <p:grpSpPr>
            <a:xfrm rot="5400000">
              <a:off x="1579198" y="3399426"/>
              <a:ext cx="2561359" cy="0"/>
              <a:chOff x="1701801" y="2755900"/>
              <a:chExt cx="2746511" cy="1"/>
            </a:xfrm>
          </p:grpSpPr>
          <p:cxnSp>
            <p:nvCxnSpPr>
              <p:cNvPr id="174" name="直接连接符 173"/>
              <p:cNvCxnSpPr/>
              <p:nvPr/>
            </p:nvCxnSpPr>
            <p:spPr>
              <a:xfrm flipH="1">
                <a:off x="4185512"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1701801" y="2755901"/>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8" name="组合 167"/>
            <p:cNvGrpSpPr/>
            <p:nvPr/>
          </p:nvGrpSpPr>
          <p:grpSpPr>
            <a:xfrm rot="2700000">
              <a:off x="1648710" y="3330546"/>
              <a:ext cx="2561359" cy="0"/>
              <a:chOff x="1701800" y="2755900"/>
              <a:chExt cx="2746511" cy="1"/>
            </a:xfrm>
          </p:grpSpPr>
          <p:cxnSp>
            <p:nvCxnSpPr>
              <p:cNvPr id="172" name="直接连接符 171"/>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组合 168"/>
            <p:cNvGrpSpPr/>
            <p:nvPr/>
          </p:nvGrpSpPr>
          <p:grpSpPr>
            <a:xfrm rot="18900000" flipH="1">
              <a:off x="1615553" y="3432524"/>
              <a:ext cx="2561359" cy="0"/>
              <a:chOff x="1701800" y="2755900"/>
              <a:chExt cx="2746511" cy="1"/>
            </a:xfrm>
          </p:grpSpPr>
          <p:cxnSp>
            <p:nvCxnSpPr>
              <p:cNvPr id="170" name="直接连接符 169"/>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8" name="组合 177"/>
          <p:cNvGrpSpPr/>
          <p:nvPr/>
        </p:nvGrpSpPr>
        <p:grpSpPr>
          <a:xfrm>
            <a:off x="2674960" y="1329901"/>
            <a:ext cx="1640144" cy="1639550"/>
            <a:chOff x="2329031" y="904800"/>
            <a:chExt cx="2752780" cy="2752780"/>
          </a:xfrm>
        </p:grpSpPr>
        <p:sp>
          <p:nvSpPr>
            <p:cNvPr id="179" name="椭圆 178"/>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0" name="椭圆 179"/>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81" name="文本框 1607"/>
          <p:cNvSpPr txBox="1"/>
          <p:nvPr/>
        </p:nvSpPr>
        <p:spPr>
          <a:xfrm>
            <a:off x="3115728" y="1871968"/>
            <a:ext cx="836193" cy="507831"/>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50%</a:t>
            </a:r>
            <a:endParaRPr lang="zh-CN" altLang="en-US" sz="2700" dirty="0">
              <a:solidFill>
                <a:srgbClr val="01ACBE"/>
              </a:solidFill>
              <a:latin typeface="Impact" panose="020B0806030902050204" pitchFamily="34" charset="0"/>
            </a:endParaRPr>
          </a:p>
        </p:txBody>
      </p:sp>
      <p:grpSp>
        <p:nvGrpSpPr>
          <p:cNvPr id="182" name="组合 181"/>
          <p:cNvGrpSpPr/>
          <p:nvPr/>
        </p:nvGrpSpPr>
        <p:grpSpPr>
          <a:xfrm>
            <a:off x="2828764" y="1442577"/>
            <a:ext cx="1356280" cy="1374331"/>
            <a:chOff x="3654108" y="2497101"/>
            <a:chExt cx="1808138" cy="1832865"/>
          </a:xfrm>
        </p:grpSpPr>
        <p:cxnSp>
          <p:nvCxnSpPr>
            <p:cNvPr id="183" name="直接连接符 182"/>
            <p:cNvCxnSpPr/>
            <p:nvPr/>
          </p:nvCxnSpPr>
          <p:spPr>
            <a:xfrm>
              <a:off x="4545467" y="254468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135000">
              <a:off x="4578516" y="254533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rot="270000">
              <a:off x="4611516" y="25472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rot="405000">
              <a:off x="4644414" y="255052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rot="540000">
              <a:off x="4677159" y="255505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rot="675000">
              <a:off x="4709701" y="25608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rot="810000">
              <a:off x="4741990" y="256794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rot="945000">
              <a:off x="4773976" y="257629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rot="1080000">
              <a:off x="4805609" y="258589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rot="1215000">
              <a:off x="4836841" y="259672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rot="1350000">
              <a:off x="4867625" y="26087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rot="1485000">
              <a:off x="4897910" y="26220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rot="1620000">
              <a:off x="4927654" y="263644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rot="1755000">
              <a:off x="4956806" y="26520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rot="1890000">
              <a:off x="4985325" y="266874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rot="2025000">
              <a:off x="5013167" y="268656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rot="2160000">
              <a:off x="5040287" y="27054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rot="2295000">
              <a:off x="5066644" y="27254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rot="2430000">
              <a:off x="5092197" y="27463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rot="2565000">
              <a:off x="5116906" y="2768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rot="2700000">
              <a:off x="5140736" y="279125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rot="2835000">
              <a:off x="5163648" y="28150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rot="2970000">
              <a:off x="5185606" y="2839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rot="3105000">
              <a:off x="5206577" y="286535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rot="3240000">
              <a:off x="5226528" y="289170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rot="3375000">
              <a:off x="5245430" y="29188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rot="3510000">
              <a:off x="5263251" y="29466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rot="3645000">
              <a:off x="5279967" y="29751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rot="3780000">
              <a:off x="5295550" y="300433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rot="3915000">
              <a:off x="5309976" y="30340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4050000">
              <a:off x="5323224" y="30643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4185000">
              <a:off x="5335273" y="309515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4320000">
              <a:off x="5346101" y="31263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4455000">
              <a:off x="5355698" y="315801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4590000">
              <a:off x="5364045" y="31900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rot="4725000">
              <a:off x="5371130" y="322229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4860000">
              <a:off x="5376940" y="325483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4995000">
              <a:off x="5381470" y="328757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5130000">
              <a:off x="5384710" y="33204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rot="5265000">
              <a:off x="5386656" y="335347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5535000">
              <a:off x="5386656" y="3419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rot="5670000">
              <a:off x="5384710" y="3452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rot="5805000">
              <a:off x="5381470" y="348547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rot="5940000">
              <a:off x="5376940" y="351821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rot="6075000">
              <a:off x="5371130" y="35507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rot="6210000">
              <a:off x="5364045" y="358304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rot="6345000">
              <a:off x="5355698" y="36150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rot="6480000">
              <a:off x="5346101" y="36466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rot="6615000">
              <a:off x="5335273" y="367790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rot="6750000">
              <a:off x="5323224" y="37086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6885000">
              <a:off x="5309976" y="37389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rot="7020000">
              <a:off x="5295550" y="376871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rot="7155000">
              <a:off x="5279967" y="379786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rot="7290000">
              <a:off x="5263251" y="382638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7425000">
              <a:off x="5245430" y="38542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rot="7560000">
              <a:off x="5226528" y="3881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rot="7695000">
              <a:off x="5206577" y="39077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7830000">
              <a:off x="5185606" y="393325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7965000">
              <a:off x="5163648" y="39579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rot="8100000">
              <a:off x="5140736" y="3981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rot="8235000">
              <a:off x="5116906" y="400470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rot="8370000">
              <a:off x="5092197" y="40266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rot="8505000">
              <a:off x="5066644" y="40476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rot="8640000">
              <a:off x="5040287" y="40675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8775000">
              <a:off x="5013167" y="40864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rot="8910000">
              <a:off x="4985325" y="410431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rot="9045000">
              <a:off x="4956806" y="41210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9180000">
              <a:off x="4927654" y="413661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9315000">
              <a:off x="4897910" y="415103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9450000">
              <a:off x="4867625" y="416428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9585000">
              <a:off x="4836841" y="417633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rot="9720000">
              <a:off x="4805609" y="41871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rot="9855000">
              <a:off x="4773976" y="419675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9990000">
              <a:off x="4741990" y="420510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10125000">
              <a:off x="4709701" y="42121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10260000">
              <a:off x="4677159" y="421800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10395000">
              <a:off x="4644414" y="422252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rot="10530000">
              <a:off x="4611516" y="42257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rot="10665000">
              <a:off x="4578516" y="422771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10935000">
              <a:off x="4512417" y="422771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11070000">
              <a:off x="4479417" y="42257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11205000">
              <a:off x="4446519" y="422252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11340000">
              <a:off x="4413775" y="421800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rot="11475000">
              <a:off x="4381232" y="42121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rot="11610000">
              <a:off x="4348943" y="420510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rot="11745000">
              <a:off x="4316957" y="419675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rot="11880000">
              <a:off x="4285325" y="41871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rot="12015000">
              <a:off x="4254092" y="417633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rot="12150000">
              <a:off x="4223309" y="416428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rot="12285000">
              <a:off x="4193023" y="415103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rot="12420000">
              <a:off x="4163280" y="413661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rot="12555000">
              <a:off x="4134127" y="41210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rot="12690000">
              <a:off x="4105608" y="410431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rot="12825000">
              <a:off x="4077766" y="40864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rot="12960000">
              <a:off x="4050646" y="406758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rot="13095000">
              <a:off x="4024289" y="40476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rot="13230000">
              <a:off x="3998736" y="402666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rot="13365000">
              <a:off x="3974027" y="400470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rot="13500000">
              <a:off x="3950197" y="3981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rot="13635000">
              <a:off x="3927286" y="39579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rot="13770000">
              <a:off x="3905327" y="393325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rot="13905000">
              <a:off x="3884357" y="39077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rot="14040000">
              <a:off x="3864405" y="388134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rot="14175000">
              <a:off x="3845504" y="38542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rot="14310000">
              <a:off x="3827682" y="382638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rot="14445000">
              <a:off x="3810966" y="379786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rot="14580000">
              <a:off x="3795383" y="376871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rot="14715000">
              <a:off x="3780957" y="37389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rot="14850000">
              <a:off x="3767709" y="37086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rot="14985000">
              <a:off x="3755660" y="367790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rot="15120000">
              <a:off x="3744830" y="364666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rot="15255000">
              <a:off x="3735235" y="36150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rot="15390000">
              <a:off x="3726888" y="358304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rot="15525000">
              <a:off x="3719803" y="35507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rot="15660000">
              <a:off x="3713992" y="351821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rot="15795000">
              <a:off x="3709463" y="348547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rot="15930000">
              <a:off x="3706223" y="3452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rot="16065000">
              <a:off x="3704277" y="3419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rot="16335000">
              <a:off x="3704277" y="335347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rot="16470000">
              <a:off x="3706223" y="33204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rot="16605000">
              <a:off x="3709463" y="328757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rot="16740000">
              <a:off x="3713992" y="325483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rot="16875000">
              <a:off x="3719803" y="322229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rot="17010000">
              <a:off x="3726888" y="31900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rot="17145000">
              <a:off x="3735235" y="315801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rot="17280000">
              <a:off x="3744830" y="31263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rot="17415000">
              <a:off x="3755660" y="309515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rot="17550000">
              <a:off x="3767709" y="30643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rot="17685000">
              <a:off x="3780957" y="30340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rot="17820000">
              <a:off x="3795383" y="300433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rot="17955000">
              <a:off x="3810966" y="29751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rot="18090000">
              <a:off x="3827682" y="29466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rot="18225000">
              <a:off x="3845504" y="291882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rot="18360000">
              <a:off x="3864405" y="289170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rot="18495000">
              <a:off x="3884357" y="286535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rot="18630000">
              <a:off x="3905327" y="2839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rot="18765000">
              <a:off x="3927286" y="28150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rot="18900000">
              <a:off x="3950197"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rot="19035000">
              <a:off x="3974027"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rot="19170000">
              <a:off x="3998736"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rot="19305000">
              <a:off x="4024289"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rot="19440000">
              <a:off x="4050646"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rot="19575000">
              <a:off x="4077766"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rot="19710000">
              <a:off x="4105608"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rot="19845000">
              <a:off x="4134127"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rot="19980000">
              <a:off x="4163280"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rot="20115000">
              <a:off x="4193023"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rot="20250000">
              <a:off x="4223309"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p:nvCxnSpPr>
          <p:spPr>
            <a:xfrm rot="20385000">
              <a:off x="4254092"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2" name="直接连接符 331"/>
            <p:cNvCxnSpPr/>
            <p:nvPr/>
          </p:nvCxnSpPr>
          <p:spPr>
            <a:xfrm rot="20520000">
              <a:off x="4285325"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rot="20655000">
              <a:off x="4316957"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4" name="直接连接符 333"/>
            <p:cNvCxnSpPr/>
            <p:nvPr/>
          </p:nvCxnSpPr>
          <p:spPr>
            <a:xfrm rot="20790000">
              <a:off x="4348943"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p:nvPr/>
          </p:nvCxnSpPr>
          <p:spPr>
            <a:xfrm rot="20925000">
              <a:off x="4381232"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p:nvCxnSpPr>
          <p:spPr>
            <a:xfrm rot="21060000">
              <a:off x="4413775"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p:nvCxnSpPr>
          <p:spPr>
            <a:xfrm rot="21195000">
              <a:off x="4446519"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8" name="直接连接符 337"/>
            <p:cNvCxnSpPr/>
            <p:nvPr/>
          </p:nvCxnSpPr>
          <p:spPr>
            <a:xfrm rot="21330000">
              <a:off x="4479417"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9" name="直接连接符 338"/>
            <p:cNvCxnSpPr/>
            <p:nvPr/>
          </p:nvCxnSpPr>
          <p:spPr>
            <a:xfrm rot="21465000">
              <a:off x="4512417"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0" name="组合 339"/>
            <p:cNvGrpSpPr/>
            <p:nvPr/>
          </p:nvGrpSpPr>
          <p:grpSpPr>
            <a:xfrm>
              <a:off x="3654108" y="3436045"/>
              <a:ext cx="1784866" cy="0"/>
              <a:chOff x="1701800" y="2755900"/>
              <a:chExt cx="2746508" cy="0"/>
            </a:xfrm>
          </p:grpSpPr>
          <p:cxnSp>
            <p:nvCxnSpPr>
              <p:cNvPr id="350" name="直接连接符 349"/>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1" name="组合 340"/>
            <p:cNvGrpSpPr/>
            <p:nvPr/>
          </p:nvGrpSpPr>
          <p:grpSpPr>
            <a:xfrm rot="5400000">
              <a:off x="3652046" y="3437533"/>
              <a:ext cx="1784866" cy="0"/>
              <a:chOff x="1701800" y="2755900"/>
              <a:chExt cx="2746508" cy="0"/>
            </a:xfrm>
          </p:grpSpPr>
          <p:cxnSp>
            <p:nvCxnSpPr>
              <p:cNvPr id="348" name="直接连接符 347"/>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2" name="组合 341"/>
            <p:cNvGrpSpPr/>
            <p:nvPr/>
          </p:nvGrpSpPr>
          <p:grpSpPr>
            <a:xfrm rot="2700000">
              <a:off x="3700486" y="3389534"/>
              <a:ext cx="1784866" cy="0"/>
              <a:chOff x="1701800" y="2755900"/>
              <a:chExt cx="2746508" cy="0"/>
            </a:xfrm>
          </p:grpSpPr>
          <p:cxnSp>
            <p:nvCxnSpPr>
              <p:cNvPr id="346" name="直接连接符 345"/>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3" name="组合 342"/>
            <p:cNvGrpSpPr/>
            <p:nvPr/>
          </p:nvGrpSpPr>
          <p:grpSpPr>
            <a:xfrm rot="18900000" flipH="1">
              <a:off x="3677380" y="3460596"/>
              <a:ext cx="1784866" cy="0"/>
              <a:chOff x="1701800" y="2755900"/>
              <a:chExt cx="2746508" cy="0"/>
            </a:xfrm>
          </p:grpSpPr>
          <p:cxnSp>
            <p:nvCxnSpPr>
              <p:cNvPr id="344" name="直接连接符 343"/>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52" name="组合 351"/>
          <p:cNvGrpSpPr/>
          <p:nvPr/>
        </p:nvGrpSpPr>
        <p:grpSpPr>
          <a:xfrm>
            <a:off x="4774883" y="1329901"/>
            <a:ext cx="1640144" cy="1639550"/>
            <a:chOff x="2329031" y="904800"/>
            <a:chExt cx="2752780" cy="2752780"/>
          </a:xfrm>
        </p:grpSpPr>
        <p:sp>
          <p:nvSpPr>
            <p:cNvPr id="353" name="椭圆 352"/>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4" name="椭圆 353"/>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55" name="文本框 1785"/>
          <p:cNvSpPr txBox="1"/>
          <p:nvPr/>
        </p:nvSpPr>
        <p:spPr>
          <a:xfrm>
            <a:off x="5215652" y="1871968"/>
            <a:ext cx="836193" cy="507831"/>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37%</a:t>
            </a:r>
            <a:endParaRPr lang="zh-CN" altLang="en-US" sz="2700" dirty="0">
              <a:solidFill>
                <a:srgbClr val="E87071"/>
              </a:solidFill>
              <a:latin typeface="Impact" panose="020B0806030902050204" pitchFamily="34" charset="0"/>
            </a:endParaRPr>
          </a:p>
        </p:txBody>
      </p:sp>
      <p:grpSp>
        <p:nvGrpSpPr>
          <p:cNvPr id="356" name="组合 355"/>
          <p:cNvGrpSpPr/>
          <p:nvPr/>
        </p:nvGrpSpPr>
        <p:grpSpPr>
          <a:xfrm>
            <a:off x="4928689" y="1442577"/>
            <a:ext cx="1356279" cy="1374331"/>
            <a:chOff x="6132084" y="2497101"/>
            <a:chExt cx="1808137" cy="1832865"/>
          </a:xfrm>
        </p:grpSpPr>
        <p:cxnSp>
          <p:nvCxnSpPr>
            <p:cNvPr id="357" name="直接连接符 356"/>
            <p:cNvCxnSpPr/>
            <p:nvPr/>
          </p:nvCxnSpPr>
          <p:spPr>
            <a:xfrm>
              <a:off x="7023442" y="254468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p:nvCxnSpPr>
          <p:spPr>
            <a:xfrm rot="135000">
              <a:off x="7056492" y="254533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59" name="直接连接符 358"/>
            <p:cNvCxnSpPr/>
            <p:nvPr/>
          </p:nvCxnSpPr>
          <p:spPr>
            <a:xfrm rot="270000">
              <a:off x="7089492" y="25472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p:nvCxnSpPr>
          <p:spPr>
            <a:xfrm rot="405000">
              <a:off x="7122388" y="255052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1" name="直接连接符 360"/>
            <p:cNvCxnSpPr/>
            <p:nvPr/>
          </p:nvCxnSpPr>
          <p:spPr>
            <a:xfrm rot="540000">
              <a:off x="7155134" y="255505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p:nvCxnSpPr>
          <p:spPr>
            <a:xfrm rot="675000">
              <a:off x="7187676" y="25608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3" name="直接连接符 362"/>
            <p:cNvCxnSpPr/>
            <p:nvPr/>
          </p:nvCxnSpPr>
          <p:spPr>
            <a:xfrm rot="810000">
              <a:off x="7219965" y="256794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p:nvCxnSpPr>
          <p:spPr>
            <a:xfrm rot="945000">
              <a:off x="7251951" y="257629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5" name="直接连接符 364"/>
            <p:cNvCxnSpPr/>
            <p:nvPr/>
          </p:nvCxnSpPr>
          <p:spPr>
            <a:xfrm rot="1080000">
              <a:off x="7283584" y="258589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6" name="直接连接符 365"/>
            <p:cNvCxnSpPr/>
            <p:nvPr/>
          </p:nvCxnSpPr>
          <p:spPr>
            <a:xfrm rot="1215000">
              <a:off x="7314817" y="259672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rot="1350000">
              <a:off x="7345599" y="26087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8" name="直接连接符 367"/>
            <p:cNvCxnSpPr/>
            <p:nvPr/>
          </p:nvCxnSpPr>
          <p:spPr>
            <a:xfrm rot="1485000">
              <a:off x="7375886" y="26220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rot="1620000">
              <a:off x="7405628" y="263644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rot="1755000">
              <a:off x="7434782" y="26520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p:nvPr/>
          </p:nvCxnSpPr>
          <p:spPr>
            <a:xfrm rot="1890000">
              <a:off x="7463301" y="266874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rot="2025000">
              <a:off x="7491142" y="268656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3" name="直接连接符 372"/>
            <p:cNvCxnSpPr/>
            <p:nvPr/>
          </p:nvCxnSpPr>
          <p:spPr>
            <a:xfrm rot="2160000">
              <a:off x="7518262" y="27054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rot="2295000">
              <a:off x="7544618" y="27254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p:nvCxnSpPr>
          <p:spPr>
            <a:xfrm rot="2430000">
              <a:off x="7570172" y="274638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rot="2565000">
              <a:off x="7594881" y="276834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nvCxnSpPr>
          <p:spPr>
            <a:xfrm rot="2700000">
              <a:off x="7618711" y="279125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nvCxnSpPr>
          <p:spPr>
            <a:xfrm rot="2835000">
              <a:off x="7641623" y="28150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rot="2970000">
              <a:off x="7663581" y="283979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0" name="直接连接符 379"/>
            <p:cNvCxnSpPr/>
            <p:nvPr/>
          </p:nvCxnSpPr>
          <p:spPr>
            <a:xfrm rot="3105000">
              <a:off x="7684552" y="286535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p:nvCxnSpPr>
          <p:spPr>
            <a:xfrm rot="3240000">
              <a:off x="7704503" y="289170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rot="3375000">
              <a:off x="7723404" y="29188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rot="3510000">
              <a:off x="7741226" y="294666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rot="3645000">
              <a:off x="7757942" y="29751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rot="3780000">
              <a:off x="7773525" y="300433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rot="3915000">
              <a:off x="7787952" y="30340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rot="4050000">
              <a:off x="7801199" y="30643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rot="4185000">
              <a:off x="7813247" y="309515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rot="4320000">
              <a:off x="7824077" y="31263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rot="4455000">
              <a:off x="7833674" y="315801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rot="4590000">
              <a:off x="7842019" y="319000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rot="4725000">
              <a:off x="7849104" y="322229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rot="4860000">
              <a:off x="7854915" y="325483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rot="4995000">
              <a:off x="7859445" y="328757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rot="5130000">
              <a:off x="7862685" y="33204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rot="5265000">
              <a:off x="7864630" y="335347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rot="5535000">
              <a:off x="7864630" y="3419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rot="5670000">
              <a:off x="7862685" y="3452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rot="5805000">
              <a:off x="7859445" y="348547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rot="5940000">
              <a:off x="7854915" y="351821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rot="6075000">
              <a:off x="7849104" y="355076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rot="6210000">
              <a:off x="7842019" y="358304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rot="6345000">
              <a:off x="7833674" y="361503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rot="6480000">
              <a:off x="7824077" y="36466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rot="6615000">
              <a:off x="7813247" y="367790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p:nvPr/>
          </p:nvCxnSpPr>
          <p:spPr>
            <a:xfrm rot="6750000">
              <a:off x="7801199" y="37086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rot="6885000">
              <a:off x="7787952" y="37389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p:nvPr/>
          </p:nvCxnSpPr>
          <p:spPr>
            <a:xfrm rot="7020000">
              <a:off x="7773525" y="376871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rot="7155000">
              <a:off x="7757942"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rot="7290000">
              <a:off x="7741226"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rot="7425000">
              <a:off x="7723404"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rot="7560000">
              <a:off x="7704503"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rot="7695000">
              <a:off x="7684552"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rot="7830000">
              <a:off x="7663581"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rot="7965000">
              <a:off x="7641623"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rot="8100000">
              <a:off x="7618711"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rot="8235000">
              <a:off x="7594881"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rot="8370000">
              <a:off x="7570172"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rot="8505000">
              <a:off x="7544618"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rot="8640000">
              <a:off x="7518262"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rot="8775000">
              <a:off x="7491142"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rot="8910000">
              <a:off x="7463301"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rot="9045000">
              <a:off x="7434782"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rot="9180000">
              <a:off x="7405628"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rot="9315000">
              <a:off x="7375886"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rot="9450000">
              <a:off x="7345599"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rot="9585000">
              <a:off x="7314817"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rot="9720000">
              <a:off x="7283584"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rot="9855000">
              <a:off x="7251951"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rot="9990000">
              <a:off x="7219965"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rot="10125000">
              <a:off x="7187676"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rot="10260000">
              <a:off x="7155134"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rot="10395000">
              <a:off x="7122388"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rot="10530000">
              <a:off x="7089492"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rot="10665000">
              <a:off x="7056492"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rot="10935000">
              <a:off x="6990391"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rot="11070000">
              <a:off x="6957391"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rot="11205000">
              <a:off x="6924495"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rot="11340000">
              <a:off x="6891749"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rot="11475000">
              <a:off x="6859207"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rot="11610000">
              <a:off x="6826918"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rot="11745000">
              <a:off x="6794932"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rot="11880000">
              <a:off x="6763300"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rot="12015000">
              <a:off x="6732066"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rot="12150000">
              <a:off x="6701284"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rot="12285000">
              <a:off x="6670997"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rot="12420000">
              <a:off x="6641256"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rot="12555000">
              <a:off x="6612101"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rot="12690000">
              <a:off x="6583582"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rot="12825000">
              <a:off x="6555741"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rot="12960000">
              <a:off x="6528621"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rot="13095000">
              <a:off x="6502264"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rot="13230000">
              <a:off x="6476711"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rot="13365000">
              <a:off x="6452002"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rot="13500000">
              <a:off x="6428172"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rot="13635000">
              <a:off x="6405261"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rot="13770000">
              <a:off x="6383302"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rot="13905000">
              <a:off x="6362331"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rot="14040000">
              <a:off x="6342380"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rot="14175000">
              <a:off x="6323478"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1" name="直接连接符 460"/>
            <p:cNvCxnSpPr/>
            <p:nvPr/>
          </p:nvCxnSpPr>
          <p:spPr>
            <a:xfrm rot="14310000">
              <a:off x="6305657"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rot="14445000">
              <a:off x="6288941"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p:nvPr/>
          </p:nvCxnSpPr>
          <p:spPr>
            <a:xfrm rot="14580000">
              <a:off x="6273358" y="376871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rot="14715000">
              <a:off x="6258932" y="37389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p:nvPr/>
          </p:nvCxnSpPr>
          <p:spPr>
            <a:xfrm rot="14850000">
              <a:off x="6245684" y="37086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rot="14985000">
              <a:off x="6233636" y="367790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7" name="直接连接符 466"/>
            <p:cNvCxnSpPr/>
            <p:nvPr/>
          </p:nvCxnSpPr>
          <p:spPr>
            <a:xfrm rot="15120000">
              <a:off x="6222805" y="364666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rot="15255000">
              <a:off x="6213209" y="36150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9" name="直接连接符 468"/>
            <p:cNvCxnSpPr/>
            <p:nvPr/>
          </p:nvCxnSpPr>
          <p:spPr>
            <a:xfrm rot="15390000">
              <a:off x="6204864" y="358304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0" name="直接连接符 469"/>
            <p:cNvCxnSpPr/>
            <p:nvPr/>
          </p:nvCxnSpPr>
          <p:spPr>
            <a:xfrm rot="15525000">
              <a:off x="6197779" y="35507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rot="15660000">
              <a:off x="6191967" y="351821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p:nvPr/>
          </p:nvCxnSpPr>
          <p:spPr>
            <a:xfrm rot="15795000">
              <a:off x="6187438" y="348547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p:nvPr/>
          </p:nvCxnSpPr>
          <p:spPr>
            <a:xfrm rot="15930000">
              <a:off x="6184198" y="3452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p:nvPr/>
          </p:nvCxnSpPr>
          <p:spPr>
            <a:xfrm rot="16065000">
              <a:off x="6182253" y="3419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p:nvPr/>
          </p:nvCxnSpPr>
          <p:spPr>
            <a:xfrm rot="16335000">
              <a:off x="6182253" y="335347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rot="16470000">
              <a:off x="6184198" y="33204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rot="16605000">
              <a:off x="6187438" y="328757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rot="16740000">
              <a:off x="6191967" y="325483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p:nvPr/>
          </p:nvCxnSpPr>
          <p:spPr>
            <a:xfrm rot="16875000">
              <a:off x="6197779" y="322229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p:nvPr/>
          </p:nvCxnSpPr>
          <p:spPr>
            <a:xfrm rot="17010000">
              <a:off x="6204864" y="31900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rot="17145000">
              <a:off x="6213209" y="315801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p:nvPr/>
          </p:nvCxnSpPr>
          <p:spPr>
            <a:xfrm rot="17280000">
              <a:off x="6222805" y="31263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p:nvPr/>
          </p:nvCxnSpPr>
          <p:spPr>
            <a:xfrm rot="17415000">
              <a:off x="6233636" y="309515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p:nvPr/>
          </p:nvCxnSpPr>
          <p:spPr>
            <a:xfrm rot="17550000">
              <a:off x="6245684" y="30643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rot="17685000">
              <a:off x="6258932" y="30340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rot="17820000">
              <a:off x="6273358" y="300433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rot="17955000">
              <a:off x="6288941" y="297518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rot="18090000">
              <a:off x="6305657" y="29466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rot="18225000">
              <a:off x="6323478" y="291882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p:nvPr/>
          </p:nvCxnSpPr>
          <p:spPr>
            <a:xfrm rot="18360000">
              <a:off x="6342380" y="289170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p:nvPr/>
          </p:nvCxnSpPr>
          <p:spPr>
            <a:xfrm rot="18495000">
              <a:off x="6362331" y="286535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p:nvPr/>
          </p:nvCxnSpPr>
          <p:spPr>
            <a:xfrm rot="18630000">
              <a:off x="6383302" y="283979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rot="18765000">
              <a:off x="6405261" y="281508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rot="18900000">
              <a:off x="6428172"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rot="19035000">
              <a:off x="6452002"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rot="19170000">
              <a:off x="6476711"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rot="19305000">
              <a:off x="6502264"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rot="19440000">
              <a:off x="6528621"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p:nvPr/>
          </p:nvCxnSpPr>
          <p:spPr>
            <a:xfrm rot="19575000">
              <a:off x="6555741"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rot="19710000">
              <a:off x="6583582"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rot="19845000">
              <a:off x="6612101"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rot="19980000">
              <a:off x="6641256"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rot="20115000">
              <a:off x="6670997"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rot="20250000">
              <a:off x="6701284"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rot="20385000">
              <a:off x="6732066"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rot="20520000">
              <a:off x="6763300"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rot="20655000">
              <a:off x="6794932"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rot="20790000">
              <a:off x="6826918"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rot="20925000">
              <a:off x="6859207"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rot="21060000">
              <a:off x="6891749"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rot="21195000">
              <a:off x="6924495"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rot="21330000">
              <a:off x="6957391"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p:nvPr/>
          </p:nvCxnSpPr>
          <p:spPr>
            <a:xfrm rot="21465000">
              <a:off x="6990391"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14" name="组合 513"/>
            <p:cNvGrpSpPr/>
            <p:nvPr/>
          </p:nvGrpSpPr>
          <p:grpSpPr>
            <a:xfrm>
              <a:off x="6132084" y="3436045"/>
              <a:ext cx="1784866" cy="0"/>
              <a:chOff x="1701800" y="2755900"/>
              <a:chExt cx="2746508" cy="0"/>
            </a:xfrm>
          </p:grpSpPr>
          <p:cxnSp>
            <p:nvCxnSpPr>
              <p:cNvPr id="524" name="直接连接符 523"/>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5" name="组合 514"/>
            <p:cNvGrpSpPr/>
            <p:nvPr/>
          </p:nvGrpSpPr>
          <p:grpSpPr>
            <a:xfrm rot="5400000">
              <a:off x="6130021" y="3437533"/>
              <a:ext cx="1784866" cy="0"/>
              <a:chOff x="1701800" y="2755900"/>
              <a:chExt cx="2746508" cy="0"/>
            </a:xfrm>
          </p:grpSpPr>
          <p:cxnSp>
            <p:nvCxnSpPr>
              <p:cNvPr id="522" name="直接连接符 521"/>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6" name="组合 515"/>
            <p:cNvGrpSpPr/>
            <p:nvPr/>
          </p:nvGrpSpPr>
          <p:grpSpPr>
            <a:xfrm rot="2700000">
              <a:off x="6178461" y="3389534"/>
              <a:ext cx="1784866" cy="0"/>
              <a:chOff x="1701800" y="2755900"/>
              <a:chExt cx="2746508" cy="0"/>
            </a:xfrm>
          </p:grpSpPr>
          <p:cxnSp>
            <p:nvCxnSpPr>
              <p:cNvPr id="520" name="直接连接符 519"/>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7" name="组合 516"/>
            <p:cNvGrpSpPr/>
            <p:nvPr/>
          </p:nvGrpSpPr>
          <p:grpSpPr>
            <a:xfrm rot="18900000" flipH="1">
              <a:off x="6155355" y="3460596"/>
              <a:ext cx="1784866" cy="0"/>
              <a:chOff x="1701800" y="2755900"/>
              <a:chExt cx="2746508" cy="0"/>
            </a:xfrm>
          </p:grpSpPr>
          <p:cxnSp>
            <p:nvCxnSpPr>
              <p:cNvPr id="518" name="直接连接符 517"/>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26" name="组合 525"/>
          <p:cNvGrpSpPr/>
          <p:nvPr/>
        </p:nvGrpSpPr>
        <p:grpSpPr>
          <a:xfrm>
            <a:off x="6874807" y="1329901"/>
            <a:ext cx="1640144" cy="1639550"/>
            <a:chOff x="2329031" y="904800"/>
            <a:chExt cx="2752780" cy="2752780"/>
          </a:xfrm>
        </p:grpSpPr>
        <p:sp>
          <p:nvSpPr>
            <p:cNvPr id="527" name="椭圆 526"/>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8" name="椭圆 527"/>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29" name="文本框 1607"/>
          <p:cNvSpPr txBox="1"/>
          <p:nvPr/>
        </p:nvSpPr>
        <p:spPr>
          <a:xfrm>
            <a:off x="7315577" y="1871968"/>
            <a:ext cx="836193" cy="507831"/>
          </a:xfrm>
          <a:prstGeom prst="rect">
            <a:avLst/>
          </a:prstGeom>
          <a:noFill/>
        </p:spPr>
        <p:txBody>
          <a:bodyPr wrap="square" rtlCol="0">
            <a:spAutoFit/>
          </a:bodyPr>
          <a:lstStyle/>
          <a:p>
            <a:pPr algn="ctr"/>
            <a:r>
              <a:rPr lang="en-US" altLang="zh-CN" sz="2700" dirty="0">
                <a:solidFill>
                  <a:srgbClr val="7030A0"/>
                </a:solidFill>
                <a:latin typeface="Impact" panose="020B0806030902050204" pitchFamily="34" charset="0"/>
              </a:rPr>
              <a:t>92%</a:t>
            </a:r>
            <a:endParaRPr lang="zh-CN" altLang="en-US" sz="2700" dirty="0">
              <a:solidFill>
                <a:srgbClr val="7030A0"/>
              </a:solidFill>
              <a:latin typeface="Impact" panose="020B0806030902050204" pitchFamily="34" charset="0"/>
            </a:endParaRPr>
          </a:p>
        </p:txBody>
      </p:sp>
      <p:grpSp>
        <p:nvGrpSpPr>
          <p:cNvPr id="530" name="组合 529"/>
          <p:cNvGrpSpPr/>
          <p:nvPr/>
        </p:nvGrpSpPr>
        <p:grpSpPr>
          <a:xfrm>
            <a:off x="7028613" y="1442576"/>
            <a:ext cx="1356280" cy="1374331"/>
            <a:chOff x="9370263" y="1923879"/>
            <a:chExt cx="1808138" cy="1832865"/>
          </a:xfrm>
        </p:grpSpPr>
        <p:cxnSp>
          <p:nvCxnSpPr>
            <p:cNvPr id="531" name="直接连接符 530"/>
            <p:cNvCxnSpPr/>
            <p:nvPr/>
          </p:nvCxnSpPr>
          <p:spPr>
            <a:xfrm>
              <a:off x="10261622" y="197146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2" name="直接连接符 531"/>
            <p:cNvCxnSpPr/>
            <p:nvPr/>
          </p:nvCxnSpPr>
          <p:spPr>
            <a:xfrm rot="135000">
              <a:off x="10294671" y="197211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3" name="直接连接符 532"/>
            <p:cNvCxnSpPr/>
            <p:nvPr/>
          </p:nvCxnSpPr>
          <p:spPr>
            <a:xfrm rot="270000">
              <a:off x="10327671" y="19740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4" name="直接连接符 533"/>
            <p:cNvCxnSpPr/>
            <p:nvPr/>
          </p:nvCxnSpPr>
          <p:spPr>
            <a:xfrm rot="405000">
              <a:off x="10360569" y="197730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5" name="直接连接符 534"/>
            <p:cNvCxnSpPr/>
            <p:nvPr/>
          </p:nvCxnSpPr>
          <p:spPr>
            <a:xfrm rot="540000">
              <a:off x="10393314" y="198183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6" name="直接连接符 535"/>
            <p:cNvCxnSpPr/>
            <p:nvPr/>
          </p:nvCxnSpPr>
          <p:spPr>
            <a:xfrm rot="675000">
              <a:off x="10425856" y="19876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7" name="直接连接符 536"/>
            <p:cNvCxnSpPr/>
            <p:nvPr/>
          </p:nvCxnSpPr>
          <p:spPr>
            <a:xfrm rot="810000">
              <a:off x="10458145" y="199472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8" name="直接连接符 537"/>
            <p:cNvCxnSpPr/>
            <p:nvPr/>
          </p:nvCxnSpPr>
          <p:spPr>
            <a:xfrm rot="945000">
              <a:off x="10490131" y="200307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9" name="直接连接符 538"/>
            <p:cNvCxnSpPr/>
            <p:nvPr/>
          </p:nvCxnSpPr>
          <p:spPr>
            <a:xfrm rot="1080000">
              <a:off x="10521764" y="201266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0" name="直接连接符 539"/>
            <p:cNvCxnSpPr/>
            <p:nvPr/>
          </p:nvCxnSpPr>
          <p:spPr>
            <a:xfrm rot="1215000">
              <a:off x="10552996" y="202349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1" name="直接连接符 540"/>
            <p:cNvCxnSpPr/>
            <p:nvPr/>
          </p:nvCxnSpPr>
          <p:spPr>
            <a:xfrm rot="1350000">
              <a:off x="10583780" y="20355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2" name="直接连接符 541"/>
            <p:cNvCxnSpPr/>
            <p:nvPr/>
          </p:nvCxnSpPr>
          <p:spPr>
            <a:xfrm rot="1485000">
              <a:off x="10614065" y="20487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3" name="直接连接符 542"/>
            <p:cNvCxnSpPr/>
            <p:nvPr/>
          </p:nvCxnSpPr>
          <p:spPr>
            <a:xfrm rot="1620000">
              <a:off x="10643809" y="206322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4" name="直接连接符 543"/>
            <p:cNvCxnSpPr/>
            <p:nvPr/>
          </p:nvCxnSpPr>
          <p:spPr>
            <a:xfrm rot="1755000">
              <a:off x="10672961" y="20788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5" name="直接连接符 544"/>
            <p:cNvCxnSpPr/>
            <p:nvPr/>
          </p:nvCxnSpPr>
          <p:spPr>
            <a:xfrm rot="1890000">
              <a:off x="10701480" y="209551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6" name="直接连接符 545"/>
            <p:cNvCxnSpPr/>
            <p:nvPr/>
          </p:nvCxnSpPr>
          <p:spPr>
            <a:xfrm rot="2025000">
              <a:off x="10729322" y="211334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7" name="直接连接符 546"/>
            <p:cNvCxnSpPr/>
            <p:nvPr/>
          </p:nvCxnSpPr>
          <p:spPr>
            <a:xfrm rot="2160000">
              <a:off x="10756442"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8" name="直接连接符 547"/>
            <p:cNvCxnSpPr/>
            <p:nvPr/>
          </p:nvCxnSpPr>
          <p:spPr>
            <a:xfrm rot="2295000">
              <a:off x="10782799"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9" name="直接连接符 548"/>
            <p:cNvCxnSpPr/>
            <p:nvPr/>
          </p:nvCxnSpPr>
          <p:spPr>
            <a:xfrm rot="2430000">
              <a:off x="10808352"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0" name="直接连接符 549"/>
            <p:cNvCxnSpPr/>
            <p:nvPr/>
          </p:nvCxnSpPr>
          <p:spPr>
            <a:xfrm rot="2565000">
              <a:off x="10833061"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1" name="直接连接符 550"/>
            <p:cNvCxnSpPr/>
            <p:nvPr/>
          </p:nvCxnSpPr>
          <p:spPr>
            <a:xfrm rot="2700000">
              <a:off x="10856891"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2" name="直接连接符 551"/>
            <p:cNvCxnSpPr/>
            <p:nvPr/>
          </p:nvCxnSpPr>
          <p:spPr>
            <a:xfrm rot="2835000">
              <a:off x="10879803"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3" name="直接连接符 552"/>
            <p:cNvCxnSpPr/>
            <p:nvPr/>
          </p:nvCxnSpPr>
          <p:spPr>
            <a:xfrm rot="2970000">
              <a:off x="10901761"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4" name="直接连接符 553"/>
            <p:cNvCxnSpPr/>
            <p:nvPr/>
          </p:nvCxnSpPr>
          <p:spPr>
            <a:xfrm rot="3105000">
              <a:off x="1092273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5" name="直接连接符 554"/>
            <p:cNvCxnSpPr/>
            <p:nvPr/>
          </p:nvCxnSpPr>
          <p:spPr>
            <a:xfrm rot="3240000">
              <a:off x="10942683"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6" name="直接连接符 555"/>
            <p:cNvCxnSpPr/>
            <p:nvPr/>
          </p:nvCxnSpPr>
          <p:spPr>
            <a:xfrm rot="3375000">
              <a:off x="10961585"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7" name="直接连接符 556"/>
            <p:cNvCxnSpPr/>
            <p:nvPr/>
          </p:nvCxnSpPr>
          <p:spPr>
            <a:xfrm rot="3510000">
              <a:off x="10979406"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8" name="直接连接符 557"/>
            <p:cNvCxnSpPr/>
            <p:nvPr/>
          </p:nvCxnSpPr>
          <p:spPr>
            <a:xfrm rot="3645000">
              <a:off x="10996122"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9" name="直接连接符 558"/>
            <p:cNvCxnSpPr/>
            <p:nvPr/>
          </p:nvCxnSpPr>
          <p:spPr>
            <a:xfrm rot="3780000">
              <a:off x="11011705"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0" name="直接连接符 559"/>
            <p:cNvCxnSpPr/>
            <p:nvPr/>
          </p:nvCxnSpPr>
          <p:spPr>
            <a:xfrm rot="3915000">
              <a:off x="11026131"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1" name="直接连接符 560"/>
            <p:cNvCxnSpPr/>
            <p:nvPr/>
          </p:nvCxnSpPr>
          <p:spPr>
            <a:xfrm rot="4050000">
              <a:off x="11039379"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2" name="直接连接符 561"/>
            <p:cNvCxnSpPr/>
            <p:nvPr/>
          </p:nvCxnSpPr>
          <p:spPr>
            <a:xfrm rot="4185000">
              <a:off x="11051428"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3" name="直接连接符 562"/>
            <p:cNvCxnSpPr/>
            <p:nvPr/>
          </p:nvCxnSpPr>
          <p:spPr>
            <a:xfrm rot="4320000">
              <a:off x="11062256"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4" name="直接连接符 563"/>
            <p:cNvCxnSpPr/>
            <p:nvPr/>
          </p:nvCxnSpPr>
          <p:spPr>
            <a:xfrm rot="4455000">
              <a:off x="11071853"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5" name="直接连接符 564"/>
            <p:cNvCxnSpPr/>
            <p:nvPr/>
          </p:nvCxnSpPr>
          <p:spPr>
            <a:xfrm rot="4590000">
              <a:off x="11080200"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6" name="直接连接符 565"/>
            <p:cNvCxnSpPr/>
            <p:nvPr/>
          </p:nvCxnSpPr>
          <p:spPr>
            <a:xfrm rot="4725000">
              <a:off x="11087285"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7" name="直接连接符 566"/>
            <p:cNvCxnSpPr/>
            <p:nvPr/>
          </p:nvCxnSpPr>
          <p:spPr>
            <a:xfrm rot="4860000">
              <a:off x="11093095"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8" name="直接连接符 567"/>
            <p:cNvCxnSpPr/>
            <p:nvPr/>
          </p:nvCxnSpPr>
          <p:spPr>
            <a:xfrm rot="4995000">
              <a:off x="11097625"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9" name="直接连接符 568"/>
            <p:cNvCxnSpPr/>
            <p:nvPr/>
          </p:nvCxnSpPr>
          <p:spPr>
            <a:xfrm rot="5130000">
              <a:off x="11100865"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0" name="直接连接符 569"/>
            <p:cNvCxnSpPr/>
            <p:nvPr/>
          </p:nvCxnSpPr>
          <p:spPr>
            <a:xfrm rot="5265000">
              <a:off x="11102811"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1" name="直接连接符 570"/>
            <p:cNvCxnSpPr/>
            <p:nvPr/>
          </p:nvCxnSpPr>
          <p:spPr>
            <a:xfrm rot="5535000">
              <a:off x="11102811"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2" name="直接连接符 571"/>
            <p:cNvCxnSpPr/>
            <p:nvPr/>
          </p:nvCxnSpPr>
          <p:spPr>
            <a:xfrm rot="5670000">
              <a:off x="11100865"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3" name="直接连接符 572"/>
            <p:cNvCxnSpPr/>
            <p:nvPr/>
          </p:nvCxnSpPr>
          <p:spPr>
            <a:xfrm rot="5805000">
              <a:off x="11097625"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rot="5940000">
              <a:off x="11093095"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5" name="直接连接符 574"/>
            <p:cNvCxnSpPr/>
            <p:nvPr/>
          </p:nvCxnSpPr>
          <p:spPr>
            <a:xfrm rot="6075000">
              <a:off x="11087285"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6" name="直接连接符 575"/>
            <p:cNvCxnSpPr/>
            <p:nvPr/>
          </p:nvCxnSpPr>
          <p:spPr>
            <a:xfrm rot="6210000">
              <a:off x="11080200"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7" name="直接连接符 576"/>
            <p:cNvCxnSpPr/>
            <p:nvPr/>
          </p:nvCxnSpPr>
          <p:spPr>
            <a:xfrm rot="6345000">
              <a:off x="11071853"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8" name="直接连接符 577"/>
            <p:cNvCxnSpPr/>
            <p:nvPr/>
          </p:nvCxnSpPr>
          <p:spPr>
            <a:xfrm rot="6480000">
              <a:off x="11062256"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9" name="直接连接符 578"/>
            <p:cNvCxnSpPr/>
            <p:nvPr/>
          </p:nvCxnSpPr>
          <p:spPr>
            <a:xfrm rot="6615000">
              <a:off x="11051428"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0" name="直接连接符 579"/>
            <p:cNvCxnSpPr/>
            <p:nvPr/>
          </p:nvCxnSpPr>
          <p:spPr>
            <a:xfrm rot="6750000">
              <a:off x="11039379"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1" name="直接连接符 580"/>
            <p:cNvCxnSpPr/>
            <p:nvPr/>
          </p:nvCxnSpPr>
          <p:spPr>
            <a:xfrm rot="6885000">
              <a:off x="11026131"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2" name="直接连接符 581"/>
            <p:cNvCxnSpPr/>
            <p:nvPr/>
          </p:nvCxnSpPr>
          <p:spPr>
            <a:xfrm rot="7020000">
              <a:off x="11011705"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3" name="直接连接符 582"/>
            <p:cNvCxnSpPr/>
            <p:nvPr/>
          </p:nvCxnSpPr>
          <p:spPr>
            <a:xfrm rot="7155000">
              <a:off x="10996122"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4" name="直接连接符 583"/>
            <p:cNvCxnSpPr/>
            <p:nvPr/>
          </p:nvCxnSpPr>
          <p:spPr>
            <a:xfrm rot="7290000">
              <a:off x="10979406"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5" name="直接连接符 584"/>
            <p:cNvCxnSpPr/>
            <p:nvPr/>
          </p:nvCxnSpPr>
          <p:spPr>
            <a:xfrm rot="7425000">
              <a:off x="10961585"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6" name="直接连接符 585"/>
            <p:cNvCxnSpPr/>
            <p:nvPr/>
          </p:nvCxnSpPr>
          <p:spPr>
            <a:xfrm rot="7560000">
              <a:off x="10942683"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7" name="直接连接符 586"/>
            <p:cNvCxnSpPr/>
            <p:nvPr/>
          </p:nvCxnSpPr>
          <p:spPr>
            <a:xfrm rot="7695000">
              <a:off x="1092273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8" name="直接连接符 587"/>
            <p:cNvCxnSpPr/>
            <p:nvPr/>
          </p:nvCxnSpPr>
          <p:spPr>
            <a:xfrm rot="7830000">
              <a:off x="10901761"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9" name="直接连接符 588"/>
            <p:cNvCxnSpPr/>
            <p:nvPr/>
          </p:nvCxnSpPr>
          <p:spPr>
            <a:xfrm rot="7965000">
              <a:off x="10879803"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rot="8100000">
              <a:off x="10856891"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1" name="直接连接符 590"/>
            <p:cNvCxnSpPr/>
            <p:nvPr/>
          </p:nvCxnSpPr>
          <p:spPr>
            <a:xfrm rot="8235000">
              <a:off x="10833061"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2" name="直接连接符 591"/>
            <p:cNvCxnSpPr/>
            <p:nvPr/>
          </p:nvCxnSpPr>
          <p:spPr>
            <a:xfrm rot="8370000">
              <a:off x="10808352"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3" name="直接连接符 592"/>
            <p:cNvCxnSpPr/>
            <p:nvPr/>
          </p:nvCxnSpPr>
          <p:spPr>
            <a:xfrm rot="8505000">
              <a:off x="10782799"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4" name="直接连接符 593"/>
            <p:cNvCxnSpPr/>
            <p:nvPr/>
          </p:nvCxnSpPr>
          <p:spPr>
            <a:xfrm rot="8640000">
              <a:off x="10756442"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5" name="直接连接符 594"/>
            <p:cNvCxnSpPr/>
            <p:nvPr/>
          </p:nvCxnSpPr>
          <p:spPr>
            <a:xfrm rot="8775000">
              <a:off x="10729322"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nvCxnSpPr>
          <p:spPr>
            <a:xfrm rot="8910000">
              <a:off x="10701480"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rot="9045000">
              <a:off x="10672961"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rot="9180000">
              <a:off x="10643809"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rot="9315000">
              <a:off x="10614065"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rot="9450000">
              <a:off x="10583780"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rot="9585000">
              <a:off x="10552996"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rot="9720000">
              <a:off x="10521764"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rot="9855000">
              <a:off x="10490131"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rot="9990000">
              <a:off x="10458145"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rot="10125000">
              <a:off x="10425856"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rot="10260000">
              <a:off x="10393314"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rot="10395000">
              <a:off x="10360569"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rot="10530000">
              <a:off x="10327671"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rot="10665000">
              <a:off x="10294671"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rot="10935000">
              <a:off x="10228572"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rot="11070000">
              <a:off x="10195572"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rot="11205000">
              <a:off x="10162674"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rot="11340000">
              <a:off x="10129930"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rot="11475000">
              <a:off x="10097387"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rot="11610000">
              <a:off x="10065098"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rot="11745000">
              <a:off x="10033112"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rot="11880000">
              <a:off x="10001480"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rot="12015000">
              <a:off x="9970247"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rot="12150000">
              <a:off x="9939464"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rot="12285000">
              <a:off x="9909178"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rot="12420000">
              <a:off x="9879435"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rot="12555000">
              <a:off x="9850282"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rot="12690000">
              <a:off x="9821763"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rot="12825000">
              <a:off x="9793921"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rot="12960000">
              <a:off x="9766801"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rot="13095000">
              <a:off x="9740444"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rot="13230000">
              <a:off x="9714891"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rot="13365000">
              <a:off x="9690182"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rot="13500000">
              <a:off x="9666352"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rot="13635000">
              <a:off x="9643441"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rot="13770000">
              <a:off x="9621482"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rot="13905000">
              <a:off x="960051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rot="14040000">
              <a:off x="9580560"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rot="14175000">
              <a:off x="9561659"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rot="14310000">
              <a:off x="9543837"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rot="14445000">
              <a:off x="9527121"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rot="14580000">
              <a:off x="9511538"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rot="14715000">
              <a:off x="9497112"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rot="14850000">
              <a:off x="9483864"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rot="14985000">
              <a:off x="9471815"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rot="15120000">
              <a:off x="9460985"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rot="15255000">
              <a:off x="9451390"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5390000">
              <a:off x="9443043"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rot="15525000">
              <a:off x="9435958"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5660000">
              <a:off x="9430147"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rot="15795000">
              <a:off x="9425618"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rot="15930000">
              <a:off x="9422378"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rot="16065000">
              <a:off x="9420432"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rot="16335000">
              <a:off x="9420432"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rot="16470000">
              <a:off x="9422378"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rot="16605000">
              <a:off x="9425618"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rot="16740000">
              <a:off x="9430147"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rot="16875000">
              <a:off x="9435958"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rot="17010000">
              <a:off x="9443043"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rot="17145000">
              <a:off x="9451390"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rot="17280000">
              <a:off x="9460985"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rot="17415000">
              <a:off x="9471815"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rot="17550000">
              <a:off x="9483864"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rot="17685000">
              <a:off x="9497112"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rot="17820000">
              <a:off x="9511538"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rot="17955000">
              <a:off x="9527121"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rot="18090000">
              <a:off x="9543837"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rot="18225000">
              <a:off x="9561659"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rot="18360000">
              <a:off x="9580560"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rot="18495000">
              <a:off x="960051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rot="18630000">
              <a:off x="9621482"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rot="18765000">
              <a:off x="9643441"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rot="18900000">
              <a:off x="9666352"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rot="19035000">
              <a:off x="9690182"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rot="19170000">
              <a:off x="9714891"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rot="19305000">
              <a:off x="9740444"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rot="19440000">
              <a:off x="9766801"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rot="19575000">
              <a:off x="9793921" y="21133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4" name="直接连接符 673"/>
            <p:cNvCxnSpPr/>
            <p:nvPr/>
          </p:nvCxnSpPr>
          <p:spPr>
            <a:xfrm rot="19710000">
              <a:off x="9821763" y="209551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rot="19845000">
              <a:off x="9850282" y="207880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rot="19980000">
              <a:off x="9879435" y="20632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7" name="直接连接符 676"/>
            <p:cNvCxnSpPr/>
            <p:nvPr/>
          </p:nvCxnSpPr>
          <p:spPr>
            <a:xfrm rot="20115000">
              <a:off x="9909178" y="20487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8" name="直接连接符 677"/>
            <p:cNvCxnSpPr/>
            <p:nvPr/>
          </p:nvCxnSpPr>
          <p:spPr>
            <a:xfrm rot="20250000">
              <a:off x="9939464" y="20355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nvCxnSpPr>
          <p:spPr>
            <a:xfrm rot="20385000">
              <a:off x="9970247" y="202349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rot="20520000">
              <a:off x="10001480" y="20126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1" name="直接连接符 680"/>
            <p:cNvCxnSpPr/>
            <p:nvPr/>
          </p:nvCxnSpPr>
          <p:spPr>
            <a:xfrm rot="20655000">
              <a:off x="10033112" y="200307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2" name="直接连接符 681"/>
            <p:cNvCxnSpPr/>
            <p:nvPr/>
          </p:nvCxnSpPr>
          <p:spPr>
            <a:xfrm rot="20790000">
              <a:off x="10065098" y="199472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3" name="直接连接符 682"/>
            <p:cNvCxnSpPr/>
            <p:nvPr/>
          </p:nvCxnSpPr>
          <p:spPr>
            <a:xfrm rot="20925000">
              <a:off x="10097387" y="19876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4" name="直接连接符 683"/>
            <p:cNvCxnSpPr/>
            <p:nvPr/>
          </p:nvCxnSpPr>
          <p:spPr>
            <a:xfrm rot="21060000">
              <a:off x="10129930" y="198183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5" name="直接连接符 684"/>
            <p:cNvCxnSpPr/>
            <p:nvPr/>
          </p:nvCxnSpPr>
          <p:spPr>
            <a:xfrm rot="21195000">
              <a:off x="10162674" y="197730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6" name="直接连接符 685"/>
            <p:cNvCxnSpPr/>
            <p:nvPr/>
          </p:nvCxnSpPr>
          <p:spPr>
            <a:xfrm rot="21330000">
              <a:off x="10195572" y="197406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7" name="直接连接符 686"/>
            <p:cNvCxnSpPr/>
            <p:nvPr/>
          </p:nvCxnSpPr>
          <p:spPr>
            <a:xfrm rot="21465000">
              <a:off x="10228572" y="197211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8" name="组合 687"/>
            <p:cNvGrpSpPr/>
            <p:nvPr/>
          </p:nvGrpSpPr>
          <p:grpSpPr>
            <a:xfrm>
              <a:off x="9370263" y="2862823"/>
              <a:ext cx="1784866" cy="0"/>
              <a:chOff x="1701800" y="2755900"/>
              <a:chExt cx="2746508" cy="0"/>
            </a:xfrm>
          </p:grpSpPr>
          <p:cxnSp>
            <p:nvCxnSpPr>
              <p:cNvPr id="698" name="直接连接符 697"/>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9" name="直接连接符 698"/>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89" name="组合 688"/>
            <p:cNvGrpSpPr/>
            <p:nvPr/>
          </p:nvGrpSpPr>
          <p:grpSpPr>
            <a:xfrm rot="5400000">
              <a:off x="9368201" y="2864311"/>
              <a:ext cx="1784866" cy="0"/>
              <a:chOff x="1701800" y="2755900"/>
              <a:chExt cx="2746508" cy="0"/>
            </a:xfrm>
          </p:grpSpPr>
          <p:cxnSp>
            <p:nvCxnSpPr>
              <p:cNvPr id="696" name="直接连接符 695"/>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7" name="直接连接符 696"/>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90" name="组合 689"/>
            <p:cNvGrpSpPr/>
            <p:nvPr/>
          </p:nvGrpSpPr>
          <p:grpSpPr>
            <a:xfrm rot="2700000">
              <a:off x="9416641" y="2816312"/>
              <a:ext cx="1784866" cy="0"/>
              <a:chOff x="1701800" y="2755900"/>
              <a:chExt cx="2746508" cy="0"/>
            </a:xfrm>
          </p:grpSpPr>
          <p:cxnSp>
            <p:nvCxnSpPr>
              <p:cNvPr id="694" name="直接连接符 693"/>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5" name="直接连接符 694"/>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91" name="组合 690"/>
            <p:cNvGrpSpPr/>
            <p:nvPr/>
          </p:nvGrpSpPr>
          <p:grpSpPr>
            <a:xfrm rot="18900000" flipH="1">
              <a:off x="9393535" y="2887374"/>
              <a:ext cx="1784866" cy="0"/>
              <a:chOff x="1701800" y="2755900"/>
              <a:chExt cx="2746508" cy="0"/>
            </a:xfrm>
          </p:grpSpPr>
          <p:cxnSp>
            <p:nvCxnSpPr>
              <p:cNvPr id="692" name="直接连接符 691"/>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3" name="直接连接符 692"/>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00" name="组合 699"/>
          <p:cNvGrpSpPr/>
          <p:nvPr/>
        </p:nvGrpSpPr>
        <p:grpSpPr>
          <a:xfrm>
            <a:off x="4992166" y="3241409"/>
            <a:ext cx="1403053" cy="1492739"/>
            <a:chOff x="6655354" y="4322879"/>
            <a:chExt cx="1870493" cy="1990779"/>
          </a:xfrm>
        </p:grpSpPr>
        <p:sp>
          <p:nvSpPr>
            <p:cNvPr id="701" name="文本框 168"/>
            <p:cNvSpPr txBox="1"/>
            <p:nvPr/>
          </p:nvSpPr>
          <p:spPr>
            <a:xfrm>
              <a:off x="6655354" y="4322879"/>
              <a:ext cx="1870493" cy="430986"/>
            </a:xfrm>
            <a:prstGeom prst="rect">
              <a:avLst/>
            </a:prstGeom>
            <a:noFill/>
          </p:spPr>
          <p:txBody>
            <a:bodyPr wrap="square" rtlCol="0">
              <a:spAutoFit/>
            </a:bodyPr>
            <a:lstStyle/>
            <a:p>
              <a:r>
                <a:rPr lang="zh-CN" altLang="en-US" sz="1500" dirty="0">
                  <a:solidFill>
                    <a:srgbClr val="F6615B"/>
                  </a:solidFill>
                  <a:latin typeface="微软雅黑" panose="020B0503020204020204" pitchFamily="34" charset="-122"/>
                  <a:ea typeface="微软雅黑" panose="020B0503020204020204" pitchFamily="34" charset="-122"/>
                </a:rPr>
                <a:t>在此添加标题</a:t>
              </a:r>
            </a:p>
          </p:txBody>
        </p:sp>
        <p:sp>
          <p:nvSpPr>
            <p:cNvPr id="702" name="文本框 113"/>
            <p:cNvSpPr txBox="1"/>
            <p:nvPr/>
          </p:nvSpPr>
          <p:spPr>
            <a:xfrm>
              <a:off x="6673660"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03" name="组合 702"/>
          <p:cNvGrpSpPr/>
          <p:nvPr/>
        </p:nvGrpSpPr>
        <p:grpSpPr>
          <a:xfrm>
            <a:off x="2894626" y="3241409"/>
            <a:ext cx="1403053" cy="1492739"/>
            <a:chOff x="3858998" y="4322879"/>
            <a:chExt cx="1870493" cy="1990779"/>
          </a:xfrm>
        </p:grpSpPr>
        <p:sp>
          <p:nvSpPr>
            <p:cNvPr id="704" name="文本框 170"/>
            <p:cNvSpPr txBox="1"/>
            <p:nvPr/>
          </p:nvSpPr>
          <p:spPr>
            <a:xfrm>
              <a:off x="3858998" y="4322879"/>
              <a:ext cx="1870493" cy="430986"/>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p>
          </p:txBody>
        </p:sp>
        <p:sp>
          <p:nvSpPr>
            <p:cNvPr id="705" name="文本框 113"/>
            <p:cNvSpPr txBox="1"/>
            <p:nvPr/>
          </p:nvSpPr>
          <p:spPr>
            <a:xfrm>
              <a:off x="3915404"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06" name="组合 705"/>
          <p:cNvGrpSpPr/>
          <p:nvPr/>
        </p:nvGrpSpPr>
        <p:grpSpPr>
          <a:xfrm>
            <a:off x="7187026" y="3241409"/>
            <a:ext cx="1403053" cy="1492739"/>
            <a:chOff x="9581453" y="4322879"/>
            <a:chExt cx="1870493" cy="1990779"/>
          </a:xfrm>
        </p:grpSpPr>
        <p:sp>
          <p:nvSpPr>
            <p:cNvPr id="707" name="文本框 166"/>
            <p:cNvSpPr txBox="1"/>
            <p:nvPr/>
          </p:nvSpPr>
          <p:spPr>
            <a:xfrm>
              <a:off x="9581453" y="4322879"/>
              <a:ext cx="1870493" cy="430986"/>
            </a:xfrm>
            <a:prstGeom prst="rect">
              <a:avLst/>
            </a:prstGeom>
            <a:noFill/>
          </p:spPr>
          <p:txBody>
            <a:bodyPr wrap="square" rtlCol="0">
              <a:spAutoFit/>
            </a:bodyPr>
            <a:lstStyle/>
            <a:p>
              <a:r>
                <a:rPr lang="zh-CN" altLang="en-US" sz="1500" dirty="0">
                  <a:solidFill>
                    <a:srgbClr val="7030A0"/>
                  </a:solidFill>
                  <a:latin typeface="微软雅黑" panose="020B0503020204020204" pitchFamily="34" charset="-122"/>
                  <a:ea typeface="微软雅黑" panose="020B0503020204020204" pitchFamily="34" charset="-122"/>
                </a:rPr>
                <a:t>在此添加标题</a:t>
              </a:r>
            </a:p>
          </p:txBody>
        </p:sp>
        <p:sp>
          <p:nvSpPr>
            <p:cNvPr id="708" name="文本框 113"/>
            <p:cNvSpPr txBox="1"/>
            <p:nvPr/>
          </p:nvSpPr>
          <p:spPr>
            <a:xfrm>
              <a:off x="9634793"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09" name="组合 708"/>
          <p:cNvGrpSpPr/>
          <p:nvPr/>
        </p:nvGrpSpPr>
        <p:grpSpPr>
          <a:xfrm>
            <a:off x="720883" y="3241409"/>
            <a:ext cx="1404339" cy="1492739"/>
            <a:chOff x="961052" y="4322879"/>
            <a:chExt cx="1872208" cy="1990779"/>
          </a:xfrm>
        </p:grpSpPr>
        <p:sp>
          <p:nvSpPr>
            <p:cNvPr id="710" name="文本框 161"/>
            <p:cNvSpPr txBox="1"/>
            <p:nvPr/>
          </p:nvSpPr>
          <p:spPr>
            <a:xfrm>
              <a:off x="962766" y="4322879"/>
              <a:ext cx="1870494" cy="430986"/>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p>
          </p:txBody>
        </p:sp>
        <p:sp>
          <p:nvSpPr>
            <p:cNvPr id="711" name="文本框 113"/>
            <p:cNvSpPr txBox="1"/>
            <p:nvPr/>
          </p:nvSpPr>
          <p:spPr>
            <a:xfrm>
              <a:off x="961052"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 fill="hold"/>
                                        <p:tgtEl>
                                          <p:spTgt spid="3"/>
                                        </p:tgtEl>
                                        <p:attrNameLst>
                                          <p:attrName>ppt_w</p:attrName>
                                        </p:attrNameLst>
                                      </p:cBhvr>
                                      <p:tavLst>
                                        <p:tav tm="0">
                                          <p:val>
                                            <p:fltVal val="0"/>
                                          </p:val>
                                        </p:tav>
                                        <p:tav tm="100000">
                                          <p:val>
                                            <p:strVal val="#ppt_w"/>
                                          </p:val>
                                        </p:tav>
                                      </p:tavLst>
                                    </p:anim>
                                    <p:anim calcmode="lin" valueType="num">
                                      <p:cBhvr>
                                        <p:cTn id="12" dur="100" fill="hold"/>
                                        <p:tgtEl>
                                          <p:spTgt spid="3"/>
                                        </p:tgtEl>
                                        <p:attrNameLst>
                                          <p:attrName>ppt_h</p:attrName>
                                        </p:attrNameLst>
                                      </p:cBhvr>
                                      <p:tavLst>
                                        <p:tav tm="0">
                                          <p:val>
                                            <p:fltVal val="0"/>
                                          </p:val>
                                        </p:tav>
                                        <p:tav tm="100000">
                                          <p:val>
                                            <p:strVal val="#ppt_h"/>
                                          </p:val>
                                        </p:tav>
                                      </p:tavLst>
                                    </p:anim>
                                    <p:animEffect transition="in" filter="fade">
                                      <p:cBhvr>
                                        <p:cTn id="13" dur="100"/>
                                        <p:tgtEl>
                                          <p:spTgt spid="3"/>
                                        </p:tgtEl>
                                      </p:cBhvr>
                                    </p:animEffect>
                                  </p:childTnLst>
                                </p:cTn>
                              </p:par>
                              <p:par>
                                <p:cTn id="14" presetID="6" presetClass="emph" presetSubtype="0" fill="hold" nodeType="withEffect">
                                  <p:stCondLst>
                                    <p:cond delay="100"/>
                                  </p:stCondLst>
                                  <p:childTnLst>
                                    <p:animScale>
                                      <p:cBhvr>
                                        <p:cTn id="15" dur="100" fill="hold"/>
                                        <p:tgtEl>
                                          <p:spTgt spid="3"/>
                                        </p:tgtEl>
                                      </p:cBhvr>
                                      <p:by x="110000" y="110000"/>
                                    </p:animScale>
                                  </p:childTnLst>
                                </p:cTn>
                              </p:par>
                              <p:par>
                                <p:cTn id="16" presetID="6" presetClass="emph" presetSubtype="0" fill="hold" nodeType="withEffect">
                                  <p:stCondLst>
                                    <p:cond delay="200"/>
                                  </p:stCondLst>
                                  <p:childTnLst>
                                    <p:animScale>
                                      <p:cBhvr>
                                        <p:cTn id="17" dur="200" fill="hold"/>
                                        <p:tgtEl>
                                          <p:spTgt spid="3"/>
                                        </p:tgtEl>
                                      </p:cBhvr>
                                      <p:by x="90000" y="90000"/>
                                    </p:animScale>
                                  </p:childTnLst>
                                </p:cTn>
                              </p:par>
                              <p:par>
                                <p:cTn id="18" presetID="6" presetClass="emph" presetSubtype="0" fill="hold" nodeType="withEffect">
                                  <p:stCondLst>
                                    <p:cond delay="400"/>
                                  </p:stCondLst>
                                  <p:childTnLst>
                                    <p:animScale>
                                      <p:cBhvr>
                                        <p:cTn id="19" dur="100" fill="hold"/>
                                        <p:tgtEl>
                                          <p:spTgt spid="3"/>
                                        </p:tgtEl>
                                      </p:cBhvr>
                                      <p:by x="105000" y="105000"/>
                                    </p:animScale>
                                  </p:childTnLst>
                                </p:cTn>
                              </p:par>
                              <p:par>
                                <p:cTn id="20" presetID="6" presetClass="emph" presetSubtype="0" fill="hold" nodeType="withEffect">
                                  <p:stCondLst>
                                    <p:cond delay="500"/>
                                  </p:stCondLst>
                                  <p:childTnLst>
                                    <p:animScale>
                                      <p:cBhvr>
                                        <p:cTn id="21" dur="200" fill="hold"/>
                                        <p:tgtEl>
                                          <p:spTgt spid="3"/>
                                        </p:tgtEl>
                                      </p:cBhvr>
                                      <p:by x="95000" y="95000"/>
                                    </p:animScale>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78"/>
                                        </p:tgtEl>
                                        <p:attrNameLst>
                                          <p:attrName>style.visibility</p:attrName>
                                        </p:attrNameLst>
                                      </p:cBhvr>
                                      <p:to>
                                        <p:strVal val="visible"/>
                                      </p:to>
                                    </p:set>
                                    <p:anim calcmode="lin" valueType="num">
                                      <p:cBhvr>
                                        <p:cTn id="25" dur="100" fill="hold"/>
                                        <p:tgtEl>
                                          <p:spTgt spid="178"/>
                                        </p:tgtEl>
                                        <p:attrNameLst>
                                          <p:attrName>ppt_w</p:attrName>
                                        </p:attrNameLst>
                                      </p:cBhvr>
                                      <p:tavLst>
                                        <p:tav tm="0">
                                          <p:val>
                                            <p:fltVal val="0"/>
                                          </p:val>
                                        </p:tav>
                                        <p:tav tm="100000">
                                          <p:val>
                                            <p:strVal val="#ppt_w"/>
                                          </p:val>
                                        </p:tav>
                                      </p:tavLst>
                                    </p:anim>
                                    <p:anim calcmode="lin" valueType="num">
                                      <p:cBhvr>
                                        <p:cTn id="26" dur="100" fill="hold"/>
                                        <p:tgtEl>
                                          <p:spTgt spid="178"/>
                                        </p:tgtEl>
                                        <p:attrNameLst>
                                          <p:attrName>ppt_h</p:attrName>
                                        </p:attrNameLst>
                                      </p:cBhvr>
                                      <p:tavLst>
                                        <p:tav tm="0">
                                          <p:val>
                                            <p:fltVal val="0"/>
                                          </p:val>
                                        </p:tav>
                                        <p:tav tm="100000">
                                          <p:val>
                                            <p:strVal val="#ppt_h"/>
                                          </p:val>
                                        </p:tav>
                                      </p:tavLst>
                                    </p:anim>
                                    <p:animEffect transition="in" filter="fade">
                                      <p:cBhvr>
                                        <p:cTn id="27" dur="100"/>
                                        <p:tgtEl>
                                          <p:spTgt spid="178"/>
                                        </p:tgtEl>
                                      </p:cBhvr>
                                    </p:animEffect>
                                  </p:childTnLst>
                                </p:cTn>
                              </p:par>
                              <p:par>
                                <p:cTn id="28" presetID="6" presetClass="emph" presetSubtype="0" fill="hold" nodeType="withEffect">
                                  <p:stCondLst>
                                    <p:cond delay="100"/>
                                  </p:stCondLst>
                                  <p:childTnLst>
                                    <p:animScale>
                                      <p:cBhvr>
                                        <p:cTn id="29" dur="100" fill="hold"/>
                                        <p:tgtEl>
                                          <p:spTgt spid="178"/>
                                        </p:tgtEl>
                                      </p:cBhvr>
                                      <p:by x="110000" y="110000"/>
                                    </p:animScale>
                                  </p:childTnLst>
                                </p:cTn>
                              </p:par>
                              <p:par>
                                <p:cTn id="30" presetID="6" presetClass="emph" presetSubtype="0" fill="hold" nodeType="withEffect">
                                  <p:stCondLst>
                                    <p:cond delay="200"/>
                                  </p:stCondLst>
                                  <p:childTnLst>
                                    <p:animScale>
                                      <p:cBhvr>
                                        <p:cTn id="31" dur="200" fill="hold"/>
                                        <p:tgtEl>
                                          <p:spTgt spid="178"/>
                                        </p:tgtEl>
                                      </p:cBhvr>
                                      <p:by x="90000" y="90000"/>
                                    </p:animScale>
                                  </p:childTnLst>
                                </p:cTn>
                              </p:par>
                              <p:par>
                                <p:cTn id="32" presetID="6" presetClass="emph" presetSubtype="0" fill="hold" nodeType="withEffect">
                                  <p:stCondLst>
                                    <p:cond delay="400"/>
                                  </p:stCondLst>
                                  <p:childTnLst>
                                    <p:animScale>
                                      <p:cBhvr>
                                        <p:cTn id="33" dur="100" fill="hold"/>
                                        <p:tgtEl>
                                          <p:spTgt spid="178"/>
                                        </p:tgtEl>
                                      </p:cBhvr>
                                      <p:by x="105000" y="105000"/>
                                    </p:animScale>
                                  </p:childTnLst>
                                </p:cTn>
                              </p:par>
                              <p:par>
                                <p:cTn id="34" presetID="6" presetClass="emph" presetSubtype="0" fill="hold" nodeType="withEffect">
                                  <p:stCondLst>
                                    <p:cond delay="500"/>
                                  </p:stCondLst>
                                  <p:childTnLst>
                                    <p:animScale>
                                      <p:cBhvr>
                                        <p:cTn id="35" dur="200" fill="hold"/>
                                        <p:tgtEl>
                                          <p:spTgt spid="178"/>
                                        </p:tgtEl>
                                      </p:cBhvr>
                                      <p:by x="95000" y="95000"/>
                                    </p:animScale>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352"/>
                                        </p:tgtEl>
                                        <p:attrNameLst>
                                          <p:attrName>style.visibility</p:attrName>
                                        </p:attrNameLst>
                                      </p:cBhvr>
                                      <p:to>
                                        <p:strVal val="visible"/>
                                      </p:to>
                                    </p:set>
                                    <p:anim calcmode="lin" valueType="num">
                                      <p:cBhvr>
                                        <p:cTn id="39" dur="100" fill="hold"/>
                                        <p:tgtEl>
                                          <p:spTgt spid="352"/>
                                        </p:tgtEl>
                                        <p:attrNameLst>
                                          <p:attrName>ppt_w</p:attrName>
                                        </p:attrNameLst>
                                      </p:cBhvr>
                                      <p:tavLst>
                                        <p:tav tm="0">
                                          <p:val>
                                            <p:fltVal val="0"/>
                                          </p:val>
                                        </p:tav>
                                        <p:tav tm="100000">
                                          <p:val>
                                            <p:strVal val="#ppt_w"/>
                                          </p:val>
                                        </p:tav>
                                      </p:tavLst>
                                    </p:anim>
                                    <p:anim calcmode="lin" valueType="num">
                                      <p:cBhvr>
                                        <p:cTn id="40" dur="100" fill="hold"/>
                                        <p:tgtEl>
                                          <p:spTgt spid="352"/>
                                        </p:tgtEl>
                                        <p:attrNameLst>
                                          <p:attrName>ppt_h</p:attrName>
                                        </p:attrNameLst>
                                      </p:cBhvr>
                                      <p:tavLst>
                                        <p:tav tm="0">
                                          <p:val>
                                            <p:fltVal val="0"/>
                                          </p:val>
                                        </p:tav>
                                        <p:tav tm="100000">
                                          <p:val>
                                            <p:strVal val="#ppt_h"/>
                                          </p:val>
                                        </p:tav>
                                      </p:tavLst>
                                    </p:anim>
                                    <p:animEffect transition="in" filter="fade">
                                      <p:cBhvr>
                                        <p:cTn id="41" dur="100"/>
                                        <p:tgtEl>
                                          <p:spTgt spid="352"/>
                                        </p:tgtEl>
                                      </p:cBhvr>
                                    </p:animEffect>
                                  </p:childTnLst>
                                </p:cTn>
                              </p:par>
                              <p:par>
                                <p:cTn id="42" presetID="6" presetClass="emph" presetSubtype="0" fill="hold" nodeType="withEffect">
                                  <p:stCondLst>
                                    <p:cond delay="100"/>
                                  </p:stCondLst>
                                  <p:childTnLst>
                                    <p:animScale>
                                      <p:cBhvr>
                                        <p:cTn id="43" dur="100" fill="hold"/>
                                        <p:tgtEl>
                                          <p:spTgt spid="352"/>
                                        </p:tgtEl>
                                      </p:cBhvr>
                                      <p:by x="110000" y="110000"/>
                                    </p:animScale>
                                  </p:childTnLst>
                                </p:cTn>
                              </p:par>
                              <p:par>
                                <p:cTn id="44" presetID="6" presetClass="emph" presetSubtype="0" fill="hold" nodeType="withEffect">
                                  <p:stCondLst>
                                    <p:cond delay="200"/>
                                  </p:stCondLst>
                                  <p:childTnLst>
                                    <p:animScale>
                                      <p:cBhvr>
                                        <p:cTn id="45" dur="200" fill="hold"/>
                                        <p:tgtEl>
                                          <p:spTgt spid="352"/>
                                        </p:tgtEl>
                                      </p:cBhvr>
                                      <p:by x="90000" y="90000"/>
                                    </p:animScale>
                                  </p:childTnLst>
                                </p:cTn>
                              </p:par>
                              <p:par>
                                <p:cTn id="46" presetID="6" presetClass="emph" presetSubtype="0" fill="hold" nodeType="withEffect">
                                  <p:stCondLst>
                                    <p:cond delay="400"/>
                                  </p:stCondLst>
                                  <p:childTnLst>
                                    <p:animScale>
                                      <p:cBhvr>
                                        <p:cTn id="47" dur="100" fill="hold"/>
                                        <p:tgtEl>
                                          <p:spTgt spid="352"/>
                                        </p:tgtEl>
                                      </p:cBhvr>
                                      <p:by x="105000" y="105000"/>
                                    </p:animScale>
                                  </p:childTnLst>
                                </p:cTn>
                              </p:par>
                              <p:par>
                                <p:cTn id="48" presetID="6" presetClass="emph" presetSubtype="0" fill="hold" nodeType="withEffect">
                                  <p:stCondLst>
                                    <p:cond delay="500"/>
                                  </p:stCondLst>
                                  <p:childTnLst>
                                    <p:animScale>
                                      <p:cBhvr>
                                        <p:cTn id="49" dur="200" fill="hold"/>
                                        <p:tgtEl>
                                          <p:spTgt spid="352"/>
                                        </p:tgtEl>
                                      </p:cBhvr>
                                      <p:by x="95000" y="95000"/>
                                    </p:animScale>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526"/>
                                        </p:tgtEl>
                                        <p:attrNameLst>
                                          <p:attrName>style.visibility</p:attrName>
                                        </p:attrNameLst>
                                      </p:cBhvr>
                                      <p:to>
                                        <p:strVal val="visible"/>
                                      </p:to>
                                    </p:set>
                                    <p:anim calcmode="lin" valueType="num">
                                      <p:cBhvr>
                                        <p:cTn id="53" dur="100" fill="hold"/>
                                        <p:tgtEl>
                                          <p:spTgt spid="526"/>
                                        </p:tgtEl>
                                        <p:attrNameLst>
                                          <p:attrName>ppt_w</p:attrName>
                                        </p:attrNameLst>
                                      </p:cBhvr>
                                      <p:tavLst>
                                        <p:tav tm="0">
                                          <p:val>
                                            <p:fltVal val="0"/>
                                          </p:val>
                                        </p:tav>
                                        <p:tav tm="100000">
                                          <p:val>
                                            <p:strVal val="#ppt_w"/>
                                          </p:val>
                                        </p:tav>
                                      </p:tavLst>
                                    </p:anim>
                                    <p:anim calcmode="lin" valueType="num">
                                      <p:cBhvr>
                                        <p:cTn id="54" dur="100" fill="hold"/>
                                        <p:tgtEl>
                                          <p:spTgt spid="526"/>
                                        </p:tgtEl>
                                        <p:attrNameLst>
                                          <p:attrName>ppt_h</p:attrName>
                                        </p:attrNameLst>
                                      </p:cBhvr>
                                      <p:tavLst>
                                        <p:tav tm="0">
                                          <p:val>
                                            <p:fltVal val="0"/>
                                          </p:val>
                                        </p:tav>
                                        <p:tav tm="100000">
                                          <p:val>
                                            <p:strVal val="#ppt_h"/>
                                          </p:val>
                                        </p:tav>
                                      </p:tavLst>
                                    </p:anim>
                                    <p:animEffect transition="in" filter="fade">
                                      <p:cBhvr>
                                        <p:cTn id="55" dur="100"/>
                                        <p:tgtEl>
                                          <p:spTgt spid="526"/>
                                        </p:tgtEl>
                                      </p:cBhvr>
                                    </p:animEffect>
                                  </p:childTnLst>
                                </p:cTn>
                              </p:par>
                              <p:par>
                                <p:cTn id="56" presetID="6" presetClass="emph" presetSubtype="0" fill="hold" nodeType="withEffect">
                                  <p:stCondLst>
                                    <p:cond delay="100"/>
                                  </p:stCondLst>
                                  <p:childTnLst>
                                    <p:animScale>
                                      <p:cBhvr>
                                        <p:cTn id="57" dur="100" fill="hold"/>
                                        <p:tgtEl>
                                          <p:spTgt spid="526"/>
                                        </p:tgtEl>
                                      </p:cBhvr>
                                      <p:by x="110000" y="110000"/>
                                    </p:animScale>
                                  </p:childTnLst>
                                </p:cTn>
                              </p:par>
                              <p:par>
                                <p:cTn id="58" presetID="6" presetClass="emph" presetSubtype="0" fill="hold" nodeType="withEffect">
                                  <p:stCondLst>
                                    <p:cond delay="200"/>
                                  </p:stCondLst>
                                  <p:childTnLst>
                                    <p:animScale>
                                      <p:cBhvr>
                                        <p:cTn id="59" dur="200" fill="hold"/>
                                        <p:tgtEl>
                                          <p:spTgt spid="526"/>
                                        </p:tgtEl>
                                      </p:cBhvr>
                                      <p:by x="90000" y="90000"/>
                                    </p:animScale>
                                  </p:childTnLst>
                                </p:cTn>
                              </p:par>
                              <p:par>
                                <p:cTn id="60" presetID="6" presetClass="emph" presetSubtype="0" fill="hold" nodeType="withEffect">
                                  <p:stCondLst>
                                    <p:cond delay="400"/>
                                  </p:stCondLst>
                                  <p:childTnLst>
                                    <p:animScale>
                                      <p:cBhvr>
                                        <p:cTn id="61" dur="100" fill="hold"/>
                                        <p:tgtEl>
                                          <p:spTgt spid="526"/>
                                        </p:tgtEl>
                                      </p:cBhvr>
                                      <p:by x="105000" y="105000"/>
                                    </p:animScale>
                                  </p:childTnLst>
                                </p:cTn>
                              </p:par>
                              <p:par>
                                <p:cTn id="62" presetID="6" presetClass="emph" presetSubtype="0" fill="hold" nodeType="withEffect">
                                  <p:stCondLst>
                                    <p:cond delay="500"/>
                                  </p:stCondLst>
                                  <p:childTnLst>
                                    <p:animScale>
                                      <p:cBhvr>
                                        <p:cTn id="63" dur="200" fill="hold"/>
                                        <p:tgtEl>
                                          <p:spTgt spid="526"/>
                                        </p:tgtEl>
                                      </p:cBhvr>
                                      <p:by x="95000" y="95000"/>
                                    </p:animScale>
                                  </p:childTnLst>
                                </p:cTn>
                              </p:par>
                            </p:childTnLst>
                          </p:cTn>
                        </p:par>
                        <p:par>
                          <p:cTn id="64" fill="hold">
                            <p:stCondLst>
                              <p:cond delay="2500"/>
                            </p:stCondLst>
                            <p:childTnLst>
                              <p:par>
                                <p:cTn id="65" presetID="21" presetClass="entr" presetSubtype="1"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heel(1)">
                                      <p:cBhvr>
                                        <p:cTn id="67" dur="1000"/>
                                        <p:tgtEl>
                                          <p:spTgt spid="8"/>
                                        </p:tgtEl>
                                      </p:cBhvr>
                                    </p:animEffect>
                                  </p:childTnLst>
                                </p:cTn>
                              </p:par>
                            </p:childTnLst>
                          </p:cTn>
                        </p:par>
                        <p:par>
                          <p:cTn id="68" fill="hold">
                            <p:stCondLst>
                              <p:cond delay="3500"/>
                            </p:stCondLst>
                            <p:childTnLst>
                              <p:par>
                                <p:cTn id="69" presetID="14" presetClass="entr" presetSubtype="1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randombar(horizontal)">
                                      <p:cBhvr>
                                        <p:cTn id="71" dur="500"/>
                                        <p:tgtEl>
                                          <p:spTgt spid="7"/>
                                        </p:tgtEl>
                                      </p:cBhvr>
                                    </p:animEffect>
                                  </p:childTnLst>
                                </p:cTn>
                              </p:par>
                            </p:childTnLst>
                          </p:cTn>
                        </p:par>
                        <p:par>
                          <p:cTn id="72" fill="hold">
                            <p:stCondLst>
                              <p:cond delay="4000"/>
                            </p:stCondLst>
                            <p:childTnLst>
                              <p:par>
                                <p:cTn id="73" presetID="22" presetClass="entr" presetSubtype="1" fill="hold" nodeType="afterEffect">
                                  <p:stCondLst>
                                    <p:cond delay="0"/>
                                  </p:stCondLst>
                                  <p:childTnLst>
                                    <p:set>
                                      <p:cBhvr>
                                        <p:cTn id="74" dur="1" fill="hold">
                                          <p:stCondLst>
                                            <p:cond delay="0"/>
                                          </p:stCondLst>
                                        </p:cTn>
                                        <p:tgtEl>
                                          <p:spTgt spid="709"/>
                                        </p:tgtEl>
                                        <p:attrNameLst>
                                          <p:attrName>style.visibility</p:attrName>
                                        </p:attrNameLst>
                                      </p:cBhvr>
                                      <p:to>
                                        <p:strVal val="visible"/>
                                      </p:to>
                                    </p:set>
                                    <p:animEffect transition="in" filter="wipe(up)">
                                      <p:cBhvr>
                                        <p:cTn id="75" dur="500"/>
                                        <p:tgtEl>
                                          <p:spTgt spid="709"/>
                                        </p:tgtEl>
                                      </p:cBhvr>
                                    </p:animEffect>
                                  </p:childTnLst>
                                </p:cTn>
                              </p:par>
                            </p:childTnLst>
                          </p:cTn>
                        </p:par>
                        <p:par>
                          <p:cTn id="76" fill="hold">
                            <p:stCondLst>
                              <p:cond delay="4500"/>
                            </p:stCondLst>
                            <p:childTnLst>
                              <p:par>
                                <p:cTn id="77" presetID="21" presetClass="entr" presetSubtype="1" fill="hold" nodeType="afterEffect">
                                  <p:stCondLst>
                                    <p:cond delay="0"/>
                                  </p:stCondLst>
                                  <p:childTnLst>
                                    <p:set>
                                      <p:cBhvr>
                                        <p:cTn id="78" dur="1" fill="hold">
                                          <p:stCondLst>
                                            <p:cond delay="0"/>
                                          </p:stCondLst>
                                        </p:cTn>
                                        <p:tgtEl>
                                          <p:spTgt spid="182"/>
                                        </p:tgtEl>
                                        <p:attrNameLst>
                                          <p:attrName>style.visibility</p:attrName>
                                        </p:attrNameLst>
                                      </p:cBhvr>
                                      <p:to>
                                        <p:strVal val="visible"/>
                                      </p:to>
                                    </p:set>
                                    <p:animEffect transition="in" filter="wheel(1)">
                                      <p:cBhvr>
                                        <p:cTn id="79" dur="1000"/>
                                        <p:tgtEl>
                                          <p:spTgt spid="182"/>
                                        </p:tgtEl>
                                      </p:cBhvr>
                                    </p:animEffect>
                                  </p:childTnLst>
                                </p:cTn>
                              </p:par>
                            </p:childTnLst>
                          </p:cTn>
                        </p:par>
                        <p:par>
                          <p:cTn id="80" fill="hold">
                            <p:stCondLst>
                              <p:cond delay="5500"/>
                            </p:stCondLst>
                            <p:childTnLst>
                              <p:par>
                                <p:cTn id="81" presetID="14" presetClass="entr" presetSubtype="10" fill="hold" grpId="0" nodeType="afterEffect">
                                  <p:stCondLst>
                                    <p:cond delay="0"/>
                                  </p:stCondLst>
                                  <p:childTnLst>
                                    <p:set>
                                      <p:cBhvr>
                                        <p:cTn id="82" dur="1" fill="hold">
                                          <p:stCondLst>
                                            <p:cond delay="0"/>
                                          </p:stCondLst>
                                        </p:cTn>
                                        <p:tgtEl>
                                          <p:spTgt spid="181"/>
                                        </p:tgtEl>
                                        <p:attrNameLst>
                                          <p:attrName>style.visibility</p:attrName>
                                        </p:attrNameLst>
                                      </p:cBhvr>
                                      <p:to>
                                        <p:strVal val="visible"/>
                                      </p:to>
                                    </p:set>
                                    <p:animEffect transition="in" filter="randombar(horizontal)">
                                      <p:cBhvr>
                                        <p:cTn id="83" dur="500"/>
                                        <p:tgtEl>
                                          <p:spTgt spid="181"/>
                                        </p:tgtEl>
                                      </p:cBhvr>
                                    </p:animEffect>
                                  </p:childTnLst>
                                </p:cTn>
                              </p:par>
                            </p:childTnLst>
                          </p:cTn>
                        </p:par>
                        <p:par>
                          <p:cTn id="84" fill="hold">
                            <p:stCondLst>
                              <p:cond delay="6000"/>
                            </p:stCondLst>
                            <p:childTnLst>
                              <p:par>
                                <p:cTn id="85" presetID="22" presetClass="entr" presetSubtype="1" fill="hold" nodeType="afterEffect">
                                  <p:stCondLst>
                                    <p:cond delay="0"/>
                                  </p:stCondLst>
                                  <p:childTnLst>
                                    <p:set>
                                      <p:cBhvr>
                                        <p:cTn id="86" dur="1" fill="hold">
                                          <p:stCondLst>
                                            <p:cond delay="0"/>
                                          </p:stCondLst>
                                        </p:cTn>
                                        <p:tgtEl>
                                          <p:spTgt spid="703"/>
                                        </p:tgtEl>
                                        <p:attrNameLst>
                                          <p:attrName>style.visibility</p:attrName>
                                        </p:attrNameLst>
                                      </p:cBhvr>
                                      <p:to>
                                        <p:strVal val="visible"/>
                                      </p:to>
                                    </p:set>
                                    <p:animEffect transition="in" filter="wipe(up)">
                                      <p:cBhvr>
                                        <p:cTn id="87" dur="500"/>
                                        <p:tgtEl>
                                          <p:spTgt spid="703"/>
                                        </p:tgtEl>
                                      </p:cBhvr>
                                    </p:animEffect>
                                  </p:childTnLst>
                                </p:cTn>
                              </p:par>
                            </p:childTnLst>
                          </p:cTn>
                        </p:par>
                        <p:par>
                          <p:cTn id="88" fill="hold">
                            <p:stCondLst>
                              <p:cond delay="6500"/>
                            </p:stCondLst>
                            <p:childTnLst>
                              <p:par>
                                <p:cTn id="89" presetID="21" presetClass="entr" presetSubtype="1" fill="hold" nodeType="afterEffect">
                                  <p:stCondLst>
                                    <p:cond delay="0"/>
                                  </p:stCondLst>
                                  <p:childTnLst>
                                    <p:set>
                                      <p:cBhvr>
                                        <p:cTn id="90" dur="1" fill="hold">
                                          <p:stCondLst>
                                            <p:cond delay="0"/>
                                          </p:stCondLst>
                                        </p:cTn>
                                        <p:tgtEl>
                                          <p:spTgt spid="356"/>
                                        </p:tgtEl>
                                        <p:attrNameLst>
                                          <p:attrName>style.visibility</p:attrName>
                                        </p:attrNameLst>
                                      </p:cBhvr>
                                      <p:to>
                                        <p:strVal val="visible"/>
                                      </p:to>
                                    </p:set>
                                    <p:animEffect transition="in" filter="wheel(1)">
                                      <p:cBhvr>
                                        <p:cTn id="91" dur="1000"/>
                                        <p:tgtEl>
                                          <p:spTgt spid="356"/>
                                        </p:tgtEl>
                                      </p:cBhvr>
                                    </p:animEffect>
                                  </p:childTnLst>
                                </p:cTn>
                              </p:par>
                            </p:childTnLst>
                          </p:cTn>
                        </p:par>
                        <p:par>
                          <p:cTn id="92" fill="hold">
                            <p:stCondLst>
                              <p:cond delay="7500"/>
                            </p:stCondLst>
                            <p:childTnLst>
                              <p:par>
                                <p:cTn id="93" presetID="14" presetClass="entr" presetSubtype="10" fill="hold" grpId="0" nodeType="afterEffect">
                                  <p:stCondLst>
                                    <p:cond delay="0"/>
                                  </p:stCondLst>
                                  <p:childTnLst>
                                    <p:set>
                                      <p:cBhvr>
                                        <p:cTn id="94" dur="1" fill="hold">
                                          <p:stCondLst>
                                            <p:cond delay="0"/>
                                          </p:stCondLst>
                                        </p:cTn>
                                        <p:tgtEl>
                                          <p:spTgt spid="355"/>
                                        </p:tgtEl>
                                        <p:attrNameLst>
                                          <p:attrName>style.visibility</p:attrName>
                                        </p:attrNameLst>
                                      </p:cBhvr>
                                      <p:to>
                                        <p:strVal val="visible"/>
                                      </p:to>
                                    </p:set>
                                    <p:animEffect transition="in" filter="randombar(horizontal)">
                                      <p:cBhvr>
                                        <p:cTn id="95" dur="500"/>
                                        <p:tgtEl>
                                          <p:spTgt spid="355"/>
                                        </p:tgtEl>
                                      </p:cBhvr>
                                    </p:animEffect>
                                  </p:childTnLst>
                                </p:cTn>
                              </p:par>
                            </p:childTnLst>
                          </p:cTn>
                        </p:par>
                        <p:par>
                          <p:cTn id="96" fill="hold">
                            <p:stCondLst>
                              <p:cond delay="8000"/>
                            </p:stCondLst>
                            <p:childTnLst>
                              <p:par>
                                <p:cTn id="97" presetID="22" presetClass="entr" presetSubtype="1" fill="hold" nodeType="afterEffect">
                                  <p:stCondLst>
                                    <p:cond delay="0"/>
                                  </p:stCondLst>
                                  <p:childTnLst>
                                    <p:set>
                                      <p:cBhvr>
                                        <p:cTn id="98" dur="1" fill="hold">
                                          <p:stCondLst>
                                            <p:cond delay="0"/>
                                          </p:stCondLst>
                                        </p:cTn>
                                        <p:tgtEl>
                                          <p:spTgt spid="700"/>
                                        </p:tgtEl>
                                        <p:attrNameLst>
                                          <p:attrName>style.visibility</p:attrName>
                                        </p:attrNameLst>
                                      </p:cBhvr>
                                      <p:to>
                                        <p:strVal val="visible"/>
                                      </p:to>
                                    </p:set>
                                    <p:animEffect transition="in" filter="wipe(up)">
                                      <p:cBhvr>
                                        <p:cTn id="99" dur="500"/>
                                        <p:tgtEl>
                                          <p:spTgt spid="700"/>
                                        </p:tgtEl>
                                      </p:cBhvr>
                                    </p:animEffect>
                                  </p:childTnLst>
                                </p:cTn>
                              </p:par>
                            </p:childTnLst>
                          </p:cTn>
                        </p:par>
                        <p:par>
                          <p:cTn id="100" fill="hold">
                            <p:stCondLst>
                              <p:cond delay="8500"/>
                            </p:stCondLst>
                            <p:childTnLst>
                              <p:par>
                                <p:cTn id="101" presetID="21" presetClass="entr" presetSubtype="1" fill="hold" nodeType="afterEffect">
                                  <p:stCondLst>
                                    <p:cond delay="0"/>
                                  </p:stCondLst>
                                  <p:childTnLst>
                                    <p:set>
                                      <p:cBhvr>
                                        <p:cTn id="102" dur="1" fill="hold">
                                          <p:stCondLst>
                                            <p:cond delay="0"/>
                                          </p:stCondLst>
                                        </p:cTn>
                                        <p:tgtEl>
                                          <p:spTgt spid="530"/>
                                        </p:tgtEl>
                                        <p:attrNameLst>
                                          <p:attrName>style.visibility</p:attrName>
                                        </p:attrNameLst>
                                      </p:cBhvr>
                                      <p:to>
                                        <p:strVal val="visible"/>
                                      </p:to>
                                    </p:set>
                                    <p:animEffect transition="in" filter="wheel(1)">
                                      <p:cBhvr>
                                        <p:cTn id="103" dur="1000"/>
                                        <p:tgtEl>
                                          <p:spTgt spid="530"/>
                                        </p:tgtEl>
                                      </p:cBhvr>
                                    </p:animEffect>
                                  </p:childTnLst>
                                </p:cTn>
                              </p:par>
                            </p:childTnLst>
                          </p:cTn>
                        </p:par>
                        <p:par>
                          <p:cTn id="104" fill="hold">
                            <p:stCondLst>
                              <p:cond delay="9500"/>
                            </p:stCondLst>
                            <p:childTnLst>
                              <p:par>
                                <p:cTn id="105" presetID="14" presetClass="entr" presetSubtype="10" fill="hold" grpId="0" nodeType="afterEffect">
                                  <p:stCondLst>
                                    <p:cond delay="0"/>
                                  </p:stCondLst>
                                  <p:childTnLst>
                                    <p:set>
                                      <p:cBhvr>
                                        <p:cTn id="106" dur="1" fill="hold">
                                          <p:stCondLst>
                                            <p:cond delay="0"/>
                                          </p:stCondLst>
                                        </p:cTn>
                                        <p:tgtEl>
                                          <p:spTgt spid="529"/>
                                        </p:tgtEl>
                                        <p:attrNameLst>
                                          <p:attrName>style.visibility</p:attrName>
                                        </p:attrNameLst>
                                      </p:cBhvr>
                                      <p:to>
                                        <p:strVal val="visible"/>
                                      </p:to>
                                    </p:set>
                                    <p:animEffect transition="in" filter="randombar(horizontal)">
                                      <p:cBhvr>
                                        <p:cTn id="107" dur="500"/>
                                        <p:tgtEl>
                                          <p:spTgt spid="529"/>
                                        </p:tgtEl>
                                      </p:cBhvr>
                                    </p:animEffect>
                                  </p:childTnLst>
                                </p:cTn>
                              </p:par>
                            </p:childTnLst>
                          </p:cTn>
                        </p:par>
                        <p:par>
                          <p:cTn id="108" fill="hold">
                            <p:stCondLst>
                              <p:cond delay="10000"/>
                            </p:stCondLst>
                            <p:childTnLst>
                              <p:par>
                                <p:cTn id="109" presetID="22" presetClass="entr" presetSubtype="1" fill="hold" nodeType="afterEffect">
                                  <p:stCondLst>
                                    <p:cond delay="0"/>
                                  </p:stCondLst>
                                  <p:childTnLst>
                                    <p:set>
                                      <p:cBhvr>
                                        <p:cTn id="110" dur="1" fill="hold">
                                          <p:stCondLst>
                                            <p:cond delay="0"/>
                                          </p:stCondLst>
                                        </p:cTn>
                                        <p:tgtEl>
                                          <p:spTgt spid="706"/>
                                        </p:tgtEl>
                                        <p:attrNameLst>
                                          <p:attrName>style.visibility</p:attrName>
                                        </p:attrNameLst>
                                      </p:cBhvr>
                                      <p:to>
                                        <p:strVal val="visible"/>
                                      </p:to>
                                    </p:set>
                                    <p:animEffect transition="in" filter="wipe(up)">
                                      <p:cBhvr>
                                        <p:cTn id="111" dur="5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81" grpId="0"/>
      <p:bldP spid="355" grpId="0"/>
      <p:bldP spid="5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0B0BE"/>
                </a:solidFill>
                <a:latin typeface="微软雅黑" panose="020B0503020204020204" pitchFamily="34" charset="-122"/>
                <a:ea typeface="微软雅黑" panose="020B0503020204020204" pitchFamily="34" charset="-122"/>
              </a:rPr>
              <a:t>单击添加标题</a:t>
            </a:r>
          </a:p>
        </p:txBody>
      </p:sp>
      <p:sp>
        <p:nvSpPr>
          <p:cNvPr id="3" name="文本框 63"/>
          <p:cNvSpPr txBox="1"/>
          <p:nvPr/>
        </p:nvSpPr>
        <p:spPr>
          <a:xfrm>
            <a:off x="879019" y="3743619"/>
            <a:ext cx="1351562" cy="248209"/>
          </a:xfrm>
          <a:prstGeom prst="rect">
            <a:avLst/>
          </a:prstGeom>
          <a:noFill/>
        </p:spPr>
        <p:txBody>
          <a:bodyPr wrap="square" rtlCol="0">
            <a:spAutoFit/>
          </a:bodyPr>
          <a:lstStyle/>
          <a:p>
            <a:pPr algn="ctr"/>
            <a:r>
              <a:rPr lang="zh-CN" altLang="en-US" sz="1015" dirty="0">
                <a:solidFill>
                  <a:srgbClr val="01ACBE"/>
                </a:solidFill>
                <a:latin typeface="微软雅黑" panose="020B0503020204020204" pitchFamily="34" charset="-122"/>
                <a:ea typeface="微软雅黑" panose="020B0503020204020204" pitchFamily="34" charset="-122"/>
              </a:rPr>
              <a:t>在此添加标题</a:t>
            </a:r>
          </a:p>
        </p:txBody>
      </p:sp>
      <p:sp>
        <p:nvSpPr>
          <p:cNvPr id="5" name="文本框 77"/>
          <p:cNvSpPr txBox="1"/>
          <p:nvPr/>
        </p:nvSpPr>
        <p:spPr>
          <a:xfrm>
            <a:off x="6677272" y="1126335"/>
            <a:ext cx="1351562" cy="248209"/>
          </a:xfrm>
          <a:prstGeom prst="rect">
            <a:avLst/>
          </a:prstGeom>
          <a:noFill/>
        </p:spPr>
        <p:txBody>
          <a:bodyPr wrap="square" rtlCol="0">
            <a:spAutoFit/>
          </a:bodyPr>
          <a:lstStyle/>
          <a:p>
            <a:pPr algn="ctr"/>
            <a:r>
              <a:rPr lang="zh-CN" altLang="en-US" sz="1015" dirty="0">
                <a:solidFill>
                  <a:srgbClr val="663A77"/>
                </a:solidFill>
                <a:latin typeface="微软雅黑" panose="020B0503020204020204" pitchFamily="34" charset="-122"/>
                <a:ea typeface="微软雅黑" panose="020B0503020204020204" pitchFamily="34" charset="-122"/>
              </a:rPr>
              <a:t>在此添加标题</a:t>
            </a:r>
          </a:p>
        </p:txBody>
      </p:sp>
      <p:sp>
        <p:nvSpPr>
          <p:cNvPr id="6" name="文本框 93"/>
          <p:cNvSpPr txBox="1"/>
          <p:nvPr/>
        </p:nvSpPr>
        <p:spPr>
          <a:xfrm>
            <a:off x="6677272" y="3743619"/>
            <a:ext cx="1351562" cy="248209"/>
          </a:xfrm>
          <a:prstGeom prst="rect">
            <a:avLst/>
          </a:prstGeom>
          <a:noFill/>
        </p:spPr>
        <p:txBody>
          <a:bodyPr wrap="square" rtlCol="0">
            <a:spAutoFit/>
          </a:bodyPr>
          <a:lstStyle/>
          <a:p>
            <a:pPr algn="ctr"/>
            <a:r>
              <a:rPr lang="zh-CN" altLang="en-US" sz="1015" dirty="0">
                <a:solidFill>
                  <a:srgbClr val="E87071"/>
                </a:solidFill>
                <a:latin typeface="微软雅黑" panose="020B0503020204020204" pitchFamily="34" charset="-122"/>
                <a:ea typeface="微软雅黑" panose="020B0503020204020204" pitchFamily="34" charset="-122"/>
              </a:rPr>
              <a:t>在此添加标题</a:t>
            </a:r>
          </a:p>
        </p:txBody>
      </p:sp>
      <p:sp>
        <p:nvSpPr>
          <p:cNvPr id="7" name="文本框 94"/>
          <p:cNvSpPr txBox="1"/>
          <p:nvPr/>
        </p:nvSpPr>
        <p:spPr>
          <a:xfrm>
            <a:off x="884199" y="1126335"/>
            <a:ext cx="1351562" cy="248209"/>
          </a:xfrm>
          <a:prstGeom prst="rect">
            <a:avLst/>
          </a:prstGeom>
          <a:noFill/>
        </p:spPr>
        <p:txBody>
          <a:bodyPr wrap="square" rtlCol="0">
            <a:spAutoFit/>
          </a:bodyPr>
          <a:lstStyle/>
          <a:p>
            <a:pPr algn="ctr"/>
            <a:r>
              <a:rPr lang="zh-CN" altLang="en-US" sz="1015" dirty="0">
                <a:solidFill>
                  <a:srgbClr val="FFB850"/>
                </a:solidFill>
                <a:latin typeface="微软雅黑" panose="020B0503020204020204" pitchFamily="34" charset="-122"/>
                <a:ea typeface="微软雅黑" panose="020B0503020204020204" pitchFamily="34" charset="-122"/>
              </a:rPr>
              <a:t>在此添加标题</a:t>
            </a:r>
          </a:p>
        </p:txBody>
      </p:sp>
      <p:sp>
        <p:nvSpPr>
          <p:cNvPr id="8" name="矩形 7"/>
          <p:cNvSpPr/>
          <p:nvPr/>
        </p:nvSpPr>
        <p:spPr>
          <a:xfrm rot="18900000" flipH="1">
            <a:off x="4899648" y="2029598"/>
            <a:ext cx="676840" cy="15107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矩形 8"/>
          <p:cNvSpPr/>
          <p:nvPr/>
        </p:nvSpPr>
        <p:spPr>
          <a:xfrm rot="18900000" flipH="1">
            <a:off x="3511328" y="3363229"/>
            <a:ext cx="676840" cy="15107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矩形 9"/>
          <p:cNvSpPr/>
          <p:nvPr/>
        </p:nvSpPr>
        <p:spPr>
          <a:xfrm rot="2700000">
            <a:off x="4809305" y="3376801"/>
            <a:ext cx="676595" cy="151124"/>
          </a:xfrm>
          <a:prstGeom prst="rect">
            <a:avLst/>
          </a:pr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矩形 10"/>
          <p:cNvSpPr/>
          <p:nvPr/>
        </p:nvSpPr>
        <p:spPr>
          <a:xfrm rot="2700000">
            <a:off x="3496166" y="2087311"/>
            <a:ext cx="676595" cy="151124"/>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2" name="组合 11"/>
          <p:cNvGrpSpPr/>
          <p:nvPr/>
        </p:nvGrpSpPr>
        <p:grpSpPr>
          <a:xfrm>
            <a:off x="2785531" y="1081576"/>
            <a:ext cx="1163849" cy="1093925"/>
            <a:chOff x="3713558" y="1442435"/>
            <a:chExt cx="1551596" cy="1458904"/>
          </a:xfrm>
        </p:grpSpPr>
        <p:sp>
          <p:nvSpPr>
            <p:cNvPr id="13" name="椭圆 12"/>
            <p:cNvSpPr/>
            <p:nvPr/>
          </p:nvSpPr>
          <p:spPr>
            <a:xfrm>
              <a:off x="3713558"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任意多边形 13"/>
            <p:cNvSpPr/>
            <p:nvPr/>
          </p:nvSpPr>
          <p:spPr>
            <a:xfrm rot="2700000">
              <a:off x="4306647" y="1877061"/>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任意多边形 14"/>
            <p:cNvSpPr/>
            <p:nvPr/>
          </p:nvSpPr>
          <p:spPr>
            <a:xfrm rot="2700000">
              <a:off x="4362762" y="1817902"/>
              <a:ext cx="540019"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椭圆 15"/>
            <p:cNvSpPr/>
            <p:nvPr/>
          </p:nvSpPr>
          <p:spPr>
            <a:xfrm>
              <a:off x="3902991" y="1631868"/>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文本框 24"/>
            <p:cNvSpPr txBox="1"/>
            <p:nvPr/>
          </p:nvSpPr>
          <p:spPr>
            <a:xfrm>
              <a:off x="4084266" y="1819279"/>
              <a:ext cx="685644" cy="677265"/>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2700" dirty="0">
                  <a:solidFill>
                    <a:srgbClr val="FFB850"/>
                  </a:solidFill>
                  <a:effectLst>
                    <a:innerShdw blurRad="50800" dist="50800" dir="13500000">
                      <a:srgbClr val="925700">
                        <a:alpha val="65000"/>
                      </a:srgbClr>
                    </a:innerShdw>
                  </a:effectLst>
                  <a:latin typeface="Impact" panose="020B0806030902050204" pitchFamily="34" charset="0"/>
                </a:rPr>
                <a:t>01</a:t>
              </a:r>
              <a:endParaRPr lang="zh-CN" altLang="en-US" sz="2700" dirty="0">
                <a:solidFill>
                  <a:srgbClr val="FFB850"/>
                </a:solidFill>
                <a:effectLst>
                  <a:innerShdw blurRad="50800" dist="50800" dir="13500000">
                    <a:srgbClr val="925700">
                      <a:alpha val="65000"/>
                    </a:srgbClr>
                  </a:innerShdw>
                </a:effectLst>
                <a:latin typeface="Impact" panose="020B0806030902050204" pitchFamily="34" charset="0"/>
              </a:endParaRPr>
            </a:p>
          </p:txBody>
        </p:sp>
        <p:sp>
          <p:nvSpPr>
            <p:cNvPr id="18" name="任意多边形 17"/>
            <p:cNvSpPr/>
            <p:nvPr/>
          </p:nvSpPr>
          <p:spPr>
            <a:xfrm rot="18900000">
              <a:off x="4043616" y="1969288"/>
              <a:ext cx="1080039"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rot="18900000">
              <a:off x="40434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组合 19"/>
          <p:cNvGrpSpPr/>
          <p:nvPr/>
        </p:nvGrpSpPr>
        <p:grpSpPr>
          <a:xfrm>
            <a:off x="2746987" y="3439392"/>
            <a:ext cx="1168949" cy="1093925"/>
            <a:chOff x="3662171" y="4586918"/>
            <a:chExt cx="1558396" cy="1458904"/>
          </a:xfrm>
        </p:grpSpPr>
        <p:sp>
          <p:nvSpPr>
            <p:cNvPr id="21" name="任意多边形 20"/>
            <p:cNvSpPr/>
            <p:nvPr/>
          </p:nvSpPr>
          <p:spPr>
            <a:xfrm rot="2700000">
              <a:off x="4262060" y="5027270"/>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2" name="组合 21"/>
            <p:cNvGrpSpPr/>
            <p:nvPr/>
          </p:nvGrpSpPr>
          <p:grpSpPr>
            <a:xfrm>
              <a:off x="3662171" y="4586918"/>
              <a:ext cx="1459233" cy="1458904"/>
              <a:chOff x="3662171" y="4586918"/>
              <a:chExt cx="1459233" cy="1458904"/>
            </a:xfrm>
          </p:grpSpPr>
          <p:sp>
            <p:nvSpPr>
              <p:cNvPr id="23" name="椭圆 22"/>
              <p:cNvSpPr/>
              <p:nvPr/>
            </p:nvSpPr>
            <p:spPr>
              <a:xfrm>
                <a:off x="3662171" y="4586918"/>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任意多边形 23"/>
              <p:cNvSpPr/>
              <p:nvPr/>
            </p:nvSpPr>
            <p:spPr>
              <a:xfrm rot="2700000">
                <a:off x="4311375" y="4962385"/>
                <a:ext cx="540019"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椭圆 24"/>
              <p:cNvSpPr/>
              <p:nvPr/>
            </p:nvSpPr>
            <p:spPr>
              <a:xfrm>
                <a:off x="3851604" y="4776351"/>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文本框 74"/>
              <p:cNvSpPr txBox="1"/>
              <p:nvPr/>
            </p:nvSpPr>
            <p:spPr>
              <a:xfrm>
                <a:off x="4015718" y="4942651"/>
                <a:ext cx="755082" cy="677265"/>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2700" dirty="0">
                    <a:solidFill>
                      <a:srgbClr val="01ACBE"/>
                    </a:solidFill>
                    <a:effectLst>
                      <a:innerShdw blurRad="50800" dist="50800" dir="13500000">
                        <a:srgbClr val="01525B">
                          <a:alpha val="64706"/>
                        </a:srgbClr>
                      </a:innerShdw>
                    </a:effectLst>
                    <a:latin typeface="Impact" panose="020B0806030902050204" pitchFamily="34" charset="0"/>
                  </a:rPr>
                  <a:t>02</a:t>
                </a:r>
                <a:endParaRPr lang="zh-CN" altLang="en-US" sz="2700" dirty="0">
                  <a:solidFill>
                    <a:srgbClr val="01ACBE"/>
                  </a:solidFill>
                  <a:effectLst>
                    <a:innerShdw blurRad="50800" dist="50800" dir="13500000">
                      <a:srgbClr val="01525B">
                        <a:alpha val="64706"/>
                      </a:srgbClr>
                    </a:innerShdw>
                  </a:effectLst>
                  <a:latin typeface="Impact" panose="020B0806030902050204" pitchFamily="34" charset="0"/>
                </a:endParaRPr>
              </a:p>
            </p:txBody>
          </p:sp>
          <p:sp>
            <p:nvSpPr>
              <p:cNvPr id="27" name="任意多边形 26"/>
              <p:cNvSpPr/>
              <p:nvPr/>
            </p:nvSpPr>
            <p:spPr>
              <a:xfrm rot="18900000">
                <a:off x="3992229" y="5113771"/>
                <a:ext cx="1080039"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椭圆 27"/>
              <p:cNvSpPr/>
              <p:nvPr/>
            </p:nvSpPr>
            <p:spPr>
              <a:xfrm rot="18900000">
                <a:off x="3992048" y="4909013"/>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29" name="组合 28"/>
          <p:cNvGrpSpPr/>
          <p:nvPr/>
        </p:nvGrpSpPr>
        <p:grpSpPr>
          <a:xfrm>
            <a:off x="5207522" y="1081576"/>
            <a:ext cx="1162601" cy="1093925"/>
            <a:chOff x="6942459" y="1442435"/>
            <a:chExt cx="1549932" cy="1458904"/>
          </a:xfrm>
        </p:grpSpPr>
        <p:sp>
          <p:nvSpPr>
            <p:cNvPr id="30" name="椭圆 29"/>
            <p:cNvSpPr/>
            <p:nvPr/>
          </p:nvSpPr>
          <p:spPr>
            <a:xfrm>
              <a:off x="6942459"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任意多边形 30"/>
            <p:cNvSpPr/>
            <p:nvPr/>
          </p:nvSpPr>
          <p:spPr>
            <a:xfrm rot="2700000">
              <a:off x="7533884" y="1864323"/>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任意多边形 31"/>
            <p:cNvSpPr/>
            <p:nvPr/>
          </p:nvSpPr>
          <p:spPr>
            <a:xfrm rot="2700000">
              <a:off x="7591663" y="1817903"/>
              <a:ext cx="540020"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椭圆 32"/>
            <p:cNvSpPr/>
            <p:nvPr/>
          </p:nvSpPr>
          <p:spPr>
            <a:xfrm>
              <a:off x="7131891" y="1631868"/>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文本框 82"/>
            <p:cNvSpPr txBox="1"/>
            <p:nvPr/>
          </p:nvSpPr>
          <p:spPr>
            <a:xfrm>
              <a:off x="7225846" y="1790832"/>
              <a:ext cx="882841" cy="677265"/>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2700" dirty="0">
                  <a:solidFill>
                    <a:srgbClr val="663A77"/>
                  </a:solidFill>
                  <a:effectLst>
                    <a:innerShdw blurRad="50800" dist="50800" dir="13500000">
                      <a:srgbClr val="160C1A">
                        <a:alpha val="64706"/>
                      </a:srgbClr>
                    </a:innerShdw>
                  </a:effectLst>
                  <a:latin typeface="Impact" panose="020B0806030902050204" pitchFamily="34" charset="0"/>
                </a:rPr>
                <a:t>04</a:t>
              </a:r>
              <a:endParaRPr lang="zh-CN" altLang="en-US" sz="2700" dirty="0">
                <a:solidFill>
                  <a:srgbClr val="663A77"/>
                </a:solidFill>
                <a:effectLst>
                  <a:innerShdw blurRad="50800" dist="50800" dir="13500000">
                    <a:srgbClr val="160C1A">
                      <a:alpha val="64706"/>
                    </a:srgbClr>
                  </a:innerShdw>
                </a:effectLst>
                <a:latin typeface="Impact" panose="020B0806030902050204" pitchFamily="34" charset="0"/>
              </a:endParaRPr>
            </a:p>
          </p:txBody>
        </p:sp>
        <p:sp>
          <p:nvSpPr>
            <p:cNvPr id="35" name="任意多边形 34"/>
            <p:cNvSpPr/>
            <p:nvPr/>
          </p:nvSpPr>
          <p:spPr>
            <a:xfrm rot="18900000">
              <a:off x="7272515" y="1969288"/>
              <a:ext cx="1080038"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rot="18900000">
              <a:off x="72723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 name="组合 36"/>
          <p:cNvGrpSpPr/>
          <p:nvPr/>
        </p:nvGrpSpPr>
        <p:grpSpPr>
          <a:xfrm>
            <a:off x="3822112" y="2067874"/>
            <a:ext cx="1497011" cy="1437902"/>
            <a:chOff x="5095487" y="2757803"/>
            <a:chExt cx="1995754" cy="1917646"/>
          </a:xfrm>
        </p:grpSpPr>
        <p:grpSp>
          <p:nvGrpSpPr>
            <p:cNvPr id="38" name="组合 37"/>
            <p:cNvGrpSpPr/>
            <p:nvPr/>
          </p:nvGrpSpPr>
          <p:grpSpPr>
            <a:xfrm>
              <a:off x="5095487" y="2757803"/>
              <a:ext cx="1995754" cy="1917646"/>
              <a:chOff x="3436505" y="1693315"/>
              <a:chExt cx="2185300" cy="2099772"/>
            </a:xfrm>
          </p:grpSpPr>
          <p:sp>
            <p:nvSpPr>
              <p:cNvPr id="40" name="椭圆 39"/>
              <p:cNvSpPr/>
              <p:nvPr/>
            </p:nvSpPr>
            <p:spPr>
              <a:xfrm>
                <a:off x="3436505" y="1693315"/>
                <a:ext cx="2099772" cy="2099772"/>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任意多边形 40"/>
              <p:cNvSpPr/>
              <p:nvPr/>
            </p:nvSpPr>
            <p:spPr>
              <a:xfrm rot="2700000">
                <a:off x="4312862" y="2324471"/>
                <a:ext cx="1062685" cy="1555200"/>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任意多边形 41"/>
              <p:cNvSpPr/>
              <p:nvPr/>
            </p:nvSpPr>
            <p:spPr>
              <a:xfrm rot="2700000">
                <a:off x="4370891" y="2233718"/>
                <a:ext cx="777239" cy="1554478"/>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椭圆 42"/>
              <p:cNvSpPr/>
              <p:nvPr/>
            </p:nvSpPr>
            <p:spPr>
              <a:xfrm>
                <a:off x="3709152" y="1965962"/>
                <a:ext cx="1554478" cy="155447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任意多边形 43"/>
              <p:cNvSpPr/>
              <p:nvPr/>
            </p:nvSpPr>
            <p:spPr>
              <a:xfrm rot="-2700000">
                <a:off x="3911551" y="2451604"/>
                <a:ext cx="1554478" cy="977266"/>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5" name="椭圆 44"/>
              <p:cNvSpPr/>
              <p:nvPr/>
            </p:nvSpPr>
            <p:spPr>
              <a:xfrm rot="18900000">
                <a:off x="3891654" y="2165034"/>
                <a:ext cx="462589" cy="298032"/>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9" name="文本框 61"/>
            <p:cNvSpPr txBox="1"/>
            <p:nvPr/>
          </p:nvSpPr>
          <p:spPr>
            <a:xfrm>
              <a:off x="5525374" y="3241718"/>
              <a:ext cx="1077901" cy="985113"/>
            </a:xfrm>
            <a:prstGeom prst="rect">
              <a:avLst/>
            </a:prstGeom>
            <a:noFill/>
          </p:spPr>
          <p:txBody>
            <a:bodyPr wrap="square" rtlCol="0">
              <a:spAutoFit/>
            </a:bodyPr>
            <a:lstStyle/>
            <a:p>
              <a:pPr algn="ctr"/>
              <a:r>
                <a:rPr lang="zh-CN" altLang="en-US" sz="2100" dirty="0">
                  <a:solidFill>
                    <a:schemeClr val="accent5"/>
                  </a:solidFill>
                  <a:latin typeface="微软雅黑" panose="020B0503020204020204" pitchFamily="34" charset="-122"/>
                  <a:ea typeface="微软雅黑" panose="020B0503020204020204" pitchFamily="34" charset="-122"/>
                </a:rPr>
                <a:t>添加标题</a:t>
              </a:r>
            </a:p>
          </p:txBody>
        </p:sp>
      </p:grpSp>
      <p:grpSp>
        <p:nvGrpSpPr>
          <p:cNvPr id="46" name="Group 41"/>
          <p:cNvGrpSpPr>
            <a:grpSpLocks noChangeAspect="1"/>
          </p:cNvGrpSpPr>
          <p:nvPr/>
        </p:nvGrpSpPr>
        <p:grpSpPr bwMode="auto">
          <a:xfrm>
            <a:off x="3249978" y="2458732"/>
            <a:ext cx="459071" cy="561764"/>
            <a:chOff x="3783" y="2089"/>
            <a:chExt cx="114" cy="142"/>
          </a:xfrm>
          <a:effectLst/>
        </p:grpSpPr>
        <p:sp>
          <p:nvSpPr>
            <p:cNvPr id="47" name="AutoShape 40"/>
            <p:cNvSpPr>
              <a:spLocks noChangeAspect="1" noChangeArrowheads="1" noTextEdit="1"/>
            </p:cNvSpPr>
            <p:nvPr/>
          </p:nvSpPr>
          <p:spPr bwMode="auto">
            <a:xfrm>
              <a:off x="3783" y="2089"/>
              <a:ext cx="11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6" name="Group 52"/>
          <p:cNvGrpSpPr>
            <a:grpSpLocks noChangeAspect="1"/>
          </p:cNvGrpSpPr>
          <p:nvPr/>
        </p:nvGrpSpPr>
        <p:grpSpPr bwMode="auto">
          <a:xfrm>
            <a:off x="4344624" y="3630917"/>
            <a:ext cx="464187" cy="460019"/>
            <a:chOff x="3783" y="2102"/>
            <a:chExt cx="116" cy="115"/>
          </a:xfrm>
          <a:effectLst/>
        </p:grpSpPr>
        <p:sp>
          <p:nvSpPr>
            <p:cNvPr id="57"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C466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8"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9"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0"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1"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2"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3"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rgbClr val="6A565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4" name="Group 62"/>
          <p:cNvGrpSpPr>
            <a:grpSpLocks noChangeAspect="1"/>
          </p:cNvGrpSpPr>
          <p:nvPr/>
        </p:nvGrpSpPr>
        <p:grpSpPr bwMode="auto">
          <a:xfrm>
            <a:off x="5367438" y="2598000"/>
            <a:ext cx="499454" cy="398643"/>
            <a:chOff x="3775" y="2110"/>
            <a:chExt cx="129" cy="103"/>
          </a:xfrm>
          <a:effectLst/>
        </p:grpSpPr>
        <p:sp>
          <p:nvSpPr>
            <p:cNvPr id="65"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7"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8" name="Group 68"/>
          <p:cNvGrpSpPr>
            <a:grpSpLocks noChangeAspect="1"/>
          </p:cNvGrpSpPr>
          <p:nvPr/>
        </p:nvGrpSpPr>
        <p:grpSpPr bwMode="auto">
          <a:xfrm>
            <a:off x="4363691" y="1479397"/>
            <a:ext cx="422748" cy="407173"/>
            <a:chOff x="3770" y="2095"/>
            <a:chExt cx="137" cy="132"/>
          </a:xfrm>
          <a:effectLst/>
        </p:grpSpPr>
        <p:sp>
          <p:nvSpPr>
            <p:cNvPr id="69"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0"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3"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5"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6" name="组合 75"/>
          <p:cNvGrpSpPr/>
          <p:nvPr/>
        </p:nvGrpSpPr>
        <p:grpSpPr>
          <a:xfrm>
            <a:off x="5193588" y="3419915"/>
            <a:ext cx="1180517" cy="1093925"/>
            <a:chOff x="6923882" y="4560943"/>
            <a:chExt cx="1573817" cy="1458904"/>
          </a:xfrm>
        </p:grpSpPr>
        <p:sp>
          <p:nvSpPr>
            <p:cNvPr id="77" name="椭圆 76"/>
            <p:cNvSpPr/>
            <p:nvPr/>
          </p:nvSpPr>
          <p:spPr>
            <a:xfrm>
              <a:off x="6923882" y="4560943"/>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8" name="任意多边形 77"/>
            <p:cNvSpPr/>
            <p:nvPr/>
          </p:nvSpPr>
          <p:spPr>
            <a:xfrm rot="2700000">
              <a:off x="7539192" y="5007673"/>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9" name="任意多边形 78"/>
            <p:cNvSpPr/>
            <p:nvPr/>
          </p:nvSpPr>
          <p:spPr>
            <a:xfrm rot="2700000">
              <a:off x="7573086" y="4936411"/>
              <a:ext cx="540020"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0" name="椭圆 79"/>
            <p:cNvSpPr/>
            <p:nvPr/>
          </p:nvSpPr>
          <p:spPr>
            <a:xfrm>
              <a:off x="7113314" y="4750376"/>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1" name="文本框 90"/>
            <p:cNvSpPr txBox="1"/>
            <p:nvPr/>
          </p:nvSpPr>
          <p:spPr>
            <a:xfrm>
              <a:off x="7259374" y="4935590"/>
              <a:ext cx="787914" cy="677265"/>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2700" dirty="0">
                  <a:solidFill>
                    <a:srgbClr val="E76F71"/>
                  </a:solidFill>
                  <a:effectLst>
                    <a:innerShdw blurRad="50800" dist="50800" dir="13500000">
                      <a:srgbClr val="8D171A">
                        <a:alpha val="64706"/>
                      </a:srgbClr>
                    </a:innerShdw>
                  </a:effectLst>
                  <a:latin typeface="Impact" panose="020B0806030902050204" pitchFamily="34" charset="0"/>
                </a:rPr>
                <a:t>03</a:t>
              </a:r>
              <a:endParaRPr lang="zh-CN" altLang="en-US" sz="2700" dirty="0">
                <a:solidFill>
                  <a:srgbClr val="E76F71"/>
                </a:solidFill>
                <a:effectLst>
                  <a:innerShdw blurRad="50800" dist="50800" dir="13500000">
                    <a:srgbClr val="8D171A">
                      <a:alpha val="64706"/>
                    </a:srgbClr>
                  </a:innerShdw>
                </a:effectLst>
                <a:latin typeface="Impact" panose="020B0806030902050204" pitchFamily="34" charset="0"/>
              </a:endParaRPr>
            </a:p>
          </p:txBody>
        </p:sp>
        <p:sp>
          <p:nvSpPr>
            <p:cNvPr id="82" name="任意多边形 81"/>
            <p:cNvSpPr/>
            <p:nvPr/>
          </p:nvSpPr>
          <p:spPr>
            <a:xfrm rot="18900000">
              <a:off x="7253938" y="5087796"/>
              <a:ext cx="1080038"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3" name="椭圆 82"/>
            <p:cNvSpPr/>
            <p:nvPr/>
          </p:nvSpPr>
          <p:spPr>
            <a:xfrm rot="18900000">
              <a:off x="7253757" y="4883038"/>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任意多边形 83"/>
            <p:cNvSpPr/>
            <p:nvPr/>
          </p:nvSpPr>
          <p:spPr>
            <a:xfrm rot="18900000">
              <a:off x="7272515" y="5080791"/>
              <a:ext cx="1080038"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85" name="文本框 113"/>
          <p:cNvSpPr txBox="1"/>
          <p:nvPr/>
        </p:nvSpPr>
        <p:spPr>
          <a:xfrm>
            <a:off x="899114" y="1386711"/>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86" name="文本框 113"/>
          <p:cNvSpPr txBox="1"/>
          <p:nvPr/>
        </p:nvSpPr>
        <p:spPr>
          <a:xfrm>
            <a:off x="899114" y="4029574"/>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87" name="文本框 113"/>
          <p:cNvSpPr txBox="1"/>
          <p:nvPr/>
        </p:nvSpPr>
        <p:spPr>
          <a:xfrm>
            <a:off x="6697366" y="1383893"/>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88" name="文本框 113"/>
          <p:cNvSpPr txBox="1"/>
          <p:nvPr/>
        </p:nvSpPr>
        <p:spPr>
          <a:xfrm>
            <a:off x="6692187" y="4029574"/>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750"/>
                                        <p:tgtEl>
                                          <p:spTgt spid="56"/>
                                        </p:tgtEl>
                                      </p:cBhvr>
                                    </p:animEffect>
                                    <p:anim calcmode="lin" valueType="num">
                                      <p:cBhvr>
                                        <p:cTn id="31" dur="750" fill="hold"/>
                                        <p:tgtEl>
                                          <p:spTgt spid="56"/>
                                        </p:tgtEl>
                                        <p:attrNameLst>
                                          <p:attrName>ppt_w</p:attrName>
                                        </p:attrNameLst>
                                      </p:cBhvr>
                                      <p:tavLst>
                                        <p:tav tm="0" fmla="#ppt_w*sin(2.5*pi*$)">
                                          <p:val>
                                            <p:fltVal val="0"/>
                                          </p:val>
                                        </p:tav>
                                        <p:tav tm="100000">
                                          <p:val>
                                            <p:fltVal val="1"/>
                                          </p:val>
                                        </p:tav>
                                      </p:tavLst>
                                    </p:anim>
                                    <p:anim calcmode="lin" valueType="num">
                                      <p:cBhvr>
                                        <p:cTn id="32" dur="750" fill="hold"/>
                                        <p:tgtEl>
                                          <p:spTgt spid="56"/>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750"/>
                                        <p:tgtEl>
                                          <p:spTgt spid="64"/>
                                        </p:tgtEl>
                                      </p:cBhvr>
                                    </p:animEffect>
                                    <p:anim calcmode="lin" valueType="num">
                                      <p:cBhvr>
                                        <p:cTn id="36" dur="750" fill="hold"/>
                                        <p:tgtEl>
                                          <p:spTgt spid="64"/>
                                        </p:tgtEl>
                                        <p:attrNameLst>
                                          <p:attrName>ppt_w</p:attrName>
                                        </p:attrNameLst>
                                      </p:cBhvr>
                                      <p:tavLst>
                                        <p:tav tm="0" fmla="#ppt_w*sin(2.5*pi*$)">
                                          <p:val>
                                            <p:fltVal val="0"/>
                                          </p:val>
                                        </p:tav>
                                        <p:tav tm="100000">
                                          <p:val>
                                            <p:fltVal val="1"/>
                                          </p:val>
                                        </p:tav>
                                      </p:tavLst>
                                    </p:anim>
                                    <p:anim calcmode="lin" valueType="num">
                                      <p:cBhvr>
                                        <p:cTn id="37" dur="750" fill="hold"/>
                                        <p:tgtEl>
                                          <p:spTgt spid="64"/>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750"/>
                                        <p:tgtEl>
                                          <p:spTgt spid="46"/>
                                        </p:tgtEl>
                                      </p:cBhvr>
                                    </p:animEffect>
                                    <p:anim calcmode="lin" valueType="num">
                                      <p:cBhvr>
                                        <p:cTn id="41" dur="750" fill="hold"/>
                                        <p:tgtEl>
                                          <p:spTgt spid="46"/>
                                        </p:tgtEl>
                                        <p:attrNameLst>
                                          <p:attrName>ppt_w</p:attrName>
                                        </p:attrNameLst>
                                      </p:cBhvr>
                                      <p:tavLst>
                                        <p:tav tm="0" fmla="#ppt_w*sin(2.5*pi*$)">
                                          <p:val>
                                            <p:fltVal val="0"/>
                                          </p:val>
                                        </p:tav>
                                        <p:tav tm="100000">
                                          <p:val>
                                            <p:fltVal val="1"/>
                                          </p:val>
                                        </p:tav>
                                      </p:tavLst>
                                    </p:anim>
                                    <p:anim calcmode="lin" valueType="num">
                                      <p:cBhvr>
                                        <p:cTn id="42" dur="750" fill="hold"/>
                                        <p:tgtEl>
                                          <p:spTgt spid="46"/>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750"/>
                                        <p:tgtEl>
                                          <p:spTgt spid="68"/>
                                        </p:tgtEl>
                                      </p:cBhvr>
                                    </p:animEffect>
                                    <p:anim calcmode="lin" valueType="num">
                                      <p:cBhvr>
                                        <p:cTn id="46" dur="750" fill="hold"/>
                                        <p:tgtEl>
                                          <p:spTgt spid="68"/>
                                        </p:tgtEl>
                                        <p:attrNameLst>
                                          <p:attrName>ppt_w</p:attrName>
                                        </p:attrNameLst>
                                      </p:cBhvr>
                                      <p:tavLst>
                                        <p:tav tm="0" fmla="#ppt_w*sin(2.5*pi*$)">
                                          <p:val>
                                            <p:fltVal val="0"/>
                                          </p:val>
                                        </p:tav>
                                        <p:tav tm="100000">
                                          <p:val>
                                            <p:fltVal val="1"/>
                                          </p:val>
                                        </p:tav>
                                      </p:tavLst>
                                    </p:anim>
                                    <p:anim calcmode="lin" valueType="num">
                                      <p:cBhvr>
                                        <p:cTn id="47" dur="750" fill="hold"/>
                                        <p:tgtEl>
                                          <p:spTgt spid="68"/>
                                        </p:tgtEl>
                                        <p:attrNameLst>
                                          <p:attrName>ppt_h</p:attrName>
                                        </p:attrNameLst>
                                      </p:cBhvr>
                                      <p:tavLst>
                                        <p:tav tm="0">
                                          <p:val>
                                            <p:strVal val="#ppt_h"/>
                                          </p:val>
                                        </p:tav>
                                        <p:tav tm="100000">
                                          <p:val>
                                            <p:strVal val="#ppt_h"/>
                                          </p:val>
                                        </p:tav>
                                      </p:tavLst>
                                    </p:anim>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par>
                                <p:cTn id="52" presetID="42" presetClass="path" presetSubtype="0" accel="50000" decel="50000" fill="hold" nodeType="withEffect">
                                  <p:stCondLst>
                                    <p:cond delay="0"/>
                                  </p:stCondLst>
                                  <p:childTnLst>
                                    <p:animMotion origin="layout" path="M 0.12578 0.21504 L 8.33333E-7 3.33333E-6 " pathEditMode="relative" rAng="0" ptsTypes="AA">
                                      <p:cBhvr>
                                        <p:cTn id="53" dur="1000" fill="hold"/>
                                        <p:tgtEl>
                                          <p:spTgt spid="12"/>
                                        </p:tgtEl>
                                        <p:attrNameLst>
                                          <p:attrName>ppt_x</p:attrName>
                                          <p:attrName>ppt_y</p:attrName>
                                        </p:attrNameLst>
                                      </p:cBhvr>
                                      <p:rCtr x="-6289" y="-10764"/>
                                    </p:animMotion>
                                  </p:childTnLst>
                                </p:cTn>
                              </p:par>
                              <p:par>
                                <p:cTn id="54" presetID="10" presetClass="entr" presetSubtype="0" fill="hold"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0"/>
                                        <p:tgtEl>
                                          <p:spTgt spid="76"/>
                                        </p:tgtEl>
                                      </p:cBhvr>
                                    </p:animEffect>
                                  </p:childTnLst>
                                </p:cTn>
                              </p:par>
                              <p:par>
                                <p:cTn id="57" presetID="42" presetClass="path" presetSubtype="0" accel="50000" decel="50000" fill="hold" nodeType="withEffect">
                                  <p:stCondLst>
                                    <p:cond delay="0"/>
                                  </p:stCondLst>
                                  <p:childTnLst>
                                    <p:animMotion origin="layout" path="M -0.14427 -0.23959 L -1.875E-6 3.7037E-6 " pathEditMode="relative" rAng="0" ptsTypes="AA">
                                      <p:cBhvr>
                                        <p:cTn id="58" dur="1000" fill="hold"/>
                                        <p:tgtEl>
                                          <p:spTgt spid="76"/>
                                        </p:tgtEl>
                                        <p:attrNameLst>
                                          <p:attrName>ppt_x</p:attrName>
                                          <p:attrName>ppt_y</p:attrName>
                                        </p:attrNameLst>
                                      </p:cBhvr>
                                      <p:rCtr x="7214" y="11968"/>
                                    </p:animMotion>
                                  </p:childTnLst>
                                </p:cTn>
                              </p:par>
                              <p:par>
                                <p:cTn id="59" presetID="10"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childTnLst>
                                </p:cTn>
                              </p:par>
                              <p:par>
                                <p:cTn id="62" presetID="42" presetClass="path" presetSubtype="0" accel="50000" decel="50000" fill="hold" nodeType="withEffect">
                                  <p:stCondLst>
                                    <p:cond delay="0"/>
                                  </p:stCondLst>
                                  <p:childTnLst>
                                    <p:animMotion origin="layout" path="M -0.13893 0.21504 L -2.70833E-6 3.33333E-6 " pathEditMode="relative" rAng="0" ptsTypes="AA">
                                      <p:cBhvr>
                                        <p:cTn id="63" dur="1000" fill="hold"/>
                                        <p:tgtEl>
                                          <p:spTgt spid="29"/>
                                        </p:tgtEl>
                                        <p:attrNameLst>
                                          <p:attrName>ppt_x</p:attrName>
                                          <p:attrName>ppt_y</p:attrName>
                                        </p:attrNameLst>
                                      </p:cBhvr>
                                      <p:rCtr x="6940" y="-10764"/>
                                    </p:animMotion>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childTnLst>
                                </p:cTn>
                              </p:par>
                              <p:par>
                                <p:cTn id="67" presetID="42" presetClass="path" presetSubtype="0" accel="50000" decel="50000" fill="hold" nodeType="withEffect">
                                  <p:stCondLst>
                                    <p:cond delay="0"/>
                                  </p:stCondLst>
                                  <p:childTnLst>
                                    <p:animMotion origin="layout" path="M 0.12969 -0.25394 L -2.91667E-6 0 " pathEditMode="relative" rAng="0" ptsTypes="AA">
                                      <p:cBhvr>
                                        <p:cTn id="68" dur="1000" fill="hold"/>
                                        <p:tgtEl>
                                          <p:spTgt spid="20"/>
                                        </p:tgtEl>
                                        <p:attrNameLst>
                                          <p:attrName>ppt_x</p:attrName>
                                          <p:attrName>ppt_y</p:attrName>
                                        </p:attrNameLst>
                                      </p:cBhvr>
                                      <p:rCtr x="-6484" y="12685"/>
                                    </p:animMotion>
                                  </p:childTnLst>
                                </p:cTn>
                              </p:par>
                            </p:childTnLst>
                          </p:cTn>
                        </p:par>
                        <p:par>
                          <p:cTn id="69" fill="hold">
                            <p:stCondLst>
                              <p:cond delay="3500"/>
                            </p:stCondLst>
                            <p:childTnLst>
                              <p:par>
                                <p:cTn id="70" presetID="22" presetClass="entr" presetSubtype="2"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right)">
                                      <p:cBhvr>
                                        <p:cTn id="72" dur="500"/>
                                        <p:tgtEl>
                                          <p:spTgt spid="3"/>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right)">
                                      <p:cBhvr>
                                        <p:cTn id="75" dur="500"/>
                                        <p:tgtEl>
                                          <p:spTgt spid="7"/>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right)">
                                      <p:cBhvr>
                                        <p:cTn id="78" dur="500"/>
                                        <p:tgtEl>
                                          <p:spTgt spid="85"/>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wipe(left)">
                                      <p:cBhvr>
                                        <p:cTn id="90" dur="500"/>
                                        <p:tgtEl>
                                          <p:spTgt spid="87"/>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wipe(left)">
                                      <p:cBhvr>
                                        <p:cTn id="9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P spid="7" grpId="0"/>
      <p:bldP spid="8" grpId="0" animBg="1"/>
      <p:bldP spid="9" grpId="0" animBg="1"/>
      <p:bldP spid="10" grpId="0" animBg="1"/>
      <p:bldP spid="11" grpId="0" animBg="1"/>
      <p:bldP spid="85" grpId="0"/>
      <p:bldP spid="86" grpId="0"/>
      <p:bldP spid="87" grpId="0"/>
      <p:bldP spid="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0B0BE"/>
                </a:solidFill>
                <a:latin typeface="微软雅黑" panose="020B0503020204020204" pitchFamily="34" charset="-122"/>
                <a:ea typeface="微软雅黑" panose="020B0503020204020204" pitchFamily="34" charset="-122"/>
              </a:rPr>
              <a:t>单击添加标题</a:t>
            </a:r>
          </a:p>
        </p:txBody>
      </p:sp>
      <p:grpSp>
        <p:nvGrpSpPr>
          <p:cNvPr id="47" name="组合 46"/>
          <p:cNvGrpSpPr/>
          <p:nvPr/>
        </p:nvGrpSpPr>
        <p:grpSpPr>
          <a:xfrm>
            <a:off x="4513205" y="1127008"/>
            <a:ext cx="3679329" cy="870656"/>
            <a:chOff x="6088831" y="1503025"/>
            <a:chExt cx="4905133" cy="1161143"/>
          </a:xfrm>
        </p:grpSpPr>
        <p:sp>
          <p:nvSpPr>
            <p:cNvPr id="48" name="任意多边形 47"/>
            <p:cNvSpPr/>
            <p:nvPr/>
          </p:nvSpPr>
          <p:spPr bwMode="auto">
            <a:xfrm>
              <a:off x="6310059" y="1643364"/>
              <a:ext cx="4546918" cy="886816"/>
            </a:xfrm>
            <a:custGeom>
              <a:avLst/>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FEB750"/>
            </a:solidFill>
            <a:ln>
              <a:noFill/>
            </a:ln>
            <a:effectLst>
              <a:innerShdw blurRad="431800" dist="127000" dir="13500000">
                <a:srgbClr val="955901"/>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nvGrpSpPr>
            <p:cNvPr id="49" name="组合 48"/>
            <p:cNvGrpSpPr/>
            <p:nvPr/>
          </p:nvGrpSpPr>
          <p:grpSpPr>
            <a:xfrm>
              <a:off x="6088831" y="1503025"/>
              <a:ext cx="4905133" cy="1161143"/>
              <a:chOff x="6088831" y="1503025"/>
              <a:chExt cx="4905133" cy="1161143"/>
            </a:xfrm>
          </p:grpSpPr>
          <p:sp>
            <p:nvSpPr>
              <p:cNvPr id="50" name="任意多边形 49"/>
              <p:cNvSpPr/>
              <p:nvPr/>
            </p:nvSpPr>
            <p:spPr bwMode="auto">
              <a:xfrm>
                <a:off x="6088831" y="1503025"/>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51" name="文本框 113"/>
              <p:cNvSpPr txBox="1"/>
              <p:nvPr/>
            </p:nvSpPr>
            <p:spPr>
              <a:xfrm>
                <a:off x="6642324" y="1695639"/>
                <a:ext cx="3775576" cy="815797"/>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52" name="组合 51"/>
          <p:cNvGrpSpPr/>
          <p:nvPr/>
        </p:nvGrpSpPr>
        <p:grpSpPr>
          <a:xfrm>
            <a:off x="4513205" y="3644860"/>
            <a:ext cx="3679329" cy="870656"/>
            <a:chOff x="6088831" y="4860939"/>
            <a:chExt cx="4905133" cy="1161143"/>
          </a:xfrm>
        </p:grpSpPr>
        <p:sp>
          <p:nvSpPr>
            <p:cNvPr id="53" name="Freeform 11"/>
            <p:cNvSpPr/>
            <p:nvPr/>
          </p:nvSpPr>
          <p:spPr bwMode="auto">
            <a:xfrm>
              <a:off x="6291052" y="4998759"/>
              <a:ext cx="4564020" cy="885505"/>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5"/>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E46E6F"/>
            </a:solidFill>
            <a:ln>
              <a:noFill/>
            </a:ln>
            <a:effectLst>
              <a:innerShdw blurRad="558800" dist="127000" dir="13500000">
                <a:srgbClr val="9C2020"/>
              </a:inn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54" name="组合 53"/>
            <p:cNvGrpSpPr/>
            <p:nvPr/>
          </p:nvGrpSpPr>
          <p:grpSpPr>
            <a:xfrm>
              <a:off x="6088831" y="4860939"/>
              <a:ext cx="4905133" cy="1161143"/>
              <a:chOff x="6088831" y="4860939"/>
              <a:chExt cx="4905133" cy="1161143"/>
            </a:xfrm>
          </p:grpSpPr>
          <p:sp>
            <p:nvSpPr>
              <p:cNvPr id="55" name="任意多边形 54"/>
              <p:cNvSpPr/>
              <p:nvPr/>
            </p:nvSpPr>
            <p:spPr bwMode="auto">
              <a:xfrm>
                <a:off x="6088831" y="4860939"/>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56" name="文本框 113"/>
              <p:cNvSpPr txBox="1"/>
              <p:nvPr/>
            </p:nvSpPr>
            <p:spPr>
              <a:xfrm>
                <a:off x="6685273" y="5041341"/>
                <a:ext cx="3775576" cy="815797"/>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57" name="组合 56"/>
          <p:cNvGrpSpPr/>
          <p:nvPr/>
        </p:nvGrpSpPr>
        <p:grpSpPr>
          <a:xfrm>
            <a:off x="4513205" y="2307283"/>
            <a:ext cx="3679329" cy="870656"/>
            <a:chOff x="6088831" y="3077090"/>
            <a:chExt cx="4905133" cy="1161143"/>
          </a:xfrm>
        </p:grpSpPr>
        <p:sp>
          <p:nvSpPr>
            <p:cNvPr id="58" name="Freeform 21"/>
            <p:cNvSpPr/>
            <p:nvPr/>
          </p:nvSpPr>
          <p:spPr bwMode="auto">
            <a:xfrm>
              <a:off x="6291052" y="3214254"/>
              <a:ext cx="4564019" cy="886816"/>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6"/>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01ACBE"/>
            </a:solidFill>
            <a:ln>
              <a:noFill/>
            </a:ln>
            <a:effectLst>
              <a:innerShdw blurRad="558800" dist="127000" dir="13500000">
                <a:srgbClr val="015D67"/>
              </a:inn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59" name="组合 58"/>
            <p:cNvGrpSpPr/>
            <p:nvPr/>
          </p:nvGrpSpPr>
          <p:grpSpPr>
            <a:xfrm>
              <a:off x="6088831" y="3077090"/>
              <a:ext cx="4905133" cy="1161143"/>
              <a:chOff x="6088831" y="3077090"/>
              <a:chExt cx="4905133" cy="1161143"/>
            </a:xfrm>
          </p:grpSpPr>
          <p:sp>
            <p:nvSpPr>
              <p:cNvPr id="60" name="任意多边形 59"/>
              <p:cNvSpPr/>
              <p:nvPr/>
            </p:nvSpPr>
            <p:spPr bwMode="auto">
              <a:xfrm>
                <a:off x="6088831" y="3077090"/>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1" name="文本框 113"/>
              <p:cNvSpPr txBox="1"/>
              <p:nvPr/>
            </p:nvSpPr>
            <p:spPr>
              <a:xfrm>
                <a:off x="6714332" y="3253185"/>
                <a:ext cx="3775576" cy="815797"/>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62" name="组合 61"/>
          <p:cNvGrpSpPr/>
          <p:nvPr/>
        </p:nvGrpSpPr>
        <p:grpSpPr>
          <a:xfrm>
            <a:off x="899114" y="1362591"/>
            <a:ext cx="2222206" cy="630673"/>
            <a:chOff x="1414686" y="1817209"/>
            <a:chExt cx="2962555" cy="841092"/>
          </a:xfrm>
        </p:grpSpPr>
        <p:sp>
          <p:nvSpPr>
            <p:cNvPr id="63" name="圆角矩形 8"/>
            <p:cNvSpPr/>
            <p:nvPr/>
          </p:nvSpPr>
          <p:spPr>
            <a:xfrm>
              <a:off x="1416235" y="1971556"/>
              <a:ext cx="2560971"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 name="圆角矩形 63"/>
            <p:cNvSpPr/>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圆角矩形 64"/>
            <p:cNvSpPr/>
            <p:nvPr/>
          </p:nvSpPr>
          <p:spPr>
            <a:xfrm>
              <a:off x="1503730" y="1901943"/>
              <a:ext cx="2784465" cy="673333"/>
            </a:xfrm>
            <a:prstGeom prst="roundRect">
              <a:avLst>
                <a:gd name="adj" fmla="val 36420"/>
              </a:avLst>
            </a:prstGeom>
            <a:solidFill>
              <a:srgbClr val="FFB85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 name="文本框 268"/>
            <p:cNvSpPr txBox="1"/>
            <p:nvPr/>
          </p:nvSpPr>
          <p:spPr>
            <a:xfrm>
              <a:off x="1544472" y="2011626"/>
              <a:ext cx="1884768" cy="492557"/>
            </a:xfrm>
            <a:prstGeom prst="rect">
              <a:avLst/>
            </a:prstGeom>
            <a:noFill/>
          </p:spPr>
          <p:txBody>
            <a:bodyPr wrap="square" rtlCol="0">
              <a:spAutoFit/>
            </a:bodyPr>
            <a:lstStyle/>
            <a:p>
              <a:pPr algn="ctr"/>
              <a:r>
                <a:rPr lang="zh-CN" altLang="en-US" sz="180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67" name="组合 66"/>
          <p:cNvGrpSpPr/>
          <p:nvPr/>
        </p:nvGrpSpPr>
        <p:grpSpPr>
          <a:xfrm>
            <a:off x="899114" y="2467540"/>
            <a:ext cx="2222205" cy="630674"/>
            <a:chOff x="1414686" y="3290814"/>
            <a:chExt cx="2962554" cy="841093"/>
          </a:xfrm>
        </p:grpSpPr>
        <p:sp>
          <p:nvSpPr>
            <p:cNvPr id="68" name="圆角矩形 8"/>
            <p:cNvSpPr/>
            <p:nvPr/>
          </p:nvSpPr>
          <p:spPr>
            <a:xfrm>
              <a:off x="1416235" y="3445162"/>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 name="圆角矩形 68"/>
            <p:cNvSpPr/>
            <p:nvPr/>
          </p:nvSpPr>
          <p:spPr>
            <a:xfrm>
              <a:off x="1414686" y="3290814"/>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0" name="圆角矩形 69"/>
            <p:cNvSpPr/>
            <p:nvPr/>
          </p:nvSpPr>
          <p:spPr>
            <a:xfrm>
              <a:off x="1503730" y="3375549"/>
              <a:ext cx="2784465" cy="673333"/>
            </a:xfrm>
            <a:prstGeom prst="roundRect">
              <a:avLst>
                <a:gd name="adj" fmla="val 36420"/>
              </a:avLst>
            </a:prstGeom>
            <a:solidFill>
              <a:srgbClr val="01ACBE"/>
            </a:solidFill>
            <a:ln w="22225">
              <a:noFill/>
            </a:ln>
            <a:effectLst>
              <a:innerShdw blurRad="88900">
                <a:srgbClr val="016A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1" name="文本框 269"/>
            <p:cNvSpPr txBox="1"/>
            <p:nvPr/>
          </p:nvSpPr>
          <p:spPr>
            <a:xfrm>
              <a:off x="1544472" y="3501801"/>
              <a:ext cx="1884768" cy="492556"/>
            </a:xfrm>
            <a:prstGeom prst="rect">
              <a:avLst/>
            </a:prstGeom>
            <a:noFill/>
          </p:spPr>
          <p:txBody>
            <a:bodyPr wrap="square" rtlCol="0">
              <a:spAutoFit/>
            </a:bodyPr>
            <a:lstStyle/>
            <a:p>
              <a:pPr algn="ctr"/>
              <a:r>
                <a:rPr lang="zh-CN" altLang="en-US" sz="180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72" name="组合 71"/>
          <p:cNvGrpSpPr/>
          <p:nvPr/>
        </p:nvGrpSpPr>
        <p:grpSpPr>
          <a:xfrm>
            <a:off x="899113" y="3256735"/>
            <a:ext cx="2603441" cy="934820"/>
            <a:chOff x="1414686" y="4343318"/>
            <a:chExt cx="3470802" cy="1246716"/>
          </a:xfrm>
        </p:grpSpPr>
        <p:sp>
          <p:nvSpPr>
            <p:cNvPr id="73" name="圆角矩形 8"/>
            <p:cNvSpPr/>
            <p:nvPr/>
          </p:nvSpPr>
          <p:spPr>
            <a:xfrm>
              <a:off x="1416235" y="4903289"/>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4" name="圆角矩形 73"/>
            <p:cNvSpPr/>
            <p:nvPr/>
          </p:nvSpPr>
          <p:spPr>
            <a:xfrm>
              <a:off x="1414686" y="4748942"/>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5" name="圆角矩形 74"/>
            <p:cNvSpPr/>
            <p:nvPr/>
          </p:nvSpPr>
          <p:spPr>
            <a:xfrm>
              <a:off x="1503730" y="4833676"/>
              <a:ext cx="2784465" cy="673333"/>
            </a:xfrm>
            <a:prstGeom prst="roundRect">
              <a:avLst>
                <a:gd name="adj" fmla="val 36420"/>
              </a:avLst>
            </a:prstGeom>
            <a:solidFill>
              <a:srgbClr val="E87071"/>
            </a:solidFill>
            <a:ln w="22225">
              <a:noFill/>
            </a:ln>
            <a:effectLst>
              <a:innerShdw blurRad="114300">
                <a:srgbClr val="BF2F3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6" name="椭圆 75"/>
            <p:cNvSpPr/>
            <p:nvPr/>
          </p:nvSpPr>
          <p:spPr>
            <a:xfrm>
              <a:off x="3973572" y="4343318"/>
              <a:ext cx="911916" cy="697939"/>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7" name="文本框 270"/>
            <p:cNvSpPr txBox="1"/>
            <p:nvPr/>
          </p:nvSpPr>
          <p:spPr>
            <a:xfrm>
              <a:off x="1544472" y="4941962"/>
              <a:ext cx="1884768" cy="492557"/>
            </a:xfrm>
            <a:prstGeom prst="rect">
              <a:avLst/>
            </a:prstGeom>
            <a:noFill/>
          </p:spPr>
          <p:txBody>
            <a:bodyPr wrap="square" rtlCol="0">
              <a:spAutoFit/>
            </a:bodyPr>
            <a:lstStyle/>
            <a:p>
              <a:pPr algn="ctr"/>
              <a:r>
                <a:rPr lang="zh-CN" altLang="en-US" sz="1800" dirty="0">
                  <a:solidFill>
                    <a:prstClr val="white"/>
                  </a:solidFill>
                  <a:latin typeface="微软雅黑" panose="020B0503020204020204" pitchFamily="34" charset="-122"/>
                  <a:ea typeface="微软雅黑" panose="020B0503020204020204" pitchFamily="34" charset="-122"/>
                </a:rPr>
                <a:t>添加标题</a:t>
              </a:r>
            </a:p>
          </p:txBody>
        </p:sp>
      </p:grpSp>
      <p:sp>
        <p:nvSpPr>
          <p:cNvPr id="78" name="椭圆 77"/>
          <p:cNvSpPr/>
          <p:nvPr/>
        </p:nvSpPr>
        <p:spPr>
          <a:xfrm>
            <a:off x="2884393" y="2163393"/>
            <a:ext cx="684026" cy="523333"/>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9" name="组合 78"/>
          <p:cNvGrpSpPr/>
          <p:nvPr/>
        </p:nvGrpSpPr>
        <p:grpSpPr>
          <a:xfrm>
            <a:off x="2465492" y="2283134"/>
            <a:ext cx="934483" cy="934146"/>
            <a:chOff x="4207197" y="3044883"/>
            <a:chExt cx="1245815" cy="1245816"/>
          </a:xfrm>
        </p:grpSpPr>
        <p:sp>
          <p:nvSpPr>
            <p:cNvPr id="80" name="任意多边形 79"/>
            <p:cNvSpPr/>
            <p:nvPr/>
          </p:nvSpPr>
          <p:spPr>
            <a:xfrm>
              <a:off x="4213638" y="3102519"/>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1" name="椭圆 80"/>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2" name="椭圆 81"/>
            <p:cNvSpPr/>
            <p:nvPr/>
          </p:nvSpPr>
          <p:spPr>
            <a:xfrm>
              <a:off x="4353796" y="3191482"/>
              <a:ext cx="952617" cy="952618"/>
            </a:xfrm>
            <a:prstGeom prst="ellipse">
              <a:avLst/>
            </a:prstGeom>
            <a:solidFill>
              <a:srgbClr val="01ACB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3" name="任意多边形 82"/>
            <p:cNvSpPr/>
            <p:nvPr/>
          </p:nvSpPr>
          <p:spPr>
            <a:xfrm>
              <a:off x="4358221" y="3201630"/>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文本框 55"/>
            <p:cNvSpPr txBox="1"/>
            <p:nvPr/>
          </p:nvSpPr>
          <p:spPr>
            <a:xfrm>
              <a:off x="4453581" y="3374595"/>
              <a:ext cx="773034" cy="661873"/>
            </a:xfrm>
            <a:prstGeom prst="rect">
              <a:avLst/>
            </a:prstGeom>
            <a:noFill/>
          </p:spPr>
          <p:txBody>
            <a:bodyPr wrap="square" rtlCol="0">
              <a:spAutoFit/>
            </a:bodyPr>
            <a:lstStyle/>
            <a:p>
              <a:pPr algn="ctr"/>
              <a:r>
                <a:rPr lang="en-US" altLang="zh-CN" sz="2625" dirty="0">
                  <a:solidFill>
                    <a:prstClr val="white"/>
                  </a:solidFill>
                  <a:latin typeface="Impact" panose="020B0806030902050204" pitchFamily="34" charset="0"/>
                  <a:ea typeface="LiHei Pro" panose="020B0500000000000000" pitchFamily="34" charset="-122"/>
                </a:rPr>
                <a:t>02</a:t>
              </a:r>
              <a:endParaRPr lang="zh-CN" altLang="en-US" sz="2625" dirty="0">
                <a:solidFill>
                  <a:prstClr val="white"/>
                </a:solidFill>
                <a:latin typeface="Impact" panose="020B0806030902050204" pitchFamily="34" charset="0"/>
                <a:ea typeface="LiHei Pro" panose="020B0500000000000000" pitchFamily="34" charset="-122"/>
              </a:endParaRPr>
            </a:p>
          </p:txBody>
        </p:sp>
      </p:grpSp>
      <p:grpSp>
        <p:nvGrpSpPr>
          <p:cNvPr id="85" name="组合 84"/>
          <p:cNvGrpSpPr/>
          <p:nvPr/>
        </p:nvGrpSpPr>
        <p:grpSpPr>
          <a:xfrm>
            <a:off x="2465491" y="1178185"/>
            <a:ext cx="934484" cy="934146"/>
            <a:chOff x="4207197" y="1571277"/>
            <a:chExt cx="1245816" cy="1245816"/>
          </a:xfrm>
        </p:grpSpPr>
        <p:sp>
          <p:nvSpPr>
            <p:cNvPr id="86" name="任意多边形 85"/>
            <p:cNvSpPr/>
            <p:nvPr/>
          </p:nvSpPr>
          <p:spPr>
            <a:xfrm>
              <a:off x="4213638" y="1628913"/>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7" name="椭圆 86"/>
            <p:cNvSpPr/>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8" name="椭圆 87"/>
            <p:cNvSpPr/>
            <p:nvPr/>
          </p:nvSpPr>
          <p:spPr>
            <a:xfrm>
              <a:off x="4353797" y="1717876"/>
              <a:ext cx="952617" cy="952618"/>
            </a:xfrm>
            <a:prstGeom prst="ellipse">
              <a:avLst/>
            </a:prstGeom>
            <a:solidFill>
              <a:srgbClr val="FFB85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9" name="任意多边形 88"/>
            <p:cNvSpPr/>
            <p:nvPr/>
          </p:nvSpPr>
          <p:spPr>
            <a:xfrm>
              <a:off x="4358221" y="1728024"/>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0" name="文本框 93"/>
            <p:cNvSpPr txBox="1"/>
            <p:nvPr/>
          </p:nvSpPr>
          <p:spPr>
            <a:xfrm>
              <a:off x="4448584" y="1888434"/>
              <a:ext cx="773034" cy="661873"/>
            </a:xfrm>
            <a:prstGeom prst="rect">
              <a:avLst/>
            </a:prstGeom>
            <a:noFill/>
          </p:spPr>
          <p:txBody>
            <a:bodyPr wrap="square" rtlCol="0">
              <a:spAutoFit/>
            </a:bodyPr>
            <a:lstStyle/>
            <a:p>
              <a:pPr algn="ctr"/>
              <a:r>
                <a:rPr lang="en-US" altLang="zh-CN" sz="2625" dirty="0">
                  <a:solidFill>
                    <a:prstClr val="white"/>
                  </a:solidFill>
                  <a:latin typeface="Impact" panose="020B0806030902050204" pitchFamily="34" charset="0"/>
                  <a:ea typeface="LiHei Pro" panose="020B0500000000000000" pitchFamily="34" charset="-122"/>
                </a:rPr>
                <a:t>01</a:t>
              </a:r>
              <a:endParaRPr lang="zh-CN" altLang="en-US" sz="2625" dirty="0">
                <a:solidFill>
                  <a:prstClr val="white"/>
                </a:solidFill>
                <a:latin typeface="Impact" panose="020B0806030902050204" pitchFamily="34" charset="0"/>
                <a:ea typeface="LiHei Pro" panose="020B0500000000000000" pitchFamily="34" charset="-122"/>
              </a:endParaRPr>
            </a:p>
          </p:txBody>
        </p:sp>
      </p:grpSp>
      <p:grpSp>
        <p:nvGrpSpPr>
          <p:cNvPr id="91" name="组合 90"/>
          <p:cNvGrpSpPr/>
          <p:nvPr/>
        </p:nvGrpSpPr>
        <p:grpSpPr>
          <a:xfrm>
            <a:off x="2465492" y="3376475"/>
            <a:ext cx="934483" cy="934146"/>
            <a:chOff x="4207197" y="4503010"/>
            <a:chExt cx="1245815" cy="1245816"/>
          </a:xfrm>
        </p:grpSpPr>
        <p:sp>
          <p:nvSpPr>
            <p:cNvPr id="92" name="任意多边形 91"/>
            <p:cNvSpPr/>
            <p:nvPr/>
          </p:nvSpPr>
          <p:spPr>
            <a:xfrm>
              <a:off x="4213638" y="4560646"/>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81930">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3" name="椭圆 92"/>
            <p:cNvSpPr/>
            <p:nvPr/>
          </p:nvSpPr>
          <p:spPr>
            <a:xfrm>
              <a:off x="4207197" y="4503010"/>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4" name="椭圆 93"/>
            <p:cNvSpPr/>
            <p:nvPr/>
          </p:nvSpPr>
          <p:spPr>
            <a:xfrm>
              <a:off x="4353796" y="4649609"/>
              <a:ext cx="952617" cy="952618"/>
            </a:xfrm>
            <a:prstGeom prst="ellipse">
              <a:avLst/>
            </a:prstGeom>
            <a:solidFill>
              <a:srgbClr val="E87071"/>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5" name="任意多边形 94"/>
            <p:cNvSpPr/>
            <p:nvPr/>
          </p:nvSpPr>
          <p:spPr>
            <a:xfrm>
              <a:off x="4358221" y="4659757"/>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6" name="文本框 56"/>
            <p:cNvSpPr txBox="1"/>
            <p:nvPr/>
          </p:nvSpPr>
          <p:spPr>
            <a:xfrm>
              <a:off x="4453581" y="4810446"/>
              <a:ext cx="773034" cy="661873"/>
            </a:xfrm>
            <a:prstGeom prst="rect">
              <a:avLst/>
            </a:prstGeom>
            <a:noFill/>
          </p:spPr>
          <p:txBody>
            <a:bodyPr wrap="square" rtlCol="0">
              <a:spAutoFit/>
            </a:bodyPr>
            <a:lstStyle/>
            <a:p>
              <a:pPr algn="ctr"/>
              <a:r>
                <a:rPr lang="en-US" altLang="zh-CN" sz="2625" dirty="0">
                  <a:solidFill>
                    <a:prstClr val="white"/>
                  </a:solidFill>
                  <a:latin typeface="Impact" panose="020B0806030902050204" pitchFamily="34" charset="0"/>
                  <a:ea typeface="LiHei Pro" panose="020B0500000000000000" pitchFamily="34" charset="-122"/>
                </a:rPr>
                <a:t>03</a:t>
              </a:r>
              <a:endParaRPr lang="zh-CN" altLang="en-US" sz="2625" dirty="0">
                <a:solidFill>
                  <a:prstClr val="white"/>
                </a:solidFill>
                <a:latin typeface="Impact" panose="020B0806030902050204" pitchFamily="34" charset="0"/>
                <a:ea typeface="LiHei Pro" panose="020B0500000000000000" pitchFamily="34" charset="-122"/>
              </a:endParaRPr>
            </a:p>
          </p:txBody>
        </p:sp>
      </p:grpSp>
      <p:grpSp>
        <p:nvGrpSpPr>
          <p:cNvPr id="97" name="组合 96"/>
          <p:cNvGrpSpPr/>
          <p:nvPr/>
        </p:nvGrpSpPr>
        <p:grpSpPr>
          <a:xfrm>
            <a:off x="3761805" y="889377"/>
            <a:ext cx="1597807" cy="1990082"/>
            <a:chOff x="5087094" y="1186111"/>
            <a:chExt cx="2130132" cy="2654056"/>
          </a:xfrm>
        </p:grpSpPr>
        <p:grpSp>
          <p:nvGrpSpPr>
            <p:cNvPr id="98" name="组合 97"/>
            <p:cNvGrpSpPr/>
            <p:nvPr/>
          </p:nvGrpSpPr>
          <p:grpSpPr>
            <a:xfrm>
              <a:off x="5087094" y="1186111"/>
              <a:ext cx="2130132" cy="2654056"/>
              <a:chOff x="7380501" y="2927402"/>
              <a:chExt cx="2311887" cy="2880512"/>
            </a:xfrm>
          </p:grpSpPr>
          <p:sp>
            <p:nvSpPr>
              <p:cNvPr id="100"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1" name="椭圆 100"/>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2" name="椭圆 10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9" name="椭圆 70"/>
            <p:cNvSpPr/>
            <p:nvPr/>
          </p:nvSpPr>
          <p:spPr>
            <a:xfrm>
              <a:off x="5489013" y="1620510"/>
              <a:ext cx="646164" cy="778858"/>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EB7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solidFill>
                  <a:srgbClr val="F4E0B9"/>
                </a:solidFill>
              </a:endParaRPr>
            </a:p>
          </p:txBody>
        </p:sp>
      </p:grpSp>
      <p:grpSp>
        <p:nvGrpSpPr>
          <p:cNvPr id="103" name="组合 102"/>
          <p:cNvGrpSpPr/>
          <p:nvPr/>
        </p:nvGrpSpPr>
        <p:grpSpPr>
          <a:xfrm>
            <a:off x="3815817" y="3435646"/>
            <a:ext cx="1597807" cy="1990082"/>
            <a:chOff x="5087094" y="4581922"/>
            <a:chExt cx="2130132" cy="2654056"/>
          </a:xfrm>
        </p:grpSpPr>
        <p:grpSp>
          <p:nvGrpSpPr>
            <p:cNvPr id="104" name="组合 103"/>
            <p:cNvGrpSpPr/>
            <p:nvPr/>
          </p:nvGrpSpPr>
          <p:grpSpPr>
            <a:xfrm>
              <a:off x="5087094" y="4581922"/>
              <a:ext cx="2130132" cy="2654056"/>
              <a:chOff x="7380501" y="2927402"/>
              <a:chExt cx="2311887" cy="2880512"/>
            </a:xfrm>
          </p:grpSpPr>
          <p:sp>
            <p:nvSpPr>
              <p:cNvPr id="108"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9" name="椭圆 108"/>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0" name="椭圆 10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5" name="组合 104"/>
            <p:cNvGrpSpPr/>
            <p:nvPr/>
          </p:nvGrpSpPr>
          <p:grpSpPr>
            <a:xfrm>
              <a:off x="5512398" y="4997122"/>
              <a:ext cx="660866" cy="796652"/>
              <a:chOff x="4141787" y="809625"/>
              <a:chExt cx="3600451" cy="4340225"/>
            </a:xfrm>
            <a:solidFill>
              <a:srgbClr val="E46E6F"/>
            </a:solidFill>
          </p:grpSpPr>
          <p:sp>
            <p:nvSpPr>
              <p:cNvPr id="106" name="Freeform 7"/>
              <p:cNvSpPr/>
              <p:nvPr/>
            </p:nvSpPr>
            <p:spPr bwMode="auto">
              <a:xfrm>
                <a:off x="4141787" y="1774826"/>
                <a:ext cx="3600451" cy="3375024"/>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7" name="Freeform 8"/>
              <p:cNvSpPr/>
              <p:nvPr/>
            </p:nvSpPr>
            <p:spPr bwMode="auto">
              <a:xfrm>
                <a:off x="6021391" y="809625"/>
                <a:ext cx="792163" cy="1135064"/>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11" name="组合 110"/>
          <p:cNvGrpSpPr/>
          <p:nvPr/>
        </p:nvGrpSpPr>
        <p:grpSpPr>
          <a:xfrm>
            <a:off x="3869831" y="2139802"/>
            <a:ext cx="1597807" cy="1990082"/>
            <a:chOff x="5231110" y="2853730"/>
            <a:chExt cx="2130132" cy="2654056"/>
          </a:xfrm>
        </p:grpSpPr>
        <p:grpSp>
          <p:nvGrpSpPr>
            <p:cNvPr id="112" name="组合 111"/>
            <p:cNvGrpSpPr/>
            <p:nvPr/>
          </p:nvGrpSpPr>
          <p:grpSpPr>
            <a:xfrm>
              <a:off x="5231110" y="2853730"/>
              <a:ext cx="2130132" cy="2654056"/>
              <a:chOff x="7380501" y="2927402"/>
              <a:chExt cx="2311887" cy="2880512"/>
            </a:xfrm>
          </p:grpSpPr>
          <p:sp>
            <p:nvSpPr>
              <p:cNvPr id="118"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9" name="椭圆 118"/>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0" name="椭圆 11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3" name="组合 112"/>
            <p:cNvGrpSpPr/>
            <p:nvPr/>
          </p:nvGrpSpPr>
          <p:grpSpPr>
            <a:xfrm>
              <a:off x="5551304" y="3371678"/>
              <a:ext cx="618124" cy="622340"/>
              <a:chOff x="3771900" y="3200403"/>
              <a:chExt cx="2011680" cy="2025393"/>
            </a:xfrm>
            <a:solidFill>
              <a:srgbClr val="01ACBE"/>
            </a:solidFill>
          </p:grpSpPr>
          <p:sp>
            <p:nvSpPr>
              <p:cNvPr id="114" name="任意多边形 113"/>
              <p:cNvSpPr/>
              <p:nvPr/>
            </p:nvSpPr>
            <p:spPr>
              <a:xfrm>
                <a:off x="3775164" y="3370221"/>
                <a:ext cx="770709" cy="796835"/>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5" name="任意多边形 114"/>
              <p:cNvSpPr/>
              <p:nvPr/>
            </p:nvSpPr>
            <p:spPr>
              <a:xfrm>
                <a:off x="4704586" y="3200403"/>
                <a:ext cx="1078994" cy="937258"/>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6" name="任意多边形 115"/>
              <p:cNvSpPr/>
              <p:nvPr/>
            </p:nvSpPr>
            <p:spPr>
              <a:xfrm>
                <a:off x="3771900" y="4279397"/>
                <a:ext cx="772670" cy="786382"/>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7" name="任意多边形 116"/>
              <p:cNvSpPr/>
              <p:nvPr/>
            </p:nvSpPr>
            <p:spPr>
              <a:xfrm>
                <a:off x="4704586" y="4293110"/>
                <a:ext cx="1076203" cy="932686"/>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 fill="hold"/>
                                        <p:tgtEl>
                                          <p:spTgt spid="85"/>
                                        </p:tgtEl>
                                        <p:attrNameLst>
                                          <p:attrName>ppt_w</p:attrName>
                                        </p:attrNameLst>
                                      </p:cBhvr>
                                      <p:tavLst>
                                        <p:tav tm="0">
                                          <p:val>
                                            <p:fltVal val="0"/>
                                          </p:val>
                                        </p:tav>
                                        <p:tav tm="100000">
                                          <p:val>
                                            <p:strVal val="#ppt_w"/>
                                          </p:val>
                                        </p:tav>
                                      </p:tavLst>
                                    </p:anim>
                                    <p:anim calcmode="lin" valueType="num">
                                      <p:cBhvr>
                                        <p:cTn id="12" dur="100" fill="hold"/>
                                        <p:tgtEl>
                                          <p:spTgt spid="85"/>
                                        </p:tgtEl>
                                        <p:attrNameLst>
                                          <p:attrName>ppt_h</p:attrName>
                                        </p:attrNameLst>
                                      </p:cBhvr>
                                      <p:tavLst>
                                        <p:tav tm="0">
                                          <p:val>
                                            <p:fltVal val="0"/>
                                          </p:val>
                                        </p:tav>
                                        <p:tav tm="100000">
                                          <p:val>
                                            <p:strVal val="#ppt_h"/>
                                          </p:val>
                                        </p:tav>
                                      </p:tavLst>
                                    </p:anim>
                                    <p:animEffect transition="in" filter="fade">
                                      <p:cBhvr>
                                        <p:cTn id="13" dur="100"/>
                                        <p:tgtEl>
                                          <p:spTgt spid="85"/>
                                        </p:tgtEl>
                                      </p:cBhvr>
                                    </p:animEffect>
                                  </p:childTnLst>
                                </p:cTn>
                              </p:par>
                              <p:par>
                                <p:cTn id="14" presetID="6" presetClass="emph" presetSubtype="0" fill="hold" nodeType="withEffect">
                                  <p:stCondLst>
                                    <p:cond delay="100"/>
                                  </p:stCondLst>
                                  <p:childTnLst>
                                    <p:animScale>
                                      <p:cBhvr>
                                        <p:cTn id="15" dur="100" fill="hold"/>
                                        <p:tgtEl>
                                          <p:spTgt spid="85"/>
                                        </p:tgtEl>
                                      </p:cBhvr>
                                      <p:by x="110000" y="110000"/>
                                    </p:animScale>
                                  </p:childTnLst>
                                </p:cTn>
                              </p:par>
                              <p:par>
                                <p:cTn id="16" presetID="6" presetClass="emph" presetSubtype="0" fill="hold" nodeType="withEffect">
                                  <p:stCondLst>
                                    <p:cond delay="200"/>
                                  </p:stCondLst>
                                  <p:childTnLst>
                                    <p:animScale>
                                      <p:cBhvr>
                                        <p:cTn id="17" dur="200" fill="hold"/>
                                        <p:tgtEl>
                                          <p:spTgt spid="85"/>
                                        </p:tgtEl>
                                      </p:cBhvr>
                                      <p:by x="90000" y="90000"/>
                                    </p:animScale>
                                  </p:childTnLst>
                                </p:cTn>
                              </p:par>
                              <p:par>
                                <p:cTn id="18" presetID="6" presetClass="emph" presetSubtype="0" fill="hold" nodeType="withEffect">
                                  <p:stCondLst>
                                    <p:cond delay="400"/>
                                  </p:stCondLst>
                                  <p:childTnLst>
                                    <p:animScale>
                                      <p:cBhvr>
                                        <p:cTn id="19" dur="100" fill="hold"/>
                                        <p:tgtEl>
                                          <p:spTgt spid="85"/>
                                        </p:tgtEl>
                                      </p:cBhvr>
                                      <p:by x="105000" y="105000"/>
                                    </p:animScale>
                                  </p:childTnLst>
                                </p:cTn>
                              </p:par>
                              <p:par>
                                <p:cTn id="20" presetID="6" presetClass="emph" presetSubtype="0" fill="hold" nodeType="withEffect">
                                  <p:stCondLst>
                                    <p:cond delay="500"/>
                                  </p:stCondLst>
                                  <p:childTnLst>
                                    <p:animScale>
                                      <p:cBhvr>
                                        <p:cTn id="21" dur="200" fill="hold"/>
                                        <p:tgtEl>
                                          <p:spTgt spid="85"/>
                                        </p:tgtEl>
                                      </p:cBhvr>
                                      <p:by x="95000" y="95000"/>
                                    </p:animScale>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p:cTn id="25" dur="100" fill="hold"/>
                                        <p:tgtEl>
                                          <p:spTgt spid="97"/>
                                        </p:tgtEl>
                                        <p:attrNameLst>
                                          <p:attrName>ppt_w</p:attrName>
                                        </p:attrNameLst>
                                      </p:cBhvr>
                                      <p:tavLst>
                                        <p:tav tm="0">
                                          <p:val>
                                            <p:fltVal val="0"/>
                                          </p:val>
                                        </p:tav>
                                        <p:tav tm="100000">
                                          <p:val>
                                            <p:strVal val="#ppt_w"/>
                                          </p:val>
                                        </p:tav>
                                      </p:tavLst>
                                    </p:anim>
                                    <p:anim calcmode="lin" valueType="num">
                                      <p:cBhvr>
                                        <p:cTn id="26" dur="100" fill="hold"/>
                                        <p:tgtEl>
                                          <p:spTgt spid="97"/>
                                        </p:tgtEl>
                                        <p:attrNameLst>
                                          <p:attrName>ppt_h</p:attrName>
                                        </p:attrNameLst>
                                      </p:cBhvr>
                                      <p:tavLst>
                                        <p:tav tm="0">
                                          <p:val>
                                            <p:fltVal val="0"/>
                                          </p:val>
                                        </p:tav>
                                        <p:tav tm="100000">
                                          <p:val>
                                            <p:strVal val="#ppt_h"/>
                                          </p:val>
                                        </p:tav>
                                      </p:tavLst>
                                    </p:anim>
                                    <p:animEffect transition="in" filter="fade">
                                      <p:cBhvr>
                                        <p:cTn id="27" dur="100"/>
                                        <p:tgtEl>
                                          <p:spTgt spid="97"/>
                                        </p:tgtEl>
                                      </p:cBhvr>
                                    </p:animEffect>
                                  </p:childTnLst>
                                </p:cTn>
                              </p:par>
                              <p:par>
                                <p:cTn id="28" presetID="6" presetClass="emph" presetSubtype="0" fill="hold" nodeType="withEffect">
                                  <p:stCondLst>
                                    <p:cond delay="100"/>
                                  </p:stCondLst>
                                  <p:childTnLst>
                                    <p:animScale>
                                      <p:cBhvr>
                                        <p:cTn id="29" dur="100" fill="hold"/>
                                        <p:tgtEl>
                                          <p:spTgt spid="97"/>
                                        </p:tgtEl>
                                      </p:cBhvr>
                                      <p:by x="110000" y="110000"/>
                                    </p:animScale>
                                  </p:childTnLst>
                                </p:cTn>
                              </p:par>
                              <p:par>
                                <p:cTn id="30" presetID="6" presetClass="emph" presetSubtype="0" fill="hold" nodeType="withEffect">
                                  <p:stCondLst>
                                    <p:cond delay="200"/>
                                  </p:stCondLst>
                                  <p:childTnLst>
                                    <p:animScale>
                                      <p:cBhvr>
                                        <p:cTn id="31" dur="200" fill="hold"/>
                                        <p:tgtEl>
                                          <p:spTgt spid="97"/>
                                        </p:tgtEl>
                                      </p:cBhvr>
                                      <p:by x="90000" y="90000"/>
                                    </p:animScale>
                                  </p:childTnLst>
                                </p:cTn>
                              </p:par>
                              <p:par>
                                <p:cTn id="32" presetID="6" presetClass="emph" presetSubtype="0" fill="hold" nodeType="withEffect">
                                  <p:stCondLst>
                                    <p:cond delay="400"/>
                                  </p:stCondLst>
                                  <p:childTnLst>
                                    <p:animScale>
                                      <p:cBhvr>
                                        <p:cTn id="33" dur="100" fill="hold"/>
                                        <p:tgtEl>
                                          <p:spTgt spid="97"/>
                                        </p:tgtEl>
                                      </p:cBhvr>
                                      <p:by x="105000" y="105000"/>
                                    </p:animScale>
                                  </p:childTnLst>
                                </p:cTn>
                              </p:par>
                              <p:par>
                                <p:cTn id="34" presetID="6" presetClass="emph" presetSubtype="0" fill="hold" nodeType="withEffect">
                                  <p:stCondLst>
                                    <p:cond delay="500"/>
                                  </p:stCondLst>
                                  <p:childTnLst>
                                    <p:animScale>
                                      <p:cBhvr>
                                        <p:cTn id="35" dur="200" fill="hold"/>
                                        <p:tgtEl>
                                          <p:spTgt spid="97"/>
                                        </p:tgtEl>
                                      </p:cBhvr>
                                      <p:by x="95000" y="95000"/>
                                    </p:animScale>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 fill="hold"/>
                                        <p:tgtEl>
                                          <p:spTgt spid="79"/>
                                        </p:tgtEl>
                                        <p:attrNameLst>
                                          <p:attrName>ppt_w</p:attrName>
                                        </p:attrNameLst>
                                      </p:cBhvr>
                                      <p:tavLst>
                                        <p:tav tm="0">
                                          <p:val>
                                            <p:fltVal val="0"/>
                                          </p:val>
                                        </p:tav>
                                        <p:tav tm="100000">
                                          <p:val>
                                            <p:strVal val="#ppt_w"/>
                                          </p:val>
                                        </p:tav>
                                      </p:tavLst>
                                    </p:anim>
                                    <p:anim calcmode="lin" valueType="num">
                                      <p:cBhvr>
                                        <p:cTn id="40" dur="100" fill="hold"/>
                                        <p:tgtEl>
                                          <p:spTgt spid="79"/>
                                        </p:tgtEl>
                                        <p:attrNameLst>
                                          <p:attrName>ppt_h</p:attrName>
                                        </p:attrNameLst>
                                      </p:cBhvr>
                                      <p:tavLst>
                                        <p:tav tm="0">
                                          <p:val>
                                            <p:fltVal val="0"/>
                                          </p:val>
                                        </p:tav>
                                        <p:tav tm="100000">
                                          <p:val>
                                            <p:strVal val="#ppt_h"/>
                                          </p:val>
                                        </p:tav>
                                      </p:tavLst>
                                    </p:anim>
                                    <p:animEffect transition="in" filter="fade">
                                      <p:cBhvr>
                                        <p:cTn id="41" dur="100"/>
                                        <p:tgtEl>
                                          <p:spTgt spid="79"/>
                                        </p:tgtEl>
                                      </p:cBhvr>
                                    </p:animEffect>
                                  </p:childTnLst>
                                </p:cTn>
                              </p:par>
                              <p:par>
                                <p:cTn id="42" presetID="6" presetClass="emph" presetSubtype="0" fill="hold" nodeType="withEffect">
                                  <p:stCondLst>
                                    <p:cond delay="100"/>
                                  </p:stCondLst>
                                  <p:childTnLst>
                                    <p:animScale>
                                      <p:cBhvr>
                                        <p:cTn id="43" dur="100" fill="hold"/>
                                        <p:tgtEl>
                                          <p:spTgt spid="79"/>
                                        </p:tgtEl>
                                      </p:cBhvr>
                                      <p:by x="110000" y="110000"/>
                                    </p:animScale>
                                  </p:childTnLst>
                                </p:cTn>
                              </p:par>
                              <p:par>
                                <p:cTn id="44" presetID="6" presetClass="emph" presetSubtype="0" fill="hold" nodeType="withEffect">
                                  <p:stCondLst>
                                    <p:cond delay="200"/>
                                  </p:stCondLst>
                                  <p:childTnLst>
                                    <p:animScale>
                                      <p:cBhvr>
                                        <p:cTn id="45" dur="200" fill="hold"/>
                                        <p:tgtEl>
                                          <p:spTgt spid="79"/>
                                        </p:tgtEl>
                                      </p:cBhvr>
                                      <p:by x="90000" y="90000"/>
                                    </p:animScale>
                                  </p:childTnLst>
                                </p:cTn>
                              </p:par>
                              <p:par>
                                <p:cTn id="46" presetID="6" presetClass="emph" presetSubtype="0" fill="hold" nodeType="withEffect">
                                  <p:stCondLst>
                                    <p:cond delay="400"/>
                                  </p:stCondLst>
                                  <p:childTnLst>
                                    <p:animScale>
                                      <p:cBhvr>
                                        <p:cTn id="47" dur="100" fill="hold"/>
                                        <p:tgtEl>
                                          <p:spTgt spid="79"/>
                                        </p:tgtEl>
                                      </p:cBhvr>
                                      <p:by x="105000" y="105000"/>
                                    </p:animScale>
                                  </p:childTnLst>
                                </p:cTn>
                              </p:par>
                              <p:par>
                                <p:cTn id="48" presetID="6" presetClass="emph" presetSubtype="0" fill="hold" nodeType="withEffect">
                                  <p:stCondLst>
                                    <p:cond delay="500"/>
                                  </p:stCondLst>
                                  <p:childTnLst>
                                    <p:animScale>
                                      <p:cBhvr>
                                        <p:cTn id="49" dur="200" fill="hold"/>
                                        <p:tgtEl>
                                          <p:spTgt spid="79"/>
                                        </p:tgtEl>
                                      </p:cBhvr>
                                      <p:by x="95000" y="95000"/>
                                    </p:animScale>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111"/>
                                        </p:tgtEl>
                                        <p:attrNameLst>
                                          <p:attrName>style.visibility</p:attrName>
                                        </p:attrNameLst>
                                      </p:cBhvr>
                                      <p:to>
                                        <p:strVal val="visible"/>
                                      </p:to>
                                    </p:set>
                                    <p:anim calcmode="lin" valueType="num">
                                      <p:cBhvr>
                                        <p:cTn id="53" dur="100" fill="hold"/>
                                        <p:tgtEl>
                                          <p:spTgt spid="111"/>
                                        </p:tgtEl>
                                        <p:attrNameLst>
                                          <p:attrName>ppt_w</p:attrName>
                                        </p:attrNameLst>
                                      </p:cBhvr>
                                      <p:tavLst>
                                        <p:tav tm="0">
                                          <p:val>
                                            <p:fltVal val="0"/>
                                          </p:val>
                                        </p:tav>
                                        <p:tav tm="100000">
                                          <p:val>
                                            <p:strVal val="#ppt_w"/>
                                          </p:val>
                                        </p:tav>
                                      </p:tavLst>
                                    </p:anim>
                                    <p:anim calcmode="lin" valueType="num">
                                      <p:cBhvr>
                                        <p:cTn id="54" dur="100" fill="hold"/>
                                        <p:tgtEl>
                                          <p:spTgt spid="111"/>
                                        </p:tgtEl>
                                        <p:attrNameLst>
                                          <p:attrName>ppt_h</p:attrName>
                                        </p:attrNameLst>
                                      </p:cBhvr>
                                      <p:tavLst>
                                        <p:tav tm="0">
                                          <p:val>
                                            <p:fltVal val="0"/>
                                          </p:val>
                                        </p:tav>
                                        <p:tav tm="100000">
                                          <p:val>
                                            <p:strVal val="#ppt_h"/>
                                          </p:val>
                                        </p:tav>
                                      </p:tavLst>
                                    </p:anim>
                                    <p:animEffect transition="in" filter="fade">
                                      <p:cBhvr>
                                        <p:cTn id="55" dur="100"/>
                                        <p:tgtEl>
                                          <p:spTgt spid="111"/>
                                        </p:tgtEl>
                                      </p:cBhvr>
                                    </p:animEffect>
                                  </p:childTnLst>
                                </p:cTn>
                              </p:par>
                              <p:par>
                                <p:cTn id="56" presetID="6" presetClass="emph" presetSubtype="0" fill="hold" nodeType="withEffect">
                                  <p:stCondLst>
                                    <p:cond delay="100"/>
                                  </p:stCondLst>
                                  <p:childTnLst>
                                    <p:animScale>
                                      <p:cBhvr>
                                        <p:cTn id="57" dur="100" fill="hold"/>
                                        <p:tgtEl>
                                          <p:spTgt spid="111"/>
                                        </p:tgtEl>
                                      </p:cBhvr>
                                      <p:by x="110000" y="110000"/>
                                    </p:animScale>
                                  </p:childTnLst>
                                </p:cTn>
                              </p:par>
                              <p:par>
                                <p:cTn id="58" presetID="6" presetClass="emph" presetSubtype="0" fill="hold" nodeType="withEffect">
                                  <p:stCondLst>
                                    <p:cond delay="200"/>
                                  </p:stCondLst>
                                  <p:childTnLst>
                                    <p:animScale>
                                      <p:cBhvr>
                                        <p:cTn id="59" dur="200" fill="hold"/>
                                        <p:tgtEl>
                                          <p:spTgt spid="111"/>
                                        </p:tgtEl>
                                      </p:cBhvr>
                                      <p:by x="90000" y="90000"/>
                                    </p:animScale>
                                  </p:childTnLst>
                                </p:cTn>
                              </p:par>
                              <p:par>
                                <p:cTn id="60" presetID="6" presetClass="emph" presetSubtype="0" fill="hold" nodeType="withEffect">
                                  <p:stCondLst>
                                    <p:cond delay="400"/>
                                  </p:stCondLst>
                                  <p:childTnLst>
                                    <p:animScale>
                                      <p:cBhvr>
                                        <p:cTn id="61" dur="100" fill="hold"/>
                                        <p:tgtEl>
                                          <p:spTgt spid="111"/>
                                        </p:tgtEl>
                                      </p:cBhvr>
                                      <p:by x="105000" y="105000"/>
                                    </p:animScale>
                                  </p:childTnLst>
                                </p:cTn>
                              </p:par>
                              <p:par>
                                <p:cTn id="62" presetID="6" presetClass="emph" presetSubtype="0" fill="hold" nodeType="withEffect">
                                  <p:stCondLst>
                                    <p:cond delay="500"/>
                                  </p:stCondLst>
                                  <p:childTnLst>
                                    <p:animScale>
                                      <p:cBhvr>
                                        <p:cTn id="63" dur="200" fill="hold"/>
                                        <p:tgtEl>
                                          <p:spTgt spid="111"/>
                                        </p:tgtEl>
                                      </p:cBhvr>
                                      <p:by x="95000" y="95000"/>
                                    </p:animScale>
                                  </p:childTnLst>
                                </p:cTn>
                              </p:par>
                            </p:childTnLst>
                          </p:cTn>
                        </p:par>
                        <p:par>
                          <p:cTn id="64" fill="hold">
                            <p:stCondLst>
                              <p:cond delay="2500"/>
                            </p:stCondLst>
                            <p:childTnLst>
                              <p:par>
                                <p:cTn id="65" presetID="53" presetClass="entr" presetSubtype="16"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p:cTn id="67" dur="100" fill="hold"/>
                                        <p:tgtEl>
                                          <p:spTgt spid="91"/>
                                        </p:tgtEl>
                                        <p:attrNameLst>
                                          <p:attrName>ppt_w</p:attrName>
                                        </p:attrNameLst>
                                      </p:cBhvr>
                                      <p:tavLst>
                                        <p:tav tm="0">
                                          <p:val>
                                            <p:fltVal val="0"/>
                                          </p:val>
                                        </p:tav>
                                        <p:tav tm="100000">
                                          <p:val>
                                            <p:strVal val="#ppt_w"/>
                                          </p:val>
                                        </p:tav>
                                      </p:tavLst>
                                    </p:anim>
                                    <p:anim calcmode="lin" valueType="num">
                                      <p:cBhvr>
                                        <p:cTn id="68" dur="100" fill="hold"/>
                                        <p:tgtEl>
                                          <p:spTgt spid="91"/>
                                        </p:tgtEl>
                                        <p:attrNameLst>
                                          <p:attrName>ppt_h</p:attrName>
                                        </p:attrNameLst>
                                      </p:cBhvr>
                                      <p:tavLst>
                                        <p:tav tm="0">
                                          <p:val>
                                            <p:fltVal val="0"/>
                                          </p:val>
                                        </p:tav>
                                        <p:tav tm="100000">
                                          <p:val>
                                            <p:strVal val="#ppt_h"/>
                                          </p:val>
                                        </p:tav>
                                      </p:tavLst>
                                    </p:anim>
                                    <p:animEffect transition="in" filter="fade">
                                      <p:cBhvr>
                                        <p:cTn id="69" dur="100"/>
                                        <p:tgtEl>
                                          <p:spTgt spid="91"/>
                                        </p:tgtEl>
                                      </p:cBhvr>
                                    </p:animEffect>
                                  </p:childTnLst>
                                </p:cTn>
                              </p:par>
                              <p:par>
                                <p:cTn id="70" presetID="6" presetClass="emph" presetSubtype="0" fill="hold" nodeType="withEffect">
                                  <p:stCondLst>
                                    <p:cond delay="100"/>
                                  </p:stCondLst>
                                  <p:childTnLst>
                                    <p:animScale>
                                      <p:cBhvr>
                                        <p:cTn id="71" dur="100" fill="hold"/>
                                        <p:tgtEl>
                                          <p:spTgt spid="91"/>
                                        </p:tgtEl>
                                      </p:cBhvr>
                                      <p:by x="110000" y="110000"/>
                                    </p:animScale>
                                  </p:childTnLst>
                                </p:cTn>
                              </p:par>
                              <p:par>
                                <p:cTn id="72" presetID="6" presetClass="emph" presetSubtype="0" fill="hold" nodeType="withEffect">
                                  <p:stCondLst>
                                    <p:cond delay="200"/>
                                  </p:stCondLst>
                                  <p:childTnLst>
                                    <p:animScale>
                                      <p:cBhvr>
                                        <p:cTn id="73" dur="200" fill="hold"/>
                                        <p:tgtEl>
                                          <p:spTgt spid="91"/>
                                        </p:tgtEl>
                                      </p:cBhvr>
                                      <p:by x="90000" y="90000"/>
                                    </p:animScale>
                                  </p:childTnLst>
                                </p:cTn>
                              </p:par>
                              <p:par>
                                <p:cTn id="74" presetID="6" presetClass="emph" presetSubtype="0" fill="hold" nodeType="withEffect">
                                  <p:stCondLst>
                                    <p:cond delay="400"/>
                                  </p:stCondLst>
                                  <p:childTnLst>
                                    <p:animScale>
                                      <p:cBhvr>
                                        <p:cTn id="75" dur="100" fill="hold"/>
                                        <p:tgtEl>
                                          <p:spTgt spid="91"/>
                                        </p:tgtEl>
                                      </p:cBhvr>
                                      <p:by x="105000" y="105000"/>
                                    </p:animScale>
                                  </p:childTnLst>
                                </p:cTn>
                              </p:par>
                              <p:par>
                                <p:cTn id="76" presetID="6" presetClass="emph" presetSubtype="0" fill="hold" nodeType="withEffect">
                                  <p:stCondLst>
                                    <p:cond delay="500"/>
                                  </p:stCondLst>
                                  <p:childTnLst>
                                    <p:animScale>
                                      <p:cBhvr>
                                        <p:cTn id="77" dur="200" fill="hold"/>
                                        <p:tgtEl>
                                          <p:spTgt spid="91"/>
                                        </p:tgtEl>
                                      </p:cBhvr>
                                      <p:by x="95000" y="95000"/>
                                    </p:animScale>
                                  </p:childTnLst>
                                </p:cTn>
                              </p:par>
                            </p:childTnLst>
                          </p:cTn>
                        </p:par>
                        <p:par>
                          <p:cTn id="78" fill="hold">
                            <p:stCondLst>
                              <p:cond delay="3000"/>
                            </p:stCondLst>
                            <p:childTnLst>
                              <p:par>
                                <p:cTn id="79" presetID="53" presetClass="entr" presetSubtype="16"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 fill="hold"/>
                                        <p:tgtEl>
                                          <p:spTgt spid="103"/>
                                        </p:tgtEl>
                                        <p:attrNameLst>
                                          <p:attrName>ppt_w</p:attrName>
                                        </p:attrNameLst>
                                      </p:cBhvr>
                                      <p:tavLst>
                                        <p:tav tm="0">
                                          <p:val>
                                            <p:fltVal val="0"/>
                                          </p:val>
                                        </p:tav>
                                        <p:tav tm="100000">
                                          <p:val>
                                            <p:strVal val="#ppt_w"/>
                                          </p:val>
                                        </p:tav>
                                      </p:tavLst>
                                    </p:anim>
                                    <p:anim calcmode="lin" valueType="num">
                                      <p:cBhvr>
                                        <p:cTn id="82" dur="100" fill="hold"/>
                                        <p:tgtEl>
                                          <p:spTgt spid="103"/>
                                        </p:tgtEl>
                                        <p:attrNameLst>
                                          <p:attrName>ppt_h</p:attrName>
                                        </p:attrNameLst>
                                      </p:cBhvr>
                                      <p:tavLst>
                                        <p:tav tm="0">
                                          <p:val>
                                            <p:fltVal val="0"/>
                                          </p:val>
                                        </p:tav>
                                        <p:tav tm="100000">
                                          <p:val>
                                            <p:strVal val="#ppt_h"/>
                                          </p:val>
                                        </p:tav>
                                      </p:tavLst>
                                    </p:anim>
                                    <p:animEffect transition="in" filter="fade">
                                      <p:cBhvr>
                                        <p:cTn id="83" dur="100"/>
                                        <p:tgtEl>
                                          <p:spTgt spid="103"/>
                                        </p:tgtEl>
                                      </p:cBhvr>
                                    </p:animEffect>
                                  </p:childTnLst>
                                </p:cTn>
                              </p:par>
                              <p:par>
                                <p:cTn id="84" presetID="6" presetClass="emph" presetSubtype="0" fill="hold" nodeType="withEffect">
                                  <p:stCondLst>
                                    <p:cond delay="100"/>
                                  </p:stCondLst>
                                  <p:childTnLst>
                                    <p:animScale>
                                      <p:cBhvr>
                                        <p:cTn id="85" dur="100" fill="hold"/>
                                        <p:tgtEl>
                                          <p:spTgt spid="103"/>
                                        </p:tgtEl>
                                      </p:cBhvr>
                                      <p:by x="110000" y="110000"/>
                                    </p:animScale>
                                  </p:childTnLst>
                                </p:cTn>
                              </p:par>
                              <p:par>
                                <p:cTn id="86" presetID="6" presetClass="emph" presetSubtype="0" fill="hold" nodeType="withEffect">
                                  <p:stCondLst>
                                    <p:cond delay="200"/>
                                  </p:stCondLst>
                                  <p:childTnLst>
                                    <p:animScale>
                                      <p:cBhvr>
                                        <p:cTn id="87" dur="200" fill="hold"/>
                                        <p:tgtEl>
                                          <p:spTgt spid="103"/>
                                        </p:tgtEl>
                                      </p:cBhvr>
                                      <p:by x="90000" y="90000"/>
                                    </p:animScale>
                                  </p:childTnLst>
                                </p:cTn>
                              </p:par>
                              <p:par>
                                <p:cTn id="88" presetID="6" presetClass="emph" presetSubtype="0" fill="hold" nodeType="withEffect">
                                  <p:stCondLst>
                                    <p:cond delay="400"/>
                                  </p:stCondLst>
                                  <p:childTnLst>
                                    <p:animScale>
                                      <p:cBhvr>
                                        <p:cTn id="89" dur="100" fill="hold"/>
                                        <p:tgtEl>
                                          <p:spTgt spid="103"/>
                                        </p:tgtEl>
                                      </p:cBhvr>
                                      <p:by x="105000" y="105000"/>
                                    </p:animScale>
                                  </p:childTnLst>
                                </p:cTn>
                              </p:par>
                              <p:par>
                                <p:cTn id="90" presetID="6" presetClass="emph" presetSubtype="0" fill="hold" nodeType="withEffect">
                                  <p:stCondLst>
                                    <p:cond delay="500"/>
                                  </p:stCondLst>
                                  <p:childTnLst>
                                    <p:animScale>
                                      <p:cBhvr>
                                        <p:cTn id="91" dur="200" fill="hold"/>
                                        <p:tgtEl>
                                          <p:spTgt spid="103"/>
                                        </p:tgtEl>
                                      </p:cBhvr>
                                      <p:by x="95000" y="95000"/>
                                    </p:animScale>
                                  </p:childTnLst>
                                </p:cTn>
                              </p:par>
                            </p:childTnLst>
                          </p:cTn>
                        </p:par>
                        <p:par>
                          <p:cTn id="92" fill="hold">
                            <p:stCondLst>
                              <p:cond delay="3500"/>
                            </p:stCondLst>
                            <p:childTnLst>
                              <p:par>
                                <p:cTn id="93" presetID="12" presetClass="entr" presetSubtype="2"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 calcmode="lin" valueType="num">
                                      <p:cBhvr additive="base">
                                        <p:cTn id="95" dur="500"/>
                                        <p:tgtEl>
                                          <p:spTgt spid="62"/>
                                        </p:tgtEl>
                                        <p:attrNameLst>
                                          <p:attrName>ppt_x</p:attrName>
                                        </p:attrNameLst>
                                      </p:cBhvr>
                                      <p:tavLst>
                                        <p:tav tm="0">
                                          <p:val>
                                            <p:strVal val="#ppt_x+#ppt_w*1.125000"/>
                                          </p:val>
                                        </p:tav>
                                        <p:tav tm="100000">
                                          <p:val>
                                            <p:strVal val="#ppt_x"/>
                                          </p:val>
                                        </p:tav>
                                      </p:tavLst>
                                    </p:anim>
                                    <p:animEffect transition="in" filter="wipe(left)">
                                      <p:cBhvr>
                                        <p:cTn id="96" dur="500"/>
                                        <p:tgtEl>
                                          <p:spTgt spid="62"/>
                                        </p:tgtEl>
                                      </p:cBhvr>
                                    </p:animEffect>
                                  </p:childTnLst>
                                </p:cTn>
                              </p:par>
                              <p:par>
                                <p:cTn id="97" presetID="12" presetClass="entr" presetSubtype="8"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additive="base">
                                        <p:cTn id="99" dur="500"/>
                                        <p:tgtEl>
                                          <p:spTgt spid="47"/>
                                        </p:tgtEl>
                                        <p:attrNameLst>
                                          <p:attrName>ppt_x</p:attrName>
                                        </p:attrNameLst>
                                      </p:cBhvr>
                                      <p:tavLst>
                                        <p:tav tm="0">
                                          <p:val>
                                            <p:strVal val="#ppt_x-#ppt_w*1.125000"/>
                                          </p:val>
                                        </p:tav>
                                        <p:tav tm="100000">
                                          <p:val>
                                            <p:strVal val="#ppt_x"/>
                                          </p:val>
                                        </p:tav>
                                      </p:tavLst>
                                    </p:anim>
                                    <p:animEffect transition="in" filter="wipe(right)">
                                      <p:cBhvr>
                                        <p:cTn id="100" dur="500"/>
                                        <p:tgtEl>
                                          <p:spTgt spid="47"/>
                                        </p:tgtEl>
                                      </p:cBhvr>
                                    </p:animEffect>
                                  </p:childTnLst>
                                </p:cTn>
                              </p:par>
                            </p:childTnLst>
                          </p:cTn>
                        </p:par>
                        <p:par>
                          <p:cTn id="101" fill="hold">
                            <p:stCondLst>
                              <p:cond delay="4000"/>
                            </p:stCondLst>
                            <p:childTnLst>
                              <p:par>
                                <p:cTn id="102" presetID="12" presetClass="entr" presetSubtype="2" fill="hold" nodeType="afterEffect">
                                  <p:stCondLst>
                                    <p:cond delay="0"/>
                                  </p:stCondLst>
                                  <p:childTnLst>
                                    <p:set>
                                      <p:cBhvr>
                                        <p:cTn id="103" dur="1" fill="hold">
                                          <p:stCondLst>
                                            <p:cond delay="0"/>
                                          </p:stCondLst>
                                        </p:cTn>
                                        <p:tgtEl>
                                          <p:spTgt spid="67"/>
                                        </p:tgtEl>
                                        <p:attrNameLst>
                                          <p:attrName>style.visibility</p:attrName>
                                        </p:attrNameLst>
                                      </p:cBhvr>
                                      <p:to>
                                        <p:strVal val="visible"/>
                                      </p:to>
                                    </p:set>
                                    <p:anim calcmode="lin" valueType="num">
                                      <p:cBhvr additive="base">
                                        <p:cTn id="104" dur="500"/>
                                        <p:tgtEl>
                                          <p:spTgt spid="67"/>
                                        </p:tgtEl>
                                        <p:attrNameLst>
                                          <p:attrName>ppt_x</p:attrName>
                                        </p:attrNameLst>
                                      </p:cBhvr>
                                      <p:tavLst>
                                        <p:tav tm="0">
                                          <p:val>
                                            <p:strVal val="#ppt_x+#ppt_w*1.125000"/>
                                          </p:val>
                                        </p:tav>
                                        <p:tav tm="100000">
                                          <p:val>
                                            <p:strVal val="#ppt_x"/>
                                          </p:val>
                                        </p:tav>
                                      </p:tavLst>
                                    </p:anim>
                                    <p:animEffect transition="in" filter="wipe(left)">
                                      <p:cBhvr>
                                        <p:cTn id="105" dur="500"/>
                                        <p:tgtEl>
                                          <p:spTgt spid="67"/>
                                        </p:tgtEl>
                                      </p:cBhvr>
                                    </p:animEffect>
                                  </p:childTnLst>
                                </p:cTn>
                              </p:par>
                              <p:par>
                                <p:cTn id="106" presetID="12" presetClass="entr" presetSubtype="8" fill="hold" nodeType="with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additive="base">
                                        <p:cTn id="108" dur="500"/>
                                        <p:tgtEl>
                                          <p:spTgt spid="57"/>
                                        </p:tgtEl>
                                        <p:attrNameLst>
                                          <p:attrName>ppt_x</p:attrName>
                                        </p:attrNameLst>
                                      </p:cBhvr>
                                      <p:tavLst>
                                        <p:tav tm="0">
                                          <p:val>
                                            <p:strVal val="#ppt_x-#ppt_w*1.125000"/>
                                          </p:val>
                                        </p:tav>
                                        <p:tav tm="100000">
                                          <p:val>
                                            <p:strVal val="#ppt_x"/>
                                          </p:val>
                                        </p:tav>
                                      </p:tavLst>
                                    </p:anim>
                                    <p:animEffect transition="in" filter="wipe(right)">
                                      <p:cBhvr>
                                        <p:cTn id="109" dur="500"/>
                                        <p:tgtEl>
                                          <p:spTgt spid="57"/>
                                        </p:tgtEl>
                                      </p:cBhvr>
                                    </p:animEffect>
                                  </p:childTnLst>
                                </p:cTn>
                              </p:par>
                            </p:childTnLst>
                          </p:cTn>
                        </p:par>
                        <p:par>
                          <p:cTn id="110" fill="hold">
                            <p:stCondLst>
                              <p:cond delay="4500"/>
                            </p:stCondLst>
                            <p:childTnLst>
                              <p:par>
                                <p:cTn id="111" presetID="12" presetClass="entr" presetSubtype="2" fill="hold" nodeType="afterEffect">
                                  <p:stCondLst>
                                    <p:cond delay="0"/>
                                  </p:stCondLst>
                                  <p:childTnLst>
                                    <p:set>
                                      <p:cBhvr>
                                        <p:cTn id="112" dur="1" fill="hold">
                                          <p:stCondLst>
                                            <p:cond delay="0"/>
                                          </p:stCondLst>
                                        </p:cTn>
                                        <p:tgtEl>
                                          <p:spTgt spid="72"/>
                                        </p:tgtEl>
                                        <p:attrNameLst>
                                          <p:attrName>style.visibility</p:attrName>
                                        </p:attrNameLst>
                                      </p:cBhvr>
                                      <p:to>
                                        <p:strVal val="visible"/>
                                      </p:to>
                                    </p:set>
                                    <p:anim calcmode="lin" valueType="num">
                                      <p:cBhvr additive="base">
                                        <p:cTn id="113" dur="500"/>
                                        <p:tgtEl>
                                          <p:spTgt spid="72"/>
                                        </p:tgtEl>
                                        <p:attrNameLst>
                                          <p:attrName>ppt_x</p:attrName>
                                        </p:attrNameLst>
                                      </p:cBhvr>
                                      <p:tavLst>
                                        <p:tav tm="0">
                                          <p:val>
                                            <p:strVal val="#ppt_x+#ppt_w*1.125000"/>
                                          </p:val>
                                        </p:tav>
                                        <p:tav tm="100000">
                                          <p:val>
                                            <p:strVal val="#ppt_x"/>
                                          </p:val>
                                        </p:tav>
                                      </p:tavLst>
                                    </p:anim>
                                    <p:animEffect transition="in" filter="wipe(left)">
                                      <p:cBhvr>
                                        <p:cTn id="114" dur="500"/>
                                        <p:tgtEl>
                                          <p:spTgt spid="72"/>
                                        </p:tgtEl>
                                      </p:cBhvr>
                                    </p:animEffect>
                                  </p:childTnLst>
                                </p:cTn>
                              </p:par>
                              <p:par>
                                <p:cTn id="115" presetID="12" presetClass="entr" presetSubtype="8" fill="hold"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additive="base">
                                        <p:cTn id="117" dur="500"/>
                                        <p:tgtEl>
                                          <p:spTgt spid="52"/>
                                        </p:tgtEl>
                                        <p:attrNameLst>
                                          <p:attrName>ppt_x</p:attrName>
                                        </p:attrNameLst>
                                      </p:cBhvr>
                                      <p:tavLst>
                                        <p:tav tm="0">
                                          <p:val>
                                            <p:strVal val="#ppt_x-#ppt_w*1.125000"/>
                                          </p:val>
                                        </p:tav>
                                        <p:tav tm="100000">
                                          <p:val>
                                            <p:strVal val="#ppt_x"/>
                                          </p:val>
                                        </p:tav>
                                      </p:tavLst>
                                    </p:anim>
                                    <p:animEffect transition="in" filter="wipe(right)">
                                      <p:cBhvr>
                                        <p:cTn id="11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0B0BE"/>
                </a:solidFill>
                <a:latin typeface="微软雅黑" panose="020B0503020204020204" pitchFamily="34" charset="-122"/>
                <a:ea typeface="微软雅黑" panose="020B0503020204020204" pitchFamily="34" charset="-122"/>
              </a:rPr>
              <a:t>单击添加标题</a:t>
            </a:r>
          </a:p>
        </p:txBody>
      </p:sp>
      <p:grpSp>
        <p:nvGrpSpPr>
          <p:cNvPr id="3" name="组合 2"/>
          <p:cNvGrpSpPr/>
          <p:nvPr/>
        </p:nvGrpSpPr>
        <p:grpSpPr>
          <a:xfrm>
            <a:off x="2962752" y="1214391"/>
            <a:ext cx="2914939" cy="2913884"/>
            <a:chOff x="3949820" y="1619561"/>
            <a:chExt cx="3886079" cy="3886079"/>
          </a:xfrm>
        </p:grpSpPr>
        <p:grpSp>
          <p:nvGrpSpPr>
            <p:cNvPr id="5" name="组合 4"/>
            <p:cNvGrpSpPr/>
            <p:nvPr/>
          </p:nvGrpSpPr>
          <p:grpSpPr>
            <a:xfrm rot="2031950">
              <a:off x="3949820" y="1619561"/>
              <a:ext cx="3886079" cy="3886079"/>
              <a:chOff x="743479" y="1548106"/>
              <a:chExt cx="3941689" cy="3941690"/>
            </a:xfrm>
          </p:grpSpPr>
          <p:sp>
            <p:nvSpPr>
              <p:cNvPr id="7" name="饼形 6"/>
              <p:cNvSpPr/>
              <p:nvPr/>
            </p:nvSpPr>
            <p:spPr>
              <a:xfrm>
                <a:off x="743479" y="1548106"/>
                <a:ext cx="3941689" cy="3941690"/>
              </a:xfrm>
              <a:prstGeom prst="pie">
                <a:avLst>
                  <a:gd name="adj1" fmla="val 5499603"/>
                  <a:gd name="adj2" fmla="val 14142560"/>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black"/>
                  </a:solidFill>
                </a:endParaRPr>
              </a:p>
            </p:txBody>
          </p:sp>
          <p:sp>
            <p:nvSpPr>
              <p:cNvPr id="8" name="饼形 7"/>
              <p:cNvSpPr/>
              <p:nvPr/>
            </p:nvSpPr>
            <p:spPr>
              <a:xfrm>
                <a:off x="743479" y="1548106"/>
                <a:ext cx="3941689" cy="3941690"/>
              </a:xfrm>
              <a:prstGeom prst="pie">
                <a:avLst>
                  <a:gd name="adj1" fmla="val 20312866"/>
                  <a:gd name="adj2" fmla="val 5509031"/>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black"/>
                  </a:solidFill>
                </a:endParaRPr>
              </a:p>
            </p:txBody>
          </p:sp>
          <p:sp>
            <p:nvSpPr>
              <p:cNvPr id="9" name="饼形 8"/>
              <p:cNvSpPr/>
              <p:nvPr/>
            </p:nvSpPr>
            <p:spPr>
              <a:xfrm>
                <a:off x="743479" y="1548106"/>
                <a:ext cx="3941689" cy="3941690"/>
              </a:xfrm>
              <a:prstGeom prst="pie">
                <a:avLst>
                  <a:gd name="adj1" fmla="val 14082830"/>
                  <a:gd name="adj2" fmla="val 20306643"/>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black"/>
                  </a:solidFill>
                </a:endParaRPr>
              </a:p>
            </p:txBody>
          </p:sp>
          <p:sp>
            <p:nvSpPr>
              <p:cNvPr id="10" name="椭圆 9"/>
              <p:cNvSpPr/>
              <p:nvPr/>
            </p:nvSpPr>
            <p:spPr>
              <a:xfrm>
                <a:off x="1151852" y="1956480"/>
                <a:ext cx="3124943" cy="3124943"/>
              </a:xfrm>
              <a:prstGeom prst="ellipse">
                <a:avLst/>
              </a:prstGeom>
              <a:gradFill>
                <a:gsLst>
                  <a:gs pos="100000">
                    <a:srgbClr val="F7F7F7"/>
                  </a:gs>
                  <a:gs pos="0">
                    <a:srgbClr val="B0B0B0"/>
                  </a:gs>
                </a:gsLst>
                <a:lin ang="2700000" scaled="1"/>
              </a:gradFill>
              <a:ln w="63500">
                <a:gradFill flip="none" rotWithShape="1">
                  <a:gsLst>
                    <a:gs pos="0">
                      <a:schemeClr val="bg1"/>
                    </a:gs>
                    <a:gs pos="100000">
                      <a:schemeClr val="bg1">
                        <a:lumMod val="6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6" name="文本框 32"/>
            <p:cNvSpPr txBox="1"/>
            <p:nvPr/>
          </p:nvSpPr>
          <p:spPr>
            <a:xfrm>
              <a:off x="4961931" y="2925738"/>
              <a:ext cx="1861855" cy="1231392"/>
            </a:xfrm>
            <a:prstGeom prst="rect">
              <a:avLst/>
            </a:prstGeom>
            <a:noFill/>
          </p:spPr>
          <p:txBody>
            <a:bodyPr wrap="square" rtlCol="0">
              <a:spAutoFit/>
            </a:bodyPr>
            <a:lstStyle/>
            <a:p>
              <a:pPr algn="ctr">
                <a:lnSpc>
                  <a:spcPct val="120000"/>
                </a:lnSpc>
              </a:pPr>
              <a:r>
                <a:rPr lang="zh-CN" altLang="en-US" sz="2250" dirty="0">
                  <a:solidFill>
                    <a:srgbClr val="01ACBE"/>
                  </a:solidFill>
                  <a:latin typeface="微软雅黑" panose="020B0503020204020204" pitchFamily="34" charset="-122"/>
                  <a:ea typeface="微软雅黑" panose="020B0503020204020204" pitchFamily="34" charset="-122"/>
                </a:rPr>
                <a:t>点击此处</a:t>
              </a:r>
              <a:endParaRPr lang="en-US" altLang="zh-CN" sz="2250" dirty="0">
                <a:solidFill>
                  <a:srgbClr val="01ACBE"/>
                </a:solidFill>
                <a:latin typeface="微软雅黑" panose="020B0503020204020204" pitchFamily="34" charset="-122"/>
                <a:ea typeface="微软雅黑" panose="020B0503020204020204" pitchFamily="34" charset="-122"/>
              </a:endParaRPr>
            </a:p>
            <a:p>
              <a:pPr algn="ctr">
                <a:lnSpc>
                  <a:spcPct val="120000"/>
                </a:lnSpc>
              </a:pPr>
              <a:r>
                <a:rPr lang="zh-CN" altLang="en-US" sz="2250" dirty="0">
                  <a:solidFill>
                    <a:srgbClr val="01ACBE"/>
                  </a:solidFill>
                  <a:latin typeface="微软雅黑" panose="020B0503020204020204" pitchFamily="34" charset="-122"/>
                  <a:ea typeface="微软雅黑" panose="020B0503020204020204" pitchFamily="34" charset="-122"/>
                </a:rPr>
                <a:t>添加标题</a:t>
              </a:r>
            </a:p>
          </p:txBody>
        </p:sp>
      </p:grpSp>
      <p:grpSp>
        <p:nvGrpSpPr>
          <p:cNvPr id="11" name="组合 10"/>
          <p:cNvGrpSpPr/>
          <p:nvPr/>
        </p:nvGrpSpPr>
        <p:grpSpPr>
          <a:xfrm>
            <a:off x="2344772" y="1962697"/>
            <a:ext cx="878117" cy="877799"/>
            <a:chOff x="4297826" y="4749111"/>
            <a:chExt cx="1170670" cy="1170670"/>
          </a:xfrm>
        </p:grpSpPr>
        <p:grpSp>
          <p:nvGrpSpPr>
            <p:cNvPr id="12" name="组合 11"/>
            <p:cNvGrpSpPr/>
            <p:nvPr/>
          </p:nvGrpSpPr>
          <p:grpSpPr>
            <a:xfrm>
              <a:off x="4297826" y="4749111"/>
              <a:ext cx="1170670" cy="1170670"/>
              <a:chOff x="2586038" y="2761615"/>
              <a:chExt cx="1334770" cy="1334770"/>
            </a:xfrm>
          </p:grpSpPr>
          <p:sp>
            <p:nvSpPr>
              <p:cNvPr id="21" name="椭圆 20"/>
              <p:cNvSpPr/>
              <p:nvPr/>
            </p:nvSpPr>
            <p:spPr>
              <a:xfrm>
                <a:off x="2586038" y="2761615"/>
                <a:ext cx="1334770" cy="1334770"/>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3" name="Group 52"/>
            <p:cNvGrpSpPr>
              <a:grpSpLocks noChangeAspect="1"/>
            </p:cNvGrpSpPr>
            <p:nvPr/>
          </p:nvGrpSpPr>
          <p:grpSpPr bwMode="auto">
            <a:xfrm>
              <a:off x="4664238" y="5118239"/>
              <a:ext cx="436173" cy="432413"/>
              <a:chOff x="3783" y="2102"/>
              <a:chExt cx="116" cy="115"/>
            </a:xfrm>
            <a:solidFill>
              <a:srgbClr val="E87071"/>
            </a:solidFill>
            <a:effectLst/>
          </p:grpSpPr>
          <p:sp>
            <p:nvSpPr>
              <p:cNvPr id="14"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0"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23" name="组合 22"/>
          <p:cNvGrpSpPr/>
          <p:nvPr/>
        </p:nvGrpSpPr>
        <p:grpSpPr>
          <a:xfrm>
            <a:off x="4653477" y="3790663"/>
            <a:ext cx="878117" cy="877799"/>
            <a:chOff x="7585822" y="3753035"/>
            <a:chExt cx="1170670" cy="1170670"/>
          </a:xfrm>
        </p:grpSpPr>
        <p:grpSp>
          <p:nvGrpSpPr>
            <p:cNvPr id="24" name="组合 23"/>
            <p:cNvGrpSpPr/>
            <p:nvPr/>
          </p:nvGrpSpPr>
          <p:grpSpPr>
            <a:xfrm>
              <a:off x="7585822" y="3753035"/>
              <a:ext cx="1170670" cy="1170670"/>
              <a:chOff x="2586038" y="2761615"/>
              <a:chExt cx="1334770" cy="1334770"/>
            </a:xfrm>
          </p:grpSpPr>
          <p:sp>
            <p:nvSpPr>
              <p:cNvPr id="29" name="椭圆 28"/>
              <p:cNvSpPr/>
              <p:nvPr/>
            </p:nvSpPr>
            <p:spPr>
              <a:xfrm>
                <a:off x="2586038" y="2761615"/>
                <a:ext cx="1334770" cy="133477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5" name="Group 62"/>
            <p:cNvGrpSpPr>
              <a:grpSpLocks noChangeAspect="1"/>
            </p:cNvGrpSpPr>
            <p:nvPr/>
          </p:nvGrpSpPr>
          <p:grpSpPr bwMode="auto">
            <a:xfrm>
              <a:off x="7952069" y="4169753"/>
              <a:ext cx="465122" cy="371377"/>
              <a:chOff x="3775" y="2110"/>
              <a:chExt cx="129" cy="103"/>
            </a:xfrm>
            <a:solidFill>
              <a:srgbClr val="00BBCF"/>
            </a:solidFill>
            <a:effectLst/>
          </p:grpSpPr>
          <p:sp>
            <p:nvSpPr>
              <p:cNvPr id="26"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1" name="组合 30"/>
          <p:cNvGrpSpPr/>
          <p:nvPr/>
        </p:nvGrpSpPr>
        <p:grpSpPr>
          <a:xfrm>
            <a:off x="5271571" y="1196015"/>
            <a:ext cx="878117" cy="877799"/>
            <a:chOff x="7007050" y="938219"/>
            <a:chExt cx="1170670" cy="1170670"/>
          </a:xfrm>
        </p:grpSpPr>
        <p:grpSp>
          <p:nvGrpSpPr>
            <p:cNvPr id="32" name="组合 31"/>
            <p:cNvGrpSpPr/>
            <p:nvPr/>
          </p:nvGrpSpPr>
          <p:grpSpPr>
            <a:xfrm>
              <a:off x="7007050" y="938219"/>
              <a:ext cx="1170670" cy="1170670"/>
              <a:chOff x="2586038" y="2761615"/>
              <a:chExt cx="1334770" cy="1334770"/>
            </a:xfrm>
          </p:grpSpPr>
          <p:sp>
            <p:nvSpPr>
              <p:cNvPr id="41" name="椭圆 40"/>
              <p:cNvSpPr/>
              <p:nvPr/>
            </p:nvSpPr>
            <p:spPr>
              <a:xfrm>
                <a:off x="2586038" y="2761615"/>
                <a:ext cx="1334770" cy="1334770"/>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椭圆 41"/>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3" name="Group 68"/>
            <p:cNvGrpSpPr>
              <a:grpSpLocks noChangeAspect="1"/>
            </p:cNvGrpSpPr>
            <p:nvPr/>
          </p:nvGrpSpPr>
          <p:grpSpPr bwMode="auto">
            <a:xfrm>
              <a:off x="7371052" y="1351951"/>
              <a:ext cx="414907" cy="399764"/>
              <a:chOff x="3770" y="2095"/>
              <a:chExt cx="137" cy="132"/>
            </a:xfrm>
            <a:solidFill>
              <a:srgbClr val="663A77"/>
            </a:solidFill>
            <a:effectLst/>
          </p:grpSpPr>
          <p:sp>
            <p:nvSpPr>
              <p:cNvPr id="34"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6"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43" name="组合 42"/>
          <p:cNvGrpSpPr/>
          <p:nvPr/>
        </p:nvGrpSpPr>
        <p:grpSpPr>
          <a:xfrm>
            <a:off x="5760286" y="3933076"/>
            <a:ext cx="1709591" cy="760444"/>
            <a:chOff x="7679382" y="5245315"/>
            <a:chExt cx="2279157" cy="1014160"/>
          </a:xfrm>
        </p:grpSpPr>
        <p:sp>
          <p:nvSpPr>
            <p:cNvPr id="44" name="文本框 32"/>
            <p:cNvSpPr txBox="1"/>
            <p:nvPr/>
          </p:nvSpPr>
          <p:spPr>
            <a:xfrm>
              <a:off x="7679382" y="5245315"/>
              <a:ext cx="1640330" cy="331022"/>
            </a:xfrm>
            <a:prstGeom prst="rect">
              <a:avLst/>
            </a:prstGeom>
            <a:noFill/>
          </p:spPr>
          <p:txBody>
            <a:bodyPr wrap="square" rtlCol="0">
              <a:spAutoFit/>
            </a:bodyPr>
            <a:lstStyle/>
            <a:p>
              <a:r>
                <a:rPr lang="zh-CN" altLang="en-US" sz="1015" dirty="0">
                  <a:solidFill>
                    <a:srgbClr val="01ACBE"/>
                  </a:solidFill>
                  <a:latin typeface="微软雅黑" panose="020B0503020204020204" pitchFamily="34" charset="-122"/>
                  <a:ea typeface="微软雅黑" panose="020B0503020204020204" pitchFamily="34" charset="-122"/>
                </a:rPr>
                <a:t>添加标题</a:t>
              </a:r>
              <a:endParaRPr lang="zh-CN" altLang="en-US" sz="900" dirty="0">
                <a:solidFill>
                  <a:srgbClr val="01ACBE"/>
                </a:solidFill>
                <a:latin typeface="微软雅黑" panose="020B0503020204020204" pitchFamily="34" charset="-122"/>
                <a:ea typeface="微软雅黑" panose="020B0503020204020204" pitchFamily="34" charset="-122"/>
              </a:endParaRPr>
            </a:p>
          </p:txBody>
        </p:sp>
        <p:sp>
          <p:nvSpPr>
            <p:cNvPr id="45" name="文本框 129"/>
            <p:cNvSpPr txBox="1"/>
            <p:nvPr/>
          </p:nvSpPr>
          <p:spPr>
            <a:xfrm>
              <a:off x="7684508" y="5582210"/>
              <a:ext cx="2274031" cy="677265"/>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46" name="组合 45"/>
          <p:cNvGrpSpPr/>
          <p:nvPr/>
        </p:nvGrpSpPr>
        <p:grpSpPr>
          <a:xfrm>
            <a:off x="600910" y="1498484"/>
            <a:ext cx="1632219" cy="760444"/>
            <a:chOff x="801108" y="1998440"/>
            <a:chExt cx="2176009" cy="1014160"/>
          </a:xfrm>
        </p:grpSpPr>
        <p:sp>
          <p:nvSpPr>
            <p:cNvPr id="47" name="文本框 32"/>
            <p:cNvSpPr txBox="1"/>
            <p:nvPr/>
          </p:nvSpPr>
          <p:spPr>
            <a:xfrm>
              <a:off x="848975" y="1998440"/>
              <a:ext cx="1861855" cy="331022"/>
            </a:xfrm>
            <a:prstGeom prst="rect">
              <a:avLst/>
            </a:prstGeom>
            <a:noFill/>
          </p:spPr>
          <p:txBody>
            <a:bodyPr wrap="square" rtlCol="0">
              <a:spAutoFit/>
            </a:bodyPr>
            <a:lstStyle/>
            <a:p>
              <a:r>
                <a:rPr lang="zh-CN" altLang="en-US" sz="1015" dirty="0">
                  <a:solidFill>
                    <a:srgbClr val="FF7171"/>
                  </a:solidFill>
                  <a:latin typeface="微软雅黑" panose="020B0503020204020204" pitchFamily="34" charset="-122"/>
                  <a:ea typeface="微软雅黑" panose="020B0503020204020204" pitchFamily="34" charset="-122"/>
                </a:rPr>
                <a:t>添加标题</a:t>
              </a:r>
              <a:endParaRPr lang="zh-CN" altLang="en-US" sz="900" dirty="0">
                <a:solidFill>
                  <a:srgbClr val="FF7171"/>
                </a:solidFill>
                <a:latin typeface="微软雅黑" panose="020B0503020204020204" pitchFamily="34" charset="-122"/>
                <a:ea typeface="微软雅黑" panose="020B0503020204020204" pitchFamily="34" charset="-122"/>
              </a:endParaRPr>
            </a:p>
          </p:txBody>
        </p:sp>
        <p:sp>
          <p:nvSpPr>
            <p:cNvPr id="48" name="文本框 129"/>
            <p:cNvSpPr txBox="1"/>
            <p:nvPr/>
          </p:nvSpPr>
          <p:spPr>
            <a:xfrm>
              <a:off x="801108" y="2335335"/>
              <a:ext cx="2176009" cy="677265"/>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49" name="组合 48"/>
          <p:cNvGrpSpPr/>
          <p:nvPr/>
        </p:nvGrpSpPr>
        <p:grpSpPr>
          <a:xfrm>
            <a:off x="6331704" y="1299580"/>
            <a:ext cx="1777559" cy="760444"/>
            <a:chOff x="8441173" y="1733174"/>
            <a:chExt cx="2369769" cy="1014160"/>
          </a:xfrm>
        </p:grpSpPr>
        <p:sp>
          <p:nvSpPr>
            <p:cNvPr id="50" name="文本框 32"/>
            <p:cNvSpPr txBox="1"/>
            <p:nvPr/>
          </p:nvSpPr>
          <p:spPr>
            <a:xfrm>
              <a:off x="8471470" y="1733174"/>
              <a:ext cx="1640330" cy="331022"/>
            </a:xfrm>
            <a:prstGeom prst="rect">
              <a:avLst/>
            </a:prstGeom>
            <a:noFill/>
          </p:spPr>
          <p:txBody>
            <a:bodyPr wrap="square" rtlCol="0">
              <a:spAutoFit/>
            </a:bodyPr>
            <a:lstStyle/>
            <a:p>
              <a:r>
                <a:rPr lang="zh-CN" altLang="en-US" sz="1015" dirty="0">
                  <a:solidFill>
                    <a:srgbClr val="01ACBE"/>
                  </a:solidFill>
                  <a:latin typeface="微软雅黑" panose="020B0503020204020204" pitchFamily="34" charset="-122"/>
                  <a:ea typeface="微软雅黑" panose="020B0503020204020204" pitchFamily="34" charset="-122"/>
                </a:rPr>
                <a:t>添加标题</a:t>
              </a:r>
              <a:endParaRPr lang="zh-CN" altLang="en-US" sz="900" dirty="0">
                <a:solidFill>
                  <a:srgbClr val="01ACBE"/>
                </a:solidFill>
                <a:latin typeface="微软雅黑" panose="020B0503020204020204" pitchFamily="34" charset="-122"/>
                <a:ea typeface="微软雅黑" panose="020B0503020204020204" pitchFamily="34" charset="-122"/>
              </a:endParaRPr>
            </a:p>
          </p:txBody>
        </p:sp>
        <p:sp>
          <p:nvSpPr>
            <p:cNvPr id="51" name="文本框 129"/>
            <p:cNvSpPr txBox="1"/>
            <p:nvPr/>
          </p:nvSpPr>
          <p:spPr>
            <a:xfrm>
              <a:off x="8441173" y="2070069"/>
              <a:ext cx="2369769" cy="677265"/>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52" name="圆角矩形 51"/>
          <p:cNvSpPr/>
          <p:nvPr/>
        </p:nvSpPr>
        <p:spPr>
          <a:xfrm rot="962035">
            <a:off x="1414528" y="3273275"/>
            <a:ext cx="511541" cy="511356"/>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圆角矩形 52"/>
          <p:cNvSpPr/>
          <p:nvPr/>
        </p:nvSpPr>
        <p:spPr>
          <a:xfrm rot="962035">
            <a:off x="7734536" y="3416304"/>
            <a:ext cx="620852" cy="620627"/>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4" name="圆角矩形 53"/>
          <p:cNvSpPr/>
          <p:nvPr/>
        </p:nvSpPr>
        <p:spPr>
          <a:xfrm rot="962035">
            <a:off x="6591936" y="2811101"/>
            <a:ext cx="536090" cy="535896"/>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圆角矩形 54"/>
          <p:cNvSpPr/>
          <p:nvPr/>
        </p:nvSpPr>
        <p:spPr>
          <a:xfrm rot="962035">
            <a:off x="2600452" y="3895163"/>
            <a:ext cx="420348" cy="420196"/>
          </a:xfrm>
          <a:prstGeom prst="roundRect">
            <a:avLst>
              <a:gd name="adj" fmla="val 50000"/>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tileRect/>
            </a:grad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圆角矩形 55"/>
          <p:cNvSpPr/>
          <p:nvPr/>
        </p:nvSpPr>
        <p:spPr>
          <a:xfrm rot="962035">
            <a:off x="2531051" y="1092622"/>
            <a:ext cx="484949" cy="484774"/>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圆角矩形 56"/>
          <p:cNvSpPr/>
          <p:nvPr/>
        </p:nvSpPr>
        <p:spPr>
          <a:xfrm rot="962035">
            <a:off x="7750438" y="2190253"/>
            <a:ext cx="320765" cy="320649"/>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 name="圆角矩形 57"/>
          <p:cNvSpPr/>
          <p:nvPr/>
        </p:nvSpPr>
        <p:spPr>
          <a:xfrm rot="962035">
            <a:off x="1724524" y="1101160"/>
            <a:ext cx="274636" cy="274536"/>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250"/>
                                        <p:tgtEl>
                                          <p:spTgt spid="5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250"/>
                                        <p:tgtEl>
                                          <p:spTgt spid="5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50"/>
                                        <p:tgtEl>
                                          <p:spTgt spid="5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250"/>
                                        <p:tgtEl>
                                          <p:spTgt spid="58"/>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250"/>
                                        <p:tgtEl>
                                          <p:spTgt spid="5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250"/>
                                        <p:tgtEl>
                                          <p:spTgt spid="52"/>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250"/>
                                        <p:tgtEl>
                                          <p:spTgt spid="57"/>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6500"/>
                            </p:stCondLst>
                            <p:childTnLst>
                              <p:par>
                                <p:cTn id="53" presetID="14" presetClass="entr" presetSubtype="10"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randombar(horizontal)">
                                      <p:cBhvr>
                                        <p:cTn id="55" dur="500"/>
                                        <p:tgtEl>
                                          <p:spTgt spid="49"/>
                                        </p:tgtEl>
                                      </p:cBhvr>
                                    </p:animEffect>
                                  </p:childTnLst>
                                </p:cTn>
                              </p:par>
                              <p:par>
                                <p:cTn id="56" presetID="14" presetClass="entr" presetSubtype="1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randombar(horizontal)">
                                      <p:cBhvr>
                                        <p:cTn id="58" dur="500"/>
                                        <p:tgtEl>
                                          <p:spTgt spid="46"/>
                                        </p:tgtEl>
                                      </p:cBhvr>
                                    </p:animEffect>
                                  </p:childTnLst>
                                </p:cTn>
                              </p:par>
                              <p:par>
                                <p:cTn id="59" presetID="14" presetClass="entr" presetSubtype="1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53" grpId="0" animBg="1"/>
      <p:bldP spid="54" grpId="0" animBg="1"/>
      <p:bldP spid="55" grpId="0" animBg="1"/>
      <p:bldP spid="56" grpId="0" animBg="1"/>
      <p:bldP spid="57" grpId="0" animBg="1"/>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67908" y="-879297"/>
            <a:ext cx="1756222" cy="1756222"/>
            <a:chOff x="2894659" y="1465288"/>
            <a:chExt cx="1727827" cy="1727827"/>
          </a:xfrm>
        </p:grpSpPr>
        <p:grpSp>
          <p:nvGrpSpPr>
            <p:cNvPr id="5" name="组合 4"/>
            <p:cNvGrpSpPr/>
            <p:nvPr/>
          </p:nvGrpSpPr>
          <p:grpSpPr>
            <a:xfrm rot="1771504">
              <a:off x="2914532" y="1485269"/>
              <a:ext cx="1688083" cy="1687866"/>
              <a:chOff x="1827622" y="1343919"/>
              <a:chExt cx="2304000" cy="2304000"/>
            </a:xfrm>
          </p:grpSpPr>
          <p:sp>
            <p:nvSpPr>
              <p:cNvPr id="7" name="椭圆 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8" name="椭圆 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6" name="流程图: 联系 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771504">
            <a:off x="3575961" y="378942"/>
            <a:ext cx="272244" cy="272209"/>
            <a:chOff x="1827622" y="1343919"/>
            <a:chExt cx="2304000" cy="2304000"/>
          </a:xfrm>
        </p:grpSpPr>
        <p:sp>
          <p:nvSpPr>
            <p:cNvPr id="10" name="椭圆 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 name="椭圆 1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 name="组合 11"/>
          <p:cNvGrpSpPr/>
          <p:nvPr/>
        </p:nvGrpSpPr>
        <p:grpSpPr>
          <a:xfrm rot="1771504">
            <a:off x="5177750" y="37314"/>
            <a:ext cx="272244" cy="272209"/>
            <a:chOff x="1827622" y="1343919"/>
            <a:chExt cx="2304000" cy="2304000"/>
          </a:xfrm>
        </p:grpSpPr>
        <p:sp>
          <p:nvSpPr>
            <p:cNvPr id="13" name="椭圆 1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4" name="椭圆 1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5" name="组合 14"/>
          <p:cNvGrpSpPr/>
          <p:nvPr/>
        </p:nvGrpSpPr>
        <p:grpSpPr>
          <a:xfrm rot="1771504">
            <a:off x="4219534" y="449833"/>
            <a:ext cx="216832" cy="216804"/>
            <a:chOff x="1827622" y="1343919"/>
            <a:chExt cx="2304000" cy="2304000"/>
          </a:xfrm>
        </p:grpSpPr>
        <p:sp>
          <p:nvSpPr>
            <p:cNvPr id="16" name="椭圆 1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7" name="椭圆 1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8" name="组合 17"/>
          <p:cNvGrpSpPr/>
          <p:nvPr/>
        </p:nvGrpSpPr>
        <p:grpSpPr>
          <a:xfrm rot="1771504">
            <a:off x="4695048" y="474506"/>
            <a:ext cx="402249" cy="402197"/>
            <a:chOff x="1827622" y="1343919"/>
            <a:chExt cx="2304000" cy="2304000"/>
          </a:xfrm>
        </p:grpSpPr>
        <p:sp>
          <p:nvSpPr>
            <p:cNvPr id="19" name="椭圆 1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0" name="椭圆 1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21" name="组合 20"/>
          <p:cNvGrpSpPr/>
          <p:nvPr/>
        </p:nvGrpSpPr>
        <p:grpSpPr>
          <a:xfrm rot="1771504">
            <a:off x="3507274" y="-102313"/>
            <a:ext cx="166140" cy="166119"/>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3" name="椭圆 2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24" name="组合 23"/>
          <p:cNvGrpSpPr/>
          <p:nvPr/>
        </p:nvGrpSpPr>
        <p:grpSpPr>
          <a:xfrm rot="1771504">
            <a:off x="3898802" y="816764"/>
            <a:ext cx="202768" cy="202742"/>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6" name="椭圆 2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27" name="文本框 26"/>
          <p:cNvSpPr txBox="1"/>
          <p:nvPr/>
        </p:nvSpPr>
        <p:spPr>
          <a:xfrm>
            <a:off x="3938055" y="-4064"/>
            <a:ext cx="1090736" cy="523220"/>
          </a:xfrm>
          <a:prstGeom prst="rect">
            <a:avLst/>
          </a:prstGeom>
          <a:noFill/>
        </p:spPr>
        <p:txBody>
          <a:bodyPr wrap="square" rtlCol="0">
            <a:spAutoFit/>
          </a:bodyPr>
          <a:lstStyle/>
          <a:p>
            <a:r>
              <a:rPr lang="zh-CN" altLang="en-US" sz="2800" dirty="0">
                <a:solidFill>
                  <a:srgbClr val="00A7B7"/>
                </a:solidFill>
                <a:latin typeface="黑体" panose="02010609060101010101" pitchFamily="49" charset="-122"/>
                <a:ea typeface="黑体" panose="02010609060101010101" pitchFamily="49" charset="-122"/>
              </a:rPr>
              <a:t>目 录</a:t>
            </a:r>
          </a:p>
        </p:txBody>
      </p:sp>
      <p:grpSp>
        <p:nvGrpSpPr>
          <p:cNvPr id="28" name="组合 27"/>
          <p:cNvGrpSpPr/>
          <p:nvPr/>
        </p:nvGrpSpPr>
        <p:grpSpPr>
          <a:xfrm>
            <a:off x="1786893" y="1852417"/>
            <a:ext cx="762943" cy="762943"/>
            <a:chOff x="1254722" y="1864234"/>
            <a:chExt cx="762943" cy="762943"/>
          </a:xfrm>
        </p:grpSpPr>
        <p:grpSp>
          <p:nvGrpSpPr>
            <p:cNvPr id="29" name="组合 28"/>
            <p:cNvGrpSpPr/>
            <p:nvPr/>
          </p:nvGrpSpPr>
          <p:grpSpPr>
            <a:xfrm>
              <a:off x="1254722" y="1864234"/>
              <a:ext cx="762943" cy="762943"/>
              <a:chOff x="2894659" y="1465288"/>
              <a:chExt cx="1727827" cy="1727827"/>
            </a:xfrm>
          </p:grpSpPr>
          <p:grpSp>
            <p:nvGrpSpPr>
              <p:cNvPr id="31" name="组合 30"/>
              <p:cNvGrpSpPr/>
              <p:nvPr/>
            </p:nvGrpSpPr>
            <p:grpSpPr>
              <a:xfrm rot="1771504">
                <a:off x="2914532" y="1485269"/>
                <a:ext cx="1688083" cy="1687866"/>
                <a:chOff x="1827622" y="1343919"/>
                <a:chExt cx="2304000" cy="2304000"/>
              </a:xfrm>
            </p:grpSpPr>
            <p:sp>
              <p:nvSpPr>
                <p:cNvPr id="33" name="椭圆 3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sp>
              <p:nvSpPr>
                <p:cNvPr id="34" name="椭圆 3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grpSp>
          <p:sp>
            <p:nvSpPr>
              <p:cNvPr id="32" name="流程图: 联系 31"/>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7CA"/>
                  </a:solidFill>
                </a:endParaRPr>
              </a:p>
            </p:txBody>
          </p:sp>
        </p:grpSp>
        <p:sp>
          <p:nvSpPr>
            <p:cNvPr id="30" name="文本框 29"/>
            <p:cNvSpPr txBox="1"/>
            <p:nvPr/>
          </p:nvSpPr>
          <p:spPr>
            <a:xfrm>
              <a:off x="1378895" y="2045650"/>
              <a:ext cx="526473" cy="400110"/>
            </a:xfrm>
            <a:prstGeom prst="rect">
              <a:avLst/>
            </a:prstGeom>
            <a:noFill/>
            <a:ln>
              <a:noFill/>
            </a:ln>
          </p:spPr>
          <p:txBody>
            <a:bodyPr wrap="square" rtlCol="0">
              <a:spAutoFit/>
            </a:bodyPr>
            <a:lstStyle/>
            <a:p>
              <a:r>
                <a:rPr lang="en-US" altLang="zh-CN" sz="2000" b="1" dirty="0">
                  <a:solidFill>
                    <a:srgbClr val="F45159"/>
                  </a:solidFill>
                  <a:latin typeface="方正兰亭超细黑简体" panose="02000000000000000000" pitchFamily="2" charset="-122"/>
                  <a:ea typeface="方正兰亭超细黑简体" panose="02000000000000000000" pitchFamily="2" charset="-122"/>
                </a:rPr>
                <a:t>01</a:t>
              </a:r>
              <a:endParaRPr lang="zh-CN" altLang="en-US" sz="2000" b="1" dirty="0">
                <a:solidFill>
                  <a:srgbClr val="F45159"/>
                </a:solidFill>
                <a:latin typeface="方正兰亭超细黑简体" panose="02000000000000000000" pitchFamily="2" charset="-122"/>
                <a:ea typeface="方正兰亭超细黑简体" panose="02000000000000000000" pitchFamily="2" charset="-122"/>
              </a:endParaRPr>
            </a:p>
          </p:txBody>
        </p:sp>
      </p:grpSp>
      <p:grpSp>
        <p:nvGrpSpPr>
          <p:cNvPr id="35" name="组合 34"/>
          <p:cNvGrpSpPr/>
          <p:nvPr/>
        </p:nvGrpSpPr>
        <p:grpSpPr>
          <a:xfrm>
            <a:off x="3291190" y="1852417"/>
            <a:ext cx="762943" cy="762943"/>
            <a:chOff x="2705448" y="1864234"/>
            <a:chExt cx="762943" cy="762943"/>
          </a:xfrm>
        </p:grpSpPr>
        <p:grpSp>
          <p:nvGrpSpPr>
            <p:cNvPr id="36" name="组合 35"/>
            <p:cNvGrpSpPr/>
            <p:nvPr/>
          </p:nvGrpSpPr>
          <p:grpSpPr>
            <a:xfrm>
              <a:off x="2705448" y="1864234"/>
              <a:ext cx="762943" cy="762943"/>
              <a:chOff x="2894659" y="1465288"/>
              <a:chExt cx="1727827" cy="1727827"/>
            </a:xfrm>
          </p:grpSpPr>
          <p:grpSp>
            <p:nvGrpSpPr>
              <p:cNvPr id="38" name="组合 37"/>
              <p:cNvGrpSpPr/>
              <p:nvPr/>
            </p:nvGrpSpPr>
            <p:grpSpPr>
              <a:xfrm rot="1771504">
                <a:off x="2914532" y="1485269"/>
                <a:ext cx="1688083" cy="1687866"/>
                <a:chOff x="1827622" y="1343919"/>
                <a:chExt cx="2304000" cy="2304000"/>
              </a:xfrm>
            </p:grpSpPr>
            <p:sp>
              <p:nvSpPr>
                <p:cNvPr id="40" name="椭圆 3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sp>
              <p:nvSpPr>
                <p:cNvPr id="41" name="椭圆 4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grpSp>
          <p:sp>
            <p:nvSpPr>
              <p:cNvPr id="39" name="流程图: 联系 38"/>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757"/>
                  </a:solidFill>
                </a:endParaRPr>
              </a:p>
            </p:txBody>
          </p:sp>
        </p:grpSp>
        <p:sp>
          <p:nvSpPr>
            <p:cNvPr id="37" name="文本框 36"/>
            <p:cNvSpPr txBox="1"/>
            <p:nvPr/>
          </p:nvSpPr>
          <p:spPr>
            <a:xfrm>
              <a:off x="2824946" y="2053130"/>
              <a:ext cx="526473" cy="400110"/>
            </a:xfrm>
            <a:prstGeom prst="rect">
              <a:avLst/>
            </a:prstGeom>
            <a:noFill/>
            <a:ln>
              <a:noFill/>
            </a:ln>
          </p:spPr>
          <p:txBody>
            <a:bodyPr wrap="square" rtlCol="0">
              <a:spAutoFit/>
            </a:bodyPr>
            <a:lstStyle/>
            <a:p>
              <a:r>
                <a:rPr lang="en-US" altLang="zh-CN" sz="2000" b="1" dirty="0">
                  <a:solidFill>
                    <a:srgbClr val="FFA538"/>
                  </a:solidFill>
                  <a:latin typeface="方正兰亭超细黑简体" panose="02000000000000000000" pitchFamily="2" charset="-122"/>
                  <a:ea typeface="方正兰亭超细黑简体" panose="02000000000000000000" pitchFamily="2" charset="-122"/>
                </a:rPr>
                <a:t>02</a:t>
              </a:r>
              <a:endParaRPr lang="zh-CN" altLang="en-US" sz="2000" b="1" dirty="0">
                <a:solidFill>
                  <a:srgbClr val="FFA538"/>
                </a:solidFill>
                <a:latin typeface="方正兰亭超细黑简体" panose="02000000000000000000" pitchFamily="2" charset="-122"/>
                <a:ea typeface="方正兰亭超细黑简体" panose="02000000000000000000" pitchFamily="2" charset="-122"/>
              </a:endParaRPr>
            </a:p>
          </p:txBody>
        </p:sp>
      </p:grpSp>
      <p:grpSp>
        <p:nvGrpSpPr>
          <p:cNvPr id="42" name="组合 41"/>
          <p:cNvGrpSpPr/>
          <p:nvPr/>
        </p:nvGrpSpPr>
        <p:grpSpPr>
          <a:xfrm>
            <a:off x="4801706" y="1846023"/>
            <a:ext cx="762943" cy="762943"/>
            <a:chOff x="4132381" y="1864234"/>
            <a:chExt cx="762943" cy="762943"/>
          </a:xfrm>
        </p:grpSpPr>
        <p:grpSp>
          <p:nvGrpSpPr>
            <p:cNvPr id="43" name="组合 42"/>
            <p:cNvGrpSpPr/>
            <p:nvPr/>
          </p:nvGrpSpPr>
          <p:grpSpPr>
            <a:xfrm>
              <a:off x="4132381" y="1864234"/>
              <a:ext cx="762943" cy="762943"/>
              <a:chOff x="2894659" y="1465288"/>
              <a:chExt cx="1727827" cy="1727827"/>
            </a:xfrm>
          </p:grpSpPr>
          <p:grpSp>
            <p:nvGrpSpPr>
              <p:cNvPr id="45" name="组合 44"/>
              <p:cNvGrpSpPr/>
              <p:nvPr/>
            </p:nvGrpSpPr>
            <p:grpSpPr>
              <a:xfrm rot="1771504">
                <a:off x="2914532" y="1485269"/>
                <a:ext cx="1688083" cy="1687866"/>
                <a:chOff x="1827622" y="1343919"/>
                <a:chExt cx="2304000" cy="2304000"/>
              </a:xfrm>
            </p:grpSpPr>
            <p:sp>
              <p:nvSpPr>
                <p:cNvPr id="47" name="椭圆 4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48" name="椭圆 4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46" name="流程图: 联系 4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4247986" y="2048949"/>
              <a:ext cx="526473" cy="400110"/>
            </a:xfrm>
            <a:prstGeom prst="rect">
              <a:avLst/>
            </a:prstGeom>
            <a:noFill/>
            <a:ln>
              <a:noFill/>
            </a:ln>
          </p:spPr>
          <p:txBody>
            <a:bodyPr wrap="square" rtlCol="0">
              <a:spAutoFit/>
            </a:bodyPr>
            <a:lstStyle/>
            <a:p>
              <a:r>
                <a:rPr lang="en-US" altLang="zh-CN" sz="2000" b="1" dirty="0">
                  <a:solidFill>
                    <a:srgbClr val="6C407D"/>
                  </a:solidFill>
                  <a:latin typeface="方正兰亭超细黑简体" panose="02000000000000000000" pitchFamily="2" charset="-122"/>
                  <a:ea typeface="方正兰亭超细黑简体" panose="02000000000000000000" pitchFamily="2" charset="-122"/>
                </a:rPr>
                <a:t>03</a:t>
              </a:r>
            </a:p>
          </p:txBody>
        </p:sp>
      </p:grpSp>
      <p:grpSp>
        <p:nvGrpSpPr>
          <p:cNvPr id="49" name="组合 48"/>
          <p:cNvGrpSpPr/>
          <p:nvPr/>
        </p:nvGrpSpPr>
        <p:grpSpPr>
          <a:xfrm>
            <a:off x="6266002" y="1846023"/>
            <a:ext cx="762943" cy="762943"/>
            <a:chOff x="5617616" y="1872229"/>
            <a:chExt cx="762943" cy="762943"/>
          </a:xfrm>
        </p:grpSpPr>
        <p:grpSp>
          <p:nvGrpSpPr>
            <p:cNvPr id="50" name="组合 49"/>
            <p:cNvGrpSpPr/>
            <p:nvPr/>
          </p:nvGrpSpPr>
          <p:grpSpPr>
            <a:xfrm>
              <a:off x="5617616" y="1872229"/>
              <a:ext cx="762943" cy="762943"/>
              <a:chOff x="2894659" y="1465288"/>
              <a:chExt cx="1727827" cy="1727827"/>
            </a:xfrm>
          </p:grpSpPr>
          <p:grpSp>
            <p:nvGrpSpPr>
              <p:cNvPr id="52" name="组合 51"/>
              <p:cNvGrpSpPr/>
              <p:nvPr/>
            </p:nvGrpSpPr>
            <p:grpSpPr>
              <a:xfrm rot="1771504">
                <a:off x="2914532" y="1485269"/>
                <a:ext cx="1688083" cy="1687866"/>
                <a:chOff x="1827622" y="1343919"/>
                <a:chExt cx="2304000" cy="2304000"/>
              </a:xfrm>
            </p:grpSpPr>
            <p:sp>
              <p:nvSpPr>
                <p:cNvPr id="54" name="椭圆 5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55" name="椭圆 5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53" name="流程图: 联系 52"/>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5735850" y="2053130"/>
              <a:ext cx="526473" cy="400110"/>
            </a:xfrm>
            <a:prstGeom prst="rect">
              <a:avLst/>
            </a:prstGeom>
            <a:noFill/>
            <a:ln>
              <a:noFill/>
            </a:ln>
          </p:spPr>
          <p:txBody>
            <a:bodyPr wrap="square" rtlCol="0">
              <a:spAutoFit/>
            </a:bodyPr>
            <a:lstStyle/>
            <a:p>
              <a:r>
                <a:rPr lang="en-US" altLang="zh-CN" sz="2000" b="1" dirty="0">
                  <a:solidFill>
                    <a:srgbClr val="00A7B7"/>
                  </a:solidFill>
                  <a:latin typeface="方正兰亭超细黑简体" panose="02000000000000000000" pitchFamily="2" charset="-122"/>
                  <a:ea typeface="方正兰亭超细黑简体" panose="02000000000000000000" pitchFamily="2" charset="-122"/>
                </a:rPr>
                <a:t>04</a:t>
              </a:r>
              <a:endParaRPr lang="zh-CN" altLang="en-US" sz="2000" b="1" dirty="0">
                <a:solidFill>
                  <a:srgbClr val="00A7B7"/>
                </a:solidFill>
                <a:latin typeface="方正兰亭超细黑简体" panose="02000000000000000000" pitchFamily="2" charset="-122"/>
                <a:ea typeface="方正兰亭超细黑简体" panose="02000000000000000000" pitchFamily="2" charset="-122"/>
              </a:endParaRPr>
            </a:p>
          </p:txBody>
        </p:sp>
      </p:grpSp>
      <p:grpSp>
        <p:nvGrpSpPr>
          <p:cNvPr id="56" name="组合 55"/>
          <p:cNvGrpSpPr/>
          <p:nvPr/>
        </p:nvGrpSpPr>
        <p:grpSpPr>
          <a:xfrm>
            <a:off x="1629113" y="3091477"/>
            <a:ext cx="1107240" cy="629113"/>
            <a:chOff x="1096942" y="3103294"/>
            <a:chExt cx="1107240" cy="629113"/>
          </a:xfrm>
        </p:grpSpPr>
        <p:sp>
          <p:nvSpPr>
            <p:cNvPr id="57" name="文本框 56"/>
            <p:cNvSpPr txBox="1"/>
            <p:nvPr/>
          </p:nvSpPr>
          <p:spPr>
            <a:xfrm>
              <a:off x="1096942" y="3103294"/>
              <a:ext cx="1085222" cy="261610"/>
            </a:xfrm>
            <a:prstGeom prst="rect">
              <a:avLst/>
            </a:prstGeom>
            <a:noFill/>
          </p:spPr>
          <p:txBody>
            <a:bodyPr wrap="square" rtlCol="0">
              <a:spAutoFit/>
            </a:bodyPr>
            <a:lstStyle/>
            <a:p>
              <a:pPr algn="ctr"/>
              <a:r>
                <a:rPr lang="zh-CN" altLang="en-US" sz="1100" dirty="0">
                  <a:solidFill>
                    <a:srgbClr val="F45159"/>
                  </a:solidFill>
                  <a:latin typeface="微软雅黑" panose="020B0503020204020204" pitchFamily="34" charset="-122"/>
                  <a:ea typeface="微软雅黑" panose="020B0503020204020204" pitchFamily="34" charset="-122"/>
                </a:rPr>
                <a:t>年度工作概述</a:t>
              </a:r>
            </a:p>
          </p:txBody>
        </p:sp>
        <p:sp>
          <p:nvSpPr>
            <p:cNvPr id="58" name="文本框 57"/>
            <p:cNvSpPr txBox="1"/>
            <p:nvPr/>
          </p:nvSpPr>
          <p:spPr>
            <a:xfrm>
              <a:off x="1096942" y="3470797"/>
              <a:ext cx="1107240"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59" name="组合 58"/>
          <p:cNvGrpSpPr/>
          <p:nvPr/>
        </p:nvGrpSpPr>
        <p:grpSpPr>
          <a:xfrm>
            <a:off x="2606089" y="3089169"/>
            <a:ext cx="2133141" cy="630655"/>
            <a:chOff x="2020347" y="3100986"/>
            <a:chExt cx="2133141" cy="630655"/>
          </a:xfrm>
        </p:grpSpPr>
        <p:sp>
          <p:nvSpPr>
            <p:cNvPr id="60" name="文本框 59"/>
            <p:cNvSpPr txBox="1"/>
            <p:nvPr/>
          </p:nvSpPr>
          <p:spPr>
            <a:xfrm>
              <a:off x="2020347" y="3100986"/>
              <a:ext cx="2133141" cy="261610"/>
            </a:xfrm>
            <a:prstGeom prst="rect">
              <a:avLst/>
            </a:prstGeom>
            <a:noFill/>
          </p:spPr>
          <p:txBody>
            <a:bodyPr wrap="square" rtlCol="0">
              <a:spAutoFit/>
            </a:bodyPr>
            <a:lstStyle/>
            <a:p>
              <a:pPr algn="ctr"/>
              <a:r>
                <a:rPr lang="zh-CN" altLang="en-US" sz="1100" dirty="0">
                  <a:solidFill>
                    <a:srgbClr val="FFA538"/>
                  </a:solidFill>
                  <a:latin typeface="微软雅黑" panose="020B0503020204020204" pitchFamily="34" charset="-122"/>
                  <a:ea typeface="微软雅黑" panose="020B0503020204020204" pitchFamily="34" charset="-122"/>
                </a:rPr>
                <a:t>工作完成情况</a:t>
              </a:r>
            </a:p>
          </p:txBody>
        </p:sp>
        <p:sp>
          <p:nvSpPr>
            <p:cNvPr id="61" name="文本框 60"/>
            <p:cNvSpPr txBox="1"/>
            <p:nvPr/>
          </p:nvSpPr>
          <p:spPr>
            <a:xfrm>
              <a:off x="2504237"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62" name="组合 61"/>
          <p:cNvGrpSpPr/>
          <p:nvPr/>
        </p:nvGrpSpPr>
        <p:grpSpPr>
          <a:xfrm>
            <a:off x="4137840" y="3092403"/>
            <a:ext cx="2133141" cy="627421"/>
            <a:chOff x="3444649" y="3104220"/>
            <a:chExt cx="2133141" cy="627421"/>
          </a:xfrm>
        </p:grpSpPr>
        <p:sp>
          <p:nvSpPr>
            <p:cNvPr id="63" name="文本框 62"/>
            <p:cNvSpPr txBox="1"/>
            <p:nvPr/>
          </p:nvSpPr>
          <p:spPr>
            <a:xfrm>
              <a:off x="3444649" y="3104220"/>
              <a:ext cx="2133141" cy="261610"/>
            </a:xfrm>
            <a:prstGeom prst="rect">
              <a:avLst/>
            </a:prstGeom>
            <a:noFill/>
          </p:spPr>
          <p:txBody>
            <a:bodyPr wrap="square" rtlCol="0">
              <a:spAutoFit/>
            </a:bodyPr>
            <a:lstStyle/>
            <a:p>
              <a:pPr algn="ctr"/>
              <a:r>
                <a:rPr lang="zh-CN" altLang="en-US" sz="1100" dirty="0">
                  <a:solidFill>
                    <a:srgbClr val="6C407D"/>
                  </a:solidFill>
                  <a:latin typeface="微软雅黑" panose="020B0503020204020204" pitchFamily="34" charset="-122"/>
                  <a:ea typeface="微软雅黑" panose="020B0503020204020204" pitchFamily="34" charset="-122"/>
                </a:rPr>
                <a:t>工作成果介绍</a:t>
              </a:r>
            </a:p>
          </p:txBody>
        </p:sp>
        <p:sp>
          <p:nvSpPr>
            <p:cNvPr id="64" name="文本框 63"/>
            <p:cNvSpPr txBox="1"/>
            <p:nvPr/>
          </p:nvSpPr>
          <p:spPr>
            <a:xfrm>
              <a:off x="3928539"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65" name="组合 64"/>
          <p:cNvGrpSpPr/>
          <p:nvPr/>
        </p:nvGrpSpPr>
        <p:grpSpPr>
          <a:xfrm>
            <a:off x="5668666" y="3073997"/>
            <a:ext cx="2133141" cy="638090"/>
            <a:chOff x="4999811" y="3100203"/>
            <a:chExt cx="2133141" cy="638090"/>
          </a:xfrm>
        </p:grpSpPr>
        <p:sp>
          <p:nvSpPr>
            <p:cNvPr id="66" name="文本框 65"/>
            <p:cNvSpPr txBox="1"/>
            <p:nvPr/>
          </p:nvSpPr>
          <p:spPr>
            <a:xfrm>
              <a:off x="4999811" y="3100203"/>
              <a:ext cx="2133141" cy="261610"/>
            </a:xfrm>
            <a:prstGeom prst="rect">
              <a:avLst/>
            </a:prstGeom>
            <a:noFill/>
          </p:spPr>
          <p:txBody>
            <a:bodyPr wrap="square" rtlCol="0">
              <a:spAutoFit/>
            </a:bodyPr>
            <a:lstStyle/>
            <a:p>
              <a:pPr algn="ctr"/>
              <a:r>
                <a:rPr lang="zh-CN" altLang="en-US" sz="1100" dirty="0">
                  <a:solidFill>
                    <a:srgbClr val="00A7B7"/>
                  </a:solidFill>
                  <a:latin typeface="微软雅黑" panose="020B0503020204020204" pitchFamily="34" charset="-122"/>
                  <a:ea typeface="微软雅黑" panose="020B0503020204020204" pitchFamily="34" charset="-122"/>
                </a:rPr>
                <a:t>明年工作计划</a:t>
              </a:r>
            </a:p>
          </p:txBody>
        </p:sp>
        <p:sp>
          <p:nvSpPr>
            <p:cNvPr id="67" name="文本框 66"/>
            <p:cNvSpPr txBox="1"/>
            <p:nvPr/>
          </p:nvSpPr>
          <p:spPr>
            <a:xfrm>
              <a:off x="5491146" y="3476683"/>
              <a:ext cx="1165359" cy="261610"/>
            </a:xfrm>
            <a:prstGeom prst="rect">
              <a:avLst/>
            </a:prstGeom>
            <a:noFill/>
          </p:spPr>
          <p:txBody>
            <a:bodyPr wrap="square" rtlCol="0">
              <a:spAutoFit/>
            </a:bodyPr>
            <a:lstStyle/>
            <a:p>
              <a:pPr algn="ctr"/>
              <a:endPar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68" name="组合 67"/>
          <p:cNvGrpSpPr/>
          <p:nvPr/>
        </p:nvGrpSpPr>
        <p:grpSpPr>
          <a:xfrm rot="1771504">
            <a:off x="2320158" y="2345979"/>
            <a:ext cx="272244" cy="272209"/>
            <a:chOff x="1827622" y="1343919"/>
            <a:chExt cx="2304000" cy="2304000"/>
          </a:xfrm>
        </p:grpSpPr>
        <p:sp>
          <p:nvSpPr>
            <p:cNvPr id="69" name="椭圆 6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70" name="椭圆 6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71" name="组合 70"/>
          <p:cNvGrpSpPr/>
          <p:nvPr/>
        </p:nvGrpSpPr>
        <p:grpSpPr>
          <a:xfrm rot="1771504">
            <a:off x="3840024" y="2354008"/>
            <a:ext cx="272244" cy="272209"/>
            <a:chOff x="1827622" y="1343919"/>
            <a:chExt cx="2304000" cy="2304000"/>
          </a:xfrm>
        </p:grpSpPr>
        <p:sp>
          <p:nvSpPr>
            <p:cNvPr id="72" name="椭圆 7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73" name="椭圆 7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74" name="组合 73"/>
          <p:cNvGrpSpPr/>
          <p:nvPr/>
        </p:nvGrpSpPr>
        <p:grpSpPr>
          <a:xfrm rot="1771504">
            <a:off x="5365930" y="2334297"/>
            <a:ext cx="272244" cy="272209"/>
            <a:chOff x="1827622" y="1343919"/>
            <a:chExt cx="2304000" cy="2304000"/>
          </a:xfrm>
        </p:grpSpPr>
        <p:sp>
          <p:nvSpPr>
            <p:cNvPr id="75" name="椭圆 7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76" name="椭圆 7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77" name="组合 76"/>
          <p:cNvGrpSpPr/>
          <p:nvPr/>
        </p:nvGrpSpPr>
        <p:grpSpPr>
          <a:xfrm rot="1771504">
            <a:off x="6864036" y="2338158"/>
            <a:ext cx="272244" cy="272209"/>
            <a:chOff x="1827622" y="1343919"/>
            <a:chExt cx="2304000" cy="2304000"/>
          </a:xfrm>
        </p:grpSpPr>
        <p:sp>
          <p:nvSpPr>
            <p:cNvPr id="78" name="椭圆 7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79" name="椭圆 7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30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30000">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14:presetBounceEnd="30000">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14:bounceEnd="30000">
                                          <p:cBhvr additive="base">
                                            <p:cTn id="12" dur="2000" fill="hold"/>
                                            <p:tgtEl>
                                              <p:spTgt spid="21"/>
                                            </p:tgtEl>
                                            <p:attrNameLst>
                                              <p:attrName>ppt_x</p:attrName>
                                            </p:attrNameLst>
                                          </p:cBhvr>
                                          <p:tavLst>
                                            <p:tav tm="0">
                                              <p:val>
                                                <p:strVal val="0-#ppt_w/2"/>
                                              </p:val>
                                            </p:tav>
                                            <p:tav tm="100000">
                                              <p:val>
                                                <p:strVal val="#ppt_x"/>
                                              </p:val>
                                            </p:tav>
                                          </p:tavLst>
                                        </p:anim>
                                        <p:anim calcmode="lin" valueType="num" p14:bounceEnd="30000">
                                          <p:cBhvr additive="base">
                                            <p:cTn id="13" dur="20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14:presetBounceEnd="30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30000">
                                          <p:cBhvr additive="base">
                                            <p:cTn id="16" dur="2000" fill="hold"/>
                                            <p:tgtEl>
                                              <p:spTgt spid="12"/>
                                            </p:tgtEl>
                                            <p:attrNameLst>
                                              <p:attrName>ppt_x</p:attrName>
                                            </p:attrNameLst>
                                          </p:cBhvr>
                                          <p:tavLst>
                                            <p:tav tm="0">
                                              <p:val>
                                                <p:strVal val="1+#ppt_w/2"/>
                                              </p:val>
                                            </p:tav>
                                            <p:tav tm="100000">
                                              <p:val>
                                                <p:strVal val="#ppt_x"/>
                                              </p:val>
                                            </p:tav>
                                          </p:tavLst>
                                        </p:anim>
                                        <p:anim calcmode="lin" valueType="num" p14:bounceEnd="30000">
                                          <p:cBhvr additive="base">
                                            <p:cTn id="17" dur="2000" fill="hold"/>
                                            <p:tgtEl>
                                              <p:spTgt spid="12"/>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14:presetBounceEnd="30000">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14:bounceEnd="30000">
                                          <p:cBhvr additive="base">
                                            <p:cTn id="20" dur="20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21" dur="20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14:presetBounceEnd="30000">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14:bounceEnd="30000">
                                          <p:cBhvr additive="base">
                                            <p:cTn id="24" dur="2000" fill="hold"/>
                                            <p:tgtEl>
                                              <p:spTgt spid="15"/>
                                            </p:tgtEl>
                                            <p:attrNameLst>
                                              <p:attrName>ppt_x</p:attrName>
                                            </p:attrNameLst>
                                          </p:cBhvr>
                                          <p:tavLst>
                                            <p:tav tm="0">
                                              <p:val>
                                                <p:strVal val="1+#ppt_w/2"/>
                                              </p:val>
                                            </p:tav>
                                            <p:tav tm="100000">
                                              <p:val>
                                                <p:strVal val="#ppt_x"/>
                                              </p:val>
                                            </p:tav>
                                          </p:tavLst>
                                        </p:anim>
                                        <p:anim calcmode="lin" valueType="num" p14:bounceEnd="30000">
                                          <p:cBhvr additive="base">
                                            <p:cTn id="25" dur="20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14:presetBounceEnd="30000">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14:bounceEnd="30000">
                                          <p:cBhvr additive="base">
                                            <p:cTn id="28" dur="2000" fill="hold"/>
                                            <p:tgtEl>
                                              <p:spTgt spid="24"/>
                                            </p:tgtEl>
                                            <p:attrNameLst>
                                              <p:attrName>ppt_x</p:attrName>
                                            </p:attrNameLst>
                                          </p:cBhvr>
                                          <p:tavLst>
                                            <p:tav tm="0">
                                              <p:val>
                                                <p:strVal val="#ppt_x"/>
                                              </p:val>
                                            </p:tav>
                                            <p:tav tm="100000">
                                              <p:val>
                                                <p:strVal val="#ppt_x"/>
                                              </p:val>
                                            </p:tav>
                                          </p:tavLst>
                                        </p:anim>
                                        <p:anim calcmode="lin" valueType="num" p14:bounceEnd="30000">
                                          <p:cBhvr additive="base">
                                            <p:cTn id="29" dur="20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14:presetBounceEnd="3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30000">
                                          <p:cBhvr additive="base">
                                            <p:cTn id="32" dur="2000" fill="hold"/>
                                            <p:tgtEl>
                                              <p:spTgt spid="18"/>
                                            </p:tgtEl>
                                            <p:attrNameLst>
                                              <p:attrName>ppt_x</p:attrName>
                                            </p:attrNameLst>
                                          </p:cBhvr>
                                          <p:tavLst>
                                            <p:tav tm="0">
                                              <p:val>
                                                <p:strVal val="1+#ppt_w/2"/>
                                              </p:val>
                                            </p:tav>
                                            <p:tav tm="100000">
                                              <p:val>
                                                <p:strVal val="#ppt_x"/>
                                              </p:val>
                                            </p:tav>
                                          </p:tavLst>
                                        </p:anim>
                                        <p:anim calcmode="lin" valueType="num" p14:bounceEnd="30000">
                                          <p:cBhvr additive="base">
                                            <p:cTn id="33" dur="20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4500"/>
                                </p:stCondLst>
                                <p:childTnLst>
                                  <p:par>
                                    <p:cTn id="39" presetID="2" presetClass="entr" presetSubtype="9" accel="30000" fill="hold" nodeType="afterEffect" p14:presetBounceEnd="30000">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14:bounceEnd="30000">
                                          <p:cBhvr additive="base">
                                            <p:cTn id="41" dur="2000" fill="hold"/>
                                            <p:tgtEl>
                                              <p:spTgt spid="28"/>
                                            </p:tgtEl>
                                            <p:attrNameLst>
                                              <p:attrName>ppt_x</p:attrName>
                                            </p:attrNameLst>
                                          </p:cBhvr>
                                          <p:tavLst>
                                            <p:tav tm="0">
                                              <p:val>
                                                <p:strVal val="0-#ppt_w/2"/>
                                              </p:val>
                                            </p:tav>
                                            <p:tav tm="100000">
                                              <p:val>
                                                <p:strVal val="#ppt_x"/>
                                              </p:val>
                                            </p:tav>
                                          </p:tavLst>
                                        </p:anim>
                                        <p:anim calcmode="lin" valueType="num" p14:bounceEnd="30000">
                                          <p:cBhvr additive="base">
                                            <p:cTn id="42" dur="2000" fill="hold"/>
                                            <p:tgtEl>
                                              <p:spTgt spid="28"/>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14:presetBounceEnd="30000">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14:bounceEnd="30000">
                                          <p:cBhvr additive="base">
                                            <p:cTn id="45" dur="2000" fill="hold"/>
                                            <p:tgtEl>
                                              <p:spTgt spid="35"/>
                                            </p:tgtEl>
                                            <p:attrNameLst>
                                              <p:attrName>ppt_x</p:attrName>
                                            </p:attrNameLst>
                                          </p:cBhvr>
                                          <p:tavLst>
                                            <p:tav tm="0">
                                              <p:val>
                                                <p:strVal val="0-#ppt_w/2"/>
                                              </p:val>
                                            </p:tav>
                                            <p:tav tm="100000">
                                              <p:val>
                                                <p:strVal val="#ppt_x"/>
                                              </p:val>
                                            </p:tav>
                                          </p:tavLst>
                                        </p:anim>
                                        <p:anim calcmode="lin" valueType="num" p14:bounceEnd="30000">
                                          <p:cBhvr additive="base">
                                            <p:cTn id="46" dur="2000" fill="hold"/>
                                            <p:tgtEl>
                                              <p:spTgt spid="35"/>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14:presetBounceEnd="30000">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14:bounceEnd="30000">
                                          <p:cBhvr additive="base">
                                            <p:cTn id="49" dur="2000" fill="hold"/>
                                            <p:tgtEl>
                                              <p:spTgt spid="42"/>
                                            </p:tgtEl>
                                            <p:attrNameLst>
                                              <p:attrName>ppt_x</p:attrName>
                                            </p:attrNameLst>
                                          </p:cBhvr>
                                          <p:tavLst>
                                            <p:tav tm="0">
                                              <p:val>
                                                <p:strVal val="0-#ppt_w/2"/>
                                              </p:val>
                                            </p:tav>
                                            <p:tav tm="100000">
                                              <p:val>
                                                <p:strVal val="#ppt_x"/>
                                              </p:val>
                                            </p:tav>
                                          </p:tavLst>
                                        </p:anim>
                                        <p:anim calcmode="lin" valueType="num" p14:bounceEnd="30000">
                                          <p:cBhvr additive="base">
                                            <p:cTn id="50" dur="2000" fill="hold"/>
                                            <p:tgtEl>
                                              <p:spTgt spid="42"/>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14:presetBounceEnd="30000">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14:bounceEnd="30000">
                                          <p:cBhvr additive="base">
                                            <p:cTn id="53" dur="2000" fill="hold"/>
                                            <p:tgtEl>
                                              <p:spTgt spid="49"/>
                                            </p:tgtEl>
                                            <p:attrNameLst>
                                              <p:attrName>ppt_x</p:attrName>
                                            </p:attrNameLst>
                                          </p:cBhvr>
                                          <p:tavLst>
                                            <p:tav tm="0">
                                              <p:val>
                                                <p:strVal val="0-#ppt_w/2"/>
                                              </p:val>
                                            </p:tav>
                                            <p:tav tm="100000">
                                              <p:val>
                                                <p:strVal val="#ppt_x"/>
                                              </p:val>
                                            </p:tav>
                                          </p:tavLst>
                                        </p:anim>
                                        <p:anim calcmode="lin" valueType="num" p14:bounceEnd="30000">
                                          <p:cBhvr additive="base">
                                            <p:cTn id="54" dur="2000" fill="hold"/>
                                            <p:tgtEl>
                                              <p:spTgt spid="49"/>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14:presetBounceEnd="30000">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14:bounceEnd="30000">
                                          <p:cBhvr additive="base">
                                            <p:cTn id="57" dur="2000" fill="hold"/>
                                            <p:tgtEl>
                                              <p:spTgt spid="68"/>
                                            </p:tgtEl>
                                            <p:attrNameLst>
                                              <p:attrName>ppt_x</p:attrName>
                                            </p:attrNameLst>
                                          </p:cBhvr>
                                          <p:tavLst>
                                            <p:tav tm="0">
                                              <p:val>
                                                <p:strVal val="1+#ppt_w/2"/>
                                              </p:val>
                                            </p:tav>
                                            <p:tav tm="100000">
                                              <p:val>
                                                <p:strVal val="#ppt_x"/>
                                              </p:val>
                                            </p:tav>
                                          </p:tavLst>
                                        </p:anim>
                                        <p:anim calcmode="lin" valueType="num" p14:bounceEnd="30000">
                                          <p:cBhvr additive="base">
                                            <p:cTn id="58" dur="2000" fill="hold"/>
                                            <p:tgtEl>
                                              <p:spTgt spid="68"/>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14:presetBounceEnd="30000">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14:bounceEnd="30000">
                                          <p:cBhvr additive="base">
                                            <p:cTn id="61" dur="2000" fill="hold"/>
                                            <p:tgtEl>
                                              <p:spTgt spid="71"/>
                                            </p:tgtEl>
                                            <p:attrNameLst>
                                              <p:attrName>ppt_x</p:attrName>
                                            </p:attrNameLst>
                                          </p:cBhvr>
                                          <p:tavLst>
                                            <p:tav tm="0">
                                              <p:val>
                                                <p:strVal val="1+#ppt_w/2"/>
                                              </p:val>
                                            </p:tav>
                                            <p:tav tm="100000">
                                              <p:val>
                                                <p:strVal val="#ppt_x"/>
                                              </p:val>
                                            </p:tav>
                                          </p:tavLst>
                                        </p:anim>
                                        <p:anim calcmode="lin" valueType="num" p14:bounceEnd="30000">
                                          <p:cBhvr additive="base">
                                            <p:cTn id="62" dur="2000" fill="hold"/>
                                            <p:tgtEl>
                                              <p:spTgt spid="71"/>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14:presetBounceEnd="30000">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14:bounceEnd="30000">
                                          <p:cBhvr additive="base">
                                            <p:cTn id="65" dur="2000" fill="hold"/>
                                            <p:tgtEl>
                                              <p:spTgt spid="74"/>
                                            </p:tgtEl>
                                            <p:attrNameLst>
                                              <p:attrName>ppt_x</p:attrName>
                                            </p:attrNameLst>
                                          </p:cBhvr>
                                          <p:tavLst>
                                            <p:tav tm="0">
                                              <p:val>
                                                <p:strVal val="1+#ppt_w/2"/>
                                              </p:val>
                                            </p:tav>
                                            <p:tav tm="100000">
                                              <p:val>
                                                <p:strVal val="#ppt_x"/>
                                              </p:val>
                                            </p:tav>
                                          </p:tavLst>
                                        </p:anim>
                                        <p:anim calcmode="lin" valueType="num" p14:bounceEnd="30000">
                                          <p:cBhvr additive="base">
                                            <p:cTn id="66" dur="2000" fill="hold"/>
                                            <p:tgtEl>
                                              <p:spTgt spid="74"/>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14:presetBounceEnd="30000">
                                      <p:stCondLst>
                                        <p:cond delay="0"/>
                                      </p:stCondLst>
                                      <p:childTnLst>
                                        <p:set>
                                          <p:cBhvr>
                                            <p:cTn id="68" dur="1" fill="hold">
                                              <p:stCondLst>
                                                <p:cond delay="0"/>
                                              </p:stCondLst>
                                            </p:cTn>
                                            <p:tgtEl>
                                              <p:spTgt spid="77"/>
                                            </p:tgtEl>
                                            <p:attrNameLst>
                                              <p:attrName>style.visibility</p:attrName>
                                            </p:attrNameLst>
                                          </p:cBhvr>
                                          <p:to>
                                            <p:strVal val="visible"/>
                                          </p:to>
                                        </p:set>
                                        <p:anim calcmode="lin" valueType="num" p14:bounceEnd="30000">
                                          <p:cBhvr additive="base">
                                            <p:cTn id="69" dur="2000" fill="hold"/>
                                            <p:tgtEl>
                                              <p:spTgt spid="77"/>
                                            </p:tgtEl>
                                            <p:attrNameLst>
                                              <p:attrName>ppt_x</p:attrName>
                                            </p:attrNameLst>
                                          </p:cBhvr>
                                          <p:tavLst>
                                            <p:tav tm="0">
                                              <p:val>
                                                <p:strVal val="1+#ppt_w/2"/>
                                              </p:val>
                                            </p:tav>
                                            <p:tav tm="100000">
                                              <p:val>
                                                <p:strVal val="#ppt_x"/>
                                              </p:val>
                                            </p:tav>
                                          </p:tavLst>
                                        </p:anim>
                                        <p:anim calcmode="lin" valueType="num" p14:bounceEnd="30000">
                                          <p:cBhvr additive="base">
                                            <p:cTn id="70" dur="2000" fill="hold"/>
                                            <p:tgtEl>
                                              <p:spTgt spid="77"/>
                                            </p:tgtEl>
                                            <p:attrNameLst>
                                              <p:attrName>ppt_y</p:attrName>
                                            </p:attrNameLst>
                                          </p:cBhvr>
                                          <p:tavLst>
                                            <p:tav tm="0">
                                              <p:val>
                                                <p:strVal val="1+#ppt_h/2"/>
                                              </p:val>
                                            </p:tav>
                                            <p:tav tm="100000">
                                              <p:val>
                                                <p:strVal val="#ppt_y"/>
                                              </p:val>
                                            </p:tav>
                                          </p:tavLst>
                                        </p:anim>
                                      </p:childTnLst>
                                    </p:cTn>
                                  </p:par>
                                </p:childTnLst>
                              </p:cTn>
                            </p:par>
                            <p:par>
                              <p:cTn id="71" fill="hold">
                                <p:stCondLst>
                                  <p:cond delay="6500"/>
                                </p:stCondLst>
                                <p:childTnLst>
                                  <p:par>
                                    <p:cTn id="72" presetID="12" presetClass="entr" presetSubtype="1" fill="hold" nodeType="after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800"/>
                                            <p:tgtEl>
                                              <p:spTgt spid="56"/>
                                            </p:tgtEl>
                                            <p:attrNameLst>
                                              <p:attrName>ppt_y</p:attrName>
                                            </p:attrNameLst>
                                          </p:cBhvr>
                                          <p:tavLst>
                                            <p:tav tm="0">
                                              <p:val>
                                                <p:strVal val="#ppt_y-#ppt_h*1.125000"/>
                                              </p:val>
                                            </p:tav>
                                            <p:tav tm="100000">
                                              <p:val>
                                                <p:strVal val="#ppt_y"/>
                                              </p:val>
                                            </p:tav>
                                          </p:tavLst>
                                        </p:anim>
                                        <p:animEffect transition="in" filter="wipe(down)">
                                          <p:cBhvr>
                                            <p:cTn id="75" dur="800"/>
                                            <p:tgtEl>
                                              <p:spTgt spid="56"/>
                                            </p:tgtEl>
                                          </p:cBhvr>
                                        </p:animEffect>
                                      </p:childTnLst>
                                    </p:cTn>
                                  </p:par>
                                  <p:par>
                                    <p:cTn id="76" presetID="12" presetClass="entr" presetSubtype="1" fill="hold" nodeType="withEffect">
                                      <p:stCondLst>
                                        <p:cond delay="10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800"/>
                                            <p:tgtEl>
                                              <p:spTgt spid="59"/>
                                            </p:tgtEl>
                                            <p:attrNameLst>
                                              <p:attrName>ppt_y</p:attrName>
                                            </p:attrNameLst>
                                          </p:cBhvr>
                                          <p:tavLst>
                                            <p:tav tm="0">
                                              <p:val>
                                                <p:strVal val="#ppt_y-#ppt_h*1.125000"/>
                                              </p:val>
                                            </p:tav>
                                            <p:tav tm="100000">
                                              <p:val>
                                                <p:strVal val="#ppt_y"/>
                                              </p:val>
                                            </p:tav>
                                          </p:tavLst>
                                        </p:anim>
                                        <p:animEffect transition="in" filter="wipe(down)">
                                          <p:cBhvr>
                                            <p:cTn id="79" dur="800"/>
                                            <p:tgtEl>
                                              <p:spTgt spid="59"/>
                                            </p:tgtEl>
                                          </p:cBhvr>
                                        </p:animEffect>
                                      </p:childTnLst>
                                    </p:cTn>
                                  </p:par>
                                  <p:par>
                                    <p:cTn id="80" presetID="12" presetClass="entr" presetSubtype="1" fill="hold" nodeType="withEffect">
                                      <p:stCondLst>
                                        <p:cond delay="20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800"/>
                                            <p:tgtEl>
                                              <p:spTgt spid="62"/>
                                            </p:tgtEl>
                                            <p:attrNameLst>
                                              <p:attrName>ppt_y</p:attrName>
                                            </p:attrNameLst>
                                          </p:cBhvr>
                                          <p:tavLst>
                                            <p:tav tm="0">
                                              <p:val>
                                                <p:strVal val="#ppt_y-#ppt_h*1.125000"/>
                                              </p:val>
                                            </p:tav>
                                            <p:tav tm="100000">
                                              <p:val>
                                                <p:strVal val="#ppt_y"/>
                                              </p:val>
                                            </p:tav>
                                          </p:tavLst>
                                        </p:anim>
                                        <p:animEffect transition="in" filter="wipe(down)">
                                          <p:cBhvr>
                                            <p:cTn id="83" dur="800"/>
                                            <p:tgtEl>
                                              <p:spTgt spid="62"/>
                                            </p:tgtEl>
                                          </p:cBhvr>
                                        </p:animEffect>
                                      </p:childTnLst>
                                    </p:cTn>
                                  </p:par>
                                  <p:par>
                                    <p:cTn id="84" presetID="12" presetClass="entr" presetSubtype="1" fill="hold" nodeType="withEffect">
                                      <p:stCondLst>
                                        <p:cond delay="300"/>
                                      </p:stCondLst>
                                      <p:childTnLst>
                                        <p:set>
                                          <p:cBhvr>
                                            <p:cTn id="85" dur="1" fill="hold">
                                              <p:stCondLst>
                                                <p:cond delay="0"/>
                                              </p:stCondLst>
                                            </p:cTn>
                                            <p:tgtEl>
                                              <p:spTgt spid="65"/>
                                            </p:tgtEl>
                                            <p:attrNameLst>
                                              <p:attrName>style.visibility</p:attrName>
                                            </p:attrNameLst>
                                          </p:cBhvr>
                                          <p:to>
                                            <p:strVal val="visible"/>
                                          </p:to>
                                        </p:set>
                                        <p:anim calcmode="lin" valueType="num">
                                          <p:cBhvr additive="base">
                                            <p:cTn id="86" dur="800"/>
                                            <p:tgtEl>
                                              <p:spTgt spid="65"/>
                                            </p:tgtEl>
                                            <p:attrNameLst>
                                              <p:attrName>ppt_y</p:attrName>
                                            </p:attrNameLst>
                                          </p:cBhvr>
                                          <p:tavLst>
                                            <p:tav tm="0">
                                              <p:val>
                                                <p:strVal val="#ppt_y-#ppt_h*1.125000"/>
                                              </p:val>
                                            </p:tav>
                                            <p:tav tm="100000">
                                              <p:val>
                                                <p:strVal val="#ppt_y"/>
                                              </p:val>
                                            </p:tav>
                                          </p:tavLst>
                                        </p:anim>
                                        <p:animEffect transition="in" filter="wipe(down)">
                                          <p:cBhvr>
                                            <p:cTn id="87" dur="8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2000" fill="hold"/>
                                            <p:tgtEl>
                                              <p:spTgt spid="21"/>
                                            </p:tgtEl>
                                            <p:attrNameLst>
                                              <p:attrName>ppt_x</p:attrName>
                                            </p:attrNameLst>
                                          </p:cBhvr>
                                          <p:tavLst>
                                            <p:tav tm="0">
                                              <p:val>
                                                <p:strVal val="0-#ppt_w/2"/>
                                              </p:val>
                                            </p:tav>
                                            <p:tav tm="100000">
                                              <p:val>
                                                <p:strVal val="#ppt_x"/>
                                              </p:val>
                                            </p:tav>
                                          </p:tavLst>
                                        </p:anim>
                                        <p:anim calcmode="lin" valueType="num">
                                          <p:cBhvr additive="base">
                                            <p:cTn id="13" dur="20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000" fill="hold"/>
                                            <p:tgtEl>
                                              <p:spTgt spid="12"/>
                                            </p:tgtEl>
                                            <p:attrNameLst>
                                              <p:attrName>ppt_x</p:attrName>
                                            </p:attrNameLst>
                                          </p:cBhvr>
                                          <p:tavLst>
                                            <p:tav tm="0">
                                              <p:val>
                                                <p:strVal val="1+#ppt_w/2"/>
                                              </p:val>
                                            </p:tav>
                                            <p:tav tm="100000">
                                              <p:val>
                                                <p:strVal val="#ppt_x"/>
                                              </p:val>
                                            </p:tav>
                                          </p:tavLst>
                                        </p:anim>
                                        <p:anim calcmode="lin" valueType="num">
                                          <p:cBhvr additive="base">
                                            <p:cTn id="17" dur="2000" fill="hold"/>
                                            <p:tgtEl>
                                              <p:spTgt spid="12"/>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0-#ppt_w/2"/>
                                              </p:val>
                                            </p:tav>
                                            <p:tav tm="100000">
                                              <p:val>
                                                <p:strVal val="#ppt_x"/>
                                              </p:val>
                                            </p:tav>
                                          </p:tavLst>
                                        </p:anim>
                                        <p:anim calcmode="lin" valueType="num">
                                          <p:cBhvr additive="base">
                                            <p:cTn id="21" dur="20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000" fill="hold"/>
                                            <p:tgtEl>
                                              <p:spTgt spid="15"/>
                                            </p:tgtEl>
                                            <p:attrNameLst>
                                              <p:attrName>ppt_x</p:attrName>
                                            </p:attrNameLst>
                                          </p:cBhvr>
                                          <p:tavLst>
                                            <p:tav tm="0">
                                              <p:val>
                                                <p:strVal val="1+#ppt_w/2"/>
                                              </p:val>
                                            </p:tav>
                                            <p:tav tm="100000">
                                              <p:val>
                                                <p:strVal val="#ppt_x"/>
                                              </p:val>
                                            </p:tav>
                                          </p:tavLst>
                                        </p:anim>
                                        <p:anim calcmode="lin" valueType="num">
                                          <p:cBhvr additive="base">
                                            <p:cTn id="25" dur="20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2000" fill="hold"/>
                                            <p:tgtEl>
                                              <p:spTgt spid="24"/>
                                            </p:tgtEl>
                                            <p:attrNameLst>
                                              <p:attrName>ppt_x</p:attrName>
                                            </p:attrNameLst>
                                          </p:cBhvr>
                                          <p:tavLst>
                                            <p:tav tm="0">
                                              <p:val>
                                                <p:strVal val="#ppt_x"/>
                                              </p:val>
                                            </p:tav>
                                            <p:tav tm="100000">
                                              <p:val>
                                                <p:strVal val="#ppt_x"/>
                                              </p:val>
                                            </p:tav>
                                          </p:tavLst>
                                        </p:anim>
                                        <p:anim calcmode="lin" valueType="num">
                                          <p:cBhvr additive="base">
                                            <p:cTn id="29" dur="20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2000" fill="hold"/>
                                            <p:tgtEl>
                                              <p:spTgt spid="18"/>
                                            </p:tgtEl>
                                            <p:attrNameLst>
                                              <p:attrName>ppt_x</p:attrName>
                                            </p:attrNameLst>
                                          </p:cBhvr>
                                          <p:tavLst>
                                            <p:tav tm="0">
                                              <p:val>
                                                <p:strVal val="1+#ppt_w/2"/>
                                              </p:val>
                                            </p:tav>
                                            <p:tav tm="100000">
                                              <p:val>
                                                <p:strVal val="#ppt_x"/>
                                              </p:val>
                                            </p:tav>
                                          </p:tavLst>
                                        </p:anim>
                                        <p:anim calcmode="lin" valueType="num">
                                          <p:cBhvr additive="base">
                                            <p:cTn id="33" dur="20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4500"/>
                                </p:stCondLst>
                                <p:childTnLst>
                                  <p:par>
                                    <p:cTn id="39" presetID="2" presetClass="entr" presetSubtype="9" accel="3000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2000" fill="hold"/>
                                            <p:tgtEl>
                                              <p:spTgt spid="28"/>
                                            </p:tgtEl>
                                            <p:attrNameLst>
                                              <p:attrName>ppt_x</p:attrName>
                                            </p:attrNameLst>
                                          </p:cBhvr>
                                          <p:tavLst>
                                            <p:tav tm="0">
                                              <p:val>
                                                <p:strVal val="0-#ppt_w/2"/>
                                              </p:val>
                                            </p:tav>
                                            <p:tav tm="100000">
                                              <p:val>
                                                <p:strVal val="#ppt_x"/>
                                              </p:val>
                                            </p:tav>
                                          </p:tavLst>
                                        </p:anim>
                                        <p:anim calcmode="lin" valueType="num">
                                          <p:cBhvr additive="base">
                                            <p:cTn id="42" dur="2000" fill="hold"/>
                                            <p:tgtEl>
                                              <p:spTgt spid="28"/>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2000" fill="hold"/>
                                            <p:tgtEl>
                                              <p:spTgt spid="35"/>
                                            </p:tgtEl>
                                            <p:attrNameLst>
                                              <p:attrName>ppt_x</p:attrName>
                                            </p:attrNameLst>
                                          </p:cBhvr>
                                          <p:tavLst>
                                            <p:tav tm="0">
                                              <p:val>
                                                <p:strVal val="0-#ppt_w/2"/>
                                              </p:val>
                                            </p:tav>
                                            <p:tav tm="100000">
                                              <p:val>
                                                <p:strVal val="#ppt_x"/>
                                              </p:val>
                                            </p:tav>
                                          </p:tavLst>
                                        </p:anim>
                                        <p:anim calcmode="lin" valueType="num">
                                          <p:cBhvr additive="base">
                                            <p:cTn id="46" dur="2000" fill="hold"/>
                                            <p:tgtEl>
                                              <p:spTgt spid="35"/>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2000" fill="hold"/>
                                            <p:tgtEl>
                                              <p:spTgt spid="42"/>
                                            </p:tgtEl>
                                            <p:attrNameLst>
                                              <p:attrName>ppt_x</p:attrName>
                                            </p:attrNameLst>
                                          </p:cBhvr>
                                          <p:tavLst>
                                            <p:tav tm="0">
                                              <p:val>
                                                <p:strVal val="0-#ppt_w/2"/>
                                              </p:val>
                                            </p:tav>
                                            <p:tav tm="100000">
                                              <p:val>
                                                <p:strVal val="#ppt_x"/>
                                              </p:val>
                                            </p:tav>
                                          </p:tavLst>
                                        </p:anim>
                                        <p:anim calcmode="lin" valueType="num">
                                          <p:cBhvr additive="base">
                                            <p:cTn id="50" dur="2000" fill="hold"/>
                                            <p:tgtEl>
                                              <p:spTgt spid="42"/>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2000" fill="hold"/>
                                            <p:tgtEl>
                                              <p:spTgt spid="49"/>
                                            </p:tgtEl>
                                            <p:attrNameLst>
                                              <p:attrName>ppt_x</p:attrName>
                                            </p:attrNameLst>
                                          </p:cBhvr>
                                          <p:tavLst>
                                            <p:tav tm="0">
                                              <p:val>
                                                <p:strVal val="0-#ppt_w/2"/>
                                              </p:val>
                                            </p:tav>
                                            <p:tav tm="100000">
                                              <p:val>
                                                <p:strVal val="#ppt_x"/>
                                              </p:val>
                                            </p:tav>
                                          </p:tavLst>
                                        </p:anim>
                                        <p:anim calcmode="lin" valueType="num">
                                          <p:cBhvr additive="base">
                                            <p:cTn id="54" dur="2000" fill="hold"/>
                                            <p:tgtEl>
                                              <p:spTgt spid="49"/>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2000" fill="hold"/>
                                            <p:tgtEl>
                                              <p:spTgt spid="68"/>
                                            </p:tgtEl>
                                            <p:attrNameLst>
                                              <p:attrName>ppt_x</p:attrName>
                                            </p:attrNameLst>
                                          </p:cBhvr>
                                          <p:tavLst>
                                            <p:tav tm="0">
                                              <p:val>
                                                <p:strVal val="1+#ppt_w/2"/>
                                              </p:val>
                                            </p:tav>
                                            <p:tav tm="100000">
                                              <p:val>
                                                <p:strVal val="#ppt_x"/>
                                              </p:val>
                                            </p:tav>
                                          </p:tavLst>
                                        </p:anim>
                                        <p:anim calcmode="lin" valueType="num">
                                          <p:cBhvr additive="base">
                                            <p:cTn id="58" dur="2000" fill="hold"/>
                                            <p:tgtEl>
                                              <p:spTgt spid="68"/>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2000" fill="hold"/>
                                            <p:tgtEl>
                                              <p:spTgt spid="71"/>
                                            </p:tgtEl>
                                            <p:attrNameLst>
                                              <p:attrName>ppt_x</p:attrName>
                                            </p:attrNameLst>
                                          </p:cBhvr>
                                          <p:tavLst>
                                            <p:tav tm="0">
                                              <p:val>
                                                <p:strVal val="1+#ppt_w/2"/>
                                              </p:val>
                                            </p:tav>
                                            <p:tav tm="100000">
                                              <p:val>
                                                <p:strVal val="#ppt_x"/>
                                              </p:val>
                                            </p:tav>
                                          </p:tavLst>
                                        </p:anim>
                                        <p:anim calcmode="lin" valueType="num">
                                          <p:cBhvr additive="base">
                                            <p:cTn id="62" dur="2000" fill="hold"/>
                                            <p:tgtEl>
                                              <p:spTgt spid="71"/>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2000" fill="hold"/>
                                            <p:tgtEl>
                                              <p:spTgt spid="74"/>
                                            </p:tgtEl>
                                            <p:attrNameLst>
                                              <p:attrName>ppt_x</p:attrName>
                                            </p:attrNameLst>
                                          </p:cBhvr>
                                          <p:tavLst>
                                            <p:tav tm="0">
                                              <p:val>
                                                <p:strVal val="1+#ppt_w/2"/>
                                              </p:val>
                                            </p:tav>
                                            <p:tav tm="100000">
                                              <p:val>
                                                <p:strVal val="#ppt_x"/>
                                              </p:val>
                                            </p:tav>
                                          </p:tavLst>
                                        </p:anim>
                                        <p:anim calcmode="lin" valueType="num">
                                          <p:cBhvr additive="base">
                                            <p:cTn id="66" dur="2000" fill="hold"/>
                                            <p:tgtEl>
                                              <p:spTgt spid="74"/>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anim calcmode="lin" valueType="num">
                                          <p:cBhvr additive="base">
                                            <p:cTn id="69" dur="2000" fill="hold"/>
                                            <p:tgtEl>
                                              <p:spTgt spid="77"/>
                                            </p:tgtEl>
                                            <p:attrNameLst>
                                              <p:attrName>ppt_x</p:attrName>
                                            </p:attrNameLst>
                                          </p:cBhvr>
                                          <p:tavLst>
                                            <p:tav tm="0">
                                              <p:val>
                                                <p:strVal val="1+#ppt_w/2"/>
                                              </p:val>
                                            </p:tav>
                                            <p:tav tm="100000">
                                              <p:val>
                                                <p:strVal val="#ppt_x"/>
                                              </p:val>
                                            </p:tav>
                                          </p:tavLst>
                                        </p:anim>
                                        <p:anim calcmode="lin" valueType="num">
                                          <p:cBhvr additive="base">
                                            <p:cTn id="70" dur="2000" fill="hold"/>
                                            <p:tgtEl>
                                              <p:spTgt spid="77"/>
                                            </p:tgtEl>
                                            <p:attrNameLst>
                                              <p:attrName>ppt_y</p:attrName>
                                            </p:attrNameLst>
                                          </p:cBhvr>
                                          <p:tavLst>
                                            <p:tav tm="0">
                                              <p:val>
                                                <p:strVal val="1+#ppt_h/2"/>
                                              </p:val>
                                            </p:tav>
                                            <p:tav tm="100000">
                                              <p:val>
                                                <p:strVal val="#ppt_y"/>
                                              </p:val>
                                            </p:tav>
                                          </p:tavLst>
                                        </p:anim>
                                      </p:childTnLst>
                                    </p:cTn>
                                  </p:par>
                                </p:childTnLst>
                              </p:cTn>
                            </p:par>
                            <p:par>
                              <p:cTn id="71" fill="hold">
                                <p:stCondLst>
                                  <p:cond delay="6500"/>
                                </p:stCondLst>
                                <p:childTnLst>
                                  <p:par>
                                    <p:cTn id="72" presetID="12" presetClass="entr" presetSubtype="1" fill="hold" nodeType="after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800"/>
                                            <p:tgtEl>
                                              <p:spTgt spid="56"/>
                                            </p:tgtEl>
                                            <p:attrNameLst>
                                              <p:attrName>ppt_y</p:attrName>
                                            </p:attrNameLst>
                                          </p:cBhvr>
                                          <p:tavLst>
                                            <p:tav tm="0">
                                              <p:val>
                                                <p:strVal val="#ppt_y-#ppt_h*1.125000"/>
                                              </p:val>
                                            </p:tav>
                                            <p:tav tm="100000">
                                              <p:val>
                                                <p:strVal val="#ppt_y"/>
                                              </p:val>
                                            </p:tav>
                                          </p:tavLst>
                                        </p:anim>
                                        <p:animEffect transition="in" filter="wipe(down)">
                                          <p:cBhvr>
                                            <p:cTn id="75" dur="800"/>
                                            <p:tgtEl>
                                              <p:spTgt spid="56"/>
                                            </p:tgtEl>
                                          </p:cBhvr>
                                        </p:animEffect>
                                      </p:childTnLst>
                                    </p:cTn>
                                  </p:par>
                                  <p:par>
                                    <p:cTn id="76" presetID="12" presetClass="entr" presetSubtype="1" fill="hold" nodeType="withEffect">
                                      <p:stCondLst>
                                        <p:cond delay="10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800"/>
                                            <p:tgtEl>
                                              <p:spTgt spid="59"/>
                                            </p:tgtEl>
                                            <p:attrNameLst>
                                              <p:attrName>ppt_y</p:attrName>
                                            </p:attrNameLst>
                                          </p:cBhvr>
                                          <p:tavLst>
                                            <p:tav tm="0">
                                              <p:val>
                                                <p:strVal val="#ppt_y-#ppt_h*1.125000"/>
                                              </p:val>
                                            </p:tav>
                                            <p:tav tm="100000">
                                              <p:val>
                                                <p:strVal val="#ppt_y"/>
                                              </p:val>
                                            </p:tav>
                                          </p:tavLst>
                                        </p:anim>
                                        <p:animEffect transition="in" filter="wipe(down)">
                                          <p:cBhvr>
                                            <p:cTn id="79" dur="800"/>
                                            <p:tgtEl>
                                              <p:spTgt spid="59"/>
                                            </p:tgtEl>
                                          </p:cBhvr>
                                        </p:animEffect>
                                      </p:childTnLst>
                                    </p:cTn>
                                  </p:par>
                                  <p:par>
                                    <p:cTn id="80" presetID="12" presetClass="entr" presetSubtype="1" fill="hold" nodeType="withEffect">
                                      <p:stCondLst>
                                        <p:cond delay="20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800"/>
                                            <p:tgtEl>
                                              <p:spTgt spid="62"/>
                                            </p:tgtEl>
                                            <p:attrNameLst>
                                              <p:attrName>ppt_y</p:attrName>
                                            </p:attrNameLst>
                                          </p:cBhvr>
                                          <p:tavLst>
                                            <p:tav tm="0">
                                              <p:val>
                                                <p:strVal val="#ppt_y-#ppt_h*1.125000"/>
                                              </p:val>
                                            </p:tav>
                                            <p:tav tm="100000">
                                              <p:val>
                                                <p:strVal val="#ppt_y"/>
                                              </p:val>
                                            </p:tav>
                                          </p:tavLst>
                                        </p:anim>
                                        <p:animEffect transition="in" filter="wipe(down)">
                                          <p:cBhvr>
                                            <p:cTn id="83" dur="800"/>
                                            <p:tgtEl>
                                              <p:spTgt spid="62"/>
                                            </p:tgtEl>
                                          </p:cBhvr>
                                        </p:animEffect>
                                      </p:childTnLst>
                                    </p:cTn>
                                  </p:par>
                                  <p:par>
                                    <p:cTn id="84" presetID="12" presetClass="entr" presetSubtype="1" fill="hold" nodeType="withEffect">
                                      <p:stCondLst>
                                        <p:cond delay="300"/>
                                      </p:stCondLst>
                                      <p:childTnLst>
                                        <p:set>
                                          <p:cBhvr>
                                            <p:cTn id="85" dur="1" fill="hold">
                                              <p:stCondLst>
                                                <p:cond delay="0"/>
                                              </p:stCondLst>
                                            </p:cTn>
                                            <p:tgtEl>
                                              <p:spTgt spid="65"/>
                                            </p:tgtEl>
                                            <p:attrNameLst>
                                              <p:attrName>style.visibility</p:attrName>
                                            </p:attrNameLst>
                                          </p:cBhvr>
                                          <p:to>
                                            <p:strVal val="visible"/>
                                          </p:to>
                                        </p:set>
                                        <p:anim calcmode="lin" valueType="num">
                                          <p:cBhvr additive="base">
                                            <p:cTn id="86" dur="800"/>
                                            <p:tgtEl>
                                              <p:spTgt spid="65"/>
                                            </p:tgtEl>
                                            <p:attrNameLst>
                                              <p:attrName>ppt_y</p:attrName>
                                            </p:attrNameLst>
                                          </p:cBhvr>
                                          <p:tavLst>
                                            <p:tav tm="0">
                                              <p:val>
                                                <p:strVal val="#ppt_y-#ppt_h*1.125000"/>
                                              </p:val>
                                            </p:tav>
                                            <p:tav tm="100000">
                                              <p:val>
                                                <p:strVal val="#ppt_y"/>
                                              </p:val>
                                            </p:tav>
                                          </p:tavLst>
                                        </p:anim>
                                        <p:animEffect transition="in" filter="wipe(down)">
                                          <p:cBhvr>
                                            <p:cTn id="87" dur="8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0B0BE"/>
                </a:solidFill>
                <a:latin typeface="微软雅黑" panose="020B0503020204020204" pitchFamily="34" charset="-122"/>
                <a:ea typeface="微软雅黑" panose="020B0503020204020204" pitchFamily="34" charset="-122"/>
              </a:rPr>
              <a:t>单击添加标题</a:t>
            </a:r>
          </a:p>
        </p:txBody>
      </p:sp>
      <p:graphicFrame>
        <p:nvGraphicFramePr>
          <p:cNvPr id="3" name="图表 2"/>
          <p:cNvGraphicFramePr/>
          <p:nvPr/>
        </p:nvGraphicFramePr>
        <p:xfrm>
          <a:off x="596581" y="1051942"/>
          <a:ext cx="2703071" cy="1674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nvGraphicFramePr>
        <p:xfrm>
          <a:off x="2346234" y="1051942"/>
          <a:ext cx="2703071" cy="1674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nvGraphicFramePr>
        <p:xfrm>
          <a:off x="4095886" y="1051942"/>
          <a:ext cx="2703071" cy="1674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6"/>
          <p:cNvGraphicFramePr/>
          <p:nvPr/>
        </p:nvGraphicFramePr>
        <p:xfrm>
          <a:off x="5845540" y="1051942"/>
          <a:ext cx="2703071" cy="1674425"/>
        </p:xfrm>
        <a:graphic>
          <a:graphicData uri="http://schemas.openxmlformats.org/drawingml/2006/chart">
            <c:chart xmlns:c="http://schemas.openxmlformats.org/drawingml/2006/chart" xmlns:r="http://schemas.openxmlformats.org/officeDocument/2006/relationships" r:id="rId5"/>
          </a:graphicData>
        </a:graphic>
      </p:graphicFrame>
      <p:sp>
        <p:nvSpPr>
          <p:cNvPr id="8" name="文本框 13"/>
          <p:cNvSpPr txBox="1"/>
          <p:nvPr/>
        </p:nvSpPr>
        <p:spPr>
          <a:xfrm>
            <a:off x="1500375" y="2615475"/>
            <a:ext cx="943912" cy="248209"/>
          </a:xfrm>
          <a:prstGeom prst="rect">
            <a:avLst/>
          </a:prstGeom>
          <a:noFill/>
        </p:spPr>
        <p:txBody>
          <a:bodyPr wrap="square" rtlCol="0">
            <a:spAutoFit/>
          </a:bodyPr>
          <a:lstStyle/>
          <a:p>
            <a:pPr algn="ctr"/>
            <a:r>
              <a:rPr lang="en-US" altLang="zh-CN" sz="1015" dirty="0">
                <a:solidFill>
                  <a:prstClr val="black">
                    <a:lumMod val="50000"/>
                    <a:lumOff val="50000"/>
                  </a:prstClr>
                </a:solidFill>
                <a:latin typeface="Impact" panose="020B0806030902050204" pitchFamily="34" charset="0"/>
              </a:rPr>
              <a:t>2011</a:t>
            </a:r>
            <a:endParaRPr lang="zh-CN" altLang="en-US" sz="900" dirty="0">
              <a:solidFill>
                <a:prstClr val="black">
                  <a:lumMod val="50000"/>
                  <a:lumOff val="50000"/>
                </a:prstClr>
              </a:solidFill>
              <a:latin typeface="Impact" panose="020B0806030902050204" pitchFamily="34" charset="0"/>
            </a:endParaRPr>
          </a:p>
        </p:txBody>
      </p:sp>
      <p:sp>
        <p:nvSpPr>
          <p:cNvPr id="9" name="文本框 14"/>
          <p:cNvSpPr txBox="1"/>
          <p:nvPr/>
        </p:nvSpPr>
        <p:spPr>
          <a:xfrm>
            <a:off x="3304011" y="2615475"/>
            <a:ext cx="943912" cy="248209"/>
          </a:xfrm>
          <a:prstGeom prst="rect">
            <a:avLst/>
          </a:prstGeom>
          <a:noFill/>
        </p:spPr>
        <p:txBody>
          <a:bodyPr wrap="square" rtlCol="0">
            <a:spAutoFit/>
          </a:bodyPr>
          <a:lstStyle/>
          <a:p>
            <a:pPr algn="ctr"/>
            <a:r>
              <a:rPr lang="en-US" altLang="zh-CN" sz="1015" dirty="0">
                <a:solidFill>
                  <a:prstClr val="black">
                    <a:lumMod val="50000"/>
                    <a:lumOff val="50000"/>
                  </a:prstClr>
                </a:solidFill>
                <a:latin typeface="Impact" panose="020B0806030902050204" pitchFamily="34" charset="0"/>
              </a:rPr>
              <a:t>2012</a:t>
            </a:r>
            <a:endParaRPr lang="zh-CN" altLang="en-US" sz="900" dirty="0">
              <a:solidFill>
                <a:prstClr val="black">
                  <a:lumMod val="50000"/>
                  <a:lumOff val="50000"/>
                </a:prstClr>
              </a:solidFill>
              <a:latin typeface="Impact" panose="020B0806030902050204" pitchFamily="34" charset="0"/>
            </a:endParaRPr>
          </a:p>
        </p:txBody>
      </p:sp>
      <p:sp>
        <p:nvSpPr>
          <p:cNvPr id="10" name="文本框 15"/>
          <p:cNvSpPr txBox="1"/>
          <p:nvPr/>
        </p:nvSpPr>
        <p:spPr>
          <a:xfrm>
            <a:off x="5002458" y="2615475"/>
            <a:ext cx="943912" cy="248209"/>
          </a:xfrm>
          <a:prstGeom prst="rect">
            <a:avLst/>
          </a:prstGeom>
          <a:noFill/>
        </p:spPr>
        <p:txBody>
          <a:bodyPr wrap="square" rtlCol="0">
            <a:spAutoFit/>
          </a:bodyPr>
          <a:lstStyle/>
          <a:p>
            <a:pPr algn="ctr"/>
            <a:r>
              <a:rPr lang="en-US" altLang="zh-CN" sz="1015" dirty="0">
                <a:solidFill>
                  <a:prstClr val="black">
                    <a:lumMod val="50000"/>
                    <a:lumOff val="50000"/>
                  </a:prstClr>
                </a:solidFill>
                <a:latin typeface="Impact" panose="020B0806030902050204" pitchFamily="34" charset="0"/>
              </a:rPr>
              <a:t>2014</a:t>
            </a:r>
            <a:endParaRPr lang="zh-CN" altLang="en-US" sz="900" dirty="0">
              <a:solidFill>
                <a:prstClr val="black">
                  <a:lumMod val="50000"/>
                  <a:lumOff val="50000"/>
                </a:prstClr>
              </a:solidFill>
              <a:latin typeface="Impact" panose="020B0806030902050204" pitchFamily="34" charset="0"/>
            </a:endParaRPr>
          </a:p>
        </p:txBody>
      </p:sp>
      <p:sp>
        <p:nvSpPr>
          <p:cNvPr id="11" name="文本框 16"/>
          <p:cNvSpPr txBox="1"/>
          <p:nvPr/>
        </p:nvSpPr>
        <p:spPr>
          <a:xfrm>
            <a:off x="6806092" y="2615475"/>
            <a:ext cx="943912" cy="248209"/>
          </a:xfrm>
          <a:prstGeom prst="rect">
            <a:avLst/>
          </a:prstGeom>
          <a:noFill/>
        </p:spPr>
        <p:txBody>
          <a:bodyPr wrap="square" rtlCol="0">
            <a:spAutoFit/>
          </a:bodyPr>
          <a:lstStyle/>
          <a:p>
            <a:pPr algn="ctr"/>
            <a:r>
              <a:rPr lang="en-US" altLang="zh-CN" sz="1015" dirty="0">
                <a:solidFill>
                  <a:prstClr val="black">
                    <a:lumMod val="50000"/>
                    <a:lumOff val="50000"/>
                  </a:prstClr>
                </a:solidFill>
                <a:latin typeface="Impact" panose="020B0806030902050204" pitchFamily="34" charset="0"/>
              </a:rPr>
              <a:t>2015</a:t>
            </a:r>
            <a:endParaRPr lang="zh-CN" altLang="en-US" sz="900" dirty="0">
              <a:solidFill>
                <a:prstClr val="black">
                  <a:lumMod val="50000"/>
                  <a:lumOff val="50000"/>
                </a:prstClr>
              </a:solidFill>
              <a:latin typeface="Impact" panose="020B0806030902050204" pitchFamily="34" charset="0"/>
            </a:endParaRPr>
          </a:p>
        </p:txBody>
      </p:sp>
      <p:grpSp>
        <p:nvGrpSpPr>
          <p:cNvPr id="12" name="组合 11"/>
          <p:cNvGrpSpPr/>
          <p:nvPr/>
        </p:nvGrpSpPr>
        <p:grpSpPr>
          <a:xfrm>
            <a:off x="6678508" y="3225794"/>
            <a:ext cx="1239839" cy="248209"/>
            <a:chOff x="2080894" y="4828841"/>
            <a:chExt cx="1652904" cy="331021"/>
          </a:xfrm>
        </p:grpSpPr>
        <p:sp>
          <p:nvSpPr>
            <p:cNvPr id="13" name="圆角矩形 12"/>
            <p:cNvSpPr/>
            <p:nvPr/>
          </p:nvSpPr>
          <p:spPr>
            <a:xfrm>
              <a:off x="2080894" y="4880791"/>
              <a:ext cx="265433" cy="265433"/>
            </a:xfrm>
            <a:prstGeom prst="roundRect">
              <a:avLst/>
            </a:prstGeom>
            <a:solidFill>
              <a:srgbClr val="663A77"/>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文本框 43"/>
            <p:cNvSpPr txBox="1"/>
            <p:nvPr/>
          </p:nvSpPr>
          <p:spPr>
            <a:xfrm>
              <a:off x="2346328" y="4828841"/>
              <a:ext cx="1387470" cy="331021"/>
            </a:xfrm>
            <a:prstGeom prst="rect">
              <a:avLst/>
            </a:prstGeom>
            <a:noFill/>
          </p:spPr>
          <p:txBody>
            <a:bodyPr wrap="square" rtlCol="0">
              <a:spAutoFit/>
            </a:bodyPr>
            <a:lstStyle/>
            <a:p>
              <a:r>
                <a:rPr lang="zh-CN" altLang="en-US" sz="1015"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5" name="组合 14"/>
          <p:cNvGrpSpPr/>
          <p:nvPr/>
        </p:nvGrpSpPr>
        <p:grpSpPr>
          <a:xfrm>
            <a:off x="5058118" y="3225794"/>
            <a:ext cx="1239839" cy="248209"/>
            <a:chOff x="2080894" y="4828841"/>
            <a:chExt cx="1652904" cy="331021"/>
          </a:xfrm>
        </p:grpSpPr>
        <p:sp>
          <p:nvSpPr>
            <p:cNvPr id="16" name="圆角矩形 15"/>
            <p:cNvSpPr/>
            <p:nvPr/>
          </p:nvSpPr>
          <p:spPr>
            <a:xfrm>
              <a:off x="2080894" y="4880791"/>
              <a:ext cx="265433" cy="265433"/>
            </a:xfrm>
            <a:prstGeom prst="roundRect">
              <a:avLst/>
            </a:prstGeom>
            <a:solidFill>
              <a:srgbClr val="E8707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文本框 41"/>
            <p:cNvSpPr txBox="1"/>
            <p:nvPr/>
          </p:nvSpPr>
          <p:spPr>
            <a:xfrm>
              <a:off x="2346328" y="4828841"/>
              <a:ext cx="1387470" cy="331021"/>
            </a:xfrm>
            <a:prstGeom prst="rect">
              <a:avLst/>
            </a:prstGeom>
            <a:noFill/>
          </p:spPr>
          <p:txBody>
            <a:bodyPr wrap="square" rtlCol="0">
              <a:spAutoFit/>
            </a:bodyPr>
            <a:lstStyle/>
            <a:p>
              <a:r>
                <a:rPr lang="zh-CN" altLang="en-US" sz="1015"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8" name="组合 17"/>
          <p:cNvGrpSpPr/>
          <p:nvPr/>
        </p:nvGrpSpPr>
        <p:grpSpPr>
          <a:xfrm>
            <a:off x="1709310" y="3225794"/>
            <a:ext cx="1239839" cy="248209"/>
            <a:chOff x="2080894" y="4828841"/>
            <a:chExt cx="1652904" cy="331021"/>
          </a:xfrm>
        </p:grpSpPr>
        <p:sp>
          <p:nvSpPr>
            <p:cNvPr id="19" name="圆角矩形 18"/>
            <p:cNvSpPr/>
            <p:nvPr/>
          </p:nvSpPr>
          <p:spPr>
            <a:xfrm>
              <a:off x="2080894" y="4880791"/>
              <a:ext cx="265433" cy="265433"/>
            </a:xfrm>
            <a:prstGeom prst="roundRect">
              <a:avLst/>
            </a:prstGeom>
            <a:solidFill>
              <a:srgbClr val="FFB85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文本框 39"/>
            <p:cNvSpPr txBox="1"/>
            <p:nvPr/>
          </p:nvSpPr>
          <p:spPr>
            <a:xfrm>
              <a:off x="2346328" y="4828841"/>
              <a:ext cx="1387470" cy="331021"/>
            </a:xfrm>
            <a:prstGeom prst="rect">
              <a:avLst/>
            </a:prstGeom>
            <a:noFill/>
          </p:spPr>
          <p:txBody>
            <a:bodyPr wrap="square" rtlCol="0">
              <a:spAutoFit/>
            </a:bodyPr>
            <a:lstStyle/>
            <a:p>
              <a:r>
                <a:rPr lang="zh-CN" altLang="en-US" sz="1015"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21" name="组合 20"/>
          <p:cNvGrpSpPr/>
          <p:nvPr/>
        </p:nvGrpSpPr>
        <p:grpSpPr>
          <a:xfrm>
            <a:off x="3383713" y="3225794"/>
            <a:ext cx="1239839" cy="248209"/>
            <a:chOff x="2080894" y="4828841"/>
            <a:chExt cx="1652904" cy="331021"/>
          </a:xfrm>
        </p:grpSpPr>
        <p:sp>
          <p:nvSpPr>
            <p:cNvPr id="22" name="圆角矩形 21"/>
            <p:cNvSpPr/>
            <p:nvPr/>
          </p:nvSpPr>
          <p:spPr>
            <a:xfrm>
              <a:off x="2080894" y="4880791"/>
              <a:ext cx="265433" cy="265433"/>
            </a:xfrm>
            <a:prstGeom prst="roundRect">
              <a:avLst/>
            </a:prstGeom>
            <a:solidFill>
              <a:srgbClr val="01ACBE"/>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文本框 37"/>
            <p:cNvSpPr txBox="1"/>
            <p:nvPr/>
          </p:nvSpPr>
          <p:spPr>
            <a:xfrm>
              <a:off x="2346328" y="4828841"/>
              <a:ext cx="1387470" cy="331021"/>
            </a:xfrm>
            <a:prstGeom prst="rect">
              <a:avLst/>
            </a:prstGeom>
            <a:noFill/>
          </p:spPr>
          <p:txBody>
            <a:bodyPr wrap="square" rtlCol="0">
              <a:spAutoFit/>
            </a:bodyPr>
            <a:lstStyle/>
            <a:p>
              <a:r>
                <a:rPr lang="zh-CN" altLang="en-US" sz="1015"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cxnSp>
        <p:nvCxnSpPr>
          <p:cNvPr id="24" name="直接连接符 23"/>
          <p:cNvCxnSpPr/>
          <p:nvPr/>
        </p:nvCxnSpPr>
        <p:spPr>
          <a:xfrm>
            <a:off x="1282810" y="3867594"/>
            <a:ext cx="657957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113"/>
          <p:cNvSpPr txBox="1"/>
          <p:nvPr/>
        </p:nvSpPr>
        <p:spPr>
          <a:xfrm>
            <a:off x="1290513" y="3969919"/>
            <a:ext cx="6571870"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 fill="hold"/>
                                        <p:tgtEl>
                                          <p:spTgt spid="3"/>
                                        </p:tgtEl>
                                        <p:attrNameLst>
                                          <p:attrName>ppt_w</p:attrName>
                                        </p:attrNameLst>
                                      </p:cBhvr>
                                      <p:tavLst>
                                        <p:tav tm="0">
                                          <p:val>
                                            <p:fltVal val="0"/>
                                          </p:val>
                                        </p:tav>
                                        <p:tav tm="100000">
                                          <p:val>
                                            <p:strVal val="#ppt_w"/>
                                          </p:val>
                                        </p:tav>
                                      </p:tavLst>
                                    </p:anim>
                                    <p:anim calcmode="lin" valueType="num">
                                      <p:cBhvr>
                                        <p:cTn id="12" dur="100" fill="hold"/>
                                        <p:tgtEl>
                                          <p:spTgt spid="3"/>
                                        </p:tgtEl>
                                        <p:attrNameLst>
                                          <p:attrName>ppt_h</p:attrName>
                                        </p:attrNameLst>
                                      </p:cBhvr>
                                      <p:tavLst>
                                        <p:tav tm="0">
                                          <p:val>
                                            <p:fltVal val="0"/>
                                          </p:val>
                                        </p:tav>
                                        <p:tav tm="100000">
                                          <p:val>
                                            <p:strVal val="#ppt_h"/>
                                          </p:val>
                                        </p:tav>
                                      </p:tavLst>
                                    </p:anim>
                                    <p:animEffect transition="in" filter="fade">
                                      <p:cBhvr>
                                        <p:cTn id="13" dur="100"/>
                                        <p:tgtEl>
                                          <p:spTgt spid="3"/>
                                        </p:tgtEl>
                                      </p:cBhvr>
                                    </p:animEffect>
                                  </p:childTnLst>
                                </p:cTn>
                              </p:par>
                              <p:par>
                                <p:cTn id="14" presetID="6" presetClass="emph" presetSubtype="0" fill="hold" grpId="1" nodeType="withEffect">
                                  <p:stCondLst>
                                    <p:cond delay="100"/>
                                  </p:stCondLst>
                                  <p:childTnLst>
                                    <p:animScale>
                                      <p:cBhvr>
                                        <p:cTn id="15" dur="100" fill="hold"/>
                                        <p:tgtEl>
                                          <p:spTgt spid="3"/>
                                        </p:tgtEl>
                                      </p:cBhvr>
                                      <p:by x="110000" y="110000"/>
                                    </p:animScale>
                                  </p:childTnLst>
                                </p:cTn>
                              </p:par>
                              <p:par>
                                <p:cTn id="16" presetID="6" presetClass="emph" presetSubtype="0" fill="hold" grpId="2" nodeType="withEffect">
                                  <p:stCondLst>
                                    <p:cond delay="200"/>
                                  </p:stCondLst>
                                  <p:childTnLst>
                                    <p:animScale>
                                      <p:cBhvr>
                                        <p:cTn id="17" dur="200" fill="hold"/>
                                        <p:tgtEl>
                                          <p:spTgt spid="3"/>
                                        </p:tgtEl>
                                      </p:cBhvr>
                                      <p:by x="90000" y="90000"/>
                                    </p:animScale>
                                  </p:childTnLst>
                                </p:cTn>
                              </p:par>
                              <p:par>
                                <p:cTn id="18" presetID="6" presetClass="emph" presetSubtype="0" fill="hold" grpId="3" nodeType="withEffect">
                                  <p:stCondLst>
                                    <p:cond delay="400"/>
                                  </p:stCondLst>
                                  <p:childTnLst>
                                    <p:animScale>
                                      <p:cBhvr>
                                        <p:cTn id="19" dur="100" fill="hold"/>
                                        <p:tgtEl>
                                          <p:spTgt spid="3"/>
                                        </p:tgtEl>
                                      </p:cBhvr>
                                      <p:by x="105000" y="105000"/>
                                    </p:animScale>
                                  </p:childTnLst>
                                </p:cTn>
                              </p:par>
                              <p:par>
                                <p:cTn id="20" presetID="6" presetClass="emph" presetSubtype="0" fill="hold" grpId="4" nodeType="withEffect">
                                  <p:stCondLst>
                                    <p:cond delay="500"/>
                                  </p:stCondLst>
                                  <p:childTnLst>
                                    <p:animScale>
                                      <p:cBhvr>
                                        <p:cTn id="21" dur="200" fill="hold"/>
                                        <p:tgtEl>
                                          <p:spTgt spid="3"/>
                                        </p:tgtEl>
                                      </p:cBhvr>
                                      <p:by x="95000" y="95000"/>
                                    </p:animScale>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 fill="hold"/>
                                        <p:tgtEl>
                                          <p:spTgt spid="5"/>
                                        </p:tgtEl>
                                        <p:attrNameLst>
                                          <p:attrName>ppt_w</p:attrName>
                                        </p:attrNameLst>
                                      </p:cBhvr>
                                      <p:tavLst>
                                        <p:tav tm="0">
                                          <p:val>
                                            <p:fltVal val="0"/>
                                          </p:val>
                                        </p:tav>
                                        <p:tav tm="100000">
                                          <p:val>
                                            <p:strVal val="#ppt_w"/>
                                          </p:val>
                                        </p:tav>
                                      </p:tavLst>
                                    </p:anim>
                                    <p:anim calcmode="lin" valueType="num">
                                      <p:cBhvr>
                                        <p:cTn id="26" dur="100" fill="hold"/>
                                        <p:tgtEl>
                                          <p:spTgt spid="5"/>
                                        </p:tgtEl>
                                        <p:attrNameLst>
                                          <p:attrName>ppt_h</p:attrName>
                                        </p:attrNameLst>
                                      </p:cBhvr>
                                      <p:tavLst>
                                        <p:tav tm="0">
                                          <p:val>
                                            <p:fltVal val="0"/>
                                          </p:val>
                                        </p:tav>
                                        <p:tav tm="100000">
                                          <p:val>
                                            <p:strVal val="#ppt_h"/>
                                          </p:val>
                                        </p:tav>
                                      </p:tavLst>
                                    </p:anim>
                                    <p:animEffect transition="in" filter="fade">
                                      <p:cBhvr>
                                        <p:cTn id="27" dur="100"/>
                                        <p:tgtEl>
                                          <p:spTgt spid="5"/>
                                        </p:tgtEl>
                                      </p:cBhvr>
                                    </p:animEffect>
                                  </p:childTnLst>
                                </p:cTn>
                              </p:par>
                              <p:par>
                                <p:cTn id="28" presetID="6" presetClass="emph" presetSubtype="0" fill="hold" grpId="1" nodeType="withEffect">
                                  <p:stCondLst>
                                    <p:cond delay="100"/>
                                  </p:stCondLst>
                                  <p:childTnLst>
                                    <p:animScale>
                                      <p:cBhvr>
                                        <p:cTn id="29" dur="100" fill="hold"/>
                                        <p:tgtEl>
                                          <p:spTgt spid="5"/>
                                        </p:tgtEl>
                                      </p:cBhvr>
                                      <p:by x="110000" y="110000"/>
                                    </p:animScale>
                                  </p:childTnLst>
                                </p:cTn>
                              </p:par>
                              <p:par>
                                <p:cTn id="30" presetID="6" presetClass="emph" presetSubtype="0" fill="hold" grpId="2" nodeType="withEffect">
                                  <p:stCondLst>
                                    <p:cond delay="200"/>
                                  </p:stCondLst>
                                  <p:childTnLst>
                                    <p:animScale>
                                      <p:cBhvr>
                                        <p:cTn id="31" dur="200" fill="hold"/>
                                        <p:tgtEl>
                                          <p:spTgt spid="5"/>
                                        </p:tgtEl>
                                      </p:cBhvr>
                                      <p:by x="90000" y="90000"/>
                                    </p:animScale>
                                  </p:childTnLst>
                                </p:cTn>
                              </p:par>
                              <p:par>
                                <p:cTn id="32" presetID="6" presetClass="emph" presetSubtype="0" fill="hold" grpId="3" nodeType="withEffect">
                                  <p:stCondLst>
                                    <p:cond delay="400"/>
                                  </p:stCondLst>
                                  <p:childTnLst>
                                    <p:animScale>
                                      <p:cBhvr>
                                        <p:cTn id="33" dur="100" fill="hold"/>
                                        <p:tgtEl>
                                          <p:spTgt spid="5"/>
                                        </p:tgtEl>
                                      </p:cBhvr>
                                      <p:by x="105000" y="105000"/>
                                    </p:animScale>
                                  </p:childTnLst>
                                </p:cTn>
                              </p:par>
                              <p:par>
                                <p:cTn id="34" presetID="6" presetClass="emph" presetSubtype="0" fill="hold" grpId="4" nodeType="withEffect">
                                  <p:stCondLst>
                                    <p:cond delay="500"/>
                                  </p:stCondLst>
                                  <p:childTnLst>
                                    <p:animScale>
                                      <p:cBhvr>
                                        <p:cTn id="35" dur="200" fill="hold"/>
                                        <p:tgtEl>
                                          <p:spTgt spid="5"/>
                                        </p:tgtEl>
                                      </p:cBhvr>
                                      <p:by x="95000" y="95000"/>
                                    </p:animScale>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 fill="hold"/>
                                        <p:tgtEl>
                                          <p:spTgt spid="6"/>
                                        </p:tgtEl>
                                        <p:attrNameLst>
                                          <p:attrName>ppt_w</p:attrName>
                                        </p:attrNameLst>
                                      </p:cBhvr>
                                      <p:tavLst>
                                        <p:tav tm="0">
                                          <p:val>
                                            <p:fltVal val="0"/>
                                          </p:val>
                                        </p:tav>
                                        <p:tav tm="100000">
                                          <p:val>
                                            <p:strVal val="#ppt_w"/>
                                          </p:val>
                                        </p:tav>
                                      </p:tavLst>
                                    </p:anim>
                                    <p:anim calcmode="lin" valueType="num">
                                      <p:cBhvr>
                                        <p:cTn id="40" dur="100" fill="hold"/>
                                        <p:tgtEl>
                                          <p:spTgt spid="6"/>
                                        </p:tgtEl>
                                        <p:attrNameLst>
                                          <p:attrName>ppt_h</p:attrName>
                                        </p:attrNameLst>
                                      </p:cBhvr>
                                      <p:tavLst>
                                        <p:tav tm="0">
                                          <p:val>
                                            <p:fltVal val="0"/>
                                          </p:val>
                                        </p:tav>
                                        <p:tav tm="100000">
                                          <p:val>
                                            <p:strVal val="#ppt_h"/>
                                          </p:val>
                                        </p:tav>
                                      </p:tavLst>
                                    </p:anim>
                                    <p:animEffect transition="in" filter="fade">
                                      <p:cBhvr>
                                        <p:cTn id="41" dur="100"/>
                                        <p:tgtEl>
                                          <p:spTgt spid="6"/>
                                        </p:tgtEl>
                                      </p:cBhvr>
                                    </p:animEffect>
                                  </p:childTnLst>
                                </p:cTn>
                              </p:par>
                              <p:par>
                                <p:cTn id="42" presetID="6" presetClass="emph" presetSubtype="0" fill="hold" grpId="1" nodeType="withEffect">
                                  <p:stCondLst>
                                    <p:cond delay="100"/>
                                  </p:stCondLst>
                                  <p:childTnLst>
                                    <p:animScale>
                                      <p:cBhvr>
                                        <p:cTn id="43" dur="100" fill="hold"/>
                                        <p:tgtEl>
                                          <p:spTgt spid="6"/>
                                        </p:tgtEl>
                                      </p:cBhvr>
                                      <p:by x="110000" y="110000"/>
                                    </p:animScale>
                                  </p:childTnLst>
                                </p:cTn>
                              </p:par>
                              <p:par>
                                <p:cTn id="44" presetID="6" presetClass="emph" presetSubtype="0" fill="hold" grpId="2" nodeType="withEffect">
                                  <p:stCondLst>
                                    <p:cond delay="200"/>
                                  </p:stCondLst>
                                  <p:childTnLst>
                                    <p:animScale>
                                      <p:cBhvr>
                                        <p:cTn id="45" dur="200" fill="hold"/>
                                        <p:tgtEl>
                                          <p:spTgt spid="6"/>
                                        </p:tgtEl>
                                      </p:cBhvr>
                                      <p:by x="90000" y="90000"/>
                                    </p:animScale>
                                  </p:childTnLst>
                                </p:cTn>
                              </p:par>
                              <p:par>
                                <p:cTn id="46" presetID="6" presetClass="emph" presetSubtype="0" fill="hold" grpId="3" nodeType="withEffect">
                                  <p:stCondLst>
                                    <p:cond delay="400"/>
                                  </p:stCondLst>
                                  <p:childTnLst>
                                    <p:animScale>
                                      <p:cBhvr>
                                        <p:cTn id="47" dur="100" fill="hold"/>
                                        <p:tgtEl>
                                          <p:spTgt spid="6"/>
                                        </p:tgtEl>
                                      </p:cBhvr>
                                      <p:by x="105000" y="105000"/>
                                    </p:animScale>
                                  </p:childTnLst>
                                </p:cTn>
                              </p:par>
                              <p:par>
                                <p:cTn id="48" presetID="6" presetClass="emph" presetSubtype="0" fill="hold" grpId="4" nodeType="withEffect">
                                  <p:stCondLst>
                                    <p:cond delay="500"/>
                                  </p:stCondLst>
                                  <p:childTnLst>
                                    <p:animScale>
                                      <p:cBhvr>
                                        <p:cTn id="49" dur="200" fill="hold"/>
                                        <p:tgtEl>
                                          <p:spTgt spid="6"/>
                                        </p:tgtEl>
                                      </p:cBhvr>
                                      <p:by x="95000" y="95000"/>
                                    </p:animScale>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 fill="hold"/>
                                        <p:tgtEl>
                                          <p:spTgt spid="7"/>
                                        </p:tgtEl>
                                        <p:attrNameLst>
                                          <p:attrName>ppt_w</p:attrName>
                                        </p:attrNameLst>
                                      </p:cBhvr>
                                      <p:tavLst>
                                        <p:tav tm="0">
                                          <p:val>
                                            <p:fltVal val="0"/>
                                          </p:val>
                                        </p:tav>
                                        <p:tav tm="100000">
                                          <p:val>
                                            <p:strVal val="#ppt_w"/>
                                          </p:val>
                                        </p:tav>
                                      </p:tavLst>
                                    </p:anim>
                                    <p:anim calcmode="lin" valueType="num">
                                      <p:cBhvr>
                                        <p:cTn id="54" dur="100" fill="hold"/>
                                        <p:tgtEl>
                                          <p:spTgt spid="7"/>
                                        </p:tgtEl>
                                        <p:attrNameLst>
                                          <p:attrName>ppt_h</p:attrName>
                                        </p:attrNameLst>
                                      </p:cBhvr>
                                      <p:tavLst>
                                        <p:tav tm="0">
                                          <p:val>
                                            <p:fltVal val="0"/>
                                          </p:val>
                                        </p:tav>
                                        <p:tav tm="100000">
                                          <p:val>
                                            <p:strVal val="#ppt_h"/>
                                          </p:val>
                                        </p:tav>
                                      </p:tavLst>
                                    </p:anim>
                                    <p:animEffect transition="in" filter="fade">
                                      <p:cBhvr>
                                        <p:cTn id="55" dur="100"/>
                                        <p:tgtEl>
                                          <p:spTgt spid="7"/>
                                        </p:tgtEl>
                                      </p:cBhvr>
                                    </p:animEffect>
                                  </p:childTnLst>
                                </p:cTn>
                              </p:par>
                              <p:par>
                                <p:cTn id="56" presetID="6" presetClass="emph" presetSubtype="0" fill="hold" grpId="1" nodeType="withEffect">
                                  <p:stCondLst>
                                    <p:cond delay="100"/>
                                  </p:stCondLst>
                                  <p:childTnLst>
                                    <p:animScale>
                                      <p:cBhvr>
                                        <p:cTn id="57" dur="100" fill="hold"/>
                                        <p:tgtEl>
                                          <p:spTgt spid="7"/>
                                        </p:tgtEl>
                                      </p:cBhvr>
                                      <p:by x="110000" y="110000"/>
                                    </p:animScale>
                                  </p:childTnLst>
                                </p:cTn>
                              </p:par>
                              <p:par>
                                <p:cTn id="58" presetID="6" presetClass="emph" presetSubtype="0" fill="hold" grpId="2" nodeType="withEffect">
                                  <p:stCondLst>
                                    <p:cond delay="200"/>
                                  </p:stCondLst>
                                  <p:childTnLst>
                                    <p:animScale>
                                      <p:cBhvr>
                                        <p:cTn id="59" dur="200" fill="hold"/>
                                        <p:tgtEl>
                                          <p:spTgt spid="7"/>
                                        </p:tgtEl>
                                      </p:cBhvr>
                                      <p:by x="90000" y="90000"/>
                                    </p:animScale>
                                  </p:childTnLst>
                                </p:cTn>
                              </p:par>
                              <p:par>
                                <p:cTn id="60" presetID="6" presetClass="emph" presetSubtype="0" fill="hold" grpId="3" nodeType="withEffect">
                                  <p:stCondLst>
                                    <p:cond delay="400"/>
                                  </p:stCondLst>
                                  <p:childTnLst>
                                    <p:animScale>
                                      <p:cBhvr>
                                        <p:cTn id="61" dur="100" fill="hold"/>
                                        <p:tgtEl>
                                          <p:spTgt spid="7"/>
                                        </p:tgtEl>
                                      </p:cBhvr>
                                      <p:by x="105000" y="105000"/>
                                    </p:animScale>
                                  </p:childTnLst>
                                </p:cTn>
                              </p:par>
                              <p:par>
                                <p:cTn id="62" presetID="6" presetClass="emph" presetSubtype="0" fill="hold" grpId="4" nodeType="withEffect">
                                  <p:stCondLst>
                                    <p:cond delay="500"/>
                                  </p:stCondLst>
                                  <p:childTnLst>
                                    <p:animScale>
                                      <p:cBhvr>
                                        <p:cTn id="63" dur="200" fill="hold"/>
                                        <p:tgtEl>
                                          <p:spTgt spid="7"/>
                                        </p:tgtEl>
                                      </p:cBhvr>
                                      <p:by x="95000" y="95000"/>
                                    </p:animScale>
                                  </p:childTnLst>
                                </p:cTn>
                              </p:par>
                            </p:childTnLst>
                          </p:cTn>
                        </p:par>
                        <p:par>
                          <p:cTn id="64" fill="hold">
                            <p:stCondLst>
                              <p:cond delay="2500"/>
                            </p:stCondLst>
                            <p:childTnLst>
                              <p:par>
                                <p:cTn id="65" presetID="47"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anim calcmode="lin" valueType="num">
                                      <p:cBhvr>
                                        <p:cTn id="68" dur="500" fill="hold"/>
                                        <p:tgtEl>
                                          <p:spTgt spid="8"/>
                                        </p:tgtEl>
                                        <p:attrNameLst>
                                          <p:attrName>ppt_x</p:attrName>
                                        </p:attrNameLst>
                                      </p:cBhvr>
                                      <p:tavLst>
                                        <p:tav tm="0">
                                          <p:val>
                                            <p:strVal val="#ppt_x"/>
                                          </p:val>
                                        </p:tav>
                                        <p:tav tm="100000">
                                          <p:val>
                                            <p:strVal val="#ppt_x"/>
                                          </p:val>
                                        </p:tav>
                                      </p:tavLst>
                                    </p:anim>
                                    <p:anim calcmode="lin" valueType="num">
                                      <p:cBhvr>
                                        <p:cTn id="69" dur="500" fill="hold"/>
                                        <p:tgtEl>
                                          <p:spTgt spid="8"/>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7"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anim calcmode="lin" valueType="num">
                                      <p:cBhvr>
                                        <p:cTn id="74" dur="500" fill="hold"/>
                                        <p:tgtEl>
                                          <p:spTgt spid="9"/>
                                        </p:tgtEl>
                                        <p:attrNameLst>
                                          <p:attrName>ppt_x</p:attrName>
                                        </p:attrNameLst>
                                      </p:cBhvr>
                                      <p:tavLst>
                                        <p:tav tm="0">
                                          <p:val>
                                            <p:strVal val="#ppt_x"/>
                                          </p:val>
                                        </p:tav>
                                        <p:tav tm="100000">
                                          <p:val>
                                            <p:strVal val="#ppt_x"/>
                                          </p:val>
                                        </p:tav>
                                      </p:tavLst>
                                    </p:anim>
                                    <p:anim calcmode="lin" valueType="num">
                                      <p:cBhvr>
                                        <p:cTn id="75" dur="500" fill="hold"/>
                                        <p:tgtEl>
                                          <p:spTgt spid="9"/>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47" presetClass="entr" presetSubtype="0"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anim calcmode="lin" valueType="num">
                                      <p:cBhvr>
                                        <p:cTn id="80" dur="500" fill="hold"/>
                                        <p:tgtEl>
                                          <p:spTgt spid="10"/>
                                        </p:tgtEl>
                                        <p:attrNameLst>
                                          <p:attrName>ppt_x</p:attrName>
                                        </p:attrNameLst>
                                      </p:cBhvr>
                                      <p:tavLst>
                                        <p:tav tm="0">
                                          <p:val>
                                            <p:strVal val="#ppt_x"/>
                                          </p:val>
                                        </p:tav>
                                        <p:tav tm="100000">
                                          <p:val>
                                            <p:strVal val="#ppt_x"/>
                                          </p:val>
                                        </p:tav>
                                      </p:tavLst>
                                    </p:anim>
                                    <p:anim calcmode="lin" valueType="num">
                                      <p:cBhvr>
                                        <p:cTn id="81" dur="500" fill="hold"/>
                                        <p:tgtEl>
                                          <p:spTgt spid="10"/>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7" presetClass="entr" presetSubtype="0"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anim calcmode="lin" valueType="num">
                                      <p:cBhvr>
                                        <p:cTn id="86" dur="500" fill="hold"/>
                                        <p:tgtEl>
                                          <p:spTgt spid="11"/>
                                        </p:tgtEl>
                                        <p:attrNameLst>
                                          <p:attrName>ppt_x</p:attrName>
                                        </p:attrNameLst>
                                      </p:cBhvr>
                                      <p:tavLst>
                                        <p:tav tm="0">
                                          <p:val>
                                            <p:strVal val="#ppt_x"/>
                                          </p:val>
                                        </p:tav>
                                        <p:tav tm="100000">
                                          <p:val>
                                            <p:strVal val="#ppt_x"/>
                                          </p:val>
                                        </p:tav>
                                      </p:tavLst>
                                    </p:anim>
                                    <p:anim calcmode="lin" valueType="num">
                                      <p:cBhvr>
                                        <p:cTn id="87" dur="500" fill="hold"/>
                                        <p:tgtEl>
                                          <p:spTgt spid="11"/>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10" presetClass="entr" presetSubtype="0"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childTnLst>
                          </p:cTn>
                        </p:par>
                        <p:par>
                          <p:cTn id="92" fill="hold">
                            <p:stCondLst>
                              <p:cond delay="5000"/>
                            </p:stCondLst>
                            <p:childTnLst>
                              <p:par>
                                <p:cTn id="93" presetID="10" presetClass="entr" presetSubtype="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par>
                          <p:cTn id="96" fill="hold">
                            <p:stCondLst>
                              <p:cond delay="5500"/>
                            </p:stCondLst>
                            <p:childTnLst>
                              <p:par>
                                <p:cTn id="97" presetID="10" presetClass="entr" presetSubtype="0"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childTnLst>
                          </p:cTn>
                        </p:par>
                        <p:par>
                          <p:cTn id="100" fill="hold">
                            <p:stCondLst>
                              <p:cond delay="6000"/>
                            </p:stCondLst>
                            <p:childTnLst>
                              <p:par>
                                <p:cTn id="101" presetID="10" presetClass="entr" presetSubtype="0" fill="hold" nodeType="after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childTnLst>
                          </p:cTn>
                        </p:par>
                        <p:par>
                          <p:cTn id="104" fill="hold">
                            <p:stCondLst>
                              <p:cond delay="6500"/>
                            </p:stCondLst>
                            <p:childTnLst>
                              <p:par>
                                <p:cTn id="105" presetID="16" presetClass="entr" presetSubtype="21"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barn(inVertical)">
                                      <p:cBhvr>
                                        <p:cTn id="107" dur="500"/>
                                        <p:tgtEl>
                                          <p:spTgt spid="24"/>
                                        </p:tgtEl>
                                      </p:cBhvr>
                                    </p:animEffect>
                                  </p:childTnLst>
                                </p:cTn>
                              </p:par>
                            </p:childTnLst>
                          </p:cTn>
                        </p:par>
                        <p:par>
                          <p:cTn id="108" fill="hold">
                            <p:stCondLst>
                              <p:cond delay="7000"/>
                            </p:stCondLst>
                            <p:childTnLst>
                              <p:par>
                                <p:cTn id="109" presetID="22" presetClass="entr" presetSubtype="1"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wipe(up)">
                                      <p:cBhvr>
                                        <p:cTn id="1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 grpId="0">
        <p:bldAsOne/>
      </p:bldGraphic>
      <p:bldGraphic spid="3" grpId="1">
        <p:bldAsOne/>
      </p:bldGraphic>
      <p:bldGraphic spid="3" grpId="2">
        <p:bldAsOne/>
      </p:bldGraphic>
      <p:bldGraphic spid="3" grpId="3">
        <p:bldAsOne/>
      </p:bldGraphic>
      <p:bldGraphic spid="3" grpId="4">
        <p:bldAsOne/>
      </p:bldGraphic>
      <p:bldGraphic spid="5" grpId="0">
        <p:bldAsOne/>
      </p:bldGraphic>
      <p:bldGraphic spid="5" grpId="1">
        <p:bldAsOne/>
      </p:bldGraphic>
      <p:bldGraphic spid="5" grpId="2">
        <p:bldAsOne/>
      </p:bldGraphic>
      <p:bldGraphic spid="5" grpId="3">
        <p:bldAsOne/>
      </p:bldGraphic>
      <p:bldGraphic spid="5" grpId="4">
        <p:bldAsOne/>
      </p:bldGraphic>
      <p:bldGraphic spid="6" grpId="0">
        <p:bldAsOne/>
      </p:bldGraphic>
      <p:bldGraphic spid="6" grpId="1">
        <p:bldAsOne/>
      </p:bldGraphic>
      <p:bldGraphic spid="6" grpId="2">
        <p:bldAsOne/>
      </p:bldGraphic>
      <p:bldGraphic spid="6" grpId="3">
        <p:bldAsOne/>
      </p:bldGraphic>
      <p:bldGraphic spid="6" grpId="4">
        <p:bldAsOne/>
      </p:bldGraphic>
      <p:bldGraphic spid="7" grpId="0">
        <p:bldAsOne/>
      </p:bldGraphic>
      <p:bldGraphic spid="7" grpId="1">
        <p:bldAsOne/>
      </p:bldGraphic>
      <p:bldGraphic spid="7" grpId="2">
        <p:bldAsOne/>
      </p:bldGraphic>
      <p:bldGraphic spid="7" grpId="3">
        <p:bldAsOne/>
      </p:bldGraphic>
      <p:bldGraphic spid="7" grpId="4">
        <p:bldAsOne/>
      </p:bldGraphic>
      <p:bldP spid="8" grpId="0"/>
      <p:bldP spid="9" grpId="0"/>
      <p:bldP spid="10" grpId="0"/>
      <p:bldP spid="11"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0B0BE"/>
                </a:solidFill>
                <a:latin typeface="微软雅黑" panose="020B0503020204020204" pitchFamily="34" charset="-122"/>
                <a:ea typeface="微软雅黑" panose="020B0503020204020204" pitchFamily="34" charset="-122"/>
              </a:rPr>
              <a:t>单击添加标题</a:t>
            </a:r>
          </a:p>
        </p:txBody>
      </p:sp>
      <p:sp>
        <p:nvSpPr>
          <p:cNvPr id="3" name="矩形 2"/>
          <p:cNvSpPr/>
          <p:nvPr/>
        </p:nvSpPr>
        <p:spPr>
          <a:xfrm>
            <a:off x="5112130" y="1102416"/>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 name="Group 737"/>
          <p:cNvGrpSpPr>
            <a:grpSpLocks noChangeAspect="1"/>
          </p:cNvGrpSpPr>
          <p:nvPr/>
        </p:nvGrpSpPr>
        <p:grpSpPr bwMode="auto">
          <a:xfrm>
            <a:off x="721617" y="901576"/>
            <a:ext cx="2331060" cy="2195836"/>
            <a:chOff x="2105" y="527"/>
            <a:chExt cx="3468" cy="3268"/>
          </a:xfrm>
        </p:grpSpPr>
        <p:sp>
          <p:nvSpPr>
            <p:cNvPr id="6"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9"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0"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1"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3"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2"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3"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4"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49"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2"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7"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4"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5"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6"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99"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0"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4"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6"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7"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9"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10"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20"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8"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44"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54" name="组合 153"/>
          <p:cNvGrpSpPr/>
          <p:nvPr/>
        </p:nvGrpSpPr>
        <p:grpSpPr>
          <a:xfrm>
            <a:off x="1514260" y="1446947"/>
            <a:ext cx="1052110" cy="3062821"/>
            <a:chOff x="5162550" y="368300"/>
            <a:chExt cx="1866900" cy="5436746"/>
          </a:xfrm>
          <a:solidFill>
            <a:schemeClr val="bg1"/>
          </a:solidFill>
          <a:effectLst>
            <a:outerShdw blurRad="203200" dist="88900" dir="2700000" algn="tl" rotWithShape="0">
              <a:prstClr val="black">
                <a:alpha val="30000"/>
              </a:prstClr>
            </a:outerShdw>
          </a:effectLst>
        </p:grpSpPr>
        <p:sp>
          <p:nvSpPr>
            <p:cNvPr id="155" name="任意多边形 154"/>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6" name="任意多边形 155"/>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7" name="任意多边形 156"/>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58" name="圆角矩形 157"/>
          <p:cNvSpPr/>
          <p:nvPr/>
        </p:nvSpPr>
        <p:spPr>
          <a:xfrm>
            <a:off x="1010258"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9" name="圆角矩形 158"/>
          <p:cNvSpPr/>
          <p:nvPr/>
        </p:nvSpPr>
        <p:spPr>
          <a:xfrm rot="2700000">
            <a:off x="1269797" y="1354203"/>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0" name="圆角矩形 159"/>
          <p:cNvSpPr/>
          <p:nvPr/>
        </p:nvSpPr>
        <p:spPr>
          <a:xfrm rot="5400000">
            <a:off x="1896252" y="1094811"/>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1" name="圆角矩形 160"/>
          <p:cNvSpPr/>
          <p:nvPr/>
        </p:nvSpPr>
        <p:spPr>
          <a:xfrm rot="8100000">
            <a:off x="2522653" y="1354220"/>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2" name="圆角矩形 161"/>
          <p:cNvSpPr/>
          <p:nvPr/>
        </p:nvSpPr>
        <p:spPr>
          <a:xfrm rot="10800000">
            <a:off x="2782139"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63" name="组合 162"/>
          <p:cNvGrpSpPr/>
          <p:nvPr/>
        </p:nvGrpSpPr>
        <p:grpSpPr>
          <a:xfrm>
            <a:off x="1743426" y="1552999"/>
            <a:ext cx="593846" cy="824852"/>
            <a:chOff x="3932746" y="2019238"/>
            <a:chExt cx="412048" cy="572542"/>
          </a:xfrm>
        </p:grpSpPr>
        <p:sp>
          <p:nvSpPr>
            <p:cNvPr id="164" name="任意多边形 163"/>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任意多边形 164"/>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6" name="组合 165"/>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168" name="任意多边形 167"/>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168"/>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任意多边形 169"/>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任意多边形 170"/>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7" name="椭圆 166"/>
            <p:cNvSpPr/>
            <p:nvPr/>
          </p:nvSpPr>
          <p:spPr>
            <a:xfrm rot="1860000">
              <a:off x="4135467" y="2301762"/>
              <a:ext cx="9909" cy="99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2" name="组合 171"/>
          <p:cNvGrpSpPr/>
          <p:nvPr/>
        </p:nvGrpSpPr>
        <p:grpSpPr>
          <a:xfrm>
            <a:off x="3923843" y="1065594"/>
            <a:ext cx="719487" cy="719227"/>
            <a:chOff x="5413874" y="1856054"/>
            <a:chExt cx="776427" cy="776427"/>
          </a:xfrm>
        </p:grpSpPr>
        <p:grpSp>
          <p:nvGrpSpPr>
            <p:cNvPr id="173" name="组合 172"/>
            <p:cNvGrpSpPr/>
            <p:nvPr/>
          </p:nvGrpSpPr>
          <p:grpSpPr>
            <a:xfrm>
              <a:off x="5413874" y="1856054"/>
              <a:ext cx="776427" cy="776427"/>
              <a:chOff x="6462420" y="1971403"/>
              <a:chExt cx="776427" cy="776427"/>
            </a:xfrm>
          </p:grpSpPr>
          <p:grpSp>
            <p:nvGrpSpPr>
              <p:cNvPr id="179" name="组合 17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81" name="任意多边形 18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182" name="椭圆 18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3" name="椭圆 18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80" name="椭圆 179"/>
              <p:cNvSpPr/>
              <p:nvPr/>
            </p:nvSpPr>
            <p:spPr>
              <a:xfrm>
                <a:off x="6625503" y="2134485"/>
                <a:ext cx="450263" cy="450263"/>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74" name="Group 4"/>
            <p:cNvGrpSpPr>
              <a:grpSpLocks noChangeAspect="1"/>
            </p:cNvGrpSpPr>
            <p:nvPr/>
          </p:nvGrpSpPr>
          <p:grpSpPr bwMode="auto">
            <a:xfrm>
              <a:off x="5698560" y="2124453"/>
              <a:ext cx="210680" cy="246893"/>
              <a:chOff x="1776" y="1776"/>
              <a:chExt cx="64" cy="75"/>
            </a:xfrm>
            <a:solidFill>
              <a:schemeClr val="bg1"/>
            </a:solidFill>
            <a:effectLst/>
          </p:grpSpPr>
          <p:sp>
            <p:nvSpPr>
              <p:cNvPr id="17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4" name="组合 183"/>
          <p:cNvGrpSpPr/>
          <p:nvPr/>
        </p:nvGrpSpPr>
        <p:grpSpPr>
          <a:xfrm>
            <a:off x="3923843" y="2006637"/>
            <a:ext cx="719487" cy="719227"/>
            <a:chOff x="5413874" y="3214954"/>
            <a:chExt cx="776427" cy="776427"/>
          </a:xfrm>
        </p:grpSpPr>
        <p:grpSp>
          <p:nvGrpSpPr>
            <p:cNvPr id="185" name="组合 184"/>
            <p:cNvGrpSpPr/>
            <p:nvPr/>
          </p:nvGrpSpPr>
          <p:grpSpPr>
            <a:xfrm>
              <a:off x="5413874" y="3214954"/>
              <a:ext cx="776427" cy="776427"/>
              <a:chOff x="6462420" y="1971403"/>
              <a:chExt cx="776427" cy="776427"/>
            </a:xfrm>
          </p:grpSpPr>
          <p:grpSp>
            <p:nvGrpSpPr>
              <p:cNvPr id="192" name="组合 19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4" name="任意多边形 19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195" name="椭圆 19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6" name="椭圆 19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93" name="椭圆 192"/>
              <p:cNvSpPr/>
              <p:nvPr/>
            </p:nvSpPr>
            <p:spPr>
              <a:xfrm>
                <a:off x="6625503" y="2134485"/>
                <a:ext cx="450263" cy="450263"/>
              </a:xfrm>
              <a:prstGeom prst="ellipse">
                <a:avLst/>
              </a:prstGeom>
              <a:solidFill>
                <a:srgbClr val="0D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86" name="Group 18"/>
            <p:cNvGrpSpPr>
              <a:grpSpLocks noChangeAspect="1"/>
            </p:cNvGrpSpPr>
            <p:nvPr/>
          </p:nvGrpSpPr>
          <p:grpSpPr bwMode="auto">
            <a:xfrm>
              <a:off x="5696918" y="3507112"/>
              <a:ext cx="213964" cy="199375"/>
              <a:chOff x="3802" y="2858"/>
              <a:chExt cx="616" cy="574"/>
            </a:xfrm>
            <a:solidFill>
              <a:schemeClr val="bg1"/>
            </a:solidFill>
            <a:effectLst/>
          </p:grpSpPr>
          <p:sp>
            <p:nvSpPr>
              <p:cNvPr id="18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8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8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9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7" name="组合 196"/>
          <p:cNvGrpSpPr/>
          <p:nvPr/>
        </p:nvGrpSpPr>
        <p:grpSpPr>
          <a:xfrm>
            <a:off x="3923843" y="2947680"/>
            <a:ext cx="719487" cy="719227"/>
            <a:chOff x="5413874" y="4243654"/>
            <a:chExt cx="776427" cy="776427"/>
          </a:xfrm>
        </p:grpSpPr>
        <p:grpSp>
          <p:nvGrpSpPr>
            <p:cNvPr id="198" name="组合 197"/>
            <p:cNvGrpSpPr/>
            <p:nvPr/>
          </p:nvGrpSpPr>
          <p:grpSpPr>
            <a:xfrm>
              <a:off x="5413874" y="4243654"/>
              <a:ext cx="776427" cy="776427"/>
              <a:chOff x="6462420" y="1971403"/>
              <a:chExt cx="776427" cy="776427"/>
            </a:xfrm>
          </p:grpSpPr>
          <p:grpSp>
            <p:nvGrpSpPr>
              <p:cNvPr id="202" name="组合 20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4" name="任意多边形 20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05" name="椭圆 20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6" name="椭圆 20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03" name="椭圆 202"/>
              <p:cNvSpPr/>
              <p:nvPr/>
            </p:nvSpPr>
            <p:spPr>
              <a:xfrm>
                <a:off x="6625503" y="2134485"/>
                <a:ext cx="450263" cy="450263"/>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99" name="Group 13"/>
            <p:cNvGrpSpPr>
              <a:grpSpLocks noChangeAspect="1"/>
            </p:cNvGrpSpPr>
            <p:nvPr/>
          </p:nvGrpSpPr>
          <p:grpSpPr bwMode="auto">
            <a:xfrm>
              <a:off x="5675442" y="4505525"/>
              <a:ext cx="256917" cy="259951"/>
              <a:chOff x="2426" y="2781"/>
              <a:chExt cx="593" cy="600"/>
            </a:xfrm>
            <a:solidFill>
              <a:schemeClr val="bg1"/>
            </a:solidFill>
            <a:effectLst/>
          </p:grpSpPr>
          <p:sp>
            <p:nvSpPr>
              <p:cNvPr id="20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7" name="组合 206"/>
          <p:cNvGrpSpPr/>
          <p:nvPr/>
        </p:nvGrpSpPr>
        <p:grpSpPr>
          <a:xfrm>
            <a:off x="3923843" y="3888723"/>
            <a:ext cx="719487" cy="719227"/>
            <a:chOff x="5413874" y="5272354"/>
            <a:chExt cx="776427" cy="776427"/>
          </a:xfrm>
        </p:grpSpPr>
        <p:grpSp>
          <p:nvGrpSpPr>
            <p:cNvPr id="208" name="组合 207"/>
            <p:cNvGrpSpPr/>
            <p:nvPr/>
          </p:nvGrpSpPr>
          <p:grpSpPr>
            <a:xfrm>
              <a:off x="5413874" y="5272354"/>
              <a:ext cx="776427" cy="776427"/>
              <a:chOff x="6462420" y="1971403"/>
              <a:chExt cx="776427" cy="776427"/>
            </a:xfrm>
          </p:grpSpPr>
          <p:grpSp>
            <p:nvGrpSpPr>
              <p:cNvPr id="210" name="组合 209"/>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12" name="任意多边形 211"/>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13" name="椭圆 212"/>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4" name="椭圆 213"/>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11" name="椭圆 210"/>
              <p:cNvSpPr/>
              <p:nvPr/>
            </p:nvSpPr>
            <p:spPr>
              <a:xfrm>
                <a:off x="6625503" y="2134485"/>
                <a:ext cx="450263" cy="450263"/>
              </a:xfrm>
              <a:prstGeom prst="ellipse">
                <a:avLst/>
              </a:prstGeom>
              <a:solidFill>
                <a:srgbClr val="8F5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09"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215" name="文本框 117"/>
          <p:cNvSpPr txBox="1"/>
          <p:nvPr/>
        </p:nvSpPr>
        <p:spPr>
          <a:xfrm>
            <a:off x="1724773" y="3203739"/>
            <a:ext cx="650201" cy="559961"/>
          </a:xfrm>
          <a:prstGeom prst="rect">
            <a:avLst/>
          </a:prstGeom>
          <a:noFill/>
        </p:spPr>
        <p:txBody>
          <a:bodyPr wrap="square" rtlCol="0">
            <a:spAutoFit/>
          </a:bodyPr>
          <a:lstStyle/>
          <a:p>
            <a:pPr algn="ctr"/>
            <a:r>
              <a:rPr lang="zh-CN" altLang="en-US" sz="1015" dirty="0">
                <a:solidFill>
                  <a:srgbClr val="01ACBE"/>
                </a:solidFill>
                <a:latin typeface="LiHei Pro" panose="020B0500000000000000" pitchFamily="34" charset="-122"/>
                <a:ea typeface="LiHei Pro" panose="020B0500000000000000" pitchFamily="34" charset="-122"/>
              </a:rPr>
              <a:t>思路</a:t>
            </a:r>
            <a:endParaRPr lang="en-US" altLang="zh-CN" sz="1015" dirty="0">
              <a:solidFill>
                <a:srgbClr val="01ACBE"/>
              </a:solidFill>
              <a:latin typeface="LiHei Pro" panose="020B0500000000000000" pitchFamily="34" charset="-122"/>
              <a:ea typeface="LiHei Pro" panose="020B0500000000000000" pitchFamily="34" charset="-122"/>
            </a:endParaRPr>
          </a:p>
          <a:p>
            <a:pPr algn="ctr"/>
            <a:r>
              <a:rPr lang="zh-CN" altLang="en-US" sz="1015" dirty="0">
                <a:solidFill>
                  <a:srgbClr val="01ACBE"/>
                </a:solidFill>
                <a:latin typeface="LiHei Pro" panose="020B0500000000000000" pitchFamily="34" charset="-122"/>
                <a:ea typeface="LiHei Pro" panose="020B0500000000000000" pitchFamily="34" charset="-122"/>
              </a:rPr>
              <a:t>决定</a:t>
            </a:r>
            <a:endParaRPr lang="en-US" altLang="zh-CN" sz="1015" dirty="0">
              <a:solidFill>
                <a:srgbClr val="01ACBE"/>
              </a:solidFill>
              <a:latin typeface="LiHei Pro" panose="020B0500000000000000" pitchFamily="34" charset="-122"/>
              <a:ea typeface="LiHei Pro" panose="020B0500000000000000" pitchFamily="34" charset="-122"/>
            </a:endParaRPr>
          </a:p>
          <a:p>
            <a:pPr algn="ctr"/>
            <a:r>
              <a:rPr lang="zh-CN" altLang="en-US" sz="1015" dirty="0">
                <a:solidFill>
                  <a:srgbClr val="01ACBE"/>
                </a:solidFill>
                <a:latin typeface="LiHei Pro" panose="020B0500000000000000" pitchFamily="34" charset="-122"/>
                <a:ea typeface="LiHei Pro" panose="020B0500000000000000" pitchFamily="34" charset="-122"/>
              </a:rPr>
              <a:t>出路</a:t>
            </a:r>
          </a:p>
        </p:txBody>
      </p:sp>
      <p:sp>
        <p:nvSpPr>
          <p:cNvPr id="216" name="文本框 129"/>
          <p:cNvSpPr txBox="1"/>
          <p:nvPr/>
        </p:nvSpPr>
        <p:spPr>
          <a:xfrm>
            <a:off x="5814299" y="1119587"/>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17" name="矩形 216"/>
          <p:cNvSpPr/>
          <p:nvPr/>
        </p:nvSpPr>
        <p:spPr>
          <a:xfrm>
            <a:off x="5112130" y="2058243"/>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8" name="文本框 129"/>
          <p:cNvSpPr txBox="1"/>
          <p:nvPr/>
        </p:nvSpPr>
        <p:spPr>
          <a:xfrm>
            <a:off x="5814299" y="2075414"/>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19" name="矩形 218"/>
          <p:cNvSpPr/>
          <p:nvPr/>
        </p:nvSpPr>
        <p:spPr>
          <a:xfrm>
            <a:off x="5112130" y="2974404"/>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0" name="文本框 129"/>
          <p:cNvSpPr txBox="1"/>
          <p:nvPr/>
        </p:nvSpPr>
        <p:spPr>
          <a:xfrm>
            <a:off x="5814299" y="2991576"/>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21" name="矩形 220"/>
          <p:cNvSpPr/>
          <p:nvPr/>
        </p:nvSpPr>
        <p:spPr>
          <a:xfrm>
            <a:off x="5112130" y="3888361"/>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2" name="文本框 129"/>
          <p:cNvSpPr txBox="1"/>
          <p:nvPr/>
        </p:nvSpPr>
        <p:spPr>
          <a:xfrm>
            <a:off x="5814299" y="3905532"/>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23" name="文本框 70"/>
          <p:cNvSpPr txBox="1"/>
          <p:nvPr/>
        </p:nvSpPr>
        <p:spPr>
          <a:xfrm>
            <a:off x="5255275" y="3035572"/>
            <a:ext cx="613037" cy="590931"/>
          </a:xfrm>
          <a:prstGeom prst="rect">
            <a:avLst/>
          </a:prstGeom>
          <a:noFill/>
        </p:spPr>
        <p:txBody>
          <a:bodyPr wrap="square" rtlCol="0">
            <a:spAutoFit/>
          </a:bodyPr>
          <a:lstStyle/>
          <a:p>
            <a:pPr>
              <a:lnSpc>
                <a:spcPct val="120000"/>
              </a:lnSpc>
            </a:pPr>
            <a:r>
              <a:rPr lang="zh-CN" altLang="en-US" dirty="0">
                <a:solidFill>
                  <a:srgbClr val="E87071"/>
                </a:solidFill>
                <a:latin typeface="微软雅黑" panose="020B0503020204020204" pitchFamily="34" charset="-122"/>
                <a:ea typeface="微软雅黑" panose="020B0503020204020204" pitchFamily="34" charset="-122"/>
              </a:rPr>
              <a:t>添加</a:t>
            </a:r>
            <a:endParaRPr lang="en-US" altLang="zh-CN" dirty="0">
              <a:solidFill>
                <a:srgbClr val="E87071"/>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E87071"/>
                </a:solidFill>
                <a:latin typeface="微软雅黑" panose="020B0503020204020204" pitchFamily="34" charset="-122"/>
                <a:ea typeface="微软雅黑" panose="020B0503020204020204" pitchFamily="34" charset="-122"/>
              </a:rPr>
              <a:t>标题</a:t>
            </a:r>
          </a:p>
        </p:txBody>
      </p:sp>
      <p:sp>
        <p:nvSpPr>
          <p:cNvPr id="224" name="文本框 87"/>
          <p:cNvSpPr txBox="1"/>
          <p:nvPr/>
        </p:nvSpPr>
        <p:spPr>
          <a:xfrm>
            <a:off x="5255275" y="2112439"/>
            <a:ext cx="613037" cy="590931"/>
          </a:xfrm>
          <a:prstGeom prst="rect">
            <a:avLst/>
          </a:prstGeom>
          <a:noFill/>
        </p:spPr>
        <p:txBody>
          <a:bodyPr wrap="square" rtlCol="0">
            <a:spAutoFit/>
          </a:bodyPr>
          <a:lstStyle/>
          <a:p>
            <a:pPr>
              <a:lnSpc>
                <a:spcPct val="120000"/>
              </a:lnSpc>
            </a:pPr>
            <a:r>
              <a:rPr lang="zh-CN" altLang="en-US" dirty="0">
                <a:solidFill>
                  <a:srgbClr val="01ACBE"/>
                </a:solidFill>
                <a:latin typeface="微软雅黑" panose="020B0503020204020204" pitchFamily="34" charset="-122"/>
                <a:ea typeface="微软雅黑" panose="020B0503020204020204" pitchFamily="34" charset="-122"/>
              </a:rPr>
              <a:t>添加</a:t>
            </a:r>
            <a:endParaRPr lang="en-US" altLang="zh-CN" dirty="0">
              <a:solidFill>
                <a:srgbClr val="01ACBE"/>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01ACBE"/>
                </a:solidFill>
                <a:latin typeface="微软雅黑" panose="020B0503020204020204" pitchFamily="34" charset="-122"/>
                <a:ea typeface="微软雅黑" panose="020B0503020204020204" pitchFamily="34" charset="-122"/>
              </a:rPr>
              <a:t>标题</a:t>
            </a:r>
          </a:p>
        </p:txBody>
      </p:sp>
      <p:sp>
        <p:nvSpPr>
          <p:cNvPr id="225" name="文本框 91"/>
          <p:cNvSpPr txBox="1"/>
          <p:nvPr/>
        </p:nvSpPr>
        <p:spPr>
          <a:xfrm>
            <a:off x="5255277" y="1173581"/>
            <a:ext cx="544063" cy="590931"/>
          </a:xfrm>
          <a:prstGeom prst="rect">
            <a:avLst/>
          </a:prstGeom>
          <a:noFill/>
        </p:spPr>
        <p:txBody>
          <a:bodyPr wrap="square" rtlCol="0">
            <a:spAutoFit/>
          </a:bodyPr>
          <a:lstStyle/>
          <a:p>
            <a:pPr>
              <a:lnSpc>
                <a:spcPct val="120000"/>
              </a:lnSpc>
            </a:pPr>
            <a:r>
              <a:rPr lang="zh-CN" altLang="en-US" dirty="0">
                <a:solidFill>
                  <a:srgbClr val="FFB850"/>
                </a:solidFill>
                <a:latin typeface="微软雅黑" panose="020B0503020204020204" pitchFamily="34" charset="-122"/>
                <a:ea typeface="微软雅黑" panose="020B0503020204020204" pitchFamily="34" charset="-122"/>
              </a:rPr>
              <a:t>添加</a:t>
            </a:r>
            <a:endParaRPr lang="en-US" altLang="zh-CN" dirty="0">
              <a:solidFill>
                <a:srgbClr val="FFB850"/>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FFB850"/>
                </a:solidFill>
                <a:latin typeface="微软雅黑" panose="020B0503020204020204" pitchFamily="34" charset="-122"/>
                <a:ea typeface="微软雅黑" panose="020B0503020204020204" pitchFamily="34" charset="-122"/>
              </a:rPr>
              <a:t>标题</a:t>
            </a:r>
          </a:p>
        </p:txBody>
      </p:sp>
      <p:sp>
        <p:nvSpPr>
          <p:cNvPr id="226" name="文本框 102"/>
          <p:cNvSpPr txBox="1"/>
          <p:nvPr/>
        </p:nvSpPr>
        <p:spPr>
          <a:xfrm>
            <a:off x="5255275" y="3981243"/>
            <a:ext cx="613037" cy="590931"/>
          </a:xfrm>
          <a:prstGeom prst="rect">
            <a:avLst/>
          </a:prstGeom>
          <a:noFill/>
        </p:spPr>
        <p:txBody>
          <a:bodyPr wrap="square" rtlCol="0">
            <a:spAutoFit/>
          </a:bodyPr>
          <a:lstStyle/>
          <a:p>
            <a:pPr>
              <a:lnSpc>
                <a:spcPct val="120000"/>
              </a:lnSpc>
            </a:pPr>
            <a:r>
              <a:rPr lang="zh-CN" altLang="en-US" dirty="0">
                <a:solidFill>
                  <a:srgbClr val="663A77"/>
                </a:solidFill>
                <a:latin typeface="微软雅黑" panose="020B0503020204020204" pitchFamily="34" charset="-122"/>
                <a:ea typeface="微软雅黑" panose="020B0503020204020204" pitchFamily="34" charset="-122"/>
              </a:rPr>
              <a:t>添加</a:t>
            </a:r>
            <a:endParaRPr lang="en-US" altLang="zh-CN" dirty="0">
              <a:solidFill>
                <a:srgbClr val="663A77"/>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663A77"/>
                </a:solidFill>
                <a:latin typeface="微软雅黑" panose="020B0503020204020204" pitchFamily="34" charset="-122"/>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fade">
                                      <p:cBhvr>
                                        <p:cTn id="15" dur="1000"/>
                                        <p:tgtEl>
                                          <p:spTgt spid="154"/>
                                        </p:tgtEl>
                                      </p:cBhvr>
                                    </p:animEffect>
                                    <p:anim calcmode="lin" valueType="num">
                                      <p:cBhvr>
                                        <p:cTn id="16" dur="1000" fill="hold"/>
                                        <p:tgtEl>
                                          <p:spTgt spid="154"/>
                                        </p:tgtEl>
                                        <p:attrNameLst>
                                          <p:attrName>ppt_x</p:attrName>
                                        </p:attrNameLst>
                                      </p:cBhvr>
                                      <p:tavLst>
                                        <p:tav tm="0">
                                          <p:val>
                                            <p:strVal val="#ppt_x"/>
                                          </p:val>
                                        </p:tav>
                                        <p:tav tm="100000">
                                          <p:val>
                                            <p:strVal val="#ppt_x"/>
                                          </p:val>
                                        </p:tav>
                                      </p:tavLst>
                                    </p:anim>
                                    <p:anim calcmode="lin" valueType="num">
                                      <p:cBhvr>
                                        <p:cTn id="17" dur="1000" fill="hold"/>
                                        <p:tgtEl>
                                          <p:spTgt spid="15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fade">
                                      <p:cBhvr>
                                        <p:cTn id="21" dur="500"/>
                                        <p:tgtEl>
                                          <p:spTgt spid="16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9"/>
                                        </p:tgtEl>
                                        <p:attrNameLst>
                                          <p:attrName>style.visibility</p:attrName>
                                        </p:attrNameLst>
                                      </p:cBhvr>
                                      <p:to>
                                        <p:strVal val="visible"/>
                                      </p:to>
                                    </p:set>
                                    <p:animEffect transition="in" filter="fade">
                                      <p:cBhvr>
                                        <p:cTn id="25" dur="500"/>
                                        <p:tgtEl>
                                          <p:spTgt spid="1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500"/>
                                        <p:tgtEl>
                                          <p:spTgt spid="1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500"/>
                                        <p:tgtEl>
                                          <p:spTgt spid="1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500"/>
                                        <p:tgtEl>
                                          <p:spTgt spid="1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500"/>
                                        <p:tgtEl>
                                          <p:spTgt spid="162"/>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215"/>
                                        </p:tgtEl>
                                        <p:attrNameLst>
                                          <p:attrName>style.visibility</p:attrName>
                                        </p:attrNameLst>
                                      </p:cBhvr>
                                      <p:to>
                                        <p:strVal val="visible"/>
                                      </p:to>
                                    </p:set>
                                    <p:animEffect transition="in" filter="randombar(horizontal)">
                                      <p:cBhvr>
                                        <p:cTn id="41" dur="500"/>
                                        <p:tgtEl>
                                          <p:spTgt spid="21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72"/>
                                        </p:tgtEl>
                                        <p:attrNameLst>
                                          <p:attrName>style.visibility</p:attrName>
                                        </p:attrNameLst>
                                      </p:cBhvr>
                                      <p:to>
                                        <p:strVal val="visible"/>
                                      </p:to>
                                    </p:set>
                                    <p:anim calcmode="lin" valueType="num">
                                      <p:cBhvr>
                                        <p:cTn id="45" dur="500" fill="hold"/>
                                        <p:tgtEl>
                                          <p:spTgt spid="172"/>
                                        </p:tgtEl>
                                        <p:attrNameLst>
                                          <p:attrName>ppt_w</p:attrName>
                                        </p:attrNameLst>
                                      </p:cBhvr>
                                      <p:tavLst>
                                        <p:tav tm="0">
                                          <p:val>
                                            <p:fltVal val="0"/>
                                          </p:val>
                                        </p:tav>
                                        <p:tav tm="100000">
                                          <p:val>
                                            <p:strVal val="#ppt_w"/>
                                          </p:val>
                                        </p:tav>
                                      </p:tavLst>
                                    </p:anim>
                                    <p:anim calcmode="lin" valueType="num">
                                      <p:cBhvr>
                                        <p:cTn id="46" dur="500" fill="hold"/>
                                        <p:tgtEl>
                                          <p:spTgt spid="172"/>
                                        </p:tgtEl>
                                        <p:attrNameLst>
                                          <p:attrName>ppt_h</p:attrName>
                                        </p:attrNameLst>
                                      </p:cBhvr>
                                      <p:tavLst>
                                        <p:tav tm="0">
                                          <p:val>
                                            <p:fltVal val="0"/>
                                          </p:val>
                                        </p:tav>
                                        <p:tav tm="100000">
                                          <p:val>
                                            <p:strVal val="#ppt_h"/>
                                          </p:val>
                                        </p:tav>
                                      </p:tavLst>
                                    </p:anim>
                                    <p:animEffect transition="in" filter="fade">
                                      <p:cBhvr>
                                        <p:cTn id="47" dur="500"/>
                                        <p:tgtEl>
                                          <p:spTgt spid="172"/>
                                        </p:tgtEl>
                                      </p:cBhvr>
                                    </p:animEffect>
                                  </p:childTnLst>
                                </p:cTn>
                              </p:par>
                              <p:par>
                                <p:cTn id="48" presetID="53" presetClass="entr" presetSubtype="16" fill="hold" nodeType="withEffect">
                                  <p:stCondLst>
                                    <p:cond delay="0"/>
                                  </p:stCondLst>
                                  <p:childTnLst>
                                    <p:set>
                                      <p:cBhvr>
                                        <p:cTn id="49" dur="1" fill="hold">
                                          <p:stCondLst>
                                            <p:cond delay="0"/>
                                          </p:stCondLst>
                                        </p:cTn>
                                        <p:tgtEl>
                                          <p:spTgt spid="184"/>
                                        </p:tgtEl>
                                        <p:attrNameLst>
                                          <p:attrName>style.visibility</p:attrName>
                                        </p:attrNameLst>
                                      </p:cBhvr>
                                      <p:to>
                                        <p:strVal val="visible"/>
                                      </p:to>
                                    </p:set>
                                    <p:anim calcmode="lin" valueType="num">
                                      <p:cBhvr>
                                        <p:cTn id="50" dur="500" fill="hold"/>
                                        <p:tgtEl>
                                          <p:spTgt spid="184"/>
                                        </p:tgtEl>
                                        <p:attrNameLst>
                                          <p:attrName>ppt_w</p:attrName>
                                        </p:attrNameLst>
                                      </p:cBhvr>
                                      <p:tavLst>
                                        <p:tav tm="0">
                                          <p:val>
                                            <p:fltVal val="0"/>
                                          </p:val>
                                        </p:tav>
                                        <p:tav tm="100000">
                                          <p:val>
                                            <p:strVal val="#ppt_w"/>
                                          </p:val>
                                        </p:tav>
                                      </p:tavLst>
                                    </p:anim>
                                    <p:anim calcmode="lin" valueType="num">
                                      <p:cBhvr>
                                        <p:cTn id="51" dur="500" fill="hold"/>
                                        <p:tgtEl>
                                          <p:spTgt spid="184"/>
                                        </p:tgtEl>
                                        <p:attrNameLst>
                                          <p:attrName>ppt_h</p:attrName>
                                        </p:attrNameLst>
                                      </p:cBhvr>
                                      <p:tavLst>
                                        <p:tav tm="0">
                                          <p:val>
                                            <p:fltVal val="0"/>
                                          </p:val>
                                        </p:tav>
                                        <p:tav tm="100000">
                                          <p:val>
                                            <p:strVal val="#ppt_h"/>
                                          </p:val>
                                        </p:tav>
                                      </p:tavLst>
                                    </p:anim>
                                    <p:animEffect transition="in" filter="fade">
                                      <p:cBhvr>
                                        <p:cTn id="52" dur="500"/>
                                        <p:tgtEl>
                                          <p:spTgt spid="184"/>
                                        </p:tgtEl>
                                      </p:cBhvr>
                                    </p:animEffect>
                                  </p:childTnLst>
                                </p:cTn>
                              </p:par>
                              <p:par>
                                <p:cTn id="53" presetID="53" presetClass="entr" presetSubtype="16" fill="hold" nodeType="withEffect">
                                  <p:stCondLst>
                                    <p:cond delay="0"/>
                                  </p:stCondLst>
                                  <p:childTnLst>
                                    <p:set>
                                      <p:cBhvr>
                                        <p:cTn id="54" dur="1" fill="hold">
                                          <p:stCondLst>
                                            <p:cond delay="0"/>
                                          </p:stCondLst>
                                        </p:cTn>
                                        <p:tgtEl>
                                          <p:spTgt spid="197"/>
                                        </p:tgtEl>
                                        <p:attrNameLst>
                                          <p:attrName>style.visibility</p:attrName>
                                        </p:attrNameLst>
                                      </p:cBhvr>
                                      <p:to>
                                        <p:strVal val="visible"/>
                                      </p:to>
                                    </p:set>
                                    <p:anim calcmode="lin" valueType="num">
                                      <p:cBhvr>
                                        <p:cTn id="55" dur="500" fill="hold"/>
                                        <p:tgtEl>
                                          <p:spTgt spid="197"/>
                                        </p:tgtEl>
                                        <p:attrNameLst>
                                          <p:attrName>ppt_w</p:attrName>
                                        </p:attrNameLst>
                                      </p:cBhvr>
                                      <p:tavLst>
                                        <p:tav tm="0">
                                          <p:val>
                                            <p:fltVal val="0"/>
                                          </p:val>
                                        </p:tav>
                                        <p:tav tm="100000">
                                          <p:val>
                                            <p:strVal val="#ppt_w"/>
                                          </p:val>
                                        </p:tav>
                                      </p:tavLst>
                                    </p:anim>
                                    <p:anim calcmode="lin" valueType="num">
                                      <p:cBhvr>
                                        <p:cTn id="56" dur="500" fill="hold"/>
                                        <p:tgtEl>
                                          <p:spTgt spid="197"/>
                                        </p:tgtEl>
                                        <p:attrNameLst>
                                          <p:attrName>ppt_h</p:attrName>
                                        </p:attrNameLst>
                                      </p:cBhvr>
                                      <p:tavLst>
                                        <p:tav tm="0">
                                          <p:val>
                                            <p:fltVal val="0"/>
                                          </p:val>
                                        </p:tav>
                                        <p:tav tm="100000">
                                          <p:val>
                                            <p:strVal val="#ppt_h"/>
                                          </p:val>
                                        </p:tav>
                                      </p:tavLst>
                                    </p:anim>
                                    <p:animEffect transition="in" filter="fade">
                                      <p:cBhvr>
                                        <p:cTn id="57" dur="500"/>
                                        <p:tgtEl>
                                          <p:spTgt spid="197"/>
                                        </p:tgtEl>
                                      </p:cBhvr>
                                    </p:animEffect>
                                  </p:childTnLst>
                                </p:cTn>
                              </p:par>
                              <p:par>
                                <p:cTn id="58" presetID="53" presetClass="entr" presetSubtype="16" fill="hold" nodeType="withEffect">
                                  <p:stCondLst>
                                    <p:cond delay="0"/>
                                  </p:stCondLst>
                                  <p:childTnLst>
                                    <p:set>
                                      <p:cBhvr>
                                        <p:cTn id="59" dur="1" fill="hold">
                                          <p:stCondLst>
                                            <p:cond delay="0"/>
                                          </p:stCondLst>
                                        </p:cTn>
                                        <p:tgtEl>
                                          <p:spTgt spid="207"/>
                                        </p:tgtEl>
                                        <p:attrNameLst>
                                          <p:attrName>style.visibility</p:attrName>
                                        </p:attrNameLst>
                                      </p:cBhvr>
                                      <p:to>
                                        <p:strVal val="visible"/>
                                      </p:to>
                                    </p:set>
                                    <p:anim calcmode="lin" valueType="num">
                                      <p:cBhvr>
                                        <p:cTn id="60" dur="500" fill="hold"/>
                                        <p:tgtEl>
                                          <p:spTgt spid="207"/>
                                        </p:tgtEl>
                                        <p:attrNameLst>
                                          <p:attrName>ppt_w</p:attrName>
                                        </p:attrNameLst>
                                      </p:cBhvr>
                                      <p:tavLst>
                                        <p:tav tm="0">
                                          <p:val>
                                            <p:fltVal val="0"/>
                                          </p:val>
                                        </p:tav>
                                        <p:tav tm="100000">
                                          <p:val>
                                            <p:strVal val="#ppt_w"/>
                                          </p:val>
                                        </p:tav>
                                      </p:tavLst>
                                    </p:anim>
                                    <p:anim calcmode="lin" valueType="num">
                                      <p:cBhvr>
                                        <p:cTn id="61" dur="500" fill="hold"/>
                                        <p:tgtEl>
                                          <p:spTgt spid="207"/>
                                        </p:tgtEl>
                                        <p:attrNameLst>
                                          <p:attrName>ppt_h</p:attrName>
                                        </p:attrNameLst>
                                      </p:cBhvr>
                                      <p:tavLst>
                                        <p:tav tm="0">
                                          <p:val>
                                            <p:fltVal val="0"/>
                                          </p:val>
                                        </p:tav>
                                        <p:tav tm="100000">
                                          <p:val>
                                            <p:strVal val="#ppt_h"/>
                                          </p:val>
                                        </p:tav>
                                      </p:tavLst>
                                    </p:anim>
                                    <p:animEffect transition="in" filter="fade">
                                      <p:cBhvr>
                                        <p:cTn id="62" dur="500"/>
                                        <p:tgtEl>
                                          <p:spTgt spid="207"/>
                                        </p:tgtEl>
                                      </p:cBhvr>
                                    </p:animEffect>
                                  </p:childTnLst>
                                </p:cTn>
                              </p:par>
                            </p:childTnLst>
                          </p:cTn>
                        </p:par>
                        <p:par>
                          <p:cTn id="63" fill="hold">
                            <p:stCondLst>
                              <p:cond delay="4000"/>
                            </p:stCondLst>
                            <p:childTnLst>
                              <p:par>
                                <p:cTn id="64" presetID="2" presetClass="entr" presetSubtype="2" fill="hold" grpId="0" nodeType="afterEffect">
                                  <p:stCondLst>
                                    <p:cond delay="0"/>
                                  </p:stCondLst>
                                  <p:childTnLst>
                                    <p:set>
                                      <p:cBhvr>
                                        <p:cTn id="65" dur="1" fill="hold">
                                          <p:stCondLst>
                                            <p:cond delay="0"/>
                                          </p:stCondLst>
                                        </p:cTn>
                                        <p:tgtEl>
                                          <p:spTgt spid="225"/>
                                        </p:tgtEl>
                                        <p:attrNameLst>
                                          <p:attrName>style.visibility</p:attrName>
                                        </p:attrNameLst>
                                      </p:cBhvr>
                                      <p:to>
                                        <p:strVal val="visible"/>
                                      </p:to>
                                    </p:set>
                                    <p:anim calcmode="lin" valueType="num">
                                      <p:cBhvr additive="base">
                                        <p:cTn id="66" dur="500" fill="hold"/>
                                        <p:tgtEl>
                                          <p:spTgt spid="225"/>
                                        </p:tgtEl>
                                        <p:attrNameLst>
                                          <p:attrName>ppt_x</p:attrName>
                                        </p:attrNameLst>
                                      </p:cBhvr>
                                      <p:tavLst>
                                        <p:tav tm="0">
                                          <p:val>
                                            <p:strVal val="1+#ppt_w/2"/>
                                          </p:val>
                                        </p:tav>
                                        <p:tav tm="100000">
                                          <p:val>
                                            <p:strVal val="#ppt_x"/>
                                          </p:val>
                                        </p:tav>
                                      </p:tavLst>
                                    </p:anim>
                                    <p:anim calcmode="lin" valueType="num">
                                      <p:cBhvr additive="base">
                                        <p:cTn id="67" dur="500" fill="hold"/>
                                        <p:tgtEl>
                                          <p:spTgt spid="22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24"/>
                                        </p:tgtEl>
                                        <p:attrNameLst>
                                          <p:attrName>style.visibility</p:attrName>
                                        </p:attrNameLst>
                                      </p:cBhvr>
                                      <p:to>
                                        <p:strVal val="visible"/>
                                      </p:to>
                                    </p:set>
                                    <p:anim calcmode="lin" valueType="num">
                                      <p:cBhvr additive="base">
                                        <p:cTn id="70" dur="500" fill="hold"/>
                                        <p:tgtEl>
                                          <p:spTgt spid="224"/>
                                        </p:tgtEl>
                                        <p:attrNameLst>
                                          <p:attrName>ppt_x</p:attrName>
                                        </p:attrNameLst>
                                      </p:cBhvr>
                                      <p:tavLst>
                                        <p:tav tm="0">
                                          <p:val>
                                            <p:strVal val="1+#ppt_w/2"/>
                                          </p:val>
                                        </p:tav>
                                        <p:tav tm="100000">
                                          <p:val>
                                            <p:strVal val="#ppt_x"/>
                                          </p:val>
                                        </p:tav>
                                      </p:tavLst>
                                    </p:anim>
                                    <p:anim calcmode="lin" valueType="num">
                                      <p:cBhvr additive="base">
                                        <p:cTn id="71" dur="500" fill="hold"/>
                                        <p:tgtEl>
                                          <p:spTgt spid="22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23"/>
                                        </p:tgtEl>
                                        <p:attrNameLst>
                                          <p:attrName>style.visibility</p:attrName>
                                        </p:attrNameLst>
                                      </p:cBhvr>
                                      <p:to>
                                        <p:strVal val="visible"/>
                                      </p:to>
                                    </p:set>
                                    <p:anim calcmode="lin" valueType="num">
                                      <p:cBhvr additive="base">
                                        <p:cTn id="74" dur="500" fill="hold"/>
                                        <p:tgtEl>
                                          <p:spTgt spid="223"/>
                                        </p:tgtEl>
                                        <p:attrNameLst>
                                          <p:attrName>ppt_x</p:attrName>
                                        </p:attrNameLst>
                                      </p:cBhvr>
                                      <p:tavLst>
                                        <p:tav tm="0">
                                          <p:val>
                                            <p:strVal val="1+#ppt_w/2"/>
                                          </p:val>
                                        </p:tav>
                                        <p:tav tm="100000">
                                          <p:val>
                                            <p:strVal val="#ppt_x"/>
                                          </p:val>
                                        </p:tav>
                                      </p:tavLst>
                                    </p:anim>
                                    <p:anim calcmode="lin" valueType="num">
                                      <p:cBhvr additive="base">
                                        <p:cTn id="75" dur="500" fill="hold"/>
                                        <p:tgtEl>
                                          <p:spTgt spid="223"/>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additive="base">
                                        <p:cTn id="78" dur="500" fill="hold"/>
                                        <p:tgtEl>
                                          <p:spTgt spid="226"/>
                                        </p:tgtEl>
                                        <p:attrNameLst>
                                          <p:attrName>ppt_x</p:attrName>
                                        </p:attrNameLst>
                                      </p:cBhvr>
                                      <p:tavLst>
                                        <p:tav tm="0">
                                          <p:val>
                                            <p:strVal val="1+#ppt_w/2"/>
                                          </p:val>
                                        </p:tav>
                                        <p:tav tm="100000">
                                          <p:val>
                                            <p:strVal val="#ppt_x"/>
                                          </p:val>
                                        </p:tav>
                                      </p:tavLst>
                                    </p:anim>
                                    <p:anim calcmode="lin" valueType="num">
                                      <p:cBhvr additive="base">
                                        <p:cTn id="79" dur="500" fill="hold"/>
                                        <p:tgtEl>
                                          <p:spTgt spid="226"/>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12" presetClass="entr" presetSubtype="8"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p:tgtEl>
                                          <p:spTgt spid="3"/>
                                        </p:tgtEl>
                                        <p:attrNameLst>
                                          <p:attrName>ppt_x</p:attrName>
                                        </p:attrNameLst>
                                      </p:cBhvr>
                                      <p:tavLst>
                                        <p:tav tm="0">
                                          <p:val>
                                            <p:strVal val="#ppt_x-#ppt_w*1.125000"/>
                                          </p:val>
                                        </p:tav>
                                        <p:tav tm="100000">
                                          <p:val>
                                            <p:strVal val="#ppt_x"/>
                                          </p:val>
                                        </p:tav>
                                      </p:tavLst>
                                    </p:anim>
                                    <p:animEffect transition="in" filter="wipe(right)">
                                      <p:cBhvr>
                                        <p:cTn id="84" dur="500"/>
                                        <p:tgtEl>
                                          <p:spTgt spid="3"/>
                                        </p:tgtEl>
                                      </p:cBhvr>
                                    </p:animEffect>
                                  </p:childTnLst>
                                </p:cTn>
                              </p:par>
                            </p:childTnLst>
                          </p:cTn>
                        </p:par>
                        <p:par>
                          <p:cTn id="85" fill="hold">
                            <p:stCondLst>
                              <p:cond delay="5000"/>
                            </p:stCondLst>
                            <p:childTnLst>
                              <p:par>
                                <p:cTn id="86" presetID="22" presetClass="entr" presetSubtype="8" fill="hold" grpId="0" nodeType="afterEffect">
                                  <p:stCondLst>
                                    <p:cond delay="0"/>
                                  </p:stCondLst>
                                  <p:childTnLst>
                                    <p:set>
                                      <p:cBhvr>
                                        <p:cTn id="87" dur="1" fill="hold">
                                          <p:stCondLst>
                                            <p:cond delay="0"/>
                                          </p:stCondLst>
                                        </p:cTn>
                                        <p:tgtEl>
                                          <p:spTgt spid="216"/>
                                        </p:tgtEl>
                                        <p:attrNameLst>
                                          <p:attrName>style.visibility</p:attrName>
                                        </p:attrNameLst>
                                      </p:cBhvr>
                                      <p:to>
                                        <p:strVal val="visible"/>
                                      </p:to>
                                    </p:set>
                                    <p:animEffect transition="in" filter="wipe(left)">
                                      <p:cBhvr>
                                        <p:cTn id="88" dur="500"/>
                                        <p:tgtEl>
                                          <p:spTgt spid="216"/>
                                        </p:tgtEl>
                                      </p:cBhvr>
                                    </p:animEffect>
                                  </p:childTnLst>
                                </p:cTn>
                              </p:par>
                            </p:childTnLst>
                          </p:cTn>
                        </p:par>
                        <p:par>
                          <p:cTn id="89" fill="hold">
                            <p:stCondLst>
                              <p:cond delay="5500"/>
                            </p:stCondLst>
                            <p:childTnLst>
                              <p:par>
                                <p:cTn id="90" presetID="12" presetClass="entr" presetSubtype="8" fill="hold" grpId="0" nodeType="afterEffect">
                                  <p:stCondLst>
                                    <p:cond delay="0"/>
                                  </p:stCondLst>
                                  <p:childTnLst>
                                    <p:set>
                                      <p:cBhvr>
                                        <p:cTn id="91" dur="1" fill="hold">
                                          <p:stCondLst>
                                            <p:cond delay="0"/>
                                          </p:stCondLst>
                                        </p:cTn>
                                        <p:tgtEl>
                                          <p:spTgt spid="217"/>
                                        </p:tgtEl>
                                        <p:attrNameLst>
                                          <p:attrName>style.visibility</p:attrName>
                                        </p:attrNameLst>
                                      </p:cBhvr>
                                      <p:to>
                                        <p:strVal val="visible"/>
                                      </p:to>
                                    </p:set>
                                    <p:anim calcmode="lin" valueType="num">
                                      <p:cBhvr additive="base">
                                        <p:cTn id="92" dur="500"/>
                                        <p:tgtEl>
                                          <p:spTgt spid="217"/>
                                        </p:tgtEl>
                                        <p:attrNameLst>
                                          <p:attrName>ppt_x</p:attrName>
                                        </p:attrNameLst>
                                      </p:cBhvr>
                                      <p:tavLst>
                                        <p:tav tm="0">
                                          <p:val>
                                            <p:strVal val="#ppt_x-#ppt_w*1.125000"/>
                                          </p:val>
                                        </p:tav>
                                        <p:tav tm="100000">
                                          <p:val>
                                            <p:strVal val="#ppt_x"/>
                                          </p:val>
                                        </p:tav>
                                      </p:tavLst>
                                    </p:anim>
                                    <p:animEffect transition="in" filter="wipe(right)">
                                      <p:cBhvr>
                                        <p:cTn id="93" dur="500"/>
                                        <p:tgtEl>
                                          <p:spTgt spid="217"/>
                                        </p:tgtEl>
                                      </p:cBhvr>
                                    </p:animEffect>
                                  </p:childTnLst>
                                </p:cTn>
                              </p:par>
                            </p:childTnLst>
                          </p:cTn>
                        </p:par>
                        <p:par>
                          <p:cTn id="94" fill="hold">
                            <p:stCondLst>
                              <p:cond delay="6000"/>
                            </p:stCondLst>
                            <p:childTnLst>
                              <p:par>
                                <p:cTn id="95" presetID="22" presetClass="entr" presetSubtype="8" fill="hold" grpId="0" nodeType="afterEffect">
                                  <p:stCondLst>
                                    <p:cond delay="0"/>
                                  </p:stCondLst>
                                  <p:childTnLst>
                                    <p:set>
                                      <p:cBhvr>
                                        <p:cTn id="96" dur="1" fill="hold">
                                          <p:stCondLst>
                                            <p:cond delay="0"/>
                                          </p:stCondLst>
                                        </p:cTn>
                                        <p:tgtEl>
                                          <p:spTgt spid="218"/>
                                        </p:tgtEl>
                                        <p:attrNameLst>
                                          <p:attrName>style.visibility</p:attrName>
                                        </p:attrNameLst>
                                      </p:cBhvr>
                                      <p:to>
                                        <p:strVal val="visible"/>
                                      </p:to>
                                    </p:set>
                                    <p:animEffect transition="in" filter="wipe(left)">
                                      <p:cBhvr>
                                        <p:cTn id="97" dur="500"/>
                                        <p:tgtEl>
                                          <p:spTgt spid="218"/>
                                        </p:tgtEl>
                                      </p:cBhvr>
                                    </p:animEffect>
                                  </p:childTnLst>
                                </p:cTn>
                              </p:par>
                            </p:childTnLst>
                          </p:cTn>
                        </p:par>
                        <p:par>
                          <p:cTn id="98" fill="hold">
                            <p:stCondLst>
                              <p:cond delay="6500"/>
                            </p:stCondLst>
                            <p:childTnLst>
                              <p:par>
                                <p:cTn id="99" presetID="12" presetClass="entr" presetSubtype="8" fill="hold" grpId="0" nodeType="afterEffect">
                                  <p:stCondLst>
                                    <p:cond delay="0"/>
                                  </p:stCondLst>
                                  <p:childTnLst>
                                    <p:set>
                                      <p:cBhvr>
                                        <p:cTn id="100" dur="1" fill="hold">
                                          <p:stCondLst>
                                            <p:cond delay="0"/>
                                          </p:stCondLst>
                                        </p:cTn>
                                        <p:tgtEl>
                                          <p:spTgt spid="219"/>
                                        </p:tgtEl>
                                        <p:attrNameLst>
                                          <p:attrName>style.visibility</p:attrName>
                                        </p:attrNameLst>
                                      </p:cBhvr>
                                      <p:to>
                                        <p:strVal val="visible"/>
                                      </p:to>
                                    </p:set>
                                    <p:anim calcmode="lin" valueType="num">
                                      <p:cBhvr additive="base">
                                        <p:cTn id="101" dur="500"/>
                                        <p:tgtEl>
                                          <p:spTgt spid="219"/>
                                        </p:tgtEl>
                                        <p:attrNameLst>
                                          <p:attrName>ppt_x</p:attrName>
                                        </p:attrNameLst>
                                      </p:cBhvr>
                                      <p:tavLst>
                                        <p:tav tm="0">
                                          <p:val>
                                            <p:strVal val="#ppt_x-#ppt_w*1.125000"/>
                                          </p:val>
                                        </p:tav>
                                        <p:tav tm="100000">
                                          <p:val>
                                            <p:strVal val="#ppt_x"/>
                                          </p:val>
                                        </p:tav>
                                      </p:tavLst>
                                    </p:anim>
                                    <p:animEffect transition="in" filter="wipe(right)">
                                      <p:cBhvr>
                                        <p:cTn id="102" dur="500"/>
                                        <p:tgtEl>
                                          <p:spTgt spid="219"/>
                                        </p:tgtEl>
                                      </p:cBhvr>
                                    </p:animEffect>
                                  </p:childTnLst>
                                </p:cTn>
                              </p:par>
                            </p:childTnLst>
                          </p:cTn>
                        </p:par>
                        <p:par>
                          <p:cTn id="103" fill="hold">
                            <p:stCondLst>
                              <p:cond delay="7000"/>
                            </p:stCondLst>
                            <p:childTnLst>
                              <p:par>
                                <p:cTn id="104" presetID="22" presetClass="entr" presetSubtype="8" fill="hold" grpId="0" nodeType="afterEffect">
                                  <p:stCondLst>
                                    <p:cond delay="0"/>
                                  </p:stCondLst>
                                  <p:childTnLst>
                                    <p:set>
                                      <p:cBhvr>
                                        <p:cTn id="105" dur="1" fill="hold">
                                          <p:stCondLst>
                                            <p:cond delay="0"/>
                                          </p:stCondLst>
                                        </p:cTn>
                                        <p:tgtEl>
                                          <p:spTgt spid="220"/>
                                        </p:tgtEl>
                                        <p:attrNameLst>
                                          <p:attrName>style.visibility</p:attrName>
                                        </p:attrNameLst>
                                      </p:cBhvr>
                                      <p:to>
                                        <p:strVal val="visible"/>
                                      </p:to>
                                    </p:set>
                                    <p:animEffect transition="in" filter="wipe(left)">
                                      <p:cBhvr>
                                        <p:cTn id="106" dur="500"/>
                                        <p:tgtEl>
                                          <p:spTgt spid="220"/>
                                        </p:tgtEl>
                                      </p:cBhvr>
                                    </p:animEffect>
                                  </p:childTnLst>
                                </p:cTn>
                              </p:par>
                            </p:childTnLst>
                          </p:cTn>
                        </p:par>
                        <p:par>
                          <p:cTn id="107" fill="hold">
                            <p:stCondLst>
                              <p:cond delay="7500"/>
                            </p:stCondLst>
                            <p:childTnLst>
                              <p:par>
                                <p:cTn id="108" presetID="12" presetClass="entr" presetSubtype="8" fill="hold" grpId="0" nodeType="afterEffect">
                                  <p:stCondLst>
                                    <p:cond delay="0"/>
                                  </p:stCondLst>
                                  <p:childTnLst>
                                    <p:set>
                                      <p:cBhvr>
                                        <p:cTn id="109" dur="1" fill="hold">
                                          <p:stCondLst>
                                            <p:cond delay="0"/>
                                          </p:stCondLst>
                                        </p:cTn>
                                        <p:tgtEl>
                                          <p:spTgt spid="221"/>
                                        </p:tgtEl>
                                        <p:attrNameLst>
                                          <p:attrName>style.visibility</p:attrName>
                                        </p:attrNameLst>
                                      </p:cBhvr>
                                      <p:to>
                                        <p:strVal val="visible"/>
                                      </p:to>
                                    </p:set>
                                    <p:anim calcmode="lin" valueType="num">
                                      <p:cBhvr additive="base">
                                        <p:cTn id="110" dur="500"/>
                                        <p:tgtEl>
                                          <p:spTgt spid="221"/>
                                        </p:tgtEl>
                                        <p:attrNameLst>
                                          <p:attrName>ppt_x</p:attrName>
                                        </p:attrNameLst>
                                      </p:cBhvr>
                                      <p:tavLst>
                                        <p:tav tm="0">
                                          <p:val>
                                            <p:strVal val="#ppt_x-#ppt_w*1.125000"/>
                                          </p:val>
                                        </p:tav>
                                        <p:tav tm="100000">
                                          <p:val>
                                            <p:strVal val="#ppt_x"/>
                                          </p:val>
                                        </p:tav>
                                      </p:tavLst>
                                    </p:anim>
                                    <p:animEffect transition="in" filter="wipe(right)">
                                      <p:cBhvr>
                                        <p:cTn id="111" dur="500"/>
                                        <p:tgtEl>
                                          <p:spTgt spid="221"/>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222"/>
                                        </p:tgtEl>
                                        <p:attrNameLst>
                                          <p:attrName>style.visibility</p:attrName>
                                        </p:attrNameLst>
                                      </p:cBhvr>
                                      <p:to>
                                        <p:strVal val="visible"/>
                                      </p:to>
                                    </p:set>
                                    <p:animEffect transition="in" filter="wipe(left)">
                                      <p:cBhvr>
                                        <p:cTn id="115"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58" grpId="0" animBg="1"/>
      <p:bldP spid="159" grpId="0" animBg="1"/>
      <p:bldP spid="160" grpId="0" animBg="1"/>
      <p:bldP spid="161" grpId="0" animBg="1"/>
      <p:bldP spid="162" grpId="0" animBg="1"/>
      <p:bldP spid="215" grpId="0"/>
      <p:bldP spid="216" grpId="0"/>
      <p:bldP spid="217" grpId="0" animBg="1"/>
      <p:bldP spid="218" grpId="0"/>
      <p:bldP spid="219" grpId="0" animBg="1"/>
      <p:bldP spid="220" grpId="0"/>
      <p:bldP spid="221" grpId="0" animBg="1"/>
      <p:bldP spid="222" grpId="0"/>
      <p:bldP spid="223" grpId="0"/>
      <p:bldP spid="224" grpId="0"/>
      <p:bldP spid="225" grpId="0"/>
      <p:bldP spid="2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86157" y="1820661"/>
            <a:ext cx="976857" cy="976857"/>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1371467" y="2750835"/>
            <a:ext cx="727041" cy="727041"/>
          </a:xfrm>
          <a:prstGeom prst="ellipse">
            <a:avLst/>
          </a:prstGeom>
          <a:solidFill>
            <a:srgbClr val="6E418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12890" y="2779855"/>
            <a:ext cx="274777" cy="274777"/>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941489" y="2292862"/>
            <a:ext cx="623903" cy="623903"/>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060133" y="3958304"/>
            <a:ext cx="219777" cy="219777"/>
            <a:chOff x="304800" y="673100"/>
            <a:chExt cx="4000500" cy="4000500"/>
          </a:xfrm>
          <a:effectLst>
            <a:outerShdw blurRad="381000" dist="152400" dir="8100000" algn="tr" rotWithShape="0">
              <a:prstClr val="black">
                <a:alpha val="7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784782" y="2381946"/>
            <a:ext cx="287919" cy="287919"/>
            <a:chOff x="304800" y="673100"/>
            <a:chExt cx="4000500" cy="4000500"/>
          </a:xfrm>
          <a:effectLst>
            <a:outerShdw blurRad="381000" dist="152400" dir="8100000" algn="tr" rotWithShape="0">
              <a:prstClr val="black">
                <a:alpha val="7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3653416" y="2292862"/>
            <a:ext cx="274777" cy="274777"/>
          </a:xfrm>
          <a:prstGeom prst="ellipse">
            <a:avLst/>
          </a:prstGeom>
          <a:solidFill>
            <a:srgbClr val="FFAE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872409" y="3983431"/>
            <a:ext cx="137389" cy="137389"/>
          </a:xfrm>
          <a:prstGeom prst="ellipse">
            <a:avLst/>
          </a:prstGeom>
          <a:solidFill>
            <a:srgbClr val="6E418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257399" y="2952024"/>
            <a:ext cx="638246" cy="638246"/>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66940" y="1106069"/>
            <a:ext cx="274777" cy="274777"/>
          </a:xfrm>
          <a:prstGeom prst="ellipse">
            <a:avLst/>
          </a:prstGeom>
          <a:solidFill>
            <a:srgbClr val="00B0B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576522" y="2968933"/>
            <a:ext cx="137389" cy="13738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451260" y="1499581"/>
            <a:ext cx="1958738" cy="195873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flipH="1">
            <a:off x="4132704" y="2538075"/>
            <a:ext cx="4300096" cy="583387"/>
            <a:chOff x="3929063" y="2641879"/>
            <a:chExt cx="5214937" cy="0"/>
          </a:xfrm>
        </p:grpSpPr>
        <p:cxnSp>
          <p:nvCxnSpPr>
            <p:cNvPr id="29" name="直接连接符 28"/>
            <p:cNvCxnSpPr/>
            <p:nvPr/>
          </p:nvCxnSpPr>
          <p:spPr>
            <a:xfrm>
              <a:off x="3929063" y="2641879"/>
              <a:ext cx="410580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103924" y="2641879"/>
              <a:ext cx="754055" cy="0"/>
            </a:xfrm>
            <a:prstGeom prst="line">
              <a:avLst/>
            </a:prstGeom>
            <a:ln w="7620">
              <a:solidFill>
                <a:srgbClr val="5F5F5F"/>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948986" y="2641879"/>
              <a:ext cx="19501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32" name="矩形 17"/>
          <p:cNvSpPr>
            <a:spLocks noChangeArrowheads="1"/>
          </p:cNvSpPr>
          <p:nvPr/>
        </p:nvSpPr>
        <p:spPr bwMode="auto">
          <a:xfrm>
            <a:off x="4069593" y="1881230"/>
            <a:ext cx="46162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800" dirty="0">
                <a:solidFill>
                  <a:srgbClr val="FF0000"/>
                </a:solidFill>
                <a:latin typeface="微软雅黑" panose="020B0503020204020204" pitchFamily="34" charset="-122"/>
                <a:ea typeface="微软雅黑" panose="020B0503020204020204" pitchFamily="34" charset="-122"/>
              </a:rPr>
              <a:t>BUSINESS POWER</a:t>
            </a:r>
            <a:endParaRPr lang="zh-CN" altLang="en-US" sz="3800" dirty="0">
              <a:solidFill>
                <a:srgbClr val="FF0000"/>
              </a:solidFill>
              <a:latin typeface="微软雅黑" panose="020B0503020204020204" pitchFamily="34" charset="-122"/>
              <a:ea typeface="微软雅黑" panose="020B0503020204020204" pitchFamily="34" charset="-122"/>
            </a:endParaRPr>
          </a:p>
        </p:txBody>
      </p:sp>
      <p:sp>
        <p:nvSpPr>
          <p:cNvPr id="33" name="矩形 32"/>
          <p:cNvSpPr/>
          <p:nvPr/>
        </p:nvSpPr>
        <p:spPr>
          <a:xfrm>
            <a:off x="4115162" y="2626930"/>
            <a:ext cx="4419768" cy="347532"/>
          </a:xfrm>
          <a:prstGeom prst="rect">
            <a:avLst/>
          </a:prstGeom>
        </p:spPr>
        <p:txBody>
          <a:bodyPr wrap="square" lIns="72008" tIns="36005" rIns="72008" bIns="36005">
            <a:spAutoFit/>
          </a:bodyPr>
          <a:lstStyle/>
          <a:p>
            <a:r>
              <a:rPr lang="en-US" altLang="zh-CN" sz="895" dirty="0">
                <a:solidFill>
                  <a:srgbClr val="5F5F5F"/>
                </a:solidFill>
                <a:latin typeface="微软雅黑" panose="020B0503020204020204" pitchFamily="34" charset="-122"/>
                <a:ea typeface="微软雅黑" panose="020B0503020204020204" pitchFamily="34" charset="-122"/>
                <a:cs typeface="Arial" panose="020B0604020202020204" pitchFamily="34" charset="0"/>
              </a:rPr>
              <a:t>The Concepts National Income And National Product Have Roughly The Same Value And Can Be Used Interchangeably If Our Interest Is In Their</a:t>
            </a:r>
          </a:p>
        </p:txBody>
      </p:sp>
      <p:sp>
        <p:nvSpPr>
          <p:cNvPr id="34" name="TextBox 35"/>
          <p:cNvSpPr txBox="1"/>
          <p:nvPr/>
        </p:nvSpPr>
        <p:spPr>
          <a:xfrm>
            <a:off x="5761891" y="3924081"/>
            <a:ext cx="947695" cy="246221"/>
          </a:xfrm>
          <a:prstGeom prst="rect">
            <a:avLst/>
          </a:prstGeom>
          <a:noFill/>
        </p:spPr>
        <p:txBody>
          <a:bodyPr wrap="none" rtlCol="0">
            <a:spAutoFit/>
          </a:bodyPr>
          <a:lstStyle/>
          <a:p>
            <a:r>
              <a:rPr lang="zh-CN" altLang="en-US" sz="1000" dirty="0">
                <a:solidFill>
                  <a:srgbClr val="5F5F5F"/>
                </a:solidFill>
                <a:latin typeface="微软雅黑" panose="020B0503020204020204" pitchFamily="34" charset="-122"/>
                <a:ea typeface="微软雅黑" panose="020B0503020204020204" pitchFamily="34" charset="-122"/>
              </a:rPr>
              <a:t>汇报人：</a:t>
            </a:r>
            <a:r>
              <a:rPr lang="en-US" altLang="zh-CN" sz="1000" dirty="0">
                <a:solidFill>
                  <a:srgbClr val="5F5F5F"/>
                </a:solidFill>
                <a:latin typeface="微软雅黑" panose="020B0503020204020204" pitchFamily="34" charset="-122"/>
                <a:ea typeface="微软雅黑" panose="020B0503020204020204" pitchFamily="34" charset="-122"/>
              </a:rPr>
              <a:t>XXX</a:t>
            </a:r>
            <a:endParaRPr lang="zh-CN" altLang="en-US" sz="1000" dirty="0">
              <a:solidFill>
                <a:srgbClr val="5F5F5F"/>
              </a:solidFill>
              <a:latin typeface="微软雅黑" panose="020B0503020204020204" pitchFamily="34" charset="-122"/>
              <a:ea typeface="微软雅黑" panose="020B0503020204020204" pitchFamily="34" charset="-122"/>
            </a:endParaRPr>
          </a:p>
        </p:txBody>
      </p:sp>
      <p:sp>
        <p:nvSpPr>
          <p:cNvPr id="35" name="TextBox 36"/>
          <p:cNvSpPr txBox="1"/>
          <p:nvPr/>
        </p:nvSpPr>
        <p:spPr>
          <a:xfrm>
            <a:off x="7026934" y="3926110"/>
            <a:ext cx="1390650" cy="245110"/>
          </a:xfrm>
          <a:prstGeom prst="rect">
            <a:avLst/>
          </a:prstGeom>
          <a:noFill/>
        </p:spPr>
        <p:txBody>
          <a:bodyPr wrap="none" rtlCol="0">
            <a:spAutoFit/>
          </a:bodyPr>
          <a:lstStyle/>
          <a:p>
            <a:r>
              <a:rPr lang="zh-CN" altLang="en-US" sz="1000" dirty="0">
                <a:solidFill>
                  <a:srgbClr val="5F5F5F"/>
                </a:solidFill>
                <a:latin typeface="微软雅黑" panose="020B0503020204020204" pitchFamily="34" charset="-122"/>
                <a:ea typeface="微软雅黑" panose="020B0503020204020204" pitchFamily="34" charset="-122"/>
              </a:rPr>
              <a:t>日期：</a:t>
            </a:r>
            <a:r>
              <a:rPr lang="en-US" altLang="zh-CN" sz="1000" dirty="0">
                <a:solidFill>
                  <a:srgbClr val="5F5F5F"/>
                </a:solidFill>
                <a:latin typeface="微软雅黑" panose="020B0503020204020204" pitchFamily="34" charset="-122"/>
                <a:ea typeface="微软雅黑" panose="020B0503020204020204" pitchFamily="34" charset="-122"/>
              </a:rPr>
              <a:t>2020</a:t>
            </a:r>
            <a:r>
              <a:rPr lang="zh-CN" altLang="en-US" sz="1000" dirty="0">
                <a:solidFill>
                  <a:srgbClr val="5F5F5F"/>
                </a:solidFill>
                <a:latin typeface="微软雅黑" panose="020B0503020204020204" pitchFamily="34" charset="-122"/>
                <a:ea typeface="微软雅黑" panose="020B0503020204020204" pitchFamily="34" charset="-122"/>
              </a:rPr>
              <a:t>年</a:t>
            </a:r>
            <a:r>
              <a:rPr lang="en-US" altLang="zh-CN" sz="1000" dirty="0">
                <a:solidFill>
                  <a:srgbClr val="5F5F5F"/>
                </a:solidFill>
                <a:latin typeface="微软雅黑" panose="020B0503020204020204" pitchFamily="34" charset="-122"/>
                <a:ea typeface="微软雅黑" panose="020B0503020204020204" pitchFamily="34" charset="-122"/>
              </a:rPr>
              <a:t>1</a:t>
            </a:r>
            <a:r>
              <a:rPr lang="zh-CN" altLang="en-US" sz="1000" dirty="0">
                <a:solidFill>
                  <a:srgbClr val="5F5F5F"/>
                </a:solidFill>
                <a:latin typeface="微软雅黑" panose="020B0503020204020204" pitchFamily="34" charset="-122"/>
                <a:ea typeface="微软雅黑" panose="020B0503020204020204" pitchFamily="34" charset="-122"/>
              </a:rPr>
              <a:t>月</a:t>
            </a:r>
            <a:r>
              <a:rPr lang="en-US" altLang="zh-CN" sz="1000" dirty="0">
                <a:solidFill>
                  <a:srgbClr val="5F5F5F"/>
                </a:solidFill>
                <a:latin typeface="微软雅黑" panose="020B0503020204020204" pitchFamily="34" charset="-122"/>
                <a:ea typeface="微软雅黑" panose="020B0503020204020204" pitchFamily="34" charset="-122"/>
              </a:rPr>
              <a:t>1</a:t>
            </a:r>
            <a:r>
              <a:rPr lang="zh-CN" altLang="en-US" sz="1000" dirty="0">
                <a:solidFill>
                  <a:srgbClr val="5F5F5F"/>
                </a:solidFill>
                <a:latin typeface="微软雅黑" panose="020B0503020204020204" pitchFamily="34" charset="-122"/>
                <a:ea typeface="微软雅黑" panose="020B0503020204020204" pitchFamily="34" charset="-122"/>
              </a:rPr>
              <a:t>日</a:t>
            </a: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4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4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16" fill="hold" nodeType="withEffect">
                                  <p:stCondLst>
                                    <p:cond delay="4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par>
                          <p:cTn id="65" fill="hold">
                            <p:stCondLst>
                              <p:cond delay="900"/>
                            </p:stCondLst>
                            <p:childTnLst>
                              <p:par>
                                <p:cTn id="66" presetID="2" presetClass="entr" presetSubtype="2"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1+#ppt_w/2"/>
                                          </p:val>
                                        </p:tav>
                                        <p:tav tm="100000">
                                          <p:val>
                                            <p:strVal val="#ppt_x"/>
                                          </p:val>
                                        </p:tav>
                                      </p:tavLst>
                                    </p:anim>
                                    <p:anim calcmode="lin" valueType="num">
                                      <p:cBhvr additive="base">
                                        <p:cTn id="69" dur="500" fill="hold"/>
                                        <p:tgtEl>
                                          <p:spTgt spid="32"/>
                                        </p:tgtEl>
                                        <p:attrNameLst>
                                          <p:attrName>ppt_y</p:attrName>
                                        </p:attrNameLst>
                                      </p:cBhvr>
                                      <p:tavLst>
                                        <p:tav tm="0">
                                          <p:val>
                                            <p:strVal val="#ppt_y"/>
                                          </p:val>
                                        </p:tav>
                                        <p:tav tm="100000">
                                          <p:val>
                                            <p:strVal val="#ppt_y"/>
                                          </p:val>
                                        </p:tav>
                                      </p:tavLst>
                                    </p:anim>
                                  </p:childTnLst>
                                </p:cTn>
                              </p:par>
                            </p:childTnLst>
                          </p:cTn>
                        </p:par>
                        <p:par>
                          <p:cTn id="70" fill="hold">
                            <p:stCondLst>
                              <p:cond delay="1400"/>
                            </p:stCondLst>
                            <p:childTnLst>
                              <p:par>
                                <p:cTn id="71" presetID="2" presetClass="entr" presetSubtype="2"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1+#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par>
                          <p:cTn id="75" fill="hold">
                            <p:stCondLst>
                              <p:cond delay="19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1+#ppt_w/2"/>
                                          </p:val>
                                        </p:tav>
                                        <p:tav tm="100000">
                                          <p:val>
                                            <p:strVal val="#ppt_x"/>
                                          </p:val>
                                        </p:tav>
                                      </p:tavLst>
                                    </p:anim>
                                    <p:anim calcmode="lin" valueType="num">
                                      <p:cBhvr additive="base">
                                        <p:cTn id="79" dur="5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2400"/>
                            </p:stCondLst>
                            <p:childTnLst>
                              <p:par>
                                <p:cTn id="81" presetID="37"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900" decel="100000" fill="hold"/>
                                        <p:tgtEl>
                                          <p:spTgt spid="34"/>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87" fill="hold">
                            <p:stCondLst>
                              <p:cond delay="3400"/>
                            </p:stCondLst>
                            <p:childTnLst>
                              <p:par>
                                <p:cTn id="88" presetID="37" presetClass="entr" presetSubtype="0"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900" decel="100000" fill="hold"/>
                                        <p:tgtEl>
                                          <p:spTgt spid="3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8" grpId="0" animBg="1"/>
      <p:bldP spid="19" grpId="0" animBg="1"/>
      <p:bldP spid="23" grpId="0" animBg="1"/>
      <p:bldP spid="24" grpId="0" animBg="1"/>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5"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6"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8"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9"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10" name="组合 9"/>
          <p:cNvGrpSpPr/>
          <p:nvPr/>
        </p:nvGrpSpPr>
        <p:grpSpPr>
          <a:xfrm>
            <a:off x="3707887" y="1438149"/>
            <a:ext cx="1728225" cy="1728000"/>
            <a:chOff x="1827622" y="1343919"/>
            <a:chExt cx="2304000" cy="2304000"/>
          </a:xfrm>
        </p:grpSpPr>
        <p:sp>
          <p:nvSpPr>
            <p:cNvPr id="11" name="椭圆 1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12" name="椭圆 11"/>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zh-CN" altLang="en-US" sz="1400" b="1" dirty="0">
                  <a:solidFill>
                    <a:srgbClr val="F45159"/>
                  </a:solidFill>
                  <a:latin typeface="微软雅黑" panose="020B0503020204020204" pitchFamily="34" charset="-122"/>
                  <a:ea typeface="微软雅黑" panose="020B0503020204020204" pitchFamily="34" charset="-122"/>
                </a:rPr>
                <a:t>单击添加标题</a:t>
              </a:r>
            </a:p>
          </p:txBody>
        </p:sp>
      </p:grpSp>
      <p:sp>
        <p:nvSpPr>
          <p:cNvPr id="13" name="TextBox 26"/>
          <p:cNvSpPr txBox="1"/>
          <p:nvPr/>
        </p:nvSpPr>
        <p:spPr>
          <a:xfrm>
            <a:off x="3588552" y="3547418"/>
            <a:ext cx="1027882" cy="214949"/>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F45159"/>
                </a:solidFill>
                <a:effectLst/>
                <a:uLnTx/>
                <a:uFillTx/>
                <a:latin typeface="微软雅黑" panose="020B0503020204020204" pitchFamily="34" charset="-122"/>
                <a:ea typeface="微软雅黑" panose="020B0503020204020204" pitchFamily="34" charset="-122"/>
              </a:rPr>
              <a:t>√ 添加小标题</a:t>
            </a:r>
          </a:p>
        </p:txBody>
      </p:sp>
      <p:sp>
        <p:nvSpPr>
          <p:cNvPr id="14" name="TextBox 27"/>
          <p:cNvSpPr txBox="1"/>
          <p:nvPr/>
        </p:nvSpPr>
        <p:spPr>
          <a:xfrm>
            <a:off x="4666884" y="3547418"/>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45159"/>
                </a:solidFill>
                <a:latin typeface="微软雅黑" panose="020B0503020204020204" pitchFamily="34" charset="-122"/>
                <a:ea typeface="微软雅黑" panose="020B0503020204020204" pitchFamily="34" charset="-122"/>
              </a:rPr>
              <a:t>√添加小标题</a:t>
            </a:r>
          </a:p>
        </p:txBody>
      </p:sp>
      <p:sp>
        <p:nvSpPr>
          <p:cNvPr id="15" name="TextBox 28"/>
          <p:cNvSpPr txBox="1"/>
          <p:nvPr/>
        </p:nvSpPr>
        <p:spPr>
          <a:xfrm>
            <a:off x="3588552" y="3949363"/>
            <a:ext cx="1027882"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45159"/>
                </a:solidFill>
                <a:latin typeface="微软雅黑" panose="020B0503020204020204" pitchFamily="34" charset="-122"/>
                <a:ea typeface="微软雅黑" panose="020B0503020204020204" pitchFamily="34" charset="-122"/>
              </a:rPr>
              <a:t>√添加小标题</a:t>
            </a:r>
          </a:p>
        </p:txBody>
      </p:sp>
      <p:sp>
        <p:nvSpPr>
          <p:cNvPr id="16" name="TextBox 29"/>
          <p:cNvSpPr txBox="1"/>
          <p:nvPr/>
        </p:nvSpPr>
        <p:spPr>
          <a:xfrm>
            <a:off x="4666884" y="3949363"/>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45159"/>
                </a:solidFill>
                <a:latin typeface="微软雅黑" panose="020B0503020204020204" pitchFamily="34" charset="-122"/>
                <a:ea typeface="微软雅黑" panose="020B0503020204020204" pitchFamily="34" charset="-122"/>
              </a:rPr>
              <a:t>√添加小标题</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500" fill="hold"/>
                                        <p:tgtEl>
                                          <p:spTgt spid="9"/>
                                        </p:tgtEl>
                                        <p:attrNameLst>
                                          <p:attrName>ppt_w</p:attrName>
                                        </p:attrNameLst>
                                      </p:cBhvr>
                                      <p:tavLst>
                                        <p:tav tm="0">
                                          <p:val>
                                            <p:fltVal val="0"/>
                                          </p:val>
                                        </p:tav>
                                        <p:tav tm="100000">
                                          <p:val>
                                            <p:strVal val="#ppt_w"/>
                                          </p:val>
                                        </p:tav>
                                      </p:tavLst>
                                    </p:anim>
                                    <p:anim calcmode="lin" valueType="num">
                                      <p:cBhvr>
                                        <p:cTn id="12" dur="1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1500" fill="hold"/>
                                        <p:tgtEl>
                                          <p:spTgt spid="8"/>
                                        </p:tgtEl>
                                        <p:attrNameLst>
                                          <p:attrName>ppt_w</p:attrName>
                                        </p:attrNameLst>
                                      </p:cBhvr>
                                      <p:tavLst>
                                        <p:tav tm="0">
                                          <p:val>
                                            <p:fltVal val="0"/>
                                          </p:val>
                                        </p:tav>
                                        <p:tav tm="100000">
                                          <p:val>
                                            <p:strVal val="#ppt_w"/>
                                          </p:val>
                                        </p:tav>
                                      </p:tavLst>
                                    </p:anim>
                                    <p:anim calcmode="lin" valueType="num">
                                      <p:cBhvr>
                                        <p:cTn id="16" dur="1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500" fill="hold"/>
                                        <p:tgtEl>
                                          <p:spTgt spid="6"/>
                                        </p:tgtEl>
                                        <p:attrNameLst>
                                          <p:attrName>ppt_w</p:attrName>
                                        </p:attrNameLst>
                                      </p:cBhvr>
                                      <p:tavLst>
                                        <p:tav tm="0">
                                          <p:val>
                                            <p:fltVal val="0"/>
                                          </p:val>
                                        </p:tav>
                                        <p:tav tm="100000">
                                          <p:val>
                                            <p:strVal val="#ppt_w"/>
                                          </p:val>
                                        </p:tav>
                                      </p:tavLst>
                                    </p:anim>
                                    <p:anim calcmode="lin" valueType="num">
                                      <p:cBhvr>
                                        <p:cTn id="24" dur="1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0" fill="hold"/>
                                        <p:tgtEl>
                                          <p:spTgt spid="5"/>
                                        </p:tgtEl>
                                        <p:attrNameLst>
                                          <p:attrName>ppt_w</p:attrName>
                                        </p:attrNameLst>
                                      </p:cBhvr>
                                      <p:tavLst>
                                        <p:tav tm="0">
                                          <p:val>
                                            <p:fltVal val="0"/>
                                          </p:val>
                                        </p:tav>
                                        <p:tav tm="100000">
                                          <p:val>
                                            <p:strVal val="#ppt_w"/>
                                          </p:val>
                                        </p:tav>
                                      </p:tavLst>
                                    </p:anim>
                                    <p:anim calcmode="lin" valueType="num">
                                      <p:cBhvr>
                                        <p:cTn id="28" dur="1500" fill="hold"/>
                                        <p:tgtEl>
                                          <p:spTgt spid="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1500" fill="hold"/>
                                        <p:tgtEl>
                                          <p:spTgt spid="4"/>
                                        </p:tgtEl>
                                        <p:attrNameLst>
                                          <p:attrName>ppt_w</p:attrName>
                                        </p:attrNameLst>
                                      </p:cBhvr>
                                      <p:tavLst>
                                        <p:tav tm="0">
                                          <p:val>
                                            <p:fltVal val="0"/>
                                          </p:val>
                                        </p:tav>
                                        <p:tav tm="100000">
                                          <p:val>
                                            <p:strVal val="#ppt_w"/>
                                          </p:val>
                                        </p:tav>
                                      </p:tavLst>
                                    </p:anim>
                                    <p:anim calcmode="lin" valueType="num">
                                      <p:cBhvr>
                                        <p:cTn id="32" dur="150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233878" y="1303721"/>
            <a:ext cx="2026460" cy="2026460"/>
            <a:chOff x="9108433" y="1447489"/>
            <a:chExt cx="2701946" cy="2701946"/>
          </a:xfrm>
        </p:grpSpPr>
        <p:sp>
          <p:nvSpPr>
            <p:cNvPr id="5" name="椭圆 4"/>
            <p:cNvSpPr/>
            <p:nvPr/>
          </p:nvSpPr>
          <p:spPr>
            <a:xfrm>
              <a:off x="9108433" y="1447489"/>
              <a:ext cx="2701946" cy="2701946"/>
            </a:xfrm>
            <a:prstGeom prst="ellipse">
              <a:avLst/>
            </a:prstGeom>
            <a:gradFill flip="none" rotWithShape="1">
              <a:gsLst>
                <a:gs pos="0">
                  <a:schemeClr val="bg1"/>
                </a:gs>
                <a:gs pos="100000">
                  <a:schemeClr val="bg1">
                    <a:lumMod val="85000"/>
                  </a:schemeClr>
                </a:gs>
              </a:gsLst>
              <a:lin ang="5400000" scaled="1"/>
              <a:tileRect/>
            </a:gradFill>
            <a:ln w="1270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圆角矩形 5"/>
            <p:cNvSpPr/>
            <p:nvPr/>
          </p:nvSpPr>
          <p:spPr>
            <a:xfrm>
              <a:off x="9460039" y="1799095"/>
              <a:ext cx="1998734" cy="1998734"/>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7" name="图片 6"/>
            <p:cNvPicPr>
              <a:picLocks noChangeAspect="1"/>
            </p:cNvPicPr>
            <p:nvPr/>
          </p:nvPicPr>
          <p:blipFill rotWithShape="1">
            <a:blip r:embed="rId2" cstate="screen"/>
            <a:srcRect l="8013" t="-8281" r="8013" b="9431"/>
            <a:stretch>
              <a:fillRect/>
            </a:stretch>
          </p:blipFill>
          <p:spPr>
            <a:xfrm>
              <a:off x="9638645" y="1955558"/>
              <a:ext cx="1632964" cy="1632964"/>
            </a:xfrm>
            <a:prstGeom prst="ellipse">
              <a:avLst/>
            </a:prstGeom>
            <a:solidFill>
              <a:schemeClr val="bg1"/>
            </a:solidFill>
            <a:ln>
              <a:noFill/>
            </a:ln>
            <a:effectLst>
              <a:innerShdw blurRad="63500" dist="50800" dir="13500000">
                <a:prstClr val="black">
                  <a:alpha val="50000"/>
                </a:prstClr>
              </a:innerShdw>
            </a:effectLst>
          </p:spPr>
        </p:pic>
      </p:grpSp>
      <p:grpSp>
        <p:nvGrpSpPr>
          <p:cNvPr id="8" name="组合 7"/>
          <p:cNvGrpSpPr/>
          <p:nvPr/>
        </p:nvGrpSpPr>
        <p:grpSpPr>
          <a:xfrm>
            <a:off x="4447754" y="1303721"/>
            <a:ext cx="2026460" cy="2026460"/>
            <a:chOff x="5739856" y="1447489"/>
            <a:chExt cx="2701946" cy="2701946"/>
          </a:xfrm>
        </p:grpSpPr>
        <p:sp>
          <p:nvSpPr>
            <p:cNvPr id="9" name="椭圆 8"/>
            <p:cNvSpPr/>
            <p:nvPr/>
          </p:nvSpPr>
          <p:spPr>
            <a:xfrm>
              <a:off x="5739856" y="1447489"/>
              <a:ext cx="2701946" cy="2701946"/>
            </a:xfrm>
            <a:prstGeom prst="ellipse">
              <a:avLst/>
            </a:prstGeom>
            <a:gradFill flip="none" rotWithShape="1">
              <a:gsLst>
                <a:gs pos="0">
                  <a:schemeClr val="bg1"/>
                </a:gs>
                <a:gs pos="100000">
                  <a:schemeClr val="bg1">
                    <a:lumMod val="85000"/>
                  </a:schemeClr>
                </a:gs>
              </a:gsLst>
              <a:lin ang="5400000" scaled="1"/>
              <a:tileRect/>
            </a:gradFill>
            <a:ln w="1270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圆角矩形 9"/>
            <p:cNvSpPr/>
            <p:nvPr/>
          </p:nvSpPr>
          <p:spPr>
            <a:xfrm>
              <a:off x="6091462" y="1799095"/>
              <a:ext cx="1998734" cy="1998734"/>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p:nvSpPr>
          <p:spPr>
            <a:xfrm>
              <a:off x="6243325" y="1955558"/>
              <a:ext cx="1685808" cy="1685808"/>
            </a:xfrm>
            <a:prstGeom prst="ellipse">
              <a:avLst/>
            </a:prstGeom>
            <a:blipFill>
              <a:blip r:embed="rId3"/>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2" name="组合 11"/>
          <p:cNvGrpSpPr/>
          <p:nvPr/>
        </p:nvGrpSpPr>
        <p:grpSpPr>
          <a:xfrm>
            <a:off x="2661632" y="1303721"/>
            <a:ext cx="2026460" cy="2026460"/>
            <a:chOff x="1735432" y="1544478"/>
            <a:chExt cx="2701946" cy="2701946"/>
          </a:xfrm>
        </p:grpSpPr>
        <p:sp>
          <p:nvSpPr>
            <p:cNvPr id="13" name="椭圆 12"/>
            <p:cNvSpPr/>
            <p:nvPr/>
          </p:nvSpPr>
          <p:spPr>
            <a:xfrm>
              <a:off x="1735432" y="1544478"/>
              <a:ext cx="2701946" cy="2701946"/>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圆角矩形 13"/>
            <p:cNvSpPr/>
            <p:nvPr/>
          </p:nvSpPr>
          <p:spPr>
            <a:xfrm>
              <a:off x="2087038" y="1896084"/>
              <a:ext cx="1998734" cy="1998734"/>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椭圆 14"/>
            <p:cNvSpPr/>
            <p:nvPr/>
          </p:nvSpPr>
          <p:spPr>
            <a:xfrm>
              <a:off x="2243501" y="2052547"/>
              <a:ext cx="1685808" cy="1685808"/>
            </a:xfrm>
            <a:prstGeom prst="ellipse">
              <a:avLst/>
            </a:prstGeom>
            <a:blipFill>
              <a:blip r:embed="rId4"/>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6" name="组合 15"/>
          <p:cNvGrpSpPr/>
          <p:nvPr/>
        </p:nvGrpSpPr>
        <p:grpSpPr>
          <a:xfrm>
            <a:off x="875509" y="1263599"/>
            <a:ext cx="2026460" cy="2026460"/>
            <a:chOff x="926446" y="1741376"/>
            <a:chExt cx="2701946" cy="2701946"/>
          </a:xfrm>
        </p:grpSpPr>
        <p:sp>
          <p:nvSpPr>
            <p:cNvPr id="17" name="椭圆 16"/>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圆角矩形 17"/>
            <p:cNvSpPr/>
            <p:nvPr/>
          </p:nvSpPr>
          <p:spPr>
            <a:xfrm>
              <a:off x="1278052" y="2092982"/>
              <a:ext cx="1998734" cy="1998734"/>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1444790" y="2259720"/>
              <a:ext cx="1665258" cy="1665258"/>
            </a:xfrm>
            <a:prstGeom prst="ellipse">
              <a:avLst/>
            </a:prstGeom>
            <a:blipFill>
              <a:blip r:embed="rId5"/>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0" name="组合 19"/>
          <p:cNvGrpSpPr/>
          <p:nvPr/>
        </p:nvGrpSpPr>
        <p:grpSpPr>
          <a:xfrm>
            <a:off x="1351753" y="3482744"/>
            <a:ext cx="1276986" cy="303011"/>
            <a:chOff x="1793812" y="4421987"/>
            <a:chExt cx="1702648" cy="404014"/>
          </a:xfrm>
        </p:grpSpPr>
        <p:sp>
          <p:nvSpPr>
            <p:cNvPr id="21" name="圆角矩形 20"/>
            <p:cNvSpPr/>
            <p:nvPr/>
          </p:nvSpPr>
          <p:spPr>
            <a:xfrm>
              <a:off x="1793812" y="4421987"/>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2" name="文本框 21"/>
            <p:cNvSpPr txBox="1"/>
            <p:nvPr/>
          </p:nvSpPr>
          <p:spPr>
            <a:xfrm>
              <a:off x="2175776" y="4450620"/>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添加姓名</a:t>
              </a:r>
            </a:p>
          </p:txBody>
        </p:sp>
      </p:grpSp>
      <p:grpSp>
        <p:nvGrpSpPr>
          <p:cNvPr id="23" name="组合 22"/>
          <p:cNvGrpSpPr/>
          <p:nvPr/>
        </p:nvGrpSpPr>
        <p:grpSpPr>
          <a:xfrm>
            <a:off x="3102971" y="3482744"/>
            <a:ext cx="1276986" cy="303011"/>
            <a:chOff x="4128769" y="4421987"/>
            <a:chExt cx="1702648" cy="404014"/>
          </a:xfrm>
        </p:grpSpPr>
        <p:sp>
          <p:nvSpPr>
            <p:cNvPr id="24" name="圆角矩形 23"/>
            <p:cNvSpPr/>
            <p:nvPr/>
          </p:nvSpPr>
          <p:spPr>
            <a:xfrm flipH="1">
              <a:off x="4128769" y="4421987"/>
              <a:ext cx="1702648" cy="404014"/>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5" name="文本框 24"/>
            <p:cNvSpPr txBox="1"/>
            <p:nvPr/>
          </p:nvSpPr>
          <p:spPr>
            <a:xfrm>
              <a:off x="4510733" y="4460643"/>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添加姓名</a:t>
              </a:r>
            </a:p>
          </p:txBody>
        </p:sp>
      </p:grpSp>
      <p:grpSp>
        <p:nvGrpSpPr>
          <p:cNvPr id="26" name="组合 25"/>
          <p:cNvGrpSpPr/>
          <p:nvPr/>
        </p:nvGrpSpPr>
        <p:grpSpPr>
          <a:xfrm>
            <a:off x="4854189" y="3482744"/>
            <a:ext cx="1276986" cy="303011"/>
            <a:chOff x="6463726" y="4421987"/>
            <a:chExt cx="1702648" cy="404014"/>
          </a:xfrm>
        </p:grpSpPr>
        <p:sp>
          <p:nvSpPr>
            <p:cNvPr id="27" name="圆角矩形 26"/>
            <p:cNvSpPr/>
            <p:nvPr/>
          </p:nvSpPr>
          <p:spPr>
            <a:xfrm>
              <a:off x="6463726" y="4421987"/>
              <a:ext cx="1702648" cy="404014"/>
            </a:xfrm>
            <a:prstGeom prst="roundRect">
              <a:avLst>
                <a:gd name="adj" fmla="val 50000"/>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8" name="文本框 27"/>
            <p:cNvSpPr txBox="1"/>
            <p:nvPr/>
          </p:nvSpPr>
          <p:spPr>
            <a:xfrm>
              <a:off x="6845690" y="4450619"/>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添加姓名</a:t>
              </a:r>
            </a:p>
          </p:txBody>
        </p:sp>
      </p:grpSp>
      <p:grpSp>
        <p:nvGrpSpPr>
          <p:cNvPr id="29" name="组合 28"/>
          <p:cNvGrpSpPr/>
          <p:nvPr/>
        </p:nvGrpSpPr>
        <p:grpSpPr>
          <a:xfrm>
            <a:off x="6605406" y="3482744"/>
            <a:ext cx="1276986" cy="303011"/>
            <a:chOff x="8798682" y="4421987"/>
            <a:chExt cx="1702648" cy="404014"/>
          </a:xfrm>
        </p:grpSpPr>
        <p:sp>
          <p:nvSpPr>
            <p:cNvPr id="30" name="圆角矩形 29"/>
            <p:cNvSpPr/>
            <p:nvPr/>
          </p:nvSpPr>
          <p:spPr>
            <a:xfrm flipH="1">
              <a:off x="8798682" y="4421987"/>
              <a:ext cx="1702648" cy="404014"/>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1" name="文本框 30"/>
            <p:cNvSpPr txBox="1"/>
            <p:nvPr/>
          </p:nvSpPr>
          <p:spPr>
            <a:xfrm>
              <a:off x="9251009" y="4477850"/>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添加姓名</a:t>
              </a:r>
            </a:p>
          </p:txBody>
        </p:sp>
      </p:grpSp>
      <p:sp>
        <p:nvSpPr>
          <p:cNvPr id="32" name="矩形 31"/>
          <p:cNvSpPr/>
          <p:nvPr/>
        </p:nvSpPr>
        <p:spPr>
          <a:xfrm>
            <a:off x="1116688" y="3967310"/>
            <a:ext cx="1663965"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15" dirty="0">
              <a:latin typeface="微软雅黑" panose="020B0503020204020204" pitchFamily="34" charset="-122"/>
              <a:ea typeface="微软雅黑" panose="020B0503020204020204" pitchFamily="34" charset="-122"/>
            </a:endParaRPr>
          </a:p>
        </p:txBody>
      </p:sp>
      <p:sp>
        <p:nvSpPr>
          <p:cNvPr id="33" name="矩形 32"/>
          <p:cNvSpPr/>
          <p:nvPr/>
        </p:nvSpPr>
        <p:spPr>
          <a:xfrm>
            <a:off x="2899355" y="3967310"/>
            <a:ext cx="1663965"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15" dirty="0">
              <a:latin typeface="微软雅黑" panose="020B0503020204020204" pitchFamily="34" charset="-122"/>
              <a:ea typeface="微软雅黑" panose="020B0503020204020204" pitchFamily="34" charset="-122"/>
            </a:endParaRPr>
          </a:p>
        </p:txBody>
      </p:sp>
      <p:sp>
        <p:nvSpPr>
          <p:cNvPr id="34" name="矩形 33"/>
          <p:cNvSpPr/>
          <p:nvPr/>
        </p:nvSpPr>
        <p:spPr>
          <a:xfrm>
            <a:off x="4682022" y="3967310"/>
            <a:ext cx="1663965"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15" dirty="0">
              <a:latin typeface="微软雅黑" panose="020B0503020204020204" pitchFamily="34" charset="-122"/>
              <a:ea typeface="微软雅黑" panose="020B0503020204020204" pitchFamily="34" charset="-122"/>
            </a:endParaRPr>
          </a:p>
        </p:txBody>
      </p:sp>
      <p:sp>
        <p:nvSpPr>
          <p:cNvPr id="35" name="矩形 34"/>
          <p:cNvSpPr/>
          <p:nvPr/>
        </p:nvSpPr>
        <p:spPr>
          <a:xfrm>
            <a:off x="6464689" y="3967310"/>
            <a:ext cx="1663965"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15" dirty="0">
              <a:latin typeface="微软雅黑" panose="020B0503020204020204" pitchFamily="34" charset="-122"/>
              <a:ea typeface="微软雅黑" panose="020B0503020204020204" pitchFamily="34" charset="-122"/>
            </a:endParaRPr>
          </a:p>
        </p:txBody>
      </p:sp>
      <p:sp>
        <p:nvSpPr>
          <p:cNvPr id="36" name="圆角矩形 35"/>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6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110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par>
                                <p:cTn id="21" presetID="2" presetClass="entr" presetSubtype="2" decel="100000" fill="hold"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par>
                                <p:cTn id="30" presetID="22" presetClass="entr" presetSubtype="1" fill="hold" grpId="0" nodeType="withEffect">
                                  <p:stCondLst>
                                    <p:cond delay="110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 presetClass="entr" presetSubtype="2" decel="100000" fill="hold" nodeType="withEffect">
                                  <p:stCondLst>
                                    <p:cond delay="4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47" presetClass="entr" presetSubtype="0" fill="hold" nodeType="withEffect">
                                  <p:stCondLst>
                                    <p:cond delay="9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anim calcmode="lin" valueType="num">
                                      <p:cBhvr>
                                        <p:cTn id="40" dur="500" fill="hold"/>
                                        <p:tgtEl>
                                          <p:spTgt spid="26"/>
                                        </p:tgtEl>
                                        <p:attrNameLst>
                                          <p:attrName>ppt_x</p:attrName>
                                        </p:attrNameLst>
                                      </p:cBhvr>
                                      <p:tavLst>
                                        <p:tav tm="0">
                                          <p:val>
                                            <p:strVal val="#ppt_x"/>
                                          </p:val>
                                        </p:tav>
                                        <p:tav tm="100000">
                                          <p:val>
                                            <p:strVal val="#ppt_x"/>
                                          </p:val>
                                        </p:tav>
                                      </p:tavLst>
                                    </p:anim>
                                    <p:anim calcmode="lin" valueType="num">
                                      <p:cBhvr>
                                        <p:cTn id="41" dur="500" fill="hold"/>
                                        <p:tgtEl>
                                          <p:spTgt spid="26"/>
                                        </p:tgtEl>
                                        <p:attrNameLst>
                                          <p:attrName>ppt_y</p:attrName>
                                        </p:attrNameLst>
                                      </p:cBhvr>
                                      <p:tavLst>
                                        <p:tav tm="0">
                                          <p:val>
                                            <p:strVal val="#ppt_y-.1"/>
                                          </p:val>
                                        </p:tav>
                                        <p:tav tm="100000">
                                          <p:val>
                                            <p:strVal val="#ppt_y"/>
                                          </p:val>
                                        </p:tav>
                                      </p:tavLst>
                                    </p:anim>
                                  </p:childTnLst>
                                </p:cTn>
                              </p:par>
                              <p:par>
                                <p:cTn id="42" presetID="22" presetClass="entr" presetSubtype="1" fill="hold" grpId="0" nodeType="withEffect">
                                  <p:stCondLst>
                                    <p:cond delay="140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par>
                                <p:cTn id="45" presetID="2" presetClass="entr" presetSubtype="2" decel="100000" fill="hold" nodeType="withEffect">
                                  <p:stCondLst>
                                    <p:cond delay="60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1+#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10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anim calcmode="lin" valueType="num">
                                      <p:cBhvr>
                                        <p:cTn id="52" dur="500" fill="hold"/>
                                        <p:tgtEl>
                                          <p:spTgt spid="29"/>
                                        </p:tgtEl>
                                        <p:attrNameLst>
                                          <p:attrName>ppt_x</p:attrName>
                                        </p:attrNameLst>
                                      </p:cBhvr>
                                      <p:tavLst>
                                        <p:tav tm="0">
                                          <p:val>
                                            <p:strVal val="#ppt_x"/>
                                          </p:val>
                                        </p:tav>
                                        <p:tav tm="100000">
                                          <p:val>
                                            <p:strVal val="#ppt_x"/>
                                          </p:val>
                                        </p:tav>
                                      </p:tavLst>
                                    </p:anim>
                                    <p:anim calcmode="lin" valueType="num">
                                      <p:cBhvr>
                                        <p:cTn id="53" dur="500" fill="hold"/>
                                        <p:tgtEl>
                                          <p:spTgt spid="29"/>
                                        </p:tgtEl>
                                        <p:attrNameLst>
                                          <p:attrName>ppt_y</p:attrName>
                                        </p:attrNameLst>
                                      </p:cBhvr>
                                      <p:tavLst>
                                        <p:tav tm="0">
                                          <p:val>
                                            <p:strVal val="#ppt_y-.1"/>
                                          </p:val>
                                        </p:tav>
                                        <p:tav tm="100000">
                                          <p:val>
                                            <p:strVal val="#ppt_y"/>
                                          </p:val>
                                        </p:tav>
                                      </p:tavLst>
                                    </p:anim>
                                  </p:childTnLst>
                                </p:cTn>
                              </p:par>
                              <p:par>
                                <p:cTn id="54" presetID="22" presetClass="entr" presetSubtype="1" fill="hold" grpId="0" nodeType="withEffect">
                                  <p:stCondLst>
                                    <p:cond delay="1600"/>
                                  </p:stCondLst>
                                  <p:childTnLst>
                                    <p:set>
                                      <p:cBhvr>
                                        <p:cTn id="55" dur="1" fill="hold">
                                          <p:stCondLst>
                                            <p:cond delay="0"/>
                                          </p:stCondLst>
                                        </p:cTn>
                                        <p:tgtEl>
                                          <p:spTgt spid="35"/>
                                        </p:tgtEl>
                                        <p:attrNameLst>
                                          <p:attrName>style.visibility</p:attrName>
                                        </p:attrNameLst>
                                      </p:cBhvr>
                                      <p:to>
                                        <p:strVal val="visible"/>
                                      </p:to>
                                    </p:set>
                                    <p:animEffect transition="in" filter="wipe(up)">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latin typeface="微软雅黑" panose="020B0503020204020204" pitchFamily="34" charset="-122"/>
                <a:ea typeface="微软雅黑" panose="020B0503020204020204" pitchFamily="34" charset="-122"/>
              </a:rPr>
              <a:t>单击添加标题</a:t>
            </a:r>
          </a:p>
        </p:txBody>
      </p:sp>
      <p:grpSp>
        <p:nvGrpSpPr>
          <p:cNvPr id="5" name="组合 4"/>
          <p:cNvGrpSpPr/>
          <p:nvPr/>
        </p:nvGrpSpPr>
        <p:grpSpPr>
          <a:xfrm>
            <a:off x="1405371" y="1255353"/>
            <a:ext cx="1094509" cy="1094509"/>
            <a:chOff x="4179570" y="1588770"/>
            <a:chExt cx="2735580" cy="2735580"/>
          </a:xfrm>
        </p:grpSpPr>
        <p:sp>
          <p:nvSpPr>
            <p:cNvPr id="6" name="椭圆 5"/>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8" name="组合 7"/>
          <p:cNvGrpSpPr/>
          <p:nvPr/>
        </p:nvGrpSpPr>
        <p:grpSpPr>
          <a:xfrm>
            <a:off x="3151621" y="1255353"/>
            <a:ext cx="1094509" cy="1094509"/>
            <a:chOff x="4179570" y="1588770"/>
            <a:chExt cx="2735580" cy="2735580"/>
          </a:xfrm>
        </p:grpSpPr>
        <p:sp>
          <p:nvSpPr>
            <p:cNvPr id="9" name="椭圆 8"/>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1" name="组合 10"/>
          <p:cNvGrpSpPr/>
          <p:nvPr/>
        </p:nvGrpSpPr>
        <p:grpSpPr>
          <a:xfrm>
            <a:off x="4897872" y="1255353"/>
            <a:ext cx="1094509" cy="1094509"/>
            <a:chOff x="4179570" y="1588770"/>
            <a:chExt cx="2735580" cy="2735580"/>
          </a:xfrm>
        </p:grpSpPr>
        <p:sp>
          <p:nvSpPr>
            <p:cNvPr id="12" name="椭圆 11"/>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4" name="组合 13"/>
          <p:cNvGrpSpPr/>
          <p:nvPr/>
        </p:nvGrpSpPr>
        <p:grpSpPr>
          <a:xfrm>
            <a:off x="6644121" y="1255353"/>
            <a:ext cx="1094509" cy="1094509"/>
            <a:chOff x="4179570" y="1588770"/>
            <a:chExt cx="2735580" cy="2735580"/>
          </a:xfrm>
        </p:grpSpPr>
        <p:sp>
          <p:nvSpPr>
            <p:cNvPr id="15" name="椭圆 14"/>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7" name="文本框 16"/>
          <p:cNvSpPr txBox="1"/>
          <p:nvPr/>
        </p:nvSpPr>
        <p:spPr>
          <a:xfrm>
            <a:off x="1633451" y="1533598"/>
            <a:ext cx="636443" cy="553998"/>
          </a:xfrm>
          <a:prstGeom prst="rect">
            <a:avLst/>
          </a:prstGeom>
          <a:noFill/>
        </p:spPr>
        <p:txBody>
          <a:bodyPr wrap="square" rtlCol="0">
            <a:spAutoFit/>
          </a:bodyPr>
          <a:lstStyle/>
          <a:p>
            <a:pPr algn="ctr"/>
            <a:r>
              <a:rPr lang="en-US" altLang="zh-CN" sz="3000" dirty="0">
                <a:solidFill>
                  <a:srgbClr val="FFB850"/>
                </a:solidFill>
                <a:latin typeface="Impact" panose="020B0806030902050204" pitchFamily="34" charset="0"/>
              </a:rPr>
              <a:t>01</a:t>
            </a:r>
            <a:endParaRPr lang="zh-CN" altLang="en-US" sz="3000" dirty="0">
              <a:solidFill>
                <a:srgbClr val="FFB850"/>
              </a:solidFill>
              <a:latin typeface="Impact" panose="020B0806030902050204" pitchFamily="34" charset="0"/>
            </a:endParaRPr>
          </a:p>
        </p:txBody>
      </p:sp>
      <p:sp>
        <p:nvSpPr>
          <p:cNvPr id="18" name="文本框 17"/>
          <p:cNvSpPr txBox="1"/>
          <p:nvPr/>
        </p:nvSpPr>
        <p:spPr>
          <a:xfrm>
            <a:off x="3380653" y="1533598"/>
            <a:ext cx="636443" cy="553998"/>
          </a:xfrm>
          <a:prstGeom prst="rect">
            <a:avLst/>
          </a:prstGeom>
          <a:noFill/>
        </p:spPr>
        <p:txBody>
          <a:bodyPr wrap="square" rtlCol="0">
            <a:spAutoFit/>
          </a:bodyPr>
          <a:lstStyle/>
          <a:p>
            <a:pPr algn="ctr"/>
            <a:r>
              <a:rPr lang="en-US" altLang="zh-CN" sz="3000" dirty="0">
                <a:solidFill>
                  <a:srgbClr val="01ACBE"/>
                </a:solidFill>
                <a:latin typeface="Impact" panose="020B0806030902050204" pitchFamily="34" charset="0"/>
              </a:rPr>
              <a:t>02</a:t>
            </a:r>
            <a:endParaRPr lang="zh-CN" altLang="en-US" sz="3000" dirty="0">
              <a:solidFill>
                <a:srgbClr val="01ACBE"/>
              </a:solidFill>
              <a:latin typeface="Impact" panose="020B0806030902050204" pitchFamily="34" charset="0"/>
            </a:endParaRPr>
          </a:p>
        </p:txBody>
      </p:sp>
      <p:sp>
        <p:nvSpPr>
          <p:cNvPr id="19" name="文本框 18"/>
          <p:cNvSpPr txBox="1"/>
          <p:nvPr/>
        </p:nvSpPr>
        <p:spPr>
          <a:xfrm>
            <a:off x="5126904" y="1533598"/>
            <a:ext cx="636443" cy="553998"/>
          </a:xfrm>
          <a:prstGeom prst="rect">
            <a:avLst/>
          </a:prstGeom>
          <a:noFill/>
        </p:spPr>
        <p:txBody>
          <a:bodyPr wrap="square" rtlCol="0">
            <a:spAutoFit/>
          </a:bodyPr>
          <a:lstStyle/>
          <a:p>
            <a:pPr algn="ctr"/>
            <a:r>
              <a:rPr lang="en-US" altLang="zh-CN" sz="3000" dirty="0">
                <a:solidFill>
                  <a:srgbClr val="E87071"/>
                </a:solidFill>
                <a:latin typeface="Impact" panose="020B0806030902050204" pitchFamily="34" charset="0"/>
              </a:rPr>
              <a:t>03</a:t>
            </a:r>
            <a:endParaRPr lang="zh-CN" altLang="en-US" sz="3000" dirty="0">
              <a:solidFill>
                <a:srgbClr val="E87071"/>
              </a:solidFill>
              <a:latin typeface="Impact" panose="020B0806030902050204" pitchFamily="34" charset="0"/>
            </a:endParaRPr>
          </a:p>
        </p:txBody>
      </p:sp>
      <p:sp>
        <p:nvSpPr>
          <p:cNvPr id="20" name="文本框 19"/>
          <p:cNvSpPr txBox="1"/>
          <p:nvPr/>
        </p:nvSpPr>
        <p:spPr>
          <a:xfrm>
            <a:off x="6873154" y="1533598"/>
            <a:ext cx="636443" cy="553998"/>
          </a:xfrm>
          <a:prstGeom prst="rect">
            <a:avLst/>
          </a:prstGeom>
          <a:noFill/>
        </p:spPr>
        <p:txBody>
          <a:bodyPr wrap="square" rtlCol="0">
            <a:spAutoFit/>
          </a:bodyPr>
          <a:lstStyle/>
          <a:p>
            <a:pPr algn="ctr"/>
            <a:r>
              <a:rPr lang="en-US" altLang="zh-CN" sz="3000" dirty="0">
                <a:solidFill>
                  <a:srgbClr val="663A77"/>
                </a:solidFill>
                <a:latin typeface="Impact" panose="020B0806030902050204" pitchFamily="34" charset="0"/>
              </a:rPr>
              <a:t>04</a:t>
            </a:r>
            <a:endParaRPr lang="zh-CN" altLang="en-US" sz="3000" dirty="0">
              <a:solidFill>
                <a:srgbClr val="663A77"/>
              </a:solidFill>
              <a:latin typeface="Impact" panose="020B0806030902050204" pitchFamily="34" charset="0"/>
            </a:endParaRPr>
          </a:p>
        </p:txBody>
      </p:sp>
      <p:grpSp>
        <p:nvGrpSpPr>
          <p:cNvPr id="21" name="组合 20"/>
          <p:cNvGrpSpPr/>
          <p:nvPr/>
        </p:nvGrpSpPr>
        <p:grpSpPr>
          <a:xfrm>
            <a:off x="1201037" y="3836976"/>
            <a:ext cx="1627000" cy="796930"/>
            <a:chOff x="3776606" y="2004244"/>
            <a:chExt cx="2169333" cy="1062573"/>
          </a:xfrm>
        </p:grpSpPr>
        <p:sp>
          <p:nvSpPr>
            <p:cNvPr id="22" name="文本框 21"/>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23" name="文本框 22"/>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4" name="组合 23"/>
          <p:cNvGrpSpPr/>
          <p:nvPr/>
        </p:nvGrpSpPr>
        <p:grpSpPr>
          <a:xfrm>
            <a:off x="2948239" y="3836976"/>
            <a:ext cx="1627000" cy="796930"/>
            <a:chOff x="3776606" y="2004244"/>
            <a:chExt cx="2169333" cy="1062573"/>
          </a:xfrm>
        </p:grpSpPr>
        <p:sp>
          <p:nvSpPr>
            <p:cNvPr id="25" name="文本框 24"/>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26" name="文本框 25"/>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7" name="组合 26"/>
          <p:cNvGrpSpPr/>
          <p:nvPr/>
        </p:nvGrpSpPr>
        <p:grpSpPr>
          <a:xfrm>
            <a:off x="4694490" y="3836976"/>
            <a:ext cx="1627000" cy="796930"/>
            <a:chOff x="3776606" y="2004244"/>
            <a:chExt cx="2169333" cy="1062573"/>
          </a:xfrm>
        </p:grpSpPr>
        <p:sp>
          <p:nvSpPr>
            <p:cNvPr id="28" name="文本框 27"/>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29" name="文本框 28"/>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30" name="组合 29"/>
          <p:cNvGrpSpPr/>
          <p:nvPr/>
        </p:nvGrpSpPr>
        <p:grpSpPr>
          <a:xfrm>
            <a:off x="6440739" y="3836976"/>
            <a:ext cx="1627000" cy="796930"/>
            <a:chOff x="3776606" y="2004244"/>
            <a:chExt cx="2169333" cy="1062573"/>
          </a:xfrm>
        </p:grpSpPr>
        <p:sp>
          <p:nvSpPr>
            <p:cNvPr id="31" name="文本框 30"/>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32" name="文本框 31"/>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33" name="Group 4"/>
          <p:cNvGrpSpPr>
            <a:grpSpLocks noChangeAspect="1"/>
          </p:cNvGrpSpPr>
          <p:nvPr/>
        </p:nvGrpSpPr>
        <p:grpSpPr bwMode="auto">
          <a:xfrm>
            <a:off x="1793951" y="3324442"/>
            <a:ext cx="315440" cy="369659"/>
            <a:chOff x="1776" y="1776"/>
            <a:chExt cx="64" cy="75"/>
          </a:xfrm>
          <a:solidFill>
            <a:srgbClr val="FFB850"/>
          </a:solidFill>
          <a:effectLst/>
        </p:grpSpPr>
        <p:sp>
          <p:nvSpPr>
            <p:cNvPr id="34"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6"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8" name="Group 18"/>
          <p:cNvGrpSpPr>
            <a:grpSpLocks noChangeAspect="1"/>
          </p:cNvGrpSpPr>
          <p:nvPr/>
        </p:nvGrpSpPr>
        <p:grpSpPr bwMode="auto">
          <a:xfrm>
            <a:off x="7015178" y="3355880"/>
            <a:ext cx="352392" cy="328364"/>
            <a:chOff x="3802" y="2858"/>
            <a:chExt cx="616" cy="574"/>
          </a:xfrm>
          <a:solidFill>
            <a:srgbClr val="663A77"/>
          </a:solidFill>
          <a:effectLst/>
        </p:grpSpPr>
        <p:sp>
          <p:nvSpPr>
            <p:cNvPr id="3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4" name="Group 13"/>
          <p:cNvGrpSpPr>
            <a:grpSpLocks noChangeAspect="1"/>
          </p:cNvGrpSpPr>
          <p:nvPr/>
        </p:nvGrpSpPr>
        <p:grpSpPr bwMode="auto">
          <a:xfrm>
            <a:off x="3506539" y="3305797"/>
            <a:ext cx="384668" cy="389210"/>
            <a:chOff x="2426" y="2781"/>
            <a:chExt cx="593" cy="600"/>
          </a:xfrm>
          <a:solidFill>
            <a:srgbClr val="01ACBE"/>
          </a:solidFill>
          <a:effectLst/>
        </p:grpSpPr>
        <p:sp>
          <p:nvSpPr>
            <p:cNvPr id="4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7" name="组合 46"/>
          <p:cNvGrpSpPr/>
          <p:nvPr/>
        </p:nvGrpSpPr>
        <p:grpSpPr>
          <a:xfrm>
            <a:off x="5298735" y="3337790"/>
            <a:ext cx="330572" cy="359730"/>
            <a:chOff x="4873620" y="1965325"/>
            <a:chExt cx="269882" cy="293688"/>
          </a:xfrm>
          <a:solidFill>
            <a:srgbClr val="E87071"/>
          </a:solidFill>
          <a:effectLst/>
        </p:grpSpPr>
        <p:sp>
          <p:nvSpPr>
            <p:cNvPr id="48"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2" name="组合 51"/>
          <p:cNvGrpSpPr/>
          <p:nvPr/>
        </p:nvGrpSpPr>
        <p:grpSpPr>
          <a:xfrm>
            <a:off x="1922494" y="2411580"/>
            <a:ext cx="58353" cy="811397"/>
            <a:chOff x="2563325" y="3120190"/>
            <a:chExt cx="77804" cy="1081862"/>
          </a:xfrm>
        </p:grpSpPr>
        <p:sp>
          <p:nvSpPr>
            <p:cNvPr id="53" name="椭圆 52"/>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54" name="直接连接符 53"/>
            <p:cNvCxnSpPr>
              <a:stCxn id="53"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56" name="组合 55"/>
          <p:cNvGrpSpPr/>
          <p:nvPr/>
        </p:nvGrpSpPr>
        <p:grpSpPr>
          <a:xfrm>
            <a:off x="3667523" y="2411580"/>
            <a:ext cx="58353" cy="811397"/>
            <a:chOff x="2563325" y="3120190"/>
            <a:chExt cx="77804" cy="1081862"/>
          </a:xfrm>
        </p:grpSpPr>
        <p:sp>
          <p:nvSpPr>
            <p:cNvPr id="57" name="椭圆 56"/>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58" name="直接连接符 57"/>
            <p:cNvCxnSpPr>
              <a:stCxn id="57"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60" name="组合 59"/>
          <p:cNvGrpSpPr/>
          <p:nvPr/>
        </p:nvGrpSpPr>
        <p:grpSpPr>
          <a:xfrm>
            <a:off x="5417264" y="2411580"/>
            <a:ext cx="58353" cy="811397"/>
            <a:chOff x="2563325" y="3120190"/>
            <a:chExt cx="77804" cy="1081862"/>
          </a:xfrm>
        </p:grpSpPr>
        <p:sp>
          <p:nvSpPr>
            <p:cNvPr id="61" name="椭圆 60"/>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62" name="直接连接符 61"/>
            <p:cNvCxnSpPr>
              <a:stCxn id="61"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64" name="组合 63"/>
          <p:cNvGrpSpPr/>
          <p:nvPr/>
        </p:nvGrpSpPr>
        <p:grpSpPr>
          <a:xfrm>
            <a:off x="7162198" y="2411580"/>
            <a:ext cx="58353" cy="811397"/>
            <a:chOff x="2563325" y="3120190"/>
            <a:chExt cx="77804" cy="1081862"/>
          </a:xfrm>
        </p:grpSpPr>
        <p:sp>
          <p:nvSpPr>
            <p:cNvPr id="65" name="椭圆 64"/>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66" name="直接连接符 65"/>
            <p:cNvCxnSpPr>
              <a:stCxn id="65"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1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14:bounceEnd="40000">
                                          <p:cBhvr additive="base">
                                            <p:cTn id="15" dur="1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14:presetBounceEnd="40000">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14:bounceEnd="40000">
                                          <p:cBhvr additive="base">
                                            <p:cTn id="23" dur="1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4" dur="1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50"/>
                                            <p:tgtEl>
                                              <p:spTgt spid="19"/>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50"/>
                                            <p:tgtEl>
                                              <p:spTgt spid="20"/>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childTnLst>
                              </p:cTn>
                            </p:par>
                            <p:par>
                              <p:cTn id="45" fill="hold">
                                <p:stCondLst>
                                  <p:cond delay="4500"/>
                                </p:stCondLst>
                                <p:childTnLst>
                                  <p:par>
                                    <p:cTn id="46" presetID="14" presetClass="entr" presetSubtype="1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500"/>
                                            <p:tgtEl>
                                              <p:spTgt spid="33"/>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up)">
                                          <p:cBhvr>
                                            <p:cTn id="56" dur="500"/>
                                            <p:tgtEl>
                                              <p:spTgt spid="56"/>
                                            </p:tgtEl>
                                          </p:cBhvr>
                                        </p:animEffect>
                                      </p:childTnLst>
                                    </p:cTn>
                                  </p:par>
                                </p:childTnLst>
                              </p:cTn>
                            </p:par>
                            <p:par>
                              <p:cTn id="57" fill="hold">
                                <p:stCondLst>
                                  <p:cond delay="6000"/>
                                </p:stCondLst>
                                <p:childTnLst>
                                  <p:par>
                                    <p:cTn id="58" presetID="14" presetClass="entr" presetSubtype="1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childTnLst>
                              </p:cTn>
                            </p:par>
                            <p:par>
                              <p:cTn id="65" fill="hold">
                                <p:stCondLst>
                                  <p:cond delay="7000"/>
                                </p:stCondLst>
                                <p:childTnLst>
                                  <p:par>
                                    <p:cTn id="66" presetID="22" presetClass="entr" presetSubtype="1"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up)">
                                          <p:cBhvr>
                                            <p:cTn id="68" dur="500"/>
                                            <p:tgtEl>
                                              <p:spTgt spid="60"/>
                                            </p:tgtEl>
                                          </p:cBhvr>
                                        </p:animEffect>
                                      </p:childTnLst>
                                    </p:cTn>
                                  </p:par>
                                </p:childTnLst>
                              </p:cTn>
                            </p:par>
                            <p:par>
                              <p:cTn id="69" fill="hold">
                                <p:stCondLst>
                                  <p:cond delay="7500"/>
                                </p:stCondLst>
                                <p:childTnLst>
                                  <p:par>
                                    <p:cTn id="70" presetID="14" presetClass="entr" presetSubtype="10"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500"/>
                                            <p:tgtEl>
                                              <p:spTgt spid="47"/>
                                            </p:tgtEl>
                                          </p:cBhvr>
                                        </p:animEffect>
                                      </p:childTnLst>
                                    </p:cTn>
                                  </p:par>
                                </p:childTnLst>
                              </p:cTn>
                            </p:par>
                            <p:par>
                              <p:cTn id="73" fill="hold">
                                <p:stCondLst>
                                  <p:cond delay="8000"/>
                                </p:stCondLst>
                                <p:childTnLst>
                                  <p:par>
                                    <p:cTn id="74" presetID="22" presetClass="entr" presetSubtype="1"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up)">
                                          <p:cBhvr>
                                            <p:cTn id="76" dur="500"/>
                                            <p:tgtEl>
                                              <p:spTgt spid="27"/>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up)">
                                          <p:cBhvr>
                                            <p:cTn id="80" dur="500"/>
                                            <p:tgtEl>
                                              <p:spTgt spid="64"/>
                                            </p:tgtEl>
                                          </p:cBhvr>
                                        </p:animEffect>
                                      </p:childTnLst>
                                    </p:cTn>
                                  </p:par>
                                </p:childTnLst>
                              </p:cTn>
                            </p:par>
                            <p:par>
                              <p:cTn id="81" fill="hold">
                                <p:stCondLst>
                                  <p:cond delay="9000"/>
                                </p:stCondLst>
                                <p:childTnLst>
                                  <p:par>
                                    <p:cTn id="82" presetID="14" presetClass="entr" presetSubtype="10"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randombar(horizontal)">
                                          <p:cBhvr>
                                            <p:cTn id="84" dur="500"/>
                                            <p:tgtEl>
                                              <p:spTgt spid="38"/>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0-#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0-#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0-#ppt_w/2"/>
                                              </p:val>
                                            </p:tav>
                                            <p:tav tm="100000">
                                              <p:val>
                                                <p:strVal val="#ppt_x"/>
                                              </p:val>
                                            </p:tav>
                                          </p:tavLst>
                                        </p:anim>
                                        <p:anim calcmode="lin" valueType="num">
                                          <p:cBhvr additive="base">
                                            <p:cTn id="20" dur="1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0-#ppt_w/2"/>
                                              </p:val>
                                            </p:tav>
                                            <p:tav tm="100000">
                                              <p:val>
                                                <p:strVal val="#ppt_x"/>
                                              </p:val>
                                            </p:tav>
                                          </p:tavLst>
                                        </p:anim>
                                        <p:anim calcmode="lin" valueType="num">
                                          <p:cBhvr additive="base">
                                            <p:cTn id="24" dur="1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50"/>
                                            <p:tgtEl>
                                              <p:spTgt spid="19"/>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50"/>
                                            <p:tgtEl>
                                              <p:spTgt spid="20"/>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childTnLst>
                              </p:cTn>
                            </p:par>
                            <p:par>
                              <p:cTn id="45" fill="hold">
                                <p:stCondLst>
                                  <p:cond delay="4500"/>
                                </p:stCondLst>
                                <p:childTnLst>
                                  <p:par>
                                    <p:cTn id="46" presetID="14" presetClass="entr" presetSubtype="1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500"/>
                                            <p:tgtEl>
                                              <p:spTgt spid="33"/>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up)">
                                          <p:cBhvr>
                                            <p:cTn id="56" dur="500"/>
                                            <p:tgtEl>
                                              <p:spTgt spid="56"/>
                                            </p:tgtEl>
                                          </p:cBhvr>
                                        </p:animEffect>
                                      </p:childTnLst>
                                    </p:cTn>
                                  </p:par>
                                </p:childTnLst>
                              </p:cTn>
                            </p:par>
                            <p:par>
                              <p:cTn id="57" fill="hold">
                                <p:stCondLst>
                                  <p:cond delay="6000"/>
                                </p:stCondLst>
                                <p:childTnLst>
                                  <p:par>
                                    <p:cTn id="58" presetID="14" presetClass="entr" presetSubtype="1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childTnLst>
                              </p:cTn>
                            </p:par>
                            <p:par>
                              <p:cTn id="65" fill="hold">
                                <p:stCondLst>
                                  <p:cond delay="7000"/>
                                </p:stCondLst>
                                <p:childTnLst>
                                  <p:par>
                                    <p:cTn id="66" presetID="22" presetClass="entr" presetSubtype="1"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up)">
                                          <p:cBhvr>
                                            <p:cTn id="68" dur="500"/>
                                            <p:tgtEl>
                                              <p:spTgt spid="60"/>
                                            </p:tgtEl>
                                          </p:cBhvr>
                                        </p:animEffect>
                                      </p:childTnLst>
                                    </p:cTn>
                                  </p:par>
                                </p:childTnLst>
                              </p:cTn>
                            </p:par>
                            <p:par>
                              <p:cTn id="69" fill="hold">
                                <p:stCondLst>
                                  <p:cond delay="7500"/>
                                </p:stCondLst>
                                <p:childTnLst>
                                  <p:par>
                                    <p:cTn id="70" presetID="14" presetClass="entr" presetSubtype="10"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500"/>
                                            <p:tgtEl>
                                              <p:spTgt spid="47"/>
                                            </p:tgtEl>
                                          </p:cBhvr>
                                        </p:animEffect>
                                      </p:childTnLst>
                                    </p:cTn>
                                  </p:par>
                                </p:childTnLst>
                              </p:cTn>
                            </p:par>
                            <p:par>
                              <p:cTn id="73" fill="hold">
                                <p:stCondLst>
                                  <p:cond delay="8000"/>
                                </p:stCondLst>
                                <p:childTnLst>
                                  <p:par>
                                    <p:cTn id="74" presetID="22" presetClass="entr" presetSubtype="1"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up)">
                                          <p:cBhvr>
                                            <p:cTn id="76" dur="500"/>
                                            <p:tgtEl>
                                              <p:spTgt spid="27"/>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up)">
                                          <p:cBhvr>
                                            <p:cTn id="80" dur="500"/>
                                            <p:tgtEl>
                                              <p:spTgt spid="64"/>
                                            </p:tgtEl>
                                          </p:cBhvr>
                                        </p:animEffect>
                                      </p:childTnLst>
                                    </p:cTn>
                                  </p:par>
                                </p:childTnLst>
                              </p:cTn>
                            </p:par>
                            <p:par>
                              <p:cTn id="81" fill="hold">
                                <p:stCondLst>
                                  <p:cond delay="9000"/>
                                </p:stCondLst>
                                <p:childTnLst>
                                  <p:par>
                                    <p:cTn id="82" presetID="14" presetClass="entr" presetSubtype="10"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randombar(horizontal)">
                                          <p:cBhvr>
                                            <p:cTn id="84" dur="500"/>
                                            <p:tgtEl>
                                              <p:spTgt spid="38"/>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latin typeface="微软雅黑" panose="020B0503020204020204" pitchFamily="34" charset="-122"/>
                <a:ea typeface="微软雅黑" panose="020B0503020204020204" pitchFamily="34" charset="-122"/>
              </a:rPr>
              <a:t>单击添加标题</a:t>
            </a:r>
          </a:p>
        </p:txBody>
      </p:sp>
      <p:grpSp>
        <p:nvGrpSpPr>
          <p:cNvPr id="3" name="组合 2"/>
          <p:cNvGrpSpPr/>
          <p:nvPr/>
        </p:nvGrpSpPr>
        <p:grpSpPr>
          <a:xfrm>
            <a:off x="2428932" y="2075174"/>
            <a:ext cx="3790512" cy="2349749"/>
            <a:chOff x="5651500" y="2234434"/>
            <a:chExt cx="5324249" cy="2728687"/>
          </a:xfrm>
          <a:effectLst>
            <a:outerShdw blurRad="381000" dist="1066800" dir="7200000" algn="tr" rotWithShape="0">
              <a:prstClr val="black">
                <a:alpha val="17000"/>
              </a:prstClr>
            </a:outerShdw>
          </a:effectLst>
          <a:scene3d>
            <a:camera prst="isometricTopUp">
              <a:rot lat="18538529" lon="19134282" rev="3600000"/>
            </a:camera>
            <a:lightRig rig="threePt" dir="t"/>
          </a:scene3d>
        </p:grpSpPr>
        <p:sp>
          <p:nvSpPr>
            <p:cNvPr id="5" name="圆角矩形 4"/>
            <p:cNvSpPr/>
            <p:nvPr/>
          </p:nvSpPr>
          <p:spPr>
            <a:xfrm>
              <a:off x="5651500" y="2234435"/>
              <a:ext cx="5324249" cy="2728686"/>
            </a:xfrm>
            <a:prstGeom prst="roundRect">
              <a:avLst>
                <a:gd name="adj" fmla="val 9353"/>
              </a:avLst>
            </a:prstGeom>
            <a:solidFill>
              <a:srgbClr val="D7DBE1"/>
            </a:solidFill>
            <a:ln>
              <a:noFill/>
            </a:ln>
            <a:sp3d extrusionH="273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矩形 5"/>
            <p:cNvSpPr/>
            <p:nvPr/>
          </p:nvSpPr>
          <p:spPr>
            <a:xfrm>
              <a:off x="6238648" y="2234434"/>
              <a:ext cx="4149952" cy="2728687"/>
            </a:xfrm>
            <a:prstGeom prst="rect">
              <a:avLst/>
            </a:prstGeom>
            <a:solidFill>
              <a:srgbClr val="383838"/>
            </a:solidFill>
            <a:ln>
              <a:noFill/>
            </a:ln>
            <a:sp3d extrusionH="273050">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7" name="组合 6"/>
          <p:cNvGrpSpPr/>
          <p:nvPr/>
        </p:nvGrpSpPr>
        <p:grpSpPr>
          <a:xfrm>
            <a:off x="2817687" y="1790700"/>
            <a:ext cx="2954491" cy="2824489"/>
            <a:chOff x="3756426" y="1951233"/>
            <a:chExt cx="3938808" cy="3766857"/>
          </a:xfrm>
        </p:grpSpPr>
        <p:sp>
          <p:nvSpPr>
            <p:cNvPr id="8" name="矩形 7"/>
            <p:cNvSpPr/>
            <p:nvPr/>
          </p:nvSpPr>
          <p:spPr>
            <a:xfrm>
              <a:off x="3756426" y="1951233"/>
              <a:ext cx="3938808" cy="3133724"/>
            </a:xfrm>
            <a:prstGeom prst="rect">
              <a:avLst/>
            </a:prstGeom>
            <a:solidFill>
              <a:srgbClr val="01ACBE"/>
            </a:solidFill>
            <a:ln>
              <a:noFill/>
            </a:ln>
            <a:scene3d>
              <a:camera prst="isometricTopUp">
                <a:rot lat="18538529" lon="19134282" rev="3600000"/>
              </a:camera>
              <a:lightRig rig="threePt" dir="t">
                <a:rot lat="0" lon="0" rev="0"/>
              </a:lightRig>
            </a:scene3d>
            <a:sp3d extrusionH="44450">
              <a:extrusionClr>
                <a:srgbClr val="12E8F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矩形 8"/>
            <p:cNvSpPr/>
            <p:nvPr/>
          </p:nvSpPr>
          <p:spPr>
            <a:xfrm>
              <a:off x="4042505" y="2584366"/>
              <a:ext cx="788880" cy="3133724"/>
            </a:xfrm>
            <a:prstGeom prst="rect">
              <a:avLst/>
            </a:prstGeom>
            <a:solidFill>
              <a:srgbClr val="01839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zh-CN" altLang="en-US" sz="1800" dirty="0">
                  <a:latin typeface="时尚中黑简体" panose="01010104010101010101" pitchFamily="2" charset="-122"/>
                  <a:ea typeface="时尚中黑简体" panose="01010104010101010101" pitchFamily="2" charset="-122"/>
                </a:rPr>
                <a:t>在此添加标题</a:t>
              </a:r>
            </a:p>
          </p:txBody>
        </p:sp>
        <p:sp>
          <p:nvSpPr>
            <p:cNvPr id="10" name="矩形 9"/>
            <p:cNvSpPr/>
            <p:nvPr/>
          </p:nvSpPr>
          <p:spPr>
            <a:xfrm>
              <a:off x="4691398" y="2265042"/>
              <a:ext cx="788880" cy="3133724"/>
            </a:xfrm>
            <a:prstGeom prst="rect">
              <a:avLst/>
            </a:prstGeom>
            <a:solidFill>
              <a:srgbClr val="E8707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zh-CN" altLang="en-US" sz="1800" dirty="0">
                  <a:latin typeface="时尚中黑简体" panose="01010104010101010101" pitchFamily="2" charset="-122"/>
                  <a:ea typeface="时尚中黑简体" panose="01010104010101010101" pitchFamily="2" charset="-122"/>
                </a:rPr>
                <a:t>在此添加标题</a:t>
              </a:r>
            </a:p>
          </p:txBody>
        </p:sp>
      </p:grpSp>
      <p:sp>
        <p:nvSpPr>
          <p:cNvPr id="11" name="任意多边形 10"/>
          <p:cNvSpPr/>
          <p:nvPr/>
        </p:nvSpPr>
        <p:spPr>
          <a:xfrm rot="5400000">
            <a:off x="3757914" y="2752581"/>
            <a:ext cx="1318805" cy="109134"/>
          </a:xfrm>
          <a:custGeom>
            <a:avLst/>
            <a:gdLst>
              <a:gd name="connsiteX0" fmla="*/ 143379 w 2832587"/>
              <a:gd name="connsiteY0" fmla="*/ 188685 h 377372"/>
              <a:gd name="connsiteX1" fmla="*/ 196300 w 2832587"/>
              <a:gd name="connsiteY1" fmla="*/ 241606 h 377372"/>
              <a:gd name="connsiteX2" fmla="*/ 1623283 w 2832587"/>
              <a:gd name="connsiteY2" fmla="*/ 241606 h 377372"/>
              <a:gd name="connsiteX3" fmla="*/ 1676204 w 2832587"/>
              <a:gd name="connsiteY3" fmla="*/ 188685 h 377372"/>
              <a:gd name="connsiteX4" fmla="*/ 1623283 w 2832587"/>
              <a:gd name="connsiteY4" fmla="*/ 135764 h 377372"/>
              <a:gd name="connsiteX5" fmla="*/ 196300 w 2832587"/>
              <a:gd name="connsiteY5" fmla="*/ 135764 h 377372"/>
              <a:gd name="connsiteX6" fmla="*/ 143379 w 2832587"/>
              <a:gd name="connsiteY6" fmla="*/ 188685 h 377372"/>
              <a:gd name="connsiteX7" fmla="*/ 0 w 2832587"/>
              <a:gd name="connsiteY7" fmla="*/ 188686 h 377372"/>
              <a:gd name="connsiteX8" fmla="*/ 14828 w 2832587"/>
              <a:gd name="connsiteY8" fmla="*/ 115241 h 377372"/>
              <a:gd name="connsiteX9" fmla="*/ 188686 w 2832587"/>
              <a:gd name="connsiteY9" fmla="*/ 0 h 377372"/>
              <a:gd name="connsiteX10" fmla="*/ 2643901 w 2832587"/>
              <a:gd name="connsiteY10" fmla="*/ 0 h 377372"/>
              <a:gd name="connsiteX11" fmla="*/ 2832587 w 2832587"/>
              <a:gd name="connsiteY11" fmla="*/ 188686 h 377372"/>
              <a:gd name="connsiteX12" fmla="*/ 2832586 w 2832587"/>
              <a:gd name="connsiteY12" fmla="*/ 188686 h 377372"/>
              <a:gd name="connsiteX13" fmla="*/ 2643900 w 2832587"/>
              <a:gd name="connsiteY13" fmla="*/ 377372 h 377372"/>
              <a:gd name="connsiteX14" fmla="*/ 188686 w 2832587"/>
              <a:gd name="connsiteY14" fmla="*/ 377371 h 377372"/>
              <a:gd name="connsiteX15" fmla="*/ 14828 w 2832587"/>
              <a:gd name="connsiteY15" fmla="*/ 262130 h 377372"/>
              <a:gd name="connsiteX16" fmla="*/ 0 w 2832587"/>
              <a:gd name="connsiteY16" fmla="*/ 188686 h 377372"/>
              <a:gd name="connsiteX17" fmla="*/ 0 w 2832587"/>
              <a:gd name="connsiteY17" fmla="*/ 188685 h 377372"/>
              <a:gd name="connsiteX18" fmla="*/ 0 w 2832587"/>
              <a:gd name="connsiteY18" fmla="*/ 188686 h 37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587" h="377372">
                <a:moveTo>
                  <a:pt x="143379" y="188685"/>
                </a:moveTo>
                <a:cubicBezTo>
                  <a:pt x="143379" y="217912"/>
                  <a:pt x="167073" y="241606"/>
                  <a:pt x="196300" y="241606"/>
                </a:cubicBezTo>
                <a:lnTo>
                  <a:pt x="1623283" y="241606"/>
                </a:lnTo>
                <a:cubicBezTo>
                  <a:pt x="1652510" y="241606"/>
                  <a:pt x="1676204" y="217912"/>
                  <a:pt x="1676204" y="188685"/>
                </a:cubicBezTo>
                <a:cubicBezTo>
                  <a:pt x="1676204" y="159458"/>
                  <a:pt x="1652510" y="135764"/>
                  <a:pt x="1623283" y="135764"/>
                </a:cubicBezTo>
                <a:lnTo>
                  <a:pt x="196300" y="135764"/>
                </a:lnTo>
                <a:cubicBezTo>
                  <a:pt x="167073" y="135764"/>
                  <a:pt x="143379" y="159458"/>
                  <a:pt x="143379" y="188685"/>
                </a:cubicBezTo>
                <a:close/>
                <a:moveTo>
                  <a:pt x="0" y="188686"/>
                </a:moveTo>
                <a:lnTo>
                  <a:pt x="14828" y="115241"/>
                </a:lnTo>
                <a:cubicBezTo>
                  <a:pt x="43472" y="47519"/>
                  <a:pt x="110530" y="0"/>
                  <a:pt x="188686" y="0"/>
                </a:cubicBezTo>
                <a:lnTo>
                  <a:pt x="2643901" y="0"/>
                </a:lnTo>
                <a:cubicBezTo>
                  <a:pt x="2748109" y="0"/>
                  <a:pt x="2832587" y="84478"/>
                  <a:pt x="2832587" y="188686"/>
                </a:cubicBezTo>
                <a:lnTo>
                  <a:pt x="2832586" y="188686"/>
                </a:lnTo>
                <a:cubicBezTo>
                  <a:pt x="2832586" y="292894"/>
                  <a:pt x="2748108" y="377372"/>
                  <a:pt x="2643900" y="377372"/>
                </a:cubicBezTo>
                <a:lnTo>
                  <a:pt x="188686" y="377371"/>
                </a:lnTo>
                <a:cubicBezTo>
                  <a:pt x="110530" y="377371"/>
                  <a:pt x="43472" y="329852"/>
                  <a:pt x="14828" y="262130"/>
                </a:cubicBezTo>
                <a:close/>
                <a:moveTo>
                  <a:pt x="0" y="188686"/>
                </a:moveTo>
                <a:lnTo>
                  <a:pt x="0" y="188685"/>
                </a:lnTo>
                <a:lnTo>
                  <a:pt x="0" y="188686"/>
                </a:lnTo>
                <a:close/>
              </a:path>
            </a:pathLst>
          </a:custGeom>
          <a:solidFill>
            <a:schemeClr val="bg1"/>
          </a:solidFill>
          <a:ln>
            <a:noFill/>
          </a:ln>
          <a:effectLst>
            <a:outerShdw blurRad="101600" dist="355600" dir="7200000" algn="l" rotWithShape="0">
              <a:prstClr val="black">
                <a:alpha val="10000"/>
              </a:prstClr>
            </a:outerShdw>
          </a:effectLst>
          <a:scene3d>
            <a:camera prst="isometricTopUp">
              <a:rot lat="19946110" lon="2665944" rev="19937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4215846" y="1735935"/>
            <a:ext cx="589876" cy="803092"/>
            <a:chOff x="5620395" y="1897251"/>
            <a:chExt cx="786399" cy="1071037"/>
          </a:xfrm>
        </p:grpSpPr>
        <p:sp>
          <p:nvSpPr>
            <p:cNvPr id="13" name="矩形 12"/>
            <p:cNvSpPr/>
            <p:nvPr/>
          </p:nvSpPr>
          <p:spPr>
            <a:xfrm>
              <a:off x="5620395" y="1897251"/>
              <a:ext cx="786399" cy="1071037"/>
            </a:xfrm>
            <a:prstGeom prst="rect">
              <a:avLst/>
            </a:prstGeom>
            <a:solidFill>
              <a:schemeClr val="accent6">
                <a:lumMod val="75000"/>
              </a:schemeClr>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Freeform 48"/>
            <p:cNvSpPr>
              <a:spLocks noEditPoints="1"/>
            </p:cNvSpPr>
            <p:nvPr/>
          </p:nvSpPr>
          <p:spPr bwMode="auto">
            <a:xfrm>
              <a:off x="5796298" y="219949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lstStyle/>
            <a:p>
              <a:endParaRPr lang="zh-CN" altLang="en-US" sz="1015"/>
            </a:p>
          </p:txBody>
        </p:sp>
      </p:grpSp>
      <p:grpSp>
        <p:nvGrpSpPr>
          <p:cNvPr id="15" name="组合 14"/>
          <p:cNvGrpSpPr/>
          <p:nvPr/>
        </p:nvGrpSpPr>
        <p:grpSpPr>
          <a:xfrm>
            <a:off x="4871925" y="2080344"/>
            <a:ext cx="589876" cy="803092"/>
            <a:chOff x="6495053" y="2356569"/>
            <a:chExt cx="786399" cy="1071037"/>
          </a:xfrm>
        </p:grpSpPr>
        <p:sp>
          <p:nvSpPr>
            <p:cNvPr id="16" name="矩形 15"/>
            <p:cNvSpPr/>
            <p:nvPr/>
          </p:nvSpPr>
          <p:spPr>
            <a:xfrm>
              <a:off x="6495053" y="2356569"/>
              <a:ext cx="786399" cy="1071037"/>
            </a:xfrm>
            <a:prstGeom prst="rect">
              <a:avLst/>
            </a:prstGeom>
            <a:solidFill>
              <a:srgbClr val="7030A0"/>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Freeform 48"/>
            <p:cNvSpPr>
              <a:spLocks noEditPoints="1"/>
            </p:cNvSpPr>
            <p:nvPr/>
          </p:nvSpPr>
          <p:spPr bwMode="auto">
            <a:xfrm>
              <a:off x="6660601" y="266576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lstStyle/>
            <a:p>
              <a:endParaRPr lang="zh-CN" altLang="en-US" sz="1015"/>
            </a:p>
          </p:txBody>
        </p:sp>
      </p:grpSp>
      <p:grpSp>
        <p:nvGrpSpPr>
          <p:cNvPr id="18" name="组合 17"/>
          <p:cNvGrpSpPr/>
          <p:nvPr/>
        </p:nvGrpSpPr>
        <p:grpSpPr>
          <a:xfrm>
            <a:off x="3081978" y="2166049"/>
            <a:ext cx="589876" cy="803092"/>
            <a:chOff x="4108768" y="2470868"/>
            <a:chExt cx="786399" cy="1071037"/>
          </a:xfrm>
        </p:grpSpPr>
        <p:sp>
          <p:nvSpPr>
            <p:cNvPr id="19" name="矩形 18"/>
            <p:cNvSpPr/>
            <p:nvPr/>
          </p:nvSpPr>
          <p:spPr>
            <a:xfrm>
              <a:off x="4108768" y="2470868"/>
              <a:ext cx="786399" cy="1071037"/>
            </a:xfrm>
            <a:prstGeom prst="rect">
              <a:avLst/>
            </a:prstGeom>
            <a:solidFill>
              <a:srgbClr val="E24C4C"/>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EC8C8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0" name="Group 8"/>
            <p:cNvGrpSpPr>
              <a:grpSpLocks noChangeAspect="1"/>
            </p:cNvGrpSpPr>
            <p:nvPr/>
          </p:nvGrpSpPr>
          <p:grpSpPr bwMode="auto">
            <a:xfrm>
              <a:off x="4339428" y="2817475"/>
              <a:ext cx="298404" cy="301626"/>
              <a:chOff x="4313" y="1262"/>
              <a:chExt cx="463" cy="468"/>
            </a:xfrm>
            <a:solidFill>
              <a:schemeClr val="bg1"/>
            </a:solidFill>
            <a:scene3d>
              <a:camera prst="perspectiveContrastingLeftFacing" fov="7200000">
                <a:rot lat="2076111" lon="19992365" rev="18827702"/>
              </a:camera>
              <a:lightRig rig="threePt" dir="t"/>
            </a:scene3d>
          </p:grpSpPr>
          <p:sp>
            <p:nvSpPr>
              <p:cNvPr id="21"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2"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3"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4"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5"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6"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28" name="组合 27"/>
          <p:cNvGrpSpPr/>
          <p:nvPr/>
        </p:nvGrpSpPr>
        <p:grpSpPr>
          <a:xfrm>
            <a:off x="2577015" y="2539027"/>
            <a:ext cx="589876" cy="803092"/>
            <a:chOff x="3435572" y="2968288"/>
            <a:chExt cx="786399" cy="1071037"/>
          </a:xfrm>
        </p:grpSpPr>
        <p:sp>
          <p:nvSpPr>
            <p:cNvPr id="29" name="矩形 28"/>
            <p:cNvSpPr/>
            <p:nvPr/>
          </p:nvSpPr>
          <p:spPr>
            <a:xfrm>
              <a:off x="3435572" y="2968288"/>
              <a:ext cx="786399" cy="1071037"/>
            </a:xfrm>
            <a:prstGeom prst="rect">
              <a:avLst/>
            </a:prstGeom>
            <a:solidFill>
              <a:srgbClr val="066670"/>
            </a:solidFill>
            <a:ln>
              <a:noFill/>
            </a:ln>
            <a:effectLst>
              <a:outerShdw blurRad="114300" dist="673100" dir="7200000" algn="tl" rotWithShape="0">
                <a:prstClr val="black">
                  <a:alpha val="17000"/>
                </a:prstClr>
              </a:outerShdw>
            </a:effectLst>
            <a:scene3d>
              <a:camera prst="isometricTopUp">
                <a:rot lat="18538529" lon="19134282" rev="3600000"/>
              </a:camera>
              <a:lightRig rig="threePt" dir="t">
                <a:rot lat="0" lon="0" rev="1380000"/>
              </a:lightRig>
            </a:scene3d>
            <a:sp3d extrusionH="12700">
              <a:extrusionClr>
                <a:srgbClr val="08D4E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Freeform 28"/>
            <p:cNvSpPr>
              <a:spLocks noEditPoints="1"/>
            </p:cNvSpPr>
            <p:nvPr/>
          </p:nvSpPr>
          <p:spPr bwMode="auto">
            <a:xfrm>
              <a:off x="3658827" y="3323536"/>
              <a:ext cx="373545" cy="302578"/>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scene3d>
              <a:camera prst="isometricOffAxis1Top">
                <a:rot lat="2076000" lon="19980000" rev="18828000"/>
              </a:camera>
              <a:lightRig rig="threePt" dir="t"/>
            </a:scene3d>
          </p:spPr>
          <p:txBody>
            <a:bodyPr vert="horz" wrap="square" lIns="68580" tIns="34290" rIns="68580" bIns="34290" numCol="1" anchor="t" anchorCtr="0" compatLnSpc="1"/>
            <a:lstStyle/>
            <a:p>
              <a:endParaRPr lang="zh-CN" altLang="en-US" sz="1015"/>
            </a:p>
          </p:txBody>
        </p:sp>
      </p:grpSp>
      <p:grpSp>
        <p:nvGrpSpPr>
          <p:cNvPr id="31" name="组合 30"/>
          <p:cNvGrpSpPr/>
          <p:nvPr/>
        </p:nvGrpSpPr>
        <p:grpSpPr>
          <a:xfrm>
            <a:off x="5525483" y="1138615"/>
            <a:ext cx="633160" cy="2349749"/>
            <a:chOff x="7366351" y="1100639"/>
            <a:chExt cx="844103" cy="3133724"/>
          </a:xfrm>
        </p:grpSpPr>
        <p:sp>
          <p:nvSpPr>
            <p:cNvPr id="32" name="矩形 31"/>
            <p:cNvSpPr/>
            <p:nvPr/>
          </p:nvSpPr>
          <p:spPr>
            <a:xfrm>
              <a:off x="7366351" y="1100639"/>
              <a:ext cx="194092" cy="3133724"/>
            </a:xfrm>
            <a:prstGeom prst="rect">
              <a:avLst/>
            </a:prstGeom>
            <a:solidFill>
              <a:schemeClr val="bg1">
                <a:lumMod val="50000"/>
              </a:schemeClr>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050" dirty="0">
                  <a:latin typeface="Impact" panose="020B0806030902050204" pitchFamily="34" charset="0"/>
                </a:rPr>
                <a:t>                                                   97</a:t>
              </a:r>
              <a:r>
                <a:rPr lang="en-US" altLang="zh-CN" sz="675" dirty="0">
                  <a:latin typeface="Impact" panose="020B0806030902050204" pitchFamily="34" charset="0"/>
                </a:rPr>
                <a:t>%</a:t>
              </a:r>
              <a:endParaRPr lang="zh-CN" altLang="en-US" sz="675" dirty="0">
                <a:latin typeface="Impact" panose="020B0806030902050204" pitchFamily="34" charset="0"/>
              </a:endParaRPr>
            </a:p>
          </p:txBody>
        </p:sp>
        <p:sp>
          <p:nvSpPr>
            <p:cNvPr id="33" name="矩形 32"/>
            <p:cNvSpPr/>
            <p:nvPr/>
          </p:nvSpPr>
          <p:spPr>
            <a:xfrm>
              <a:off x="8100894" y="2872393"/>
              <a:ext cx="109560" cy="384965"/>
            </a:xfrm>
            <a:prstGeom prst="rect">
              <a:avLst/>
            </a:prstGeom>
            <a:solidFill>
              <a:schemeClr val="bg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34" name="组合 33"/>
          <p:cNvGrpSpPr/>
          <p:nvPr/>
        </p:nvGrpSpPr>
        <p:grpSpPr>
          <a:xfrm flipV="1">
            <a:off x="5498141" y="3851977"/>
            <a:ext cx="72211" cy="443317"/>
            <a:chOff x="9553066" y="1851576"/>
            <a:chExt cx="96268" cy="591226"/>
          </a:xfrm>
        </p:grpSpPr>
        <p:sp>
          <p:nvSpPr>
            <p:cNvPr id="35" name="椭圆 34"/>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6" name="直接连接符 35"/>
            <p:cNvCxnSpPr>
              <a:stCxn id="35"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4054264" y="1443621"/>
            <a:ext cx="72211" cy="443317"/>
            <a:chOff x="9553066" y="1851576"/>
            <a:chExt cx="96268" cy="591226"/>
          </a:xfrm>
        </p:grpSpPr>
        <p:sp>
          <p:nvSpPr>
            <p:cNvPr id="38" name="椭圆 37"/>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9" name="直接连接符 38"/>
            <p:cNvCxnSpPr>
              <a:stCxn id="38"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23"/>
          <p:cNvGrpSpPr/>
          <p:nvPr/>
        </p:nvGrpSpPr>
        <p:grpSpPr>
          <a:xfrm>
            <a:off x="2450390" y="1967701"/>
            <a:ext cx="321249" cy="279962"/>
            <a:chOff x="7540014" y="4306907"/>
            <a:chExt cx="389342" cy="339426"/>
          </a:xfrm>
          <a:solidFill>
            <a:schemeClr val="bg1">
              <a:lumMod val="65000"/>
            </a:schemeClr>
          </a:solidFill>
        </p:grpSpPr>
        <p:sp>
          <p:nvSpPr>
            <p:cNvPr id="4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4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5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5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grpSp>
      <p:grpSp>
        <p:nvGrpSpPr>
          <p:cNvPr id="52" name="Group 4"/>
          <p:cNvGrpSpPr>
            <a:grpSpLocks noChangeAspect="1"/>
          </p:cNvGrpSpPr>
          <p:nvPr/>
        </p:nvGrpSpPr>
        <p:grpSpPr bwMode="auto">
          <a:xfrm>
            <a:off x="3929937" y="1179864"/>
            <a:ext cx="311339" cy="209273"/>
            <a:chOff x="3668" y="2046"/>
            <a:chExt cx="348" cy="234"/>
          </a:xfrm>
          <a:solidFill>
            <a:schemeClr val="bg1">
              <a:lumMod val="65000"/>
            </a:schemeClr>
          </a:solidFill>
        </p:grpSpPr>
        <p:sp>
          <p:nvSpPr>
            <p:cNvPr id="53" name="Freeform 5"/>
            <p:cNvSpPr/>
            <p:nvPr/>
          </p:nvSpPr>
          <p:spPr bwMode="auto">
            <a:xfrm>
              <a:off x="3681" y="2046"/>
              <a:ext cx="323" cy="136"/>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6"/>
            <p:cNvSpPr/>
            <p:nvPr/>
          </p:nvSpPr>
          <p:spPr bwMode="auto">
            <a:xfrm>
              <a:off x="3900" y="2055"/>
              <a:ext cx="116" cy="2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7"/>
            <p:cNvSpPr/>
            <p:nvPr/>
          </p:nvSpPr>
          <p:spPr bwMode="auto">
            <a:xfrm>
              <a:off x="3668" y="2055"/>
              <a:ext cx="116" cy="2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8"/>
            <p:cNvSpPr/>
            <p:nvPr/>
          </p:nvSpPr>
          <p:spPr bwMode="auto">
            <a:xfrm>
              <a:off x="3681" y="2163"/>
              <a:ext cx="323" cy="117"/>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7" name="Group 11"/>
          <p:cNvGrpSpPr>
            <a:grpSpLocks noChangeAspect="1"/>
          </p:cNvGrpSpPr>
          <p:nvPr/>
        </p:nvGrpSpPr>
        <p:grpSpPr bwMode="auto">
          <a:xfrm rot="18900000">
            <a:off x="6080549" y="1726787"/>
            <a:ext cx="215735" cy="215657"/>
            <a:chOff x="3496" y="1816"/>
            <a:chExt cx="688" cy="688"/>
          </a:xfrm>
          <a:solidFill>
            <a:schemeClr val="bg1">
              <a:lumMod val="65000"/>
            </a:schemeClr>
          </a:solidFill>
        </p:grpSpPr>
        <p:sp>
          <p:nvSpPr>
            <p:cNvPr id="58" name="Freeform 12"/>
            <p:cNvSpPr/>
            <p:nvPr/>
          </p:nvSpPr>
          <p:spPr bwMode="auto">
            <a:xfrm>
              <a:off x="3496" y="2050"/>
              <a:ext cx="454" cy="454"/>
            </a:xfrm>
            <a:custGeom>
              <a:avLst/>
              <a:gdLst>
                <a:gd name="T0" fmla="*/ 0 w 190"/>
                <a:gd name="T1" fmla="*/ 0 h 190"/>
                <a:gd name="T2" fmla="*/ 0 w 190"/>
                <a:gd name="T3" fmla="*/ 56 h 190"/>
                <a:gd name="T4" fmla="*/ 95 w 190"/>
                <a:gd name="T5" fmla="*/ 95 h 190"/>
                <a:gd name="T6" fmla="*/ 135 w 190"/>
                <a:gd name="T7" fmla="*/ 190 h 190"/>
                <a:gd name="T8" fmla="*/ 190 w 190"/>
                <a:gd name="T9" fmla="*/ 190 h 190"/>
                <a:gd name="T10" fmla="*/ 0 w 190"/>
                <a:gd name="T11" fmla="*/ 0 h 190"/>
              </a:gdLst>
              <a:ahLst/>
              <a:cxnLst>
                <a:cxn ang="0">
                  <a:pos x="T0" y="T1"/>
                </a:cxn>
                <a:cxn ang="0">
                  <a:pos x="T2" y="T3"/>
                </a:cxn>
                <a:cxn ang="0">
                  <a:pos x="T4" y="T5"/>
                </a:cxn>
                <a:cxn ang="0">
                  <a:pos x="T6" y="T7"/>
                </a:cxn>
                <a:cxn ang="0">
                  <a:pos x="T8" y="T9"/>
                </a:cxn>
                <a:cxn ang="0">
                  <a:pos x="T10" y="T11"/>
                </a:cxn>
              </a:cxnLst>
              <a:rect l="0" t="0" r="r" b="b"/>
              <a:pathLst>
                <a:path w="190" h="190">
                  <a:moveTo>
                    <a:pt x="0" y="0"/>
                  </a:moveTo>
                  <a:cubicBezTo>
                    <a:pt x="0" y="56"/>
                    <a:pt x="0" y="56"/>
                    <a:pt x="0" y="56"/>
                  </a:cubicBezTo>
                  <a:cubicBezTo>
                    <a:pt x="36" y="56"/>
                    <a:pt x="70" y="70"/>
                    <a:pt x="95" y="95"/>
                  </a:cubicBezTo>
                  <a:cubicBezTo>
                    <a:pt x="120" y="121"/>
                    <a:pt x="134" y="154"/>
                    <a:pt x="135" y="190"/>
                  </a:cubicBezTo>
                  <a:cubicBezTo>
                    <a:pt x="190" y="190"/>
                    <a:pt x="190" y="190"/>
                    <a:pt x="190" y="190"/>
                  </a:cubicBezTo>
                  <a:cubicBezTo>
                    <a:pt x="189" y="85"/>
                    <a:pt x="10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13"/>
            <p:cNvSpPr/>
            <p:nvPr/>
          </p:nvSpPr>
          <p:spPr bwMode="auto">
            <a:xfrm>
              <a:off x="3496" y="1816"/>
              <a:ext cx="688" cy="688"/>
            </a:xfrm>
            <a:custGeom>
              <a:avLst/>
              <a:gdLst>
                <a:gd name="T0" fmla="*/ 0 w 288"/>
                <a:gd name="T1" fmla="*/ 0 h 288"/>
                <a:gd name="T2" fmla="*/ 0 w 288"/>
                <a:gd name="T3" fmla="*/ 55 h 288"/>
                <a:gd name="T4" fmla="*/ 233 w 288"/>
                <a:gd name="T5" fmla="*/ 288 h 288"/>
                <a:gd name="T6" fmla="*/ 288 w 288"/>
                <a:gd name="T7" fmla="*/ 288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0"/>
                  </a:moveTo>
                  <a:cubicBezTo>
                    <a:pt x="0" y="55"/>
                    <a:pt x="0" y="55"/>
                    <a:pt x="0" y="55"/>
                  </a:cubicBezTo>
                  <a:cubicBezTo>
                    <a:pt x="128" y="55"/>
                    <a:pt x="232" y="159"/>
                    <a:pt x="233" y="288"/>
                  </a:cubicBezTo>
                  <a:cubicBezTo>
                    <a:pt x="288" y="288"/>
                    <a:pt x="288" y="288"/>
                    <a:pt x="288" y="288"/>
                  </a:cubicBezTo>
                  <a:cubicBezTo>
                    <a:pt x="287" y="129"/>
                    <a:pt x="15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Oval 14"/>
            <p:cNvSpPr>
              <a:spLocks noChangeArrowheads="1"/>
            </p:cNvSpPr>
            <p:nvPr/>
          </p:nvSpPr>
          <p:spPr bwMode="auto">
            <a:xfrm>
              <a:off x="3496" y="2320"/>
              <a:ext cx="184" cy="1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61" name="组合 60"/>
          <p:cNvGrpSpPr/>
          <p:nvPr/>
        </p:nvGrpSpPr>
        <p:grpSpPr>
          <a:xfrm>
            <a:off x="6152311" y="2033856"/>
            <a:ext cx="72211" cy="443317"/>
            <a:chOff x="9553066" y="1851576"/>
            <a:chExt cx="96268" cy="591226"/>
          </a:xfrm>
        </p:grpSpPr>
        <p:sp>
          <p:nvSpPr>
            <p:cNvPr id="62" name="椭圆 61"/>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63" name="直接连接符 62"/>
            <p:cNvCxnSpPr>
              <a:stCxn id="62"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2530757" y="2319847"/>
            <a:ext cx="72211" cy="443317"/>
            <a:chOff x="9553066" y="1851576"/>
            <a:chExt cx="96268" cy="591226"/>
          </a:xfrm>
        </p:grpSpPr>
        <p:sp>
          <p:nvSpPr>
            <p:cNvPr id="65" name="椭圆 64"/>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66" name="直接连接符 65"/>
            <p:cNvCxnSpPr>
              <a:stCxn id="65"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17"/>
          <p:cNvGrpSpPr>
            <a:grpSpLocks noChangeAspect="1"/>
          </p:cNvGrpSpPr>
          <p:nvPr/>
        </p:nvGrpSpPr>
        <p:grpSpPr bwMode="auto">
          <a:xfrm>
            <a:off x="5427297" y="4344876"/>
            <a:ext cx="194657" cy="317121"/>
            <a:chOff x="5433" y="2944"/>
            <a:chExt cx="424" cy="691"/>
          </a:xfrm>
          <a:solidFill>
            <a:schemeClr val="bg1">
              <a:lumMod val="65000"/>
            </a:schemeClr>
          </a:solidFill>
        </p:grpSpPr>
        <p:sp>
          <p:nvSpPr>
            <p:cNvPr id="68" name="Freeform 18"/>
            <p:cNvSpPr/>
            <p:nvPr/>
          </p:nvSpPr>
          <p:spPr bwMode="auto">
            <a:xfrm>
              <a:off x="5807" y="2944"/>
              <a:ext cx="19" cy="0"/>
            </a:xfrm>
            <a:custGeom>
              <a:avLst/>
              <a:gdLst>
                <a:gd name="T0" fmla="*/ 0 w 19"/>
                <a:gd name="T1" fmla="*/ 19 w 19"/>
                <a:gd name="T2" fmla="*/ 0 w 19"/>
              </a:gdLst>
              <a:ahLst/>
              <a:cxnLst>
                <a:cxn ang="0">
                  <a:pos x="T0" y="0"/>
                </a:cxn>
                <a:cxn ang="0">
                  <a:pos x="T1" y="0"/>
                </a:cxn>
                <a:cxn ang="0">
                  <a:pos x="T2" y="0"/>
                </a:cxn>
              </a:cxnLst>
              <a:rect l="0" t="0" r="r" b="b"/>
              <a:pathLst>
                <a:path w="19">
                  <a:moveTo>
                    <a:pt x="0" y="0"/>
                  </a:moveTo>
                  <a:lnTo>
                    <a:pt x="19"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Line 19"/>
            <p:cNvSpPr>
              <a:spLocks noChangeShapeType="1"/>
            </p:cNvSpPr>
            <p:nvPr/>
          </p:nvSpPr>
          <p:spPr bwMode="auto">
            <a:xfrm>
              <a:off x="5807" y="2944"/>
              <a:ext cx="19"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20"/>
            <p:cNvSpPr>
              <a:spLocks noEditPoints="1"/>
            </p:cNvSpPr>
            <p:nvPr/>
          </p:nvSpPr>
          <p:spPr bwMode="auto">
            <a:xfrm>
              <a:off x="5433" y="2944"/>
              <a:ext cx="424" cy="691"/>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71" name="文本框 112"/>
          <p:cNvSpPr txBox="1"/>
          <p:nvPr/>
        </p:nvSpPr>
        <p:spPr>
          <a:xfrm>
            <a:off x="857251" y="1905542"/>
            <a:ext cx="1308002" cy="553998"/>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在此添加标题</a:t>
            </a:r>
          </a:p>
        </p:txBody>
      </p:sp>
      <p:sp>
        <p:nvSpPr>
          <p:cNvPr id="72" name="文本框 113"/>
          <p:cNvSpPr txBox="1"/>
          <p:nvPr/>
        </p:nvSpPr>
        <p:spPr>
          <a:xfrm>
            <a:off x="877765" y="2157141"/>
            <a:ext cx="1179635"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73" name="文本框 115"/>
          <p:cNvSpPr txBox="1"/>
          <p:nvPr/>
        </p:nvSpPr>
        <p:spPr>
          <a:xfrm>
            <a:off x="4294596" y="1121659"/>
            <a:ext cx="1442530" cy="323165"/>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在此添加标题</a:t>
            </a:r>
          </a:p>
        </p:txBody>
      </p:sp>
      <p:sp>
        <p:nvSpPr>
          <p:cNvPr id="74" name="文本框 116"/>
          <p:cNvSpPr txBox="1"/>
          <p:nvPr/>
        </p:nvSpPr>
        <p:spPr>
          <a:xfrm>
            <a:off x="4339493" y="1373258"/>
            <a:ext cx="1185132"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75" name="文本框 118"/>
          <p:cNvSpPr txBox="1"/>
          <p:nvPr/>
        </p:nvSpPr>
        <p:spPr>
          <a:xfrm>
            <a:off x="6384918" y="1682122"/>
            <a:ext cx="1442530" cy="323165"/>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在此添加标题</a:t>
            </a:r>
          </a:p>
        </p:txBody>
      </p:sp>
      <p:sp>
        <p:nvSpPr>
          <p:cNvPr id="76" name="文本框 119"/>
          <p:cNvSpPr txBox="1"/>
          <p:nvPr/>
        </p:nvSpPr>
        <p:spPr>
          <a:xfrm>
            <a:off x="6429816" y="1933721"/>
            <a:ext cx="1228284"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77" name="文本框 121"/>
          <p:cNvSpPr txBox="1"/>
          <p:nvPr/>
        </p:nvSpPr>
        <p:spPr>
          <a:xfrm>
            <a:off x="5737125" y="4122591"/>
            <a:ext cx="1442530" cy="323165"/>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在此添加标题</a:t>
            </a:r>
          </a:p>
        </p:txBody>
      </p:sp>
      <p:sp>
        <p:nvSpPr>
          <p:cNvPr id="78" name="文本框 119"/>
          <p:cNvSpPr txBox="1"/>
          <p:nvPr/>
        </p:nvSpPr>
        <p:spPr>
          <a:xfrm>
            <a:off x="5760286" y="4342901"/>
            <a:ext cx="1283672"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path" presetSubtype="0" repeatCount="3000" accel="50000" decel="50000" autoRev="1" fill="hold" nodeType="afterEffect">
                                  <p:stCondLst>
                                    <p:cond delay="0"/>
                                  </p:stCondLst>
                                  <p:childTnLst>
                                    <p:animMotion origin="layout" path="M -0.00326 0.01759 L -0.00326 0.03056 " pathEditMode="relative" rAng="0" ptsTypes="AA">
                                      <p:cBhvr>
                                        <p:cTn id="16" dur="2000" fill="hold"/>
                                        <p:tgtEl>
                                          <p:spTgt spid="3"/>
                                        </p:tgtEl>
                                        <p:attrNameLst>
                                          <p:attrName>ppt_x</p:attrName>
                                          <p:attrName>ppt_y</p:attrName>
                                        </p:attrNameLst>
                                      </p:cBhvr>
                                      <p:rCtr x="0" y="648"/>
                                    </p:animMotion>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par>
                                <p:cTn id="22" presetID="64" presetClass="path" presetSubtype="0" repeatCount="3000" accel="50000" decel="50000" autoRev="1" fill="hold" nodeType="withEffect">
                                  <p:stCondLst>
                                    <p:cond delay="0"/>
                                  </p:stCondLst>
                                  <p:childTnLst>
                                    <p:animMotion origin="layout" path="M 1.04167E-6 0.00046 L 1.04167E-6 0.02961 " pathEditMode="relative" rAng="0" ptsTypes="AA">
                                      <p:cBhvr>
                                        <p:cTn id="23" dur="2000" fill="hold"/>
                                        <p:tgtEl>
                                          <p:spTgt spid="7"/>
                                        </p:tgtEl>
                                        <p:attrNameLst>
                                          <p:attrName>ppt_x</p:attrName>
                                          <p:attrName>ppt_y</p:attrName>
                                        </p:attrNameLst>
                                      </p:cBhvr>
                                      <p:rCtr x="0" y="1458"/>
                                    </p:animMotion>
                                  </p:childTnLst>
                                </p:cTn>
                              </p:par>
                              <p:par>
                                <p:cTn id="24" presetID="10" presetClass="entr" presetSubtype="0"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64" presetClass="path" presetSubtype="0" repeatCount="3000" accel="50000" decel="50000" autoRev="1" fill="hold" nodeType="withEffect">
                                  <p:stCondLst>
                                    <p:cond delay="500"/>
                                  </p:stCondLst>
                                  <p:childTnLst>
                                    <p:animMotion origin="layout" path="M 1.04167E-6 0.00046 L 1.04167E-6 0.02961 " pathEditMode="relative" rAng="0" ptsTypes="AA">
                                      <p:cBhvr>
                                        <p:cTn id="28" dur="2000" fill="hold"/>
                                        <p:tgtEl>
                                          <p:spTgt spid="28"/>
                                        </p:tgtEl>
                                        <p:attrNameLst>
                                          <p:attrName>ppt_x</p:attrName>
                                          <p:attrName>ppt_y</p:attrName>
                                        </p:attrNameLst>
                                      </p:cBhvr>
                                      <p:rCtr x="0" y="1458"/>
                                    </p:animMotion>
                                  </p:childTnLst>
                                </p:cTn>
                              </p:par>
                              <p:par>
                                <p:cTn id="29" presetID="10" presetClass="entr" presetSubtype="0" fill="hold" nodeType="with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64" presetClass="path" presetSubtype="0" repeatCount="3000" accel="50000" decel="50000" autoRev="1" fill="hold" nodeType="withEffect">
                                  <p:stCondLst>
                                    <p:cond delay="250"/>
                                  </p:stCondLst>
                                  <p:childTnLst>
                                    <p:animMotion origin="layout" path="M 1.04167E-6 0.00046 L 1.04167E-6 0.02961 " pathEditMode="relative" rAng="0" ptsTypes="AA">
                                      <p:cBhvr>
                                        <p:cTn id="33" dur="2000" fill="hold"/>
                                        <p:tgtEl>
                                          <p:spTgt spid="18"/>
                                        </p:tgtEl>
                                        <p:attrNameLst>
                                          <p:attrName>ppt_x</p:attrName>
                                          <p:attrName>ppt_y</p:attrName>
                                        </p:attrNameLst>
                                      </p:cBhvr>
                                      <p:rCtr x="0" y="1458"/>
                                    </p:animMotion>
                                  </p:childTnLst>
                                </p:cTn>
                              </p:par>
                              <p:par>
                                <p:cTn id="34" presetID="10" presetClass="entr" presetSubtype="0" fill="hold" grpId="0" nodeType="withEffect">
                                  <p:stCondLst>
                                    <p:cond delay="10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64" presetClass="path" presetSubtype="0" repeatCount="3000" accel="50000" decel="50000" autoRev="1" fill="hold" grpId="1" nodeType="withEffect">
                                  <p:stCondLst>
                                    <p:cond delay="1000"/>
                                  </p:stCondLst>
                                  <p:childTnLst>
                                    <p:animMotion origin="layout" path="M 1.04167E-6 0.00046 L 1.04167E-6 0.02961 " pathEditMode="relative" rAng="0" ptsTypes="AA">
                                      <p:cBhvr>
                                        <p:cTn id="38" dur="2000" fill="hold"/>
                                        <p:tgtEl>
                                          <p:spTgt spid="11"/>
                                        </p:tgtEl>
                                        <p:attrNameLst>
                                          <p:attrName>ppt_x</p:attrName>
                                          <p:attrName>ppt_y</p:attrName>
                                        </p:attrNameLst>
                                      </p:cBhvr>
                                      <p:rCtr x="0" y="1458"/>
                                    </p:animMotion>
                                  </p:childTnLst>
                                </p:cTn>
                              </p:par>
                              <p:par>
                                <p:cTn id="39" presetID="10" presetClass="entr" presetSubtype="0" fill="hold" nodeType="withEffect">
                                  <p:stCondLst>
                                    <p:cond delay="75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64" presetClass="path" presetSubtype="0" repeatCount="3000" accel="50000" decel="50000" autoRev="1" fill="hold" nodeType="withEffect">
                                  <p:stCondLst>
                                    <p:cond delay="750"/>
                                  </p:stCondLst>
                                  <p:childTnLst>
                                    <p:animMotion origin="layout" path="M 1.04167E-6 0.00046 L 1.04167E-6 0.02961 " pathEditMode="relative" rAng="0" ptsTypes="AA">
                                      <p:cBhvr>
                                        <p:cTn id="43" dur="2000" fill="hold"/>
                                        <p:tgtEl>
                                          <p:spTgt spid="15"/>
                                        </p:tgtEl>
                                        <p:attrNameLst>
                                          <p:attrName>ppt_x</p:attrName>
                                          <p:attrName>ppt_y</p:attrName>
                                        </p:attrNameLst>
                                      </p:cBhvr>
                                      <p:rCtr x="0" y="1458"/>
                                    </p:animMotion>
                                  </p:childTnLst>
                                </p:cTn>
                              </p:par>
                              <p:par>
                                <p:cTn id="44" presetID="10" presetClass="entr" presetSubtype="0" fill="hold" nodeType="withEffect">
                                  <p:stCondLst>
                                    <p:cond delay="125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64" presetClass="path" presetSubtype="0" repeatCount="3000" accel="50000" decel="50000" autoRev="1" fill="hold" nodeType="withEffect">
                                  <p:stCondLst>
                                    <p:cond delay="1250"/>
                                  </p:stCondLst>
                                  <p:childTnLst>
                                    <p:animMotion origin="layout" path="M 1.04167E-6 0.00046 L 1.04167E-6 0.02961 " pathEditMode="relative" rAng="0" ptsTypes="AA">
                                      <p:cBhvr>
                                        <p:cTn id="48" dur="2000" fill="hold"/>
                                        <p:tgtEl>
                                          <p:spTgt spid="12"/>
                                        </p:tgtEl>
                                        <p:attrNameLst>
                                          <p:attrName>ppt_x</p:attrName>
                                          <p:attrName>ppt_y</p:attrName>
                                        </p:attrNameLst>
                                      </p:cBhvr>
                                      <p:rCtr x="0" y="1458"/>
                                    </p:animMotion>
                                  </p:childTnLst>
                                </p:cTn>
                              </p:par>
                              <p:par>
                                <p:cTn id="49" presetID="10" presetClass="entr" presetSubtype="0" fill="hold" nodeType="withEffect">
                                  <p:stCondLst>
                                    <p:cond delay="1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64" presetClass="path" presetSubtype="0" repeatCount="3000" accel="50000" decel="50000" autoRev="1" fill="hold" nodeType="withEffect">
                                  <p:stCondLst>
                                    <p:cond delay="1000"/>
                                  </p:stCondLst>
                                  <p:childTnLst>
                                    <p:animMotion origin="layout" path="M 1.04167E-6 0.00046 L 1.04167E-6 0.02961 " pathEditMode="relative" rAng="0" ptsTypes="AA">
                                      <p:cBhvr>
                                        <p:cTn id="53" dur="2000" fill="hold"/>
                                        <p:tgtEl>
                                          <p:spTgt spid="31"/>
                                        </p:tgtEl>
                                        <p:attrNameLst>
                                          <p:attrName>ppt_x</p:attrName>
                                          <p:attrName>ppt_y</p:attrName>
                                        </p:attrNameLst>
                                      </p:cBhvr>
                                      <p:rCtr x="0" y="1458"/>
                                    </p:animMotion>
                                  </p:childTnLst>
                                </p:cTn>
                              </p:par>
                              <p:par>
                                <p:cTn id="54" presetID="22" presetClass="entr" presetSubtype="4" fill="hold" nodeType="withEffect">
                                  <p:stCondLst>
                                    <p:cond delay="3000"/>
                                  </p:stCondLst>
                                  <p:childTnLst>
                                    <p:set>
                                      <p:cBhvr>
                                        <p:cTn id="55" dur="1" fill="hold">
                                          <p:stCondLst>
                                            <p:cond delay="0"/>
                                          </p:stCondLst>
                                        </p:cTn>
                                        <p:tgtEl>
                                          <p:spTgt spid="64"/>
                                        </p:tgtEl>
                                        <p:attrNameLst>
                                          <p:attrName>style.visibility</p:attrName>
                                        </p:attrNameLst>
                                      </p:cBhvr>
                                      <p:to>
                                        <p:strVal val="visible"/>
                                      </p:to>
                                    </p:set>
                                    <p:animEffect transition="in" filter="wipe(down)">
                                      <p:cBhvr>
                                        <p:cTn id="56" dur="500"/>
                                        <p:tgtEl>
                                          <p:spTgt spid="64"/>
                                        </p:tgtEl>
                                      </p:cBhvr>
                                    </p:animEffect>
                                  </p:childTnLst>
                                </p:cTn>
                              </p:par>
                              <p:par>
                                <p:cTn id="57" presetID="22" presetClass="entr" presetSubtype="4" fill="hold" nodeType="withEffect">
                                  <p:stCondLst>
                                    <p:cond delay="300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par>
                                <p:cTn id="60" presetID="22" presetClass="entr" presetSubtype="4" fill="hold" nodeType="withEffect">
                                  <p:stCondLst>
                                    <p:cond delay="3000"/>
                                  </p:stCondLst>
                                  <p:childTnLst>
                                    <p:set>
                                      <p:cBhvr>
                                        <p:cTn id="61" dur="1" fill="hold">
                                          <p:stCondLst>
                                            <p:cond delay="0"/>
                                          </p:stCondLst>
                                        </p:cTn>
                                        <p:tgtEl>
                                          <p:spTgt spid="61"/>
                                        </p:tgtEl>
                                        <p:attrNameLst>
                                          <p:attrName>style.visibility</p:attrName>
                                        </p:attrNameLst>
                                      </p:cBhvr>
                                      <p:to>
                                        <p:strVal val="visible"/>
                                      </p:to>
                                    </p:set>
                                    <p:animEffect transition="in" filter="wipe(down)">
                                      <p:cBhvr>
                                        <p:cTn id="62" dur="500"/>
                                        <p:tgtEl>
                                          <p:spTgt spid="61"/>
                                        </p:tgtEl>
                                      </p:cBhvr>
                                    </p:animEffect>
                                  </p:childTnLst>
                                </p:cTn>
                              </p:par>
                              <p:par>
                                <p:cTn id="63" presetID="22" presetClass="entr" presetSubtype="1" fill="hold" nodeType="withEffect">
                                  <p:stCondLst>
                                    <p:cond delay="3000"/>
                                  </p:stCondLst>
                                  <p:childTnLst>
                                    <p:set>
                                      <p:cBhvr>
                                        <p:cTn id="64" dur="1" fill="hold">
                                          <p:stCondLst>
                                            <p:cond delay="0"/>
                                          </p:stCondLst>
                                        </p:cTn>
                                        <p:tgtEl>
                                          <p:spTgt spid="34"/>
                                        </p:tgtEl>
                                        <p:attrNameLst>
                                          <p:attrName>style.visibility</p:attrName>
                                        </p:attrNameLst>
                                      </p:cBhvr>
                                      <p:to>
                                        <p:strVal val="visible"/>
                                      </p:to>
                                    </p:set>
                                    <p:animEffect transition="in" filter="wipe(up)">
                                      <p:cBhvr>
                                        <p:cTn id="65" dur="500"/>
                                        <p:tgtEl>
                                          <p:spTgt spid="34"/>
                                        </p:tgtEl>
                                      </p:cBhvr>
                                    </p:animEffect>
                                  </p:childTnLst>
                                </p:cTn>
                              </p:par>
                              <p:par>
                                <p:cTn id="66" presetID="10" presetClass="entr" presetSubtype="0" fill="hold" nodeType="withEffect">
                                  <p:stCondLst>
                                    <p:cond delay="350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35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nodeType="withEffect">
                                  <p:stCondLst>
                                    <p:cond delay="350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500"/>
                                        <p:tgtEl>
                                          <p:spTgt spid="57"/>
                                        </p:tgtEl>
                                      </p:cBhvr>
                                    </p:animEffect>
                                  </p:childTnLst>
                                </p:cTn>
                              </p:par>
                              <p:par>
                                <p:cTn id="75" presetID="10" presetClass="entr" presetSubtype="0" fill="hold" nodeType="withEffect">
                                  <p:stCondLst>
                                    <p:cond delay="350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par>
                                <p:cTn id="78" presetID="22" presetClass="entr" presetSubtype="8" fill="hold" grpId="0" nodeType="withEffect">
                                  <p:stCondLst>
                                    <p:cond delay="4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22" presetClass="entr" presetSubtype="2" fill="hold" grpId="0" nodeType="withEffect">
                                  <p:stCondLst>
                                    <p:cond delay="4000"/>
                                  </p:stCondLst>
                                  <p:childTnLst>
                                    <p:set>
                                      <p:cBhvr>
                                        <p:cTn id="82" dur="1" fill="hold">
                                          <p:stCondLst>
                                            <p:cond delay="0"/>
                                          </p:stCondLst>
                                        </p:cTn>
                                        <p:tgtEl>
                                          <p:spTgt spid="71"/>
                                        </p:tgtEl>
                                        <p:attrNameLst>
                                          <p:attrName>style.visibility</p:attrName>
                                        </p:attrNameLst>
                                      </p:cBhvr>
                                      <p:to>
                                        <p:strVal val="visible"/>
                                      </p:to>
                                    </p:set>
                                    <p:animEffect transition="in" filter="wipe(right)">
                                      <p:cBhvr>
                                        <p:cTn id="83" dur="500"/>
                                        <p:tgtEl>
                                          <p:spTgt spid="71"/>
                                        </p:tgtEl>
                                      </p:cBhvr>
                                    </p:animEffect>
                                  </p:childTnLst>
                                </p:cTn>
                              </p:par>
                              <p:par>
                                <p:cTn id="84" presetID="22" presetClass="entr" presetSubtype="8" fill="hold" grpId="0" nodeType="withEffect">
                                  <p:stCondLst>
                                    <p:cond delay="4000"/>
                                  </p:stCondLst>
                                  <p:childTnLst>
                                    <p:set>
                                      <p:cBhvr>
                                        <p:cTn id="85" dur="1" fill="hold">
                                          <p:stCondLst>
                                            <p:cond delay="0"/>
                                          </p:stCondLst>
                                        </p:cTn>
                                        <p:tgtEl>
                                          <p:spTgt spid="75"/>
                                        </p:tgtEl>
                                        <p:attrNameLst>
                                          <p:attrName>style.visibility</p:attrName>
                                        </p:attrNameLst>
                                      </p:cBhvr>
                                      <p:to>
                                        <p:strVal val="visible"/>
                                      </p:to>
                                    </p:set>
                                    <p:animEffect transition="in" filter="wipe(left)">
                                      <p:cBhvr>
                                        <p:cTn id="86" dur="500"/>
                                        <p:tgtEl>
                                          <p:spTgt spid="75"/>
                                        </p:tgtEl>
                                      </p:cBhvr>
                                    </p:animEffect>
                                  </p:childTnLst>
                                </p:cTn>
                              </p:par>
                              <p:par>
                                <p:cTn id="87" presetID="22" presetClass="entr" presetSubtype="8" fill="hold" grpId="0" nodeType="withEffect">
                                  <p:stCondLst>
                                    <p:cond delay="4000"/>
                                  </p:stCondLst>
                                  <p:childTnLst>
                                    <p:set>
                                      <p:cBhvr>
                                        <p:cTn id="88" dur="1" fill="hold">
                                          <p:stCondLst>
                                            <p:cond delay="0"/>
                                          </p:stCondLst>
                                        </p:cTn>
                                        <p:tgtEl>
                                          <p:spTgt spid="77"/>
                                        </p:tgtEl>
                                        <p:attrNameLst>
                                          <p:attrName>style.visibility</p:attrName>
                                        </p:attrNameLst>
                                      </p:cBhvr>
                                      <p:to>
                                        <p:strVal val="visible"/>
                                      </p:to>
                                    </p:set>
                                    <p:animEffect transition="in" filter="wipe(left)">
                                      <p:cBhvr>
                                        <p:cTn id="89" dur="500"/>
                                        <p:tgtEl>
                                          <p:spTgt spid="77"/>
                                        </p:tgtEl>
                                      </p:cBhvr>
                                    </p:animEffect>
                                  </p:childTnLst>
                                </p:cTn>
                              </p:par>
                              <p:par>
                                <p:cTn id="90" presetID="10" presetClass="entr" presetSubtype="0" fill="hold" grpId="0" nodeType="withEffect">
                                  <p:stCondLst>
                                    <p:cond delay="4500"/>
                                  </p:stCondLst>
                                  <p:iterate type="lt">
                                    <p:tmPct val="25000"/>
                                  </p:iterate>
                                  <p:childTnLst>
                                    <p:set>
                                      <p:cBhvr>
                                        <p:cTn id="91" dur="1" fill="hold">
                                          <p:stCondLst>
                                            <p:cond delay="0"/>
                                          </p:stCondLst>
                                        </p:cTn>
                                        <p:tgtEl>
                                          <p:spTgt spid="74"/>
                                        </p:tgtEl>
                                        <p:attrNameLst>
                                          <p:attrName>style.visibility</p:attrName>
                                        </p:attrNameLst>
                                      </p:cBhvr>
                                      <p:to>
                                        <p:strVal val="visible"/>
                                      </p:to>
                                    </p:set>
                                    <p:animEffect transition="in" filter="fade">
                                      <p:cBhvr>
                                        <p:cTn id="92" dur="1000"/>
                                        <p:tgtEl>
                                          <p:spTgt spid="74"/>
                                        </p:tgtEl>
                                      </p:cBhvr>
                                    </p:animEffect>
                                  </p:childTnLst>
                                </p:cTn>
                              </p:par>
                              <p:par>
                                <p:cTn id="93" presetID="10" presetClass="entr" presetSubtype="0" fill="hold" grpId="0" nodeType="withEffect">
                                  <p:stCondLst>
                                    <p:cond delay="4500"/>
                                  </p:stCondLst>
                                  <p:iterate type="lt">
                                    <p:tmPct val="25000"/>
                                  </p:iterate>
                                  <p:childTnLst>
                                    <p:set>
                                      <p:cBhvr>
                                        <p:cTn id="94" dur="1" fill="hold">
                                          <p:stCondLst>
                                            <p:cond delay="0"/>
                                          </p:stCondLst>
                                        </p:cTn>
                                        <p:tgtEl>
                                          <p:spTgt spid="72"/>
                                        </p:tgtEl>
                                        <p:attrNameLst>
                                          <p:attrName>style.visibility</p:attrName>
                                        </p:attrNameLst>
                                      </p:cBhvr>
                                      <p:to>
                                        <p:strVal val="visible"/>
                                      </p:to>
                                    </p:set>
                                    <p:animEffect transition="in" filter="fade">
                                      <p:cBhvr>
                                        <p:cTn id="95" dur="1000"/>
                                        <p:tgtEl>
                                          <p:spTgt spid="72"/>
                                        </p:tgtEl>
                                      </p:cBhvr>
                                    </p:animEffect>
                                  </p:childTnLst>
                                </p:cTn>
                              </p:par>
                              <p:par>
                                <p:cTn id="96" presetID="10" presetClass="entr" presetSubtype="0" fill="hold" grpId="0" nodeType="withEffect">
                                  <p:stCondLst>
                                    <p:cond delay="4500"/>
                                  </p:stCondLst>
                                  <p:iterate type="lt">
                                    <p:tmPct val="25000"/>
                                  </p:iterate>
                                  <p:childTnLst>
                                    <p:set>
                                      <p:cBhvr>
                                        <p:cTn id="97" dur="1" fill="hold">
                                          <p:stCondLst>
                                            <p:cond delay="0"/>
                                          </p:stCondLst>
                                        </p:cTn>
                                        <p:tgtEl>
                                          <p:spTgt spid="76"/>
                                        </p:tgtEl>
                                        <p:attrNameLst>
                                          <p:attrName>style.visibility</p:attrName>
                                        </p:attrNameLst>
                                      </p:cBhvr>
                                      <p:to>
                                        <p:strVal val="visible"/>
                                      </p:to>
                                    </p:set>
                                    <p:animEffect transition="in" filter="fade">
                                      <p:cBhvr>
                                        <p:cTn id="98" dur="1000"/>
                                        <p:tgtEl>
                                          <p:spTgt spid="76"/>
                                        </p:tgtEl>
                                      </p:cBhvr>
                                    </p:animEffect>
                                  </p:childTnLst>
                                </p:cTn>
                              </p:par>
                              <p:par>
                                <p:cTn id="99" presetID="10" presetClass="entr" presetSubtype="0" fill="hold" grpId="0" nodeType="withEffect">
                                  <p:stCondLst>
                                    <p:cond delay="4500"/>
                                  </p:stCondLst>
                                  <p:iterate type="lt">
                                    <p:tmPct val="25000"/>
                                  </p:iterate>
                                  <p:childTnLst>
                                    <p:set>
                                      <p:cBhvr>
                                        <p:cTn id="100" dur="1" fill="hold">
                                          <p:stCondLst>
                                            <p:cond delay="0"/>
                                          </p:stCondLst>
                                        </p:cTn>
                                        <p:tgtEl>
                                          <p:spTgt spid="78"/>
                                        </p:tgtEl>
                                        <p:attrNameLst>
                                          <p:attrName>style.visibility</p:attrName>
                                        </p:attrNameLst>
                                      </p:cBhvr>
                                      <p:to>
                                        <p:strVal val="visible"/>
                                      </p:to>
                                    </p:set>
                                    <p:animEffect transition="in" filter="fade">
                                      <p:cBhvr>
                                        <p:cTn id="101"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P spid="71" grpId="0"/>
      <p:bldP spid="72" grpId="0"/>
      <p:bldP spid="73"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latin typeface="微软雅黑" panose="020B0503020204020204" pitchFamily="34" charset="-122"/>
                <a:ea typeface="微软雅黑" panose="020B0503020204020204" pitchFamily="34" charset="-122"/>
              </a:rPr>
              <a:t>单击添加标题</a:t>
            </a:r>
          </a:p>
        </p:txBody>
      </p:sp>
      <p:sp>
        <p:nvSpPr>
          <p:cNvPr id="3" name="矩形 2"/>
          <p:cNvSpPr>
            <a:spLocks noChangeArrowheads="1"/>
          </p:cNvSpPr>
          <p:nvPr/>
        </p:nvSpPr>
        <p:spPr bwMode="auto">
          <a:xfrm>
            <a:off x="496745" y="839713"/>
            <a:ext cx="8166530" cy="76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buNone/>
            </a:pP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       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496744" y="1811362"/>
            <a:ext cx="3418031" cy="2661694"/>
          </a:xfrm>
          <a:prstGeom prst="rect">
            <a:avLst/>
          </a:prstGeom>
          <a:blipFill>
            <a:blip r:embed="rId2"/>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 name="组合 5"/>
          <p:cNvGrpSpPr/>
          <p:nvPr/>
        </p:nvGrpSpPr>
        <p:grpSpPr>
          <a:xfrm>
            <a:off x="4385462" y="1850084"/>
            <a:ext cx="593961" cy="593961"/>
            <a:chOff x="4589983" y="2663795"/>
            <a:chExt cx="877102" cy="877102"/>
          </a:xfrm>
        </p:grpSpPr>
        <p:grpSp>
          <p:nvGrpSpPr>
            <p:cNvPr id="7" name="组合 6"/>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ea typeface="微软雅黑" panose="020B0503020204020204" pitchFamily="34" charset="-122"/>
                </a:endParaRPr>
              </a:p>
            </p:txBody>
          </p:sp>
          <p:sp>
            <p:nvSpPr>
              <p:cNvPr id="20" name="椭圆 19"/>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8" name="组合 7"/>
            <p:cNvGrpSpPr/>
            <p:nvPr/>
          </p:nvGrpSpPr>
          <p:grpSpPr>
            <a:xfrm>
              <a:off x="4690436" y="2865050"/>
              <a:ext cx="567894" cy="535099"/>
              <a:chOff x="4832350" y="1028700"/>
              <a:chExt cx="522288" cy="492126"/>
            </a:xfrm>
            <a:solidFill>
              <a:srgbClr val="0070C0"/>
            </a:solidFill>
          </p:grpSpPr>
          <p:sp>
            <p:nvSpPr>
              <p:cNvPr id="9" name="Freeform 15"/>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 name="Freeform 16"/>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 name="Freeform 17"/>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 name="Freeform 18"/>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 name="Freeform 19"/>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 name="Freeform 20"/>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 name="Freeform 21"/>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 name="Freeform 22"/>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23"/>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24"/>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21" name="组合 20"/>
          <p:cNvGrpSpPr/>
          <p:nvPr/>
        </p:nvGrpSpPr>
        <p:grpSpPr>
          <a:xfrm>
            <a:off x="4385462" y="2905339"/>
            <a:ext cx="593961" cy="593961"/>
            <a:chOff x="4692046" y="3749516"/>
            <a:chExt cx="877102" cy="877102"/>
          </a:xfrm>
        </p:grpSpPr>
        <p:grpSp>
          <p:nvGrpSpPr>
            <p:cNvPr id="22" name="组合 21"/>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ea typeface="微软雅黑" panose="020B0503020204020204" pitchFamily="34" charset="-122"/>
                </a:endParaRPr>
              </a:p>
            </p:txBody>
          </p:sp>
          <p:sp>
            <p:nvSpPr>
              <p:cNvPr id="43" name="椭圆 42"/>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23" name="组合 22"/>
            <p:cNvGrpSpPr/>
            <p:nvPr/>
          </p:nvGrpSpPr>
          <p:grpSpPr>
            <a:xfrm>
              <a:off x="4853377" y="3997905"/>
              <a:ext cx="554441" cy="377594"/>
              <a:chOff x="4156075" y="2292350"/>
              <a:chExt cx="552450" cy="376238"/>
            </a:xfrm>
            <a:solidFill>
              <a:srgbClr val="0070C0"/>
            </a:solidFill>
          </p:grpSpPr>
          <p:sp>
            <p:nvSpPr>
              <p:cNvPr id="24" name="Freeform 27"/>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 name="Freeform 28"/>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 name="Freeform 29"/>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30"/>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 name="Freeform 31"/>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32"/>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Oval 33"/>
              <p:cNvSpPr>
                <a:spLocks noChangeArrowheads="1"/>
              </p:cNvSpPr>
              <p:nvPr/>
            </p:nvSpPr>
            <p:spPr bwMode="auto">
              <a:xfrm>
                <a:off x="4205288" y="2333625"/>
                <a:ext cx="115888"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Freeform 34"/>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 name="Freeform 35"/>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3" name="Freeform 36"/>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37"/>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Oval 38"/>
              <p:cNvSpPr>
                <a:spLocks noChangeArrowheads="1"/>
              </p:cNvSpPr>
              <p:nvPr/>
            </p:nvSpPr>
            <p:spPr bwMode="auto">
              <a:xfrm>
                <a:off x="4541838" y="2333625"/>
                <a:ext cx="117475"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39"/>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40"/>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41"/>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42"/>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43"/>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44"/>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44" name="组合 43"/>
          <p:cNvGrpSpPr/>
          <p:nvPr/>
        </p:nvGrpSpPr>
        <p:grpSpPr>
          <a:xfrm>
            <a:off x="4385462" y="3960593"/>
            <a:ext cx="593961" cy="593961"/>
            <a:chOff x="5276799" y="5817699"/>
            <a:chExt cx="877102" cy="877102"/>
          </a:xfrm>
        </p:grpSpPr>
        <p:grpSp>
          <p:nvGrpSpPr>
            <p:cNvPr id="45" name="组合 44"/>
            <p:cNvGrpSpPr/>
            <p:nvPr/>
          </p:nvGrpSpPr>
          <p:grpSpPr>
            <a:xfrm>
              <a:off x="5276799" y="5817699"/>
              <a:ext cx="877102" cy="877102"/>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ea typeface="微软雅黑" panose="020B0503020204020204" pitchFamily="34" charset="-122"/>
                </a:endParaRPr>
              </a:p>
            </p:txBody>
          </p:sp>
          <p:sp>
            <p:nvSpPr>
              <p:cNvPr id="58" name="椭圆 57"/>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46" name="组合 45"/>
            <p:cNvGrpSpPr/>
            <p:nvPr/>
          </p:nvGrpSpPr>
          <p:grpSpPr>
            <a:xfrm>
              <a:off x="5491718" y="5999083"/>
              <a:ext cx="447265" cy="447265"/>
              <a:chOff x="4219575" y="4668838"/>
              <a:chExt cx="442913" cy="442913"/>
            </a:xfrm>
            <a:solidFill>
              <a:srgbClr val="0070C0"/>
            </a:solidFill>
          </p:grpSpPr>
          <p:sp>
            <p:nvSpPr>
              <p:cNvPr id="47" name="Freeform 5"/>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49" name="Rectangle 7"/>
              <p:cNvSpPr>
                <a:spLocks noChangeArrowheads="1"/>
              </p:cNvSpPr>
              <p:nvPr/>
            </p:nvSpPr>
            <p:spPr bwMode="auto">
              <a:xfrm>
                <a:off x="4219575" y="4962525"/>
                <a:ext cx="87313" cy="93663"/>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0"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1" name="Rectangle 9"/>
              <p:cNvSpPr>
                <a:spLocks noChangeArrowheads="1"/>
              </p:cNvSpPr>
              <p:nvPr/>
            </p:nvSpPr>
            <p:spPr bwMode="auto">
              <a:xfrm>
                <a:off x="4321175" y="4932363"/>
                <a:ext cx="84138" cy="123825"/>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2"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3" name="Rectangle 11"/>
              <p:cNvSpPr>
                <a:spLocks noChangeArrowheads="1"/>
              </p:cNvSpPr>
              <p:nvPr/>
            </p:nvSpPr>
            <p:spPr bwMode="auto">
              <a:xfrm>
                <a:off x="4419600" y="4891088"/>
                <a:ext cx="87313" cy="165100"/>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4"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5" name="Rectangle 13"/>
              <p:cNvSpPr>
                <a:spLocks noChangeArrowheads="1"/>
              </p:cNvSpPr>
              <p:nvPr/>
            </p:nvSpPr>
            <p:spPr bwMode="auto">
              <a:xfrm>
                <a:off x="4522788" y="4826000"/>
                <a:ext cx="82550" cy="230188"/>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6" name="Freeform 14"/>
              <p:cNvSpPr/>
              <p:nvPr/>
            </p:nvSpPr>
            <p:spPr bwMode="auto">
              <a:xfrm>
                <a:off x="4219575" y="4668838"/>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59" name="组合 58"/>
          <p:cNvGrpSpPr/>
          <p:nvPr/>
        </p:nvGrpSpPr>
        <p:grpSpPr>
          <a:xfrm>
            <a:off x="5345454" y="2010978"/>
            <a:ext cx="3084171" cy="640364"/>
            <a:chOff x="7127272" y="2681303"/>
            <a:chExt cx="4112228" cy="853819"/>
          </a:xfrm>
        </p:grpSpPr>
        <p:sp>
          <p:nvSpPr>
            <p:cNvPr id="60" name="矩形 59"/>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矩形 47"/>
            <p:cNvSpPr>
              <a:spLocks noChangeArrowheads="1"/>
            </p:cNvSpPr>
            <p:nvPr/>
          </p:nvSpPr>
          <p:spPr bwMode="auto">
            <a:xfrm>
              <a:off x="7152672" y="2795742"/>
              <a:ext cx="3713339" cy="6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2" name="矩形 3"/>
          <p:cNvSpPr>
            <a:spLocks noChangeArrowheads="1"/>
          </p:cNvSpPr>
          <p:nvPr/>
        </p:nvSpPr>
        <p:spPr bwMode="auto">
          <a:xfrm>
            <a:off x="5335929" y="1702114"/>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rPr>
              <a:t>总体目标顺利完成</a:t>
            </a:r>
          </a:p>
        </p:txBody>
      </p:sp>
      <p:grpSp>
        <p:nvGrpSpPr>
          <p:cNvPr id="63" name="组合 62"/>
          <p:cNvGrpSpPr/>
          <p:nvPr/>
        </p:nvGrpSpPr>
        <p:grpSpPr>
          <a:xfrm>
            <a:off x="5345454" y="3046993"/>
            <a:ext cx="3084171" cy="640364"/>
            <a:chOff x="7127272" y="4062656"/>
            <a:chExt cx="4112228" cy="853819"/>
          </a:xfrm>
        </p:grpSpPr>
        <p:sp>
          <p:nvSpPr>
            <p:cNvPr id="64" name="矩形 63"/>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矩形 47"/>
            <p:cNvSpPr>
              <a:spLocks noChangeArrowheads="1"/>
            </p:cNvSpPr>
            <p:nvPr/>
          </p:nvSpPr>
          <p:spPr bwMode="auto">
            <a:xfrm>
              <a:off x="7165371" y="4175680"/>
              <a:ext cx="3700639" cy="6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6" name="矩形 3"/>
          <p:cNvSpPr>
            <a:spLocks noChangeArrowheads="1"/>
          </p:cNvSpPr>
          <p:nvPr/>
        </p:nvSpPr>
        <p:spPr bwMode="auto">
          <a:xfrm>
            <a:off x="5335929" y="2708492"/>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EB9624"/>
                </a:solidFill>
                <a:latin typeface="Arial" panose="020B0604020202020204" pitchFamily="34" charset="0"/>
                <a:ea typeface="微软雅黑" panose="020B0503020204020204" pitchFamily="34" charset="-122"/>
                <a:cs typeface="Arial" panose="020B0604020202020204" pitchFamily="34" charset="0"/>
              </a:rPr>
              <a:t>思想认识不断提高</a:t>
            </a:r>
          </a:p>
        </p:txBody>
      </p:sp>
      <p:grpSp>
        <p:nvGrpSpPr>
          <p:cNvPr id="67" name="组合 66"/>
          <p:cNvGrpSpPr/>
          <p:nvPr/>
        </p:nvGrpSpPr>
        <p:grpSpPr>
          <a:xfrm>
            <a:off x="5345454" y="4083007"/>
            <a:ext cx="3084171" cy="640364"/>
            <a:chOff x="7127272" y="5444009"/>
            <a:chExt cx="4112228" cy="853819"/>
          </a:xfrm>
        </p:grpSpPr>
        <p:sp>
          <p:nvSpPr>
            <p:cNvPr id="68" name="矩形 67"/>
            <p:cNvSpPr/>
            <p:nvPr/>
          </p:nvSpPr>
          <p:spPr>
            <a:xfrm>
              <a:off x="7127272" y="5444009"/>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 name="矩形 47"/>
            <p:cNvSpPr>
              <a:spLocks noChangeArrowheads="1"/>
            </p:cNvSpPr>
            <p:nvPr/>
          </p:nvSpPr>
          <p:spPr bwMode="auto">
            <a:xfrm>
              <a:off x="7152671" y="5555617"/>
              <a:ext cx="3713339" cy="6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0" name="矩形 3"/>
          <p:cNvSpPr>
            <a:spLocks noChangeArrowheads="1"/>
          </p:cNvSpPr>
          <p:nvPr/>
        </p:nvSpPr>
        <p:spPr bwMode="auto">
          <a:xfrm>
            <a:off x="5335929" y="3743445"/>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部门管理不断强化</a:t>
            </a:r>
          </a:p>
        </p:txBody>
      </p:sp>
      <p:cxnSp>
        <p:nvCxnSpPr>
          <p:cNvPr id="71" name="直接连接符 70"/>
          <p:cNvCxnSpPr/>
          <p:nvPr/>
        </p:nvCxnSpPr>
        <p:spPr>
          <a:xfrm>
            <a:off x="5124450" y="1768789"/>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124450" y="2810102"/>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133975" y="3858487"/>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 presetClass="entr" presetSubtype="8" accel="50000" decel="5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 fill="hold"/>
                                        <p:tgtEl>
                                          <p:spTgt spid="6"/>
                                        </p:tgtEl>
                                        <p:attrNameLst>
                                          <p:attrName>ppt_w</p:attrName>
                                        </p:attrNameLst>
                                      </p:cBhvr>
                                      <p:tavLst>
                                        <p:tav tm="0">
                                          <p:val>
                                            <p:fltVal val="0"/>
                                          </p:val>
                                        </p:tav>
                                        <p:tav tm="100000">
                                          <p:val>
                                            <p:strVal val="#ppt_w"/>
                                          </p:val>
                                        </p:tav>
                                      </p:tavLst>
                                    </p:anim>
                                    <p:anim calcmode="lin" valueType="num">
                                      <p:cBhvr>
                                        <p:cTn id="21" dur="100" fill="hold"/>
                                        <p:tgtEl>
                                          <p:spTgt spid="6"/>
                                        </p:tgtEl>
                                        <p:attrNameLst>
                                          <p:attrName>ppt_h</p:attrName>
                                        </p:attrNameLst>
                                      </p:cBhvr>
                                      <p:tavLst>
                                        <p:tav tm="0">
                                          <p:val>
                                            <p:fltVal val="0"/>
                                          </p:val>
                                        </p:tav>
                                        <p:tav tm="100000">
                                          <p:val>
                                            <p:strVal val="#ppt_h"/>
                                          </p:val>
                                        </p:tav>
                                      </p:tavLst>
                                    </p:anim>
                                    <p:animEffect transition="in" filter="fade">
                                      <p:cBhvr>
                                        <p:cTn id="22" dur="100"/>
                                        <p:tgtEl>
                                          <p:spTgt spid="6"/>
                                        </p:tgtEl>
                                      </p:cBhvr>
                                    </p:animEffect>
                                  </p:childTnLst>
                                </p:cTn>
                              </p:par>
                              <p:par>
                                <p:cTn id="23" presetID="6" presetClass="emph" presetSubtype="0" fill="hold" nodeType="withEffect">
                                  <p:stCondLst>
                                    <p:cond delay="100"/>
                                  </p:stCondLst>
                                  <p:childTnLst>
                                    <p:animScale>
                                      <p:cBhvr>
                                        <p:cTn id="24" dur="100" fill="hold"/>
                                        <p:tgtEl>
                                          <p:spTgt spid="6"/>
                                        </p:tgtEl>
                                      </p:cBhvr>
                                      <p:by x="110000" y="110000"/>
                                    </p:animScale>
                                  </p:childTnLst>
                                </p:cTn>
                              </p:par>
                              <p:par>
                                <p:cTn id="25" presetID="6" presetClass="emph" presetSubtype="0" fill="hold" nodeType="withEffect">
                                  <p:stCondLst>
                                    <p:cond delay="200"/>
                                  </p:stCondLst>
                                  <p:childTnLst>
                                    <p:animScale>
                                      <p:cBhvr>
                                        <p:cTn id="26" dur="200" fill="hold"/>
                                        <p:tgtEl>
                                          <p:spTgt spid="6"/>
                                        </p:tgtEl>
                                      </p:cBhvr>
                                      <p:by x="90000" y="90000"/>
                                    </p:animScale>
                                  </p:childTnLst>
                                </p:cTn>
                              </p:par>
                              <p:par>
                                <p:cTn id="27" presetID="6" presetClass="emph" presetSubtype="0" fill="hold" nodeType="withEffect">
                                  <p:stCondLst>
                                    <p:cond delay="400"/>
                                  </p:stCondLst>
                                  <p:childTnLst>
                                    <p:animScale>
                                      <p:cBhvr>
                                        <p:cTn id="28" dur="100" fill="hold"/>
                                        <p:tgtEl>
                                          <p:spTgt spid="6"/>
                                        </p:tgtEl>
                                      </p:cBhvr>
                                      <p:by x="105000" y="105000"/>
                                    </p:animScale>
                                  </p:childTnLst>
                                </p:cTn>
                              </p:par>
                              <p:par>
                                <p:cTn id="29" presetID="6" presetClass="emph" presetSubtype="0" fill="hold" nodeType="withEffect">
                                  <p:stCondLst>
                                    <p:cond delay="500"/>
                                  </p:stCondLst>
                                  <p:childTnLst>
                                    <p:animScale>
                                      <p:cBhvr>
                                        <p:cTn id="30" dur="200" fill="hold"/>
                                        <p:tgtEl>
                                          <p:spTgt spid="6"/>
                                        </p:tgtEl>
                                      </p:cBhvr>
                                      <p:by x="95000" y="95000"/>
                                    </p:animScale>
                                  </p:childTnLst>
                                </p:cTn>
                              </p:par>
                            </p:childTnLst>
                          </p:cTn>
                        </p:par>
                        <p:par>
                          <p:cTn id="31" fill="hold">
                            <p:stCondLst>
                              <p:cond delay="2500"/>
                            </p:stCondLst>
                            <p:childTnLst>
                              <p:par>
                                <p:cTn id="32" presetID="16" presetClass="entr" presetSubtype="42"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barn(outHorizontal)">
                                      <p:cBhvr>
                                        <p:cTn id="34" dur="500"/>
                                        <p:tgtEl>
                                          <p:spTgt spid="71"/>
                                        </p:tgtEl>
                                      </p:cBhvr>
                                    </p:animEffect>
                                  </p:childTnLst>
                                </p:cTn>
                              </p:par>
                            </p:childTnLst>
                          </p:cTn>
                        </p:par>
                        <p:par>
                          <p:cTn id="35" fill="hold">
                            <p:stCondLst>
                              <p:cond delay="3000"/>
                            </p:stCondLst>
                            <p:childTnLst>
                              <p:par>
                                <p:cTn id="36" presetID="2" presetClass="entr" presetSubtype="2" accel="50000" decel="5000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1000" fill="hold"/>
                                        <p:tgtEl>
                                          <p:spTgt spid="62"/>
                                        </p:tgtEl>
                                        <p:attrNameLst>
                                          <p:attrName>ppt_x</p:attrName>
                                        </p:attrNameLst>
                                      </p:cBhvr>
                                      <p:tavLst>
                                        <p:tav tm="0">
                                          <p:val>
                                            <p:strVal val="1+#ppt_w/2"/>
                                          </p:val>
                                        </p:tav>
                                        <p:tav tm="100000">
                                          <p:val>
                                            <p:strVal val="#ppt_x"/>
                                          </p:val>
                                        </p:tav>
                                      </p:tavLst>
                                    </p:anim>
                                    <p:anim calcmode="lin" valueType="num">
                                      <p:cBhvr additive="base">
                                        <p:cTn id="39" dur="1000" fill="hold"/>
                                        <p:tgtEl>
                                          <p:spTgt spid="62"/>
                                        </p:tgtEl>
                                        <p:attrNameLst>
                                          <p:attrName>ppt_y</p:attrName>
                                        </p:attrNameLst>
                                      </p:cBhvr>
                                      <p:tavLst>
                                        <p:tav tm="0">
                                          <p:val>
                                            <p:strVal val="#ppt_y"/>
                                          </p:val>
                                        </p:tav>
                                        <p:tav tm="100000">
                                          <p:val>
                                            <p:strVal val="#ppt_y"/>
                                          </p:val>
                                        </p:tav>
                                      </p:tavLst>
                                    </p:anim>
                                  </p:childTnLst>
                                </p:cTn>
                              </p:par>
                              <p:par>
                                <p:cTn id="40" presetID="2" presetClass="entr" presetSubtype="2" accel="50000" decel="50000"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1000" fill="hold"/>
                                        <p:tgtEl>
                                          <p:spTgt spid="59"/>
                                        </p:tgtEl>
                                        <p:attrNameLst>
                                          <p:attrName>ppt_x</p:attrName>
                                        </p:attrNameLst>
                                      </p:cBhvr>
                                      <p:tavLst>
                                        <p:tav tm="0">
                                          <p:val>
                                            <p:strVal val="1+#ppt_w/2"/>
                                          </p:val>
                                        </p:tav>
                                        <p:tav tm="100000">
                                          <p:val>
                                            <p:strVal val="#ppt_x"/>
                                          </p:val>
                                        </p:tav>
                                      </p:tavLst>
                                    </p:anim>
                                    <p:anim calcmode="lin" valueType="num">
                                      <p:cBhvr additive="base">
                                        <p:cTn id="43" dur="1000" fill="hold"/>
                                        <p:tgtEl>
                                          <p:spTgt spid="5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 fill="hold"/>
                                        <p:tgtEl>
                                          <p:spTgt spid="21"/>
                                        </p:tgtEl>
                                        <p:attrNameLst>
                                          <p:attrName>ppt_w</p:attrName>
                                        </p:attrNameLst>
                                      </p:cBhvr>
                                      <p:tavLst>
                                        <p:tav tm="0">
                                          <p:val>
                                            <p:fltVal val="0"/>
                                          </p:val>
                                        </p:tav>
                                        <p:tav tm="100000">
                                          <p:val>
                                            <p:strVal val="#ppt_w"/>
                                          </p:val>
                                        </p:tav>
                                      </p:tavLst>
                                    </p:anim>
                                    <p:anim calcmode="lin" valueType="num">
                                      <p:cBhvr>
                                        <p:cTn id="48" dur="100" fill="hold"/>
                                        <p:tgtEl>
                                          <p:spTgt spid="21"/>
                                        </p:tgtEl>
                                        <p:attrNameLst>
                                          <p:attrName>ppt_h</p:attrName>
                                        </p:attrNameLst>
                                      </p:cBhvr>
                                      <p:tavLst>
                                        <p:tav tm="0">
                                          <p:val>
                                            <p:fltVal val="0"/>
                                          </p:val>
                                        </p:tav>
                                        <p:tav tm="100000">
                                          <p:val>
                                            <p:strVal val="#ppt_h"/>
                                          </p:val>
                                        </p:tav>
                                      </p:tavLst>
                                    </p:anim>
                                    <p:animEffect transition="in" filter="fade">
                                      <p:cBhvr>
                                        <p:cTn id="49" dur="100"/>
                                        <p:tgtEl>
                                          <p:spTgt spid="21"/>
                                        </p:tgtEl>
                                      </p:cBhvr>
                                    </p:animEffect>
                                  </p:childTnLst>
                                </p:cTn>
                              </p:par>
                              <p:par>
                                <p:cTn id="50" presetID="6" presetClass="emph" presetSubtype="0" fill="hold" nodeType="withEffect">
                                  <p:stCondLst>
                                    <p:cond delay="100"/>
                                  </p:stCondLst>
                                  <p:childTnLst>
                                    <p:animScale>
                                      <p:cBhvr>
                                        <p:cTn id="51" dur="100" fill="hold"/>
                                        <p:tgtEl>
                                          <p:spTgt spid="21"/>
                                        </p:tgtEl>
                                      </p:cBhvr>
                                      <p:by x="110000" y="110000"/>
                                    </p:animScale>
                                  </p:childTnLst>
                                </p:cTn>
                              </p:par>
                              <p:par>
                                <p:cTn id="52" presetID="6" presetClass="emph" presetSubtype="0" fill="hold" nodeType="withEffect">
                                  <p:stCondLst>
                                    <p:cond delay="200"/>
                                  </p:stCondLst>
                                  <p:childTnLst>
                                    <p:animScale>
                                      <p:cBhvr>
                                        <p:cTn id="53" dur="200" fill="hold"/>
                                        <p:tgtEl>
                                          <p:spTgt spid="21"/>
                                        </p:tgtEl>
                                      </p:cBhvr>
                                      <p:by x="90000" y="90000"/>
                                    </p:animScale>
                                  </p:childTnLst>
                                </p:cTn>
                              </p:par>
                              <p:par>
                                <p:cTn id="54" presetID="6" presetClass="emph" presetSubtype="0" fill="hold" nodeType="withEffect">
                                  <p:stCondLst>
                                    <p:cond delay="400"/>
                                  </p:stCondLst>
                                  <p:childTnLst>
                                    <p:animScale>
                                      <p:cBhvr>
                                        <p:cTn id="55" dur="100" fill="hold"/>
                                        <p:tgtEl>
                                          <p:spTgt spid="21"/>
                                        </p:tgtEl>
                                      </p:cBhvr>
                                      <p:by x="105000" y="105000"/>
                                    </p:animScale>
                                  </p:childTnLst>
                                </p:cTn>
                              </p:par>
                              <p:par>
                                <p:cTn id="56" presetID="6" presetClass="emph" presetSubtype="0" fill="hold" nodeType="withEffect">
                                  <p:stCondLst>
                                    <p:cond delay="500"/>
                                  </p:stCondLst>
                                  <p:childTnLst>
                                    <p:animScale>
                                      <p:cBhvr>
                                        <p:cTn id="57" dur="200" fill="hold"/>
                                        <p:tgtEl>
                                          <p:spTgt spid="21"/>
                                        </p:tgtEl>
                                      </p:cBhvr>
                                      <p:by x="95000" y="95000"/>
                                    </p:animScale>
                                  </p:childTnLst>
                                </p:cTn>
                              </p:par>
                            </p:childTnLst>
                          </p:cTn>
                        </p:par>
                        <p:par>
                          <p:cTn id="58" fill="hold">
                            <p:stCondLst>
                              <p:cond delay="4500"/>
                            </p:stCondLst>
                            <p:childTnLst>
                              <p:par>
                                <p:cTn id="59" presetID="16" presetClass="entr" presetSubtype="42" fill="hold"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barn(outHorizontal)">
                                      <p:cBhvr>
                                        <p:cTn id="61" dur="500"/>
                                        <p:tgtEl>
                                          <p:spTgt spid="72"/>
                                        </p:tgtEl>
                                      </p:cBhvr>
                                    </p:animEffect>
                                  </p:childTnLst>
                                </p:cTn>
                              </p:par>
                            </p:childTnLst>
                          </p:cTn>
                        </p:par>
                        <p:par>
                          <p:cTn id="62" fill="hold">
                            <p:stCondLst>
                              <p:cond delay="5000"/>
                            </p:stCondLst>
                            <p:childTnLst>
                              <p:par>
                                <p:cTn id="63" presetID="2" presetClass="entr" presetSubtype="2" accel="50000" decel="50000" fill="hold" grpId="0" nodeType="afterEffect">
                                  <p:stCondLst>
                                    <p:cond delay="0"/>
                                  </p:stCondLst>
                                  <p:childTnLst>
                                    <p:set>
                                      <p:cBhvr>
                                        <p:cTn id="64" dur="1" fill="hold">
                                          <p:stCondLst>
                                            <p:cond delay="0"/>
                                          </p:stCondLst>
                                        </p:cTn>
                                        <p:tgtEl>
                                          <p:spTgt spid="66"/>
                                        </p:tgtEl>
                                        <p:attrNameLst>
                                          <p:attrName>style.visibility</p:attrName>
                                        </p:attrNameLst>
                                      </p:cBhvr>
                                      <p:to>
                                        <p:strVal val="visible"/>
                                      </p:to>
                                    </p:set>
                                    <p:anim calcmode="lin" valueType="num">
                                      <p:cBhvr additive="base">
                                        <p:cTn id="65" dur="1000" fill="hold"/>
                                        <p:tgtEl>
                                          <p:spTgt spid="66"/>
                                        </p:tgtEl>
                                        <p:attrNameLst>
                                          <p:attrName>ppt_x</p:attrName>
                                        </p:attrNameLst>
                                      </p:cBhvr>
                                      <p:tavLst>
                                        <p:tav tm="0">
                                          <p:val>
                                            <p:strVal val="1+#ppt_w/2"/>
                                          </p:val>
                                        </p:tav>
                                        <p:tav tm="100000">
                                          <p:val>
                                            <p:strVal val="#ppt_x"/>
                                          </p:val>
                                        </p:tav>
                                      </p:tavLst>
                                    </p:anim>
                                    <p:anim calcmode="lin" valueType="num">
                                      <p:cBhvr additive="base">
                                        <p:cTn id="66" dur="1000" fill="hold"/>
                                        <p:tgtEl>
                                          <p:spTgt spid="66"/>
                                        </p:tgtEl>
                                        <p:attrNameLst>
                                          <p:attrName>ppt_y</p:attrName>
                                        </p:attrNameLst>
                                      </p:cBhvr>
                                      <p:tavLst>
                                        <p:tav tm="0">
                                          <p:val>
                                            <p:strVal val="#ppt_y"/>
                                          </p:val>
                                        </p:tav>
                                        <p:tav tm="100000">
                                          <p:val>
                                            <p:strVal val="#ppt_y"/>
                                          </p:val>
                                        </p:tav>
                                      </p:tavLst>
                                    </p:anim>
                                  </p:childTnLst>
                                </p:cTn>
                              </p:par>
                              <p:par>
                                <p:cTn id="67" presetID="2" presetClass="entr" presetSubtype="2" accel="50000" decel="5000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1000" fill="hold"/>
                                        <p:tgtEl>
                                          <p:spTgt spid="63"/>
                                        </p:tgtEl>
                                        <p:attrNameLst>
                                          <p:attrName>ppt_x</p:attrName>
                                        </p:attrNameLst>
                                      </p:cBhvr>
                                      <p:tavLst>
                                        <p:tav tm="0">
                                          <p:val>
                                            <p:strVal val="1+#ppt_w/2"/>
                                          </p:val>
                                        </p:tav>
                                        <p:tav tm="100000">
                                          <p:val>
                                            <p:strVal val="#ppt_x"/>
                                          </p:val>
                                        </p:tav>
                                      </p:tavLst>
                                    </p:anim>
                                    <p:anim calcmode="lin" valueType="num">
                                      <p:cBhvr additive="base">
                                        <p:cTn id="70" dur="1000" fill="hold"/>
                                        <p:tgtEl>
                                          <p:spTgt spid="63"/>
                                        </p:tgtEl>
                                        <p:attrNameLst>
                                          <p:attrName>ppt_y</p:attrName>
                                        </p:attrNameLst>
                                      </p:cBhvr>
                                      <p:tavLst>
                                        <p:tav tm="0">
                                          <p:val>
                                            <p:strVal val="#ppt_y"/>
                                          </p:val>
                                        </p:tav>
                                        <p:tav tm="100000">
                                          <p:val>
                                            <p:strVal val="#ppt_y"/>
                                          </p:val>
                                        </p:tav>
                                      </p:tavLst>
                                    </p:anim>
                                  </p:childTnLst>
                                </p:cTn>
                              </p:par>
                            </p:childTnLst>
                          </p:cTn>
                        </p:par>
                        <p:par>
                          <p:cTn id="71" fill="hold">
                            <p:stCondLst>
                              <p:cond delay="6000"/>
                            </p:stCondLst>
                            <p:childTnLst>
                              <p:par>
                                <p:cTn id="72" presetID="53" presetClass="entr" presetSubtype="16" fill="hold"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p:cTn id="74" dur="100" fill="hold"/>
                                        <p:tgtEl>
                                          <p:spTgt spid="44"/>
                                        </p:tgtEl>
                                        <p:attrNameLst>
                                          <p:attrName>ppt_w</p:attrName>
                                        </p:attrNameLst>
                                      </p:cBhvr>
                                      <p:tavLst>
                                        <p:tav tm="0">
                                          <p:val>
                                            <p:fltVal val="0"/>
                                          </p:val>
                                        </p:tav>
                                        <p:tav tm="100000">
                                          <p:val>
                                            <p:strVal val="#ppt_w"/>
                                          </p:val>
                                        </p:tav>
                                      </p:tavLst>
                                    </p:anim>
                                    <p:anim calcmode="lin" valueType="num">
                                      <p:cBhvr>
                                        <p:cTn id="75" dur="100" fill="hold"/>
                                        <p:tgtEl>
                                          <p:spTgt spid="44"/>
                                        </p:tgtEl>
                                        <p:attrNameLst>
                                          <p:attrName>ppt_h</p:attrName>
                                        </p:attrNameLst>
                                      </p:cBhvr>
                                      <p:tavLst>
                                        <p:tav tm="0">
                                          <p:val>
                                            <p:fltVal val="0"/>
                                          </p:val>
                                        </p:tav>
                                        <p:tav tm="100000">
                                          <p:val>
                                            <p:strVal val="#ppt_h"/>
                                          </p:val>
                                        </p:tav>
                                      </p:tavLst>
                                    </p:anim>
                                    <p:animEffect transition="in" filter="fade">
                                      <p:cBhvr>
                                        <p:cTn id="76" dur="100"/>
                                        <p:tgtEl>
                                          <p:spTgt spid="44"/>
                                        </p:tgtEl>
                                      </p:cBhvr>
                                    </p:animEffect>
                                  </p:childTnLst>
                                </p:cTn>
                              </p:par>
                              <p:par>
                                <p:cTn id="77" presetID="6" presetClass="emph" presetSubtype="0" fill="hold" nodeType="withEffect">
                                  <p:stCondLst>
                                    <p:cond delay="100"/>
                                  </p:stCondLst>
                                  <p:childTnLst>
                                    <p:animScale>
                                      <p:cBhvr>
                                        <p:cTn id="78" dur="100" fill="hold"/>
                                        <p:tgtEl>
                                          <p:spTgt spid="44"/>
                                        </p:tgtEl>
                                      </p:cBhvr>
                                      <p:by x="110000" y="110000"/>
                                    </p:animScale>
                                  </p:childTnLst>
                                </p:cTn>
                              </p:par>
                              <p:par>
                                <p:cTn id="79" presetID="6" presetClass="emph" presetSubtype="0" fill="hold" nodeType="withEffect">
                                  <p:stCondLst>
                                    <p:cond delay="200"/>
                                  </p:stCondLst>
                                  <p:childTnLst>
                                    <p:animScale>
                                      <p:cBhvr>
                                        <p:cTn id="80" dur="200" fill="hold"/>
                                        <p:tgtEl>
                                          <p:spTgt spid="44"/>
                                        </p:tgtEl>
                                      </p:cBhvr>
                                      <p:by x="90000" y="90000"/>
                                    </p:animScale>
                                  </p:childTnLst>
                                </p:cTn>
                              </p:par>
                              <p:par>
                                <p:cTn id="81" presetID="6" presetClass="emph" presetSubtype="0" fill="hold" nodeType="withEffect">
                                  <p:stCondLst>
                                    <p:cond delay="400"/>
                                  </p:stCondLst>
                                  <p:childTnLst>
                                    <p:animScale>
                                      <p:cBhvr>
                                        <p:cTn id="82" dur="100" fill="hold"/>
                                        <p:tgtEl>
                                          <p:spTgt spid="44"/>
                                        </p:tgtEl>
                                      </p:cBhvr>
                                      <p:by x="105000" y="105000"/>
                                    </p:animScale>
                                  </p:childTnLst>
                                </p:cTn>
                              </p:par>
                              <p:par>
                                <p:cTn id="83" presetID="6" presetClass="emph" presetSubtype="0" fill="hold" nodeType="withEffect">
                                  <p:stCondLst>
                                    <p:cond delay="500"/>
                                  </p:stCondLst>
                                  <p:childTnLst>
                                    <p:animScale>
                                      <p:cBhvr>
                                        <p:cTn id="84" dur="200" fill="hold"/>
                                        <p:tgtEl>
                                          <p:spTgt spid="44"/>
                                        </p:tgtEl>
                                      </p:cBhvr>
                                      <p:by x="95000" y="95000"/>
                                    </p:animScale>
                                  </p:childTnLst>
                                </p:cTn>
                              </p:par>
                            </p:childTnLst>
                          </p:cTn>
                        </p:par>
                        <p:par>
                          <p:cTn id="85" fill="hold">
                            <p:stCondLst>
                              <p:cond delay="6500"/>
                            </p:stCondLst>
                            <p:childTnLst>
                              <p:par>
                                <p:cTn id="86" presetID="16" presetClass="entr" presetSubtype="42"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barn(outHorizontal)">
                                      <p:cBhvr>
                                        <p:cTn id="88" dur="500"/>
                                        <p:tgtEl>
                                          <p:spTgt spid="73"/>
                                        </p:tgtEl>
                                      </p:cBhvr>
                                    </p:animEffect>
                                  </p:childTnLst>
                                </p:cTn>
                              </p:par>
                            </p:childTnLst>
                          </p:cTn>
                        </p:par>
                        <p:par>
                          <p:cTn id="89" fill="hold">
                            <p:stCondLst>
                              <p:cond delay="7000"/>
                            </p:stCondLst>
                            <p:childTnLst>
                              <p:par>
                                <p:cTn id="90" presetID="2" presetClass="entr" presetSubtype="2" accel="50000" decel="50000" fill="hold" grpId="0" nodeType="afterEffect">
                                  <p:stCondLst>
                                    <p:cond delay="0"/>
                                  </p:stCondLst>
                                  <p:childTnLst>
                                    <p:set>
                                      <p:cBhvr>
                                        <p:cTn id="91" dur="1" fill="hold">
                                          <p:stCondLst>
                                            <p:cond delay="0"/>
                                          </p:stCondLst>
                                        </p:cTn>
                                        <p:tgtEl>
                                          <p:spTgt spid="70"/>
                                        </p:tgtEl>
                                        <p:attrNameLst>
                                          <p:attrName>style.visibility</p:attrName>
                                        </p:attrNameLst>
                                      </p:cBhvr>
                                      <p:to>
                                        <p:strVal val="visible"/>
                                      </p:to>
                                    </p:set>
                                    <p:anim calcmode="lin" valueType="num">
                                      <p:cBhvr additive="base">
                                        <p:cTn id="92" dur="1000" fill="hold"/>
                                        <p:tgtEl>
                                          <p:spTgt spid="70"/>
                                        </p:tgtEl>
                                        <p:attrNameLst>
                                          <p:attrName>ppt_x</p:attrName>
                                        </p:attrNameLst>
                                      </p:cBhvr>
                                      <p:tavLst>
                                        <p:tav tm="0">
                                          <p:val>
                                            <p:strVal val="1+#ppt_w/2"/>
                                          </p:val>
                                        </p:tav>
                                        <p:tav tm="100000">
                                          <p:val>
                                            <p:strVal val="#ppt_x"/>
                                          </p:val>
                                        </p:tav>
                                      </p:tavLst>
                                    </p:anim>
                                    <p:anim calcmode="lin" valueType="num">
                                      <p:cBhvr additive="base">
                                        <p:cTn id="93" dur="1000" fill="hold"/>
                                        <p:tgtEl>
                                          <p:spTgt spid="70"/>
                                        </p:tgtEl>
                                        <p:attrNameLst>
                                          <p:attrName>ppt_y</p:attrName>
                                        </p:attrNameLst>
                                      </p:cBhvr>
                                      <p:tavLst>
                                        <p:tav tm="0">
                                          <p:val>
                                            <p:strVal val="#ppt_y"/>
                                          </p:val>
                                        </p:tav>
                                        <p:tav tm="100000">
                                          <p:val>
                                            <p:strVal val="#ppt_y"/>
                                          </p:val>
                                        </p:tav>
                                      </p:tavLst>
                                    </p:anim>
                                  </p:childTnLst>
                                </p:cTn>
                              </p:par>
                              <p:par>
                                <p:cTn id="94" presetID="2" presetClass="entr" presetSubtype="2" accel="50000" decel="50000" fill="hold"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additive="base">
                                        <p:cTn id="96" dur="1000" fill="hold"/>
                                        <p:tgtEl>
                                          <p:spTgt spid="67"/>
                                        </p:tgtEl>
                                        <p:attrNameLst>
                                          <p:attrName>ppt_x</p:attrName>
                                        </p:attrNameLst>
                                      </p:cBhvr>
                                      <p:tavLst>
                                        <p:tav tm="0">
                                          <p:val>
                                            <p:strVal val="1+#ppt_w/2"/>
                                          </p:val>
                                        </p:tav>
                                        <p:tav tm="100000">
                                          <p:val>
                                            <p:strVal val="#ppt_x"/>
                                          </p:val>
                                        </p:tav>
                                      </p:tavLst>
                                    </p:anim>
                                    <p:anim calcmode="lin" valueType="num">
                                      <p:cBhvr additive="base">
                                        <p:cTn id="97" dur="10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2" grpId="0"/>
      <p:bldP spid="66"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latin typeface="微软雅黑" panose="020B0503020204020204" pitchFamily="34" charset="-122"/>
                <a:ea typeface="微软雅黑" panose="020B0503020204020204" pitchFamily="34" charset="-122"/>
              </a:rPr>
              <a:t>单击添加标题</a:t>
            </a:r>
          </a:p>
        </p:txBody>
      </p:sp>
      <p:sp>
        <p:nvSpPr>
          <p:cNvPr id="5" name="矩形 4"/>
          <p:cNvSpPr/>
          <p:nvPr/>
        </p:nvSpPr>
        <p:spPr>
          <a:xfrm>
            <a:off x="1682906"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矩形 5"/>
          <p:cNvSpPr/>
          <p:nvPr/>
        </p:nvSpPr>
        <p:spPr>
          <a:xfrm>
            <a:off x="6094723"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矩形 6"/>
          <p:cNvSpPr/>
          <p:nvPr/>
        </p:nvSpPr>
        <p:spPr>
          <a:xfrm>
            <a:off x="981192"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矩形 7"/>
          <p:cNvSpPr/>
          <p:nvPr/>
        </p:nvSpPr>
        <p:spPr>
          <a:xfrm>
            <a:off x="5459683"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9" name="组合 8"/>
          <p:cNvGrpSpPr/>
          <p:nvPr/>
        </p:nvGrpSpPr>
        <p:grpSpPr>
          <a:xfrm>
            <a:off x="339086" y="1132264"/>
            <a:ext cx="1722794" cy="1526899"/>
            <a:chOff x="452114" y="1509685"/>
            <a:chExt cx="2297059" cy="2035865"/>
          </a:xfrm>
        </p:grpSpPr>
        <p:grpSp>
          <p:nvGrpSpPr>
            <p:cNvPr id="10" name="组合 9"/>
            <p:cNvGrpSpPr/>
            <p:nvPr/>
          </p:nvGrpSpPr>
          <p:grpSpPr>
            <a:xfrm>
              <a:off x="452114" y="1509685"/>
              <a:ext cx="2297059" cy="2035865"/>
              <a:chOff x="1529861" y="1829264"/>
              <a:chExt cx="2452453" cy="2173589"/>
            </a:xfrm>
          </p:grpSpPr>
          <p:sp>
            <p:nvSpPr>
              <p:cNvPr id="18"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9050">
                <a:noFill/>
              </a:ln>
              <a:effectLst>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文本框 71"/>
            <p:cNvSpPr txBox="1"/>
            <p:nvPr/>
          </p:nvSpPr>
          <p:spPr>
            <a:xfrm>
              <a:off x="974167" y="2096528"/>
              <a:ext cx="1418059" cy="330945"/>
            </a:xfrm>
            <a:prstGeom prst="rect">
              <a:avLst/>
            </a:prstGeom>
            <a:noFill/>
          </p:spPr>
          <p:txBody>
            <a:bodyPr wrap="square" rtlCol="0">
              <a:spAutoFit/>
            </a:bodyPr>
            <a:lstStyle/>
            <a:p>
              <a:pPr algn="ctr"/>
              <a:r>
                <a:rPr lang="zh-CN" altLang="en-US" sz="1015" b="1" dirty="0">
                  <a:solidFill>
                    <a:schemeClr val="bg1"/>
                  </a:solidFill>
                  <a:latin typeface="+mn-ea"/>
                </a:rPr>
                <a:t>项目名称</a:t>
              </a:r>
            </a:p>
          </p:txBody>
        </p:sp>
        <p:sp>
          <p:nvSpPr>
            <p:cNvPr id="12" name="文本框 72"/>
            <p:cNvSpPr txBox="1"/>
            <p:nvPr/>
          </p:nvSpPr>
          <p:spPr>
            <a:xfrm>
              <a:off x="852803" y="2443748"/>
              <a:ext cx="1539423" cy="584776"/>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75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p>
          </p:txBody>
        </p:sp>
        <p:grpSp>
          <p:nvGrpSpPr>
            <p:cNvPr id="13" name="Group 909"/>
            <p:cNvGrpSpPr>
              <a:grpSpLocks noChangeAspect="1"/>
            </p:cNvGrpSpPr>
            <p:nvPr/>
          </p:nvGrpSpPr>
          <p:grpSpPr bwMode="auto">
            <a:xfrm>
              <a:off x="1783249" y="1747263"/>
              <a:ext cx="321515" cy="274198"/>
              <a:chOff x="6090" y="1175"/>
              <a:chExt cx="265" cy="226"/>
            </a:xfrm>
            <a:solidFill>
              <a:schemeClr val="bg1"/>
            </a:solidFill>
            <a:effectLst/>
          </p:grpSpPr>
          <p:sp>
            <p:nvSpPr>
              <p:cNvPr id="14"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15"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16"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17"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grpSp>
      </p:grpSp>
      <p:grpSp>
        <p:nvGrpSpPr>
          <p:cNvPr id="20" name="组合 19"/>
          <p:cNvGrpSpPr/>
          <p:nvPr/>
        </p:nvGrpSpPr>
        <p:grpSpPr>
          <a:xfrm>
            <a:off x="2867443" y="2926968"/>
            <a:ext cx="1722794" cy="1526899"/>
            <a:chOff x="3823257" y="3902623"/>
            <a:chExt cx="2297059" cy="2035865"/>
          </a:xfrm>
        </p:grpSpPr>
        <p:grpSp>
          <p:nvGrpSpPr>
            <p:cNvPr id="21" name="组合 20"/>
            <p:cNvGrpSpPr/>
            <p:nvPr/>
          </p:nvGrpSpPr>
          <p:grpSpPr>
            <a:xfrm>
              <a:off x="3823257" y="3902623"/>
              <a:ext cx="2297059" cy="2035865"/>
              <a:chOff x="1529861" y="1829264"/>
              <a:chExt cx="2452453" cy="2173589"/>
            </a:xfrm>
          </p:grpSpPr>
          <p:sp>
            <p:nvSpPr>
              <p:cNvPr id="28"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9050">
                <a:noFill/>
              </a:ln>
              <a:effectLst>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文本框 79"/>
            <p:cNvSpPr txBox="1"/>
            <p:nvPr/>
          </p:nvSpPr>
          <p:spPr>
            <a:xfrm>
              <a:off x="4367898" y="4509914"/>
              <a:ext cx="1599342" cy="330945"/>
            </a:xfrm>
            <a:prstGeom prst="rect">
              <a:avLst/>
            </a:prstGeom>
            <a:noFill/>
          </p:spPr>
          <p:txBody>
            <a:bodyPr wrap="square" rtlCol="0">
              <a:spAutoFit/>
            </a:bodyPr>
            <a:lstStyle/>
            <a:p>
              <a:pPr algn="ctr"/>
              <a:r>
                <a:rPr lang="zh-CN" altLang="en-US" sz="1015" b="1" dirty="0">
                  <a:solidFill>
                    <a:schemeClr val="bg1"/>
                  </a:solidFill>
                  <a:latin typeface="+mn-ea"/>
                </a:rPr>
                <a:t>项目名称</a:t>
              </a:r>
            </a:p>
          </p:txBody>
        </p:sp>
        <p:grpSp>
          <p:nvGrpSpPr>
            <p:cNvPr id="23" name="Group 46"/>
            <p:cNvGrpSpPr>
              <a:grpSpLocks noChangeAspect="1"/>
            </p:cNvGrpSpPr>
            <p:nvPr/>
          </p:nvGrpSpPr>
          <p:grpSpPr bwMode="auto">
            <a:xfrm>
              <a:off x="5080879" y="4129663"/>
              <a:ext cx="466721" cy="288952"/>
              <a:chOff x="3098" y="1701"/>
              <a:chExt cx="1486" cy="920"/>
            </a:xfrm>
            <a:solidFill>
              <a:schemeClr val="bg1"/>
            </a:solidFill>
          </p:grpSpPr>
          <p:sp>
            <p:nvSpPr>
              <p:cNvPr id="25"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4" name="文本框 72"/>
            <p:cNvSpPr txBox="1"/>
            <p:nvPr/>
          </p:nvSpPr>
          <p:spPr>
            <a:xfrm>
              <a:off x="4240174" y="4892020"/>
              <a:ext cx="1539423" cy="584776"/>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75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p>
          </p:txBody>
        </p:sp>
      </p:grpSp>
      <p:grpSp>
        <p:nvGrpSpPr>
          <p:cNvPr id="30" name="组合 29"/>
          <p:cNvGrpSpPr/>
          <p:nvPr/>
        </p:nvGrpSpPr>
        <p:grpSpPr>
          <a:xfrm>
            <a:off x="7157071" y="2904600"/>
            <a:ext cx="1722794" cy="1526899"/>
            <a:chOff x="9542760" y="3872799"/>
            <a:chExt cx="2297059" cy="2035865"/>
          </a:xfrm>
        </p:grpSpPr>
        <p:grpSp>
          <p:nvGrpSpPr>
            <p:cNvPr id="31" name="组合 30"/>
            <p:cNvGrpSpPr/>
            <p:nvPr/>
          </p:nvGrpSpPr>
          <p:grpSpPr>
            <a:xfrm>
              <a:off x="9542760" y="3872799"/>
              <a:ext cx="2297059" cy="2035865"/>
              <a:chOff x="1529861" y="1829264"/>
              <a:chExt cx="2452453" cy="2173589"/>
            </a:xfrm>
          </p:grpSpPr>
          <p:sp>
            <p:nvSpPr>
              <p:cNvPr id="35"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9050">
                <a:noFill/>
              </a:ln>
              <a:effectLst>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文本框 85"/>
            <p:cNvSpPr txBox="1"/>
            <p:nvPr/>
          </p:nvSpPr>
          <p:spPr>
            <a:xfrm>
              <a:off x="10056629" y="4492980"/>
              <a:ext cx="1511183" cy="330945"/>
            </a:xfrm>
            <a:prstGeom prst="rect">
              <a:avLst/>
            </a:prstGeom>
            <a:noFill/>
          </p:spPr>
          <p:txBody>
            <a:bodyPr wrap="square" rtlCol="0">
              <a:spAutoFit/>
            </a:bodyPr>
            <a:lstStyle/>
            <a:p>
              <a:pPr algn="ctr"/>
              <a:r>
                <a:rPr lang="zh-CN" altLang="en-US" sz="1015" b="1" dirty="0">
                  <a:solidFill>
                    <a:schemeClr val="bg1"/>
                  </a:solidFill>
                  <a:latin typeface="+mn-ea"/>
                </a:rPr>
                <a:t>项目名称</a:t>
              </a:r>
            </a:p>
          </p:txBody>
        </p:sp>
        <p:sp>
          <p:nvSpPr>
            <p:cNvPr id="33" name="Freeform 53"/>
            <p:cNvSpPr>
              <a:spLocks noEditPoints="1"/>
            </p:cNvSpPr>
            <p:nvPr/>
          </p:nvSpPr>
          <p:spPr bwMode="auto">
            <a:xfrm>
              <a:off x="10869087" y="4092785"/>
              <a:ext cx="368979" cy="368979"/>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68580" tIns="34290" rIns="68580" bIns="34290" numCol="1" anchor="t" anchorCtr="0" compatLnSpc="1"/>
            <a:lstStyle/>
            <a:p>
              <a:endParaRPr lang="zh-CN" altLang="en-US" sz="1015">
                <a:solidFill>
                  <a:srgbClr val="FFB850"/>
                </a:solidFill>
              </a:endParaRPr>
            </a:p>
          </p:txBody>
        </p:sp>
        <p:sp>
          <p:nvSpPr>
            <p:cNvPr id="34" name="文本框 72"/>
            <p:cNvSpPr txBox="1"/>
            <p:nvPr/>
          </p:nvSpPr>
          <p:spPr>
            <a:xfrm>
              <a:off x="9922177" y="4862312"/>
              <a:ext cx="1539423" cy="584776"/>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75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p>
          </p:txBody>
        </p:sp>
      </p:grpSp>
      <p:grpSp>
        <p:nvGrpSpPr>
          <p:cNvPr id="37" name="组合 36"/>
          <p:cNvGrpSpPr/>
          <p:nvPr/>
        </p:nvGrpSpPr>
        <p:grpSpPr>
          <a:xfrm>
            <a:off x="4756368" y="1132264"/>
            <a:ext cx="1722794" cy="1526899"/>
            <a:chOff x="6341823" y="1509685"/>
            <a:chExt cx="2297059" cy="2035865"/>
          </a:xfrm>
        </p:grpSpPr>
        <p:grpSp>
          <p:nvGrpSpPr>
            <p:cNvPr id="38" name="组合 37"/>
            <p:cNvGrpSpPr/>
            <p:nvPr/>
          </p:nvGrpSpPr>
          <p:grpSpPr>
            <a:xfrm>
              <a:off x="6341823" y="1509685"/>
              <a:ext cx="2297059" cy="2035865"/>
              <a:chOff x="1529861" y="1829264"/>
              <a:chExt cx="2452453" cy="2173589"/>
            </a:xfrm>
          </p:grpSpPr>
          <p:sp>
            <p:nvSpPr>
              <p:cNvPr id="42"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9050">
                <a:noFill/>
              </a:ln>
              <a:effectLst>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文本框 82"/>
            <p:cNvSpPr txBox="1"/>
            <p:nvPr/>
          </p:nvSpPr>
          <p:spPr>
            <a:xfrm>
              <a:off x="6895584" y="2096528"/>
              <a:ext cx="1440676" cy="330945"/>
            </a:xfrm>
            <a:prstGeom prst="rect">
              <a:avLst/>
            </a:prstGeom>
            <a:noFill/>
          </p:spPr>
          <p:txBody>
            <a:bodyPr wrap="square" rtlCol="0">
              <a:spAutoFit/>
            </a:bodyPr>
            <a:lstStyle/>
            <a:p>
              <a:pPr algn="ctr"/>
              <a:r>
                <a:rPr lang="zh-CN" altLang="en-US" sz="1015" b="1" dirty="0">
                  <a:solidFill>
                    <a:schemeClr val="bg1"/>
                  </a:solidFill>
                  <a:latin typeface="+mn-ea"/>
                </a:rPr>
                <a:t>项目名称</a:t>
              </a:r>
            </a:p>
          </p:txBody>
        </p:sp>
        <p:sp>
          <p:nvSpPr>
            <p:cNvPr id="40" name="Freeform 57"/>
            <p:cNvSpPr>
              <a:spLocks noEditPoints="1"/>
            </p:cNvSpPr>
            <p:nvPr/>
          </p:nvSpPr>
          <p:spPr bwMode="auto">
            <a:xfrm>
              <a:off x="7006934" y="1725618"/>
              <a:ext cx="358615" cy="359305"/>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68580" tIns="34290" rIns="68580" bIns="34290" numCol="1" anchor="t" anchorCtr="0" compatLnSpc="1"/>
            <a:lstStyle/>
            <a:p>
              <a:endParaRPr lang="zh-CN" altLang="en-US" sz="1015" dirty="0"/>
            </a:p>
          </p:txBody>
        </p:sp>
        <p:sp>
          <p:nvSpPr>
            <p:cNvPr id="41" name="文本框 72"/>
            <p:cNvSpPr txBox="1"/>
            <p:nvPr/>
          </p:nvSpPr>
          <p:spPr>
            <a:xfrm>
              <a:off x="6796836" y="2493690"/>
              <a:ext cx="1539423" cy="584776"/>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75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p>
          </p:txBody>
        </p:sp>
      </p:grpSp>
      <p:sp>
        <p:nvSpPr>
          <p:cNvPr id="44" name="矩形 47"/>
          <p:cNvSpPr>
            <a:spLocks noChangeArrowheads="1"/>
          </p:cNvSpPr>
          <p:nvPr/>
        </p:nvSpPr>
        <p:spPr bwMode="auto">
          <a:xfrm>
            <a:off x="2143125" y="144958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圆角矩形 44"/>
          <p:cNvSpPr/>
          <p:nvPr/>
        </p:nvSpPr>
        <p:spPr>
          <a:xfrm>
            <a:off x="3426682" y="1400839"/>
            <a:ext cx="1137271" cy="1033187"/>
          </a:xfrm>
          <a:prstGeom prst="roundRect">
            <a:avLst>
              <a:gd name="adj" fmla="val 0"/>
            </a:avLst>
          </a:prstGeom>
          <a:blipFill>
            <a:blip r:embed="rId2"/>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 name="圆角矩形 45"/>
          <p:cNvSpPr/>
          <p:nvPr/>
        </p:nvSpPr>
        <p:spPr>
          <a:xfrm>
            <a:off x="7608891" y="1400839"/>
            <a:ext cx="1137271" cy="1033187"/>
          </a:xfrm>
          <a:prstGeom prst="roundRect">
            <a:avLst>
              <a:gd name="adj" fmla="val 0"/>
            </a:avLst>
          </a:prstGeom>
          <a:blipFill>
            <a:blip r:embed="rId3"/>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圆角矩形 46"/>
          <p:cNvSpPr/>
          <p:nvPr/>
        </p:nvSpPr>
        <p:spPr>
          <a:xfrm>
            <a:off x="437293" y="3167217"/>
            <a:ext cx="1137271" cy="1033187"/>
          </a:xfrm>
          <a:prstGeom prst="roundRect">
            <a:avLst>
              <a:gd name="adj" fmla="val 0"/>
            </a:avLst>
          </a:prstGeom>
          <a:blipFill>
            <a:blip r:embed="rId4"/>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圆角矩形 47"/>
          <p:cNvSpPr/>
          <p:nvPr/>
        </p:nvSpPr>
        <p:spPr>
          <a:xfrm>
            <a:off x="4733802" y="3167217"/>
            <a:ext cx="1137271" cy="1033187"/>
          </a:xfrm>
          <a:prstGeom prst="roundRect">
            <a:avLst>
              <a:gd name="adj" fmla="val 0"/>
            </a:avLst>
          </a:prstGeom>
          <a:blipFill>
            <a:blip r:embed="rId5"/>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矩形 47"/>
          <p:cNvSpPr>
            <a:spLocks noChangeArrowheads="1"/>
          </p:cNvSpPr>
          <p:nvPr/>
        </p:nvSpPr>
        <p:spPr bwMode="auto">
          <a:xfrm>
            <a:off x="1716053" y="3201778"/>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矩形 47"/>
          <p:cNvSpPr>
            <a:spLocks noChangeArrowheads="1"/>
          </p:cNvSpPr>
          <p:nvPr/>
        </p:nvSpPr>
        <p:spPr bwMode="auto">
          <a:xfrm>
            <a:off x="5924977" y="3201778"/>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50"/>
          <p:cNvSpPr>
            <a:spLocks noChangeArrowheads="1"/>
          </p:cNvSpPr>
          <p:nvPr/>
        </p:nvSpPr>
        <p:spPr bwMode="auto">
          <a:xfrm>
            <a:off x="6535165" y="143562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 name="组合 51"/>
          <p:cNvGrpSpPr/>
          <p:nvPr/>
        </p:nvGrpSpPr>
        <p:grpSpPr>
          <a:xfrm>
            <a:off x="437271" y="2307819"/>
            <a:ext cx="750088" cy="561979"/>
            <a:chOff x="583027" y="3077091"/>
            <a:chExt cx="1000117" cy="749305"/>
          </a:xfrm>
        </p:grpSpPr>
        <p:sp>
          <p:nvSpPr>
            <p:cNvPr id="53" name="Freeform 5"/>
            <p:cNvSpPr/>
            <p:nvPr/>
          </p:nvSpPr>
          <p:spPr bwMode="auto">
            <a:xfrm>
              <a:off x="682479" y="3077091"/>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组合 53"/>
            <p:cNvGrpSpPr/>
            <p:nvPr/>
          </p:nvGrpSpPr>
          <p:grpSpPr>
            <a:xfrm>
              <a:off x="583027" y="3115838"/>
              <a:ext cx="1000117" cy="706424"/>
              <a:chOff x="4123036" y="1197871"/>
              <a:chExt cx="1000117" cy="706424"/>
            </a:xfrm>
          </p:grpSpPr>
          <p:sp>
            <p:nvSpPr>
              <p:cNvPr id="55" name="文本框 59"/>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FFB850"/>
                    </a:solidFill>
                    <a:latin typeface="Impact" panose="020B0806030902050204" pitchFamily="34" charset="0"/>
                  </a:rPr>
                  <a:t>01</a:t>
                </a:r>
                <a:endParaRPr lang="zh-CN" altLang="en-US" sz="2400" dirty="0">
                  <a:solidFill>
                    <a:srgbClr val="FFB850"/>
                  </a:solidFill>
                  <a:latin typeface="Impact" panose="020B0806030902050204" pitchFamily="34" charset="0"/>
                </a:endParaRPr>
              </a:p>
            </p:txBody>
          </p:sp>
          <p:sp>
            <p:nvSpPr>
              <p:cNvPr id="56" name="文本框 60"/>
              <p:cNvSpPr txBox="1"/>
              <p:nvPr/>
            </p:nvSpPr>
            <p:spPr>
              <a:xfrm>
                <a:off x="4266701" y="1619515"/>
                <a:ext cx="740410" cy="284780"/>
              </a:xfrm>
              <a:prstGeom prst="rect">
                <a:avLst/>
              </a:prstGeom>
              <a:noFill/>
            </p:spPr>
            <p:txBody>
              <a:bodyPr wrap="square" rtlCol="0">
                <a:spAutoFit/>
              </a:bodyPr>
              <a:lstStyle/>
              <a:p>
                <a:pPr algn="ctr"/>
                <a:r>
                  <a:rPr lang="en-US" altLang="zh-CN" sz="79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9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57" name="组合 56"/>
          <p:cNvGrpSpPr/>
          <p:nvPr/>
        </p:nvGrpSpPr>
        <p:grpSpPr>
          <a:xfrm>
            <a:off x="2953326" y="2670701"/>
            <a:ext cx="750088" cy="564141"/>
            <a:chOff x="3937768" y="3560935"/>
            <a:chExt cx="1000117" cy="752188"/>
          </a:xfrm>
        </p:grpSpPr>
        <p:sp>
          <p:nvSpPr>
            <p:cNvPr id="58" name="Freeform 5"/>
            <p:cNvSpPr/>
            <p:nvPr/>
          </p:nvSpPr>
          <p:spPr bwMode="auto">
            <a:xfrm>
              <a:off x="4026390" y="3560935"/>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9" name="组合 58"/>
            <p:cNvGrpSpPr/>
            <p:nvPr/>
          </p:nvGrpSpPr>
          <p:grpSpPr>
            <a:xfrm>
              <a:off x="3937768" y="3606699"/>
              <a:ext cx="1000117" cy="706424"/>
              <a:chOff x="4123036" y="1197871"/>
              <a:chExt cx="1000117" cy="706424"/>
            </a:xfrm>
          </p:grpSpPr>
          <p:sp>
            <p:nvSpPr>
              <p:cNvPr id="60" name="文本框 62"/>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01ACBE"/>
                    </a:solidFill>
                    <a:latin typeface="Impact" panose="020B0806030902050204" pitchFamily="34" charset="0"/>
                  </a:rPr>
                  <a:t>02</a:t>
                </a:r>
                <a:endParaRPr lang="zh-CN" altLang="en-US" sz="2400" dirty="0">
                  <a:solidFill>
                    <a:srgbClr val="01ACBE"/>
                  </a:solidFill>
                  <a:latin typeface="Impact" panose="020B0806030902050204" pitchFamily="34" charset="0"/>
                </a:endParaRPr>
              </a:p>
            </p:txBody>
          </p:sp>
          <p:sp>
            <p:nvSpPr>
              <p:cNvPr id="61" name="文本框 63"/>
              <p:cNvSpPr txBox="1"/>
              <p:nvPr/>
            </p:nvSpPr>
            <p:spPr>
              <a:xfrm>
                <a:off x="4266701" y="1619515"/>
                <a:ext cx="740410" cy="284780"/>
              </a:xfrm>
              <a:prstGeom prst="rect">
                <a:avLst/>
              </a:prstGeom>
              <a:noFill/>
            </p:spPr>
            <p:txBody>
              <a:bodyPr wrap="square" rtlCol="0">
                <a:spAutoFit/>
              </a:bodyPr>
              <a:lstStyle/>
              <a:p>
                <a:pPr algn="ctr"/>
                <a:r>
                  <a:rPr lang="en-US" altLang="zh-CN" sz="79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9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62" name="组合 61"/>
          <p:cNvGrpSpPr/>
          <p:nvPr/>
        </p:nvGrpSpPr>
        <p:grpSpPr>
          <a:xfrm>
            <a:off x="5734085" y="914502"/>
            <a:ext cx="750088" cy="561979"/>
            <a:chOff x="7645446" y="1219336"/>
            <a:chExt cx="1000117" cy="749305"/>
          </a:xfrm>
        </p:grpSpPr>
        <p:sp>
          <p:nvSpPr>
            <p:cNvPr id="63" name="Freeform 5"/>
            <p:cNvSpPr/>
            <p:nvPr/>
          </p:nvSpPr>
          <p:spPr bwMode="auto">
            <a:xfrm>
              <a:off x="7737915" y="1219336"/>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组合 63"/>
            <p:cNvGrpSpPr/>
            <p:nvPr/>
          </p:nvGrpSpPr>
          <p:grpSpPr>
            <a:xfrm>
              <a:off x="7645446" y="1234183"/>
              <a:ext cx="1000117" cy="706424"/>
              <a:chOff x="4123036" y="1197871"/>
              <a:chExt cx="1000117" cy="706424"/>
            </a:xfrm>
          </p:grpSpPr>
          <p:sp>
            <p:nvSpPr>
              <p:cNvPr id="65" name="文本框 65"/>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E87071"/>
                    </a:solidFill>
                    <a:latin typeface="Impact" panose="020B0806030902050204" pitchFamily="34" charset="0"/>
                  </a:rPr>
                  <a:t>03</a:t>
                </a:r>
                <a:endParaRPr lang="zh-CN" altLang="en-US" sz="2400" dirty="0">
                  <a:solidFill>
                    <a:srgbClr val="E87071"/>
                  </a:solidFill>
                  <a:latin typeface="Impact" panose="020B0806030902050204" pitchFamily="34" charset="0"/>
                </a:endParaRPr>
              </a:p>
            </p:txBody>
          </p:sp>
          <p:sp>
            <p:nvSpPr>
              <p:cNvPr id="66" name="文本框 66"/>
              <p:cNvSpPr txBox="1"/>
              <p:nvPr/>
            </p:nvSpPr>
            <p:spPr>
              <a:xfrm>
                <a:off x="4266701" y="1619515"/>
                <a:ext cx="740410" cy="284780"/>
              </a:xfrm>
              <a:prstGeom prst="rect">
                <a:avLst/>
              </a:prstGeom>
              <a:noFill/>
            </p:spPr>
            <p:txBody>
              <a:bodyPr wrap="square" rtlCol="0">
                <a:spAutoFit/>
              </a:bodyPr>
              <a:lstStyle/>
              <a:p>
                <a:pPr algn="ctr"/>
                <a:r>
                  <a:rPr lang="en-US" altLang="zh-CN" sz="79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9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67" name="组合 66"/>
          <p:cNvGrpSpPr/>
          <p:nvPr/>
        </p:nvGrpSpPr>
        <p:grpSpPr>
          <a:xfrm>
            <a:off x="7208878" y="4138558"/>
            <a:ext cx="750088" cy="564087"/>
            <a:chOff x="9611837" y="5518080"/>
            <a:chExt cx="1000117" cy="752116"/>
          </a:xfrm>
        </p:grpSpPr>
        <p:sp>
          <p:nvSpPr>
            <p:cNvPr id="68" name="Freeform 5"/>
            <p:cNvSpPr/>
            <p:nvPr/>
          </p:nvSpPr>
          <p:spPr bwMode="auto">
            <a:xfrm>
              <a:off x="9705677" y="5518080"/>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9" name="组合 68"/>
            <p:cNvGrpSpPr/>
            <p:nvPr/>
          </p:nvGrpSpPr>
          <p:grpSpPr>
            <a:xfrm>
              <a:off x="9611837" y="5563772"/>
              <a:ext cx="1000117" cy="706424"/>
              <a:chOff x="4123036" y="1197871"/>
              <a:chExt cx="1000117" cy="706424"/>
            </a:xfrm>
          </p:grpSpPr>
          <p:sp>
            <p:nvSpPr>
              <p:cNvPr id="70" name="文本框 68"/>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663A77"/>
                    </a:solidFill>
                    <a:latin typeface="Impact" panose="020B0806030902050204" pitchFamily="34" charset="0"/>
                  </a:rPr>
                  <a:t>04</a:t>
                </a:r>
                <a:endParaRPr lang="zh-CN" altLang="en-US" sz="2400" dirty="0">
                  <a:solidFill>
                    <a:srgbClr val="663A77"/>
                  </a:solidFill>
                  <a:latin typeface="Impact" panose="020B0806030902050204" pitchFamily="34" charset="0"/>
                </a:endParaRPr>
              </a:p>
            </p:txBody>
          </p:sp>
          <p:sp>
            <p:nvSpPr>
              <p:cNvPr id="71" name="文本框 69"/>
              <p:cNvSpPr txBox="1"/>
              <p:nvPr/>
            </p:nvSpPr>
            <p:spPr>
              <a:xfrm>
                <a:off x="4266701" y="1619515"/>
                <a:ext cx="740410" cy="284780"/>
              </a:xfrm>
              <a:prstGeom prst="rect">
                <a:avLst/>
              </a:prstGeom>
              <a:noFill/>
            </p:spPr>
            <p:txBody>
              <a:bodyPr wrap="square" rtlCol="0">
                <a:spAutoFit/>
              </a:bodyPr>
              <a:lstStyle/>
              <a:p>
                <a:pPr algn="ctr"/>
                <a:r>
                  <a:rPr lang="en-US" altLang="zh-CN" sz="79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9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par>
                          <p:cTn id="32" fill="hold">
                            <p:stCondLst>
                              <p:cond delay="2500"/>
                            </p:stCondLst>
                            <p:childTnLst>
                              <p:par>
                                <p:cTn id="33" presetID="23" presetClass="entr" presetSubtype="3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strVal val="4*#ppt_w"/>
                                          </p:val>
                                        </p:tav>
                                        <p:tav tm="100000">
                                          <p:val>
                                            <p:strVal val="#ppt_w"/>
                                          </p:val>
                                        </p:tav>
                                      </p:tavLst>
                                    </p:anim>
                                    <p:anim calcmode="lin" valueType="num">
                                      <p:cBhvr>
                                        <p:cTn id="36" dur="500" fill="hold"/>
                                        <p:tgtEl>
                                          <p:spTgt spid="52"/>
                                        </p:tgtEl>
                                        <p:attrNameLst>
                                          <p:attrName>ppt_h</p:attrName>
                                        </p:attrNameLst>
                                      </p:cBhvr>
                                      <p:tavLst>
                                        <p:tav tm="0">
                                          <p:val>
                                            <p:strVal val="4*#ppt_h"/>
                                          </p:val>
                                        </p:tav>
                                        <p:tav tm="100000">
                                          <p:val>
                                            <p:strVal val="#ppt_h"/>
                                          </p:val>
                                        </p:tav>
                                      </p:tavLst>
                                    </p:anim>
                                  </p:childTnLst>
                                </p:cTn>
                              </p:par>
                            </p:childTnLst>
                          </p:cTn>
                        </p:par>
                        <p:par>
                          <p:cTn id="37" fill="hold">
                            <p:stCondLst>
                              <p:cond delay="3000"/>
                            </p:stCondLst>
                            <p:childTnLst>
                              <p:par>
                                <p:cTn id="38" presetID="23" presetClass="entr" presetSubtype="32"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strVal val="4*#ppt_w"/>
                                          </p:val>
                                        </p:tav>
                                        <p:tav tm="100000">
                                          <p:val>
                                            <p:strVal val="#ppt_w"/>
                                          </p:val>
                                        </p:tav>
                                      </p:tavLst>
                                    </p:anim>
                                    <p:anim calcmode="lin" valueType="num">
                                      <p:cBhvr>
                                        <p:cTn id="41" dur="500" fill="hold"/>
                                        <p:tgtEl>
                                          <p:spTgt spid="57"/>
                                        </p:tgtEl>
                                        <p:attrNameLst>
                                          <p:attrName>ppt_h</p:attrName>
                                        </p:attrNameLst>
                                      </p:cBhvr>
                                      <p:tavLst>
                                        <p:tav tm="0">
                                          <p:val>
                                            <p:strVal val="4*#ppt_h"/>
                                          </p:val>
                                        </p:tav>
                                        <p:tav tm="100000">
                                          <p:val>
                                            <p:strVal val="#ppt_h"/>
                                          </p:val>
                                        </p:tav>
                                      </p:tavLst>
                                    </p:anim>
                                  </p:childTnLst>
                                </p:cTn>
                              </p:par>
                            </p:childTnLst>
                          </p:cTn>
                        </p:par>
                        <p:par>
                          <p:cTn id="42" fill="hold">
                            <p:stCondLst>
                              <p:cond delay="3500"/>
                            </p:stCondLst>
                            <p:childTnLst>
                              <p:par>
                                <p:cTn id="43" presetID="23" presetClass="entr" presetSubtype="32"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strVal val="4*#ppt_w"/>
                                          </p:val>
                                        </p:tav>
                                        <p:tav tm="100000">
                                          <p:val>
                                            <p:strVal val="#ppt_w"/>
                                          </p:val>
                                        </p:tav>
                                      </p:tavLst>
                                    </p:anim>
                                    <p:anim calcmode="lin" valueType="num">
                                      <p:cBhvr>
                                        <p:cTn id="46" dur="500" fill="hold"/>
                                        <p:tgtEl>
                                          <p:spTgt spid="62"/>
                                        </p:tgtEl>
                                        <p:attrNameLst>
                                          <p:attrName>ppt_h</p:attrName>
                                        </p:attrNameLst>
                                      </p:cBhvr>
                                      <p:tavLst>
                                        <p:tav tm="0">
                                          <p:val>
                                            <p:strVal val="4*#ppt_h"/>
                                          </p:val>
                                        </p:tav>
                                        <p:tav tm="100000">
                                          <p:val>
                                            <p:strVal val="#ppt_h"/>
                                          </p:val>
                                        </p:tav>
                                      </p:tavLst>
                                    </p:anim>
                                  </p:childTnLst>
                                </p:cTn>
                              </p:par>
                            </p:childTnLst>
                          </p:cTn>
                        </p:par>
                        <p:par>
                          <p:cTn id="47" fill="hold">
                            <p:stCondLst>
                              <p:cond delay="4000"/>
                            </p:stCondLst>
                            <p:childTnLst>
                              <p:par>
                                <p:cTn id="48" presetID="23" presetClass="entr" presetSubtype="32" fill="hold" nodeType="after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500" fill="hold"/>
                                        <p:tgtEl>
                                          <p:spTgt spid="67"/>
                                        </p:tgtEl>
                                        <p:attrNameLst>
                                          <p:attrName>ppt_w</p:attrName>
                                        </p:attrNameLst>
                                      </p:cBhvr>
                                      <p:tavLst>
                                        <p:tav tm="0">
                                          <p:val>
                                            <p:strVal val="4*#ppt_w"/>
                                          </p:val>
                                        </p:tav>
                                        <p:tav tm="100000">
                                          <p:val>
                                            <p:strVal val="#ppt_w"/>
                                          </p:val>
                                        </p:tav>
                                      </p:tavLst>
                                    </p:anim>
                                    <p:anim calcmode="lin" valueType="num">
                                      <p:cBhvr>
                                        <p:cTn id="51" dur="500" fill="hold"/>
                                        <p:tgtEl>
                                          <p:spTgt spid="67"/>
                                        </p:tgtEl>
                                        <p:attrNameLst>
                                          <p:attrName>ppt_h</p:attrName>
                                        </p:attrNameLst>
                                      </p:cBhvr>
                                      <p:tavLst>
                                        <p:tav tm="0">
                                          <p:val>
                                            <p:strVal val="4*#ppt_h"/>
                                          </p:val>
                                        </p:tav>
                                        <p:tav tm="100000">
                                          <p:val>
                                            <p:strVal val="#ppt_h"/>
                                          </p:val>
                                        </p:tav>
                                      </p:tavLst>
                                    </p:anim>
                                  </p:childTnLst>
                                </p:cTn>
                              </p:par>
                            </p:childTnLst>
                          </p:cTn>
                        </p:par>
                        <p:par>
                          <p:cTn id="52" fill="hold">
                            <p:stCondLst>
                              <p:cond delay="4500"/>
                            </p:stCondLst>
                            <p:childTnLst>
                              <p:par>
                                <p:cTn id="53" presetID="12" presetClass="entr" presetSubtype="8"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p:tgtEl>
                                          <p:spTgt spid="5"/>
                                        </p:tgtEl>
                                        <p:attrNameLst>
                                          <p:attrName>ppt_x</p:attrName>
                                        </p:attrNameLst>
                                      </p:cBhvr>
                                      <p:tavLst>
                                        <p:tav tm="0">
                                          <p:val>
                                            <p:strVal val="#ppt_x-#ppt_w*1.125000"/>
                                          </p:val>
                                        </p:tav>
                                        <p:tav tm="100000">
                                          <p:val>
                                            <p:strVal val="#ppt_x"/>
                                          </p:val>
                                        </p:tav>
                                      </p:tavLst>
                                    </p:anim>
                                    <p:animEffect transition="in" filter="wipe(right)">
                                      <p:cBhvr>
                                        <p:cTn id="56" dur="500"/>
                                        <p:tgtEl>
                                          <p:spTgt spid="5"/>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p:tgtEl>
                                          <p:spTgt spid="6"/>
                                        </p:tgtEl>
                                        <p:attrNameLst>
                                          <p:attrName>ppt_x</p:attrName>
                                        </p:attrNameLst>
                                      </p:cBhvr>
                                      <p:tavLst>
                                        <p:tav tm="0">
                                          <p:val>
                                            <p:strVal val="#ppt_x-#ppt_w*1.125000"/>
                                          </p:val>
                                        </p:tav>
                                        <p:tav tm="100000">
                                          <p:val>
                                            <p:strVal val="#ppt_x"/>
                                          </p:val>
                                        </p:tav>
                                      </p:tavLst>
                                    </p:anim>
                                    <p:animEffect transition="in" filter="wipe(right)">
                                      <p:cBhvr>
                                        <p:cTn id="60" dur="500"/>
                                        <p:tgtEl>
                                          <p:spTgt spid="6"/>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p:tgtEl>
                                          <p:spTgt spid="7"/>
                                        </p:tgtEl>
                                        <p:attrNameLst>
                                          <p:attrName>ppt_x</p:attrName>
                                        </p:attrNameLst>
                                      </p:cBhvr>
                                      <p:tavLst>
                                        <p:tav tm="0">
                                          <p:val>
                                            <p:strVal val="#ppt_x+#ppt_w*1.125000"/>
                                          </p:val>
                                        </p:tav>
                                        <p:tav tm="100000">
                                          <p:val>
                                            <p:strVal val="#ppt_x"/>
                                          </p:val>
                                        </p:tav>
                                      </p:tavLst>
                                    </p:anim>
                                    <p:animEffect transition="in" filter="wipe(left)">
                                      <p:cBhvr>
                                        <p:cTn id="64" dur="500"/>
                                        <p:tgtEl>
                                          <p:spTgt spid="7"/>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p:tgtEl>
                                          <p:spTgt spid="8"/>
                                        </p:tgtEl>
                                        <p:attrNameLst>
                                          <p:attrName>ppt_x</p:attrName>
                                        </p:attrNameLst>
                                      </p:cBhvr>
                                      <p:tavLst>
                                        <p:tav tm="0">
                                          <p:val>
                                            <p:strVal val="#ppt_x+#ppt_w*1.125000"/>
                                          </p:val>
                                        </p:tav>
                                        <p:tav tm="100000">
                                          <p:val>
                                            <p:strVal val="#ppt_x"/>
                                          </p:val>
                                        </p:tav>
                                      </p:tavLst>
                                    </p:anim>
                                    <p:animEffect transition="in" filter="wipe(left)">
                                      <p:cBhvr>
                                        <p:cTn id="68" dur="500"/>
                                        <p:tgtEl>
                                          <p:spTgt spid="8"/>
                                        </p:tgtEl>
                                      </p:cBhvr>
                                    </p:animEffect>
                                  </p:childTnLst>
                                </p:cTn>
                              </p:par>
                            </p:childTnLst>
                          </p:cTn>
                        </p:par>
                        <p:par>
                          <p:cTn id="69" fill="hold">
                            <p:stCondLst>
                              <p:cond delay="5000"/>
                            </p:stCondLst>
                            <p:childTnLst>
                              <p:par>
                                <p:cTn id="70" presetID="14" presetClass="entr" presetSubtype="1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randombar(horizontal)">
                                      <p:cBhvr>
                                        <p:cTn id="72" dur="500"/>
                                        <p:tgtEl>
                                          <p:spTgt spid="50"/>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randombar(horizontal)">
                                      <p:cBhvr>
                                        <p:cTn id="75" dur="500"/>
                                        <p:tgtEl>
                                          <p:spTgt spid="51"/>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randombar(horizontal)">
                                      <p:cBhvr>
                                        <p:cTn id="81" dur="500"/>
                                        <p:tgtEl>
                                          <p:spTgt spid="49"/>
                                        </p:tgtEl>
                                      </p:cBhvr>
                                    </p:animEffect>
                                  </p:childTnLst>
                                </p:cTn>
                              </p:par>
                            </p:childTnLst>
                          </p:cTn>
                        </p:par>
                        <p:par>
                          <p:cTn id="82" fill="hold">
                            <p:stCondLst>
                              <p:cond delay="5500"/>
                            </p:stCondLst>
                            <p:childTnLst>
                              <p:par>
                                <p:cTn id="83" presetID="12" presetClass="entr" presetSubtype="8"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p:tgtEl>
                                          <p:spTgt spid="45"/>
                                        </p:tgtEl>
                                        <p:attrNameLst>
                                          <p:attrName>ppt_x</p:attrName>
                                        </p:attrNameLst>
                                      </p:cBhvr>
                                      <p:tavLst>
                                        <p:tav tm="0">
                                          <p:val>
                                            <p:strVal val="#ppt_x-#ppt_w*1.125000"/>
                                          </p:val>
                                        </p:tav>
                                        <p:tav tm="100000">
                                          <p:val>
                                            <p:strVal val="#ppt_x"/>
                                          </p:val>
                                        </p:tav>
                                      </p:tavLst>
                                    </p:anim>
                                    <p:animEffect transition="in" filter="wipe(right)">
                                      <p:cBhvr>
                                        <p:cTn id="86" dur="500"/>
                                        <p:tgtEl>
                                          <p:spTgt spid="45"/>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additive="base">
                                        <p:cTn id="89" dur="500"/>
                                        <p:tgtEl>
                                          <p:spTgt spid="46"/>
                                        </p:tgtEl>
                                        <p:attrNameLst>
                                          <p:attrName>ppt_x</p:attrName>
                                        </p:attrNameLst>
                                      </p:cBhvr>
                                      <p:tavLst>
                                        <p:tav tm="0">
                                          <p:val>
                                            <p:strVal val="#ppt_x-#ppt_w*1.125000"/>
                                          </p:val>
                                        </p:tav>
                                        <p:tav tm="100000">
                                          <p:val>
                                            <p:strVal val="#ppt_x"/>
                                          </p:val>
                                        </p:tav>
                                      </p:tavLst>
                                    </p:anim>
                                    <p:animEffect transition="in" filter="wipe(right)">
                                      <p:cBhvr>
                                        <p:cTn id="90" dur="500"/>
                                        <p:tgtEl>
                                          <p:spTgt spid="46"/>
                                        </p:tgtEl>
                                      </p:cBhvr>
                                    </p:animEffect>
                                  </p:childTnLst>
                                </p:cTn>
                              </p:par>
                              <p:par>
                                <p:cTn id="91" presetID="12" presetClass="entr" presetSubtype="2"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additive="base">
                                        <p:cTn id="93" dur="500"/>
                                        <p:tgtEl>
                                          <p:spTgt spid="48"/>
                                        </p:tgtEl>
                                        <p:attrNameLst>
                                          <p:attrName>ppt_x</p:attrName>
                                        </p:attrNameLst>
                                      </p:cBhvr>
                                      <p:tavLst>
                                        <p:tav tm="0">
                                          <p:val>
                                            <p:strVal val="#ppt_x+#ppt_w*1.125000"/>
                                          </p:val>
                                        </p:tav>
                                        <p:tav tm="100000">
                                          <p:val>
                                            <p:strVal val="#ppt_x"/>
                                          </p:val>
                                        </p:tav>
                                      </p:tavLst>
                                    </p:anim>
                                    <p:animEffect transition="in" filter="wipe(left)">
                                      <p:cBhvr>
                                        <p:cTn id="94" dur="500"/>
                                        <p:tgtEl>
                                          <p:spTgt spid="48"/>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p:tgtEl>
                                          <p:spTgt spid="47"/>
                                        </p:tgtEl>
                                        <p:attrNameLst>
                                          <p:attrName>ppt_x</p:attrName>
                                        </p:attrNameLst>
                                      </p:cBhvr>
                                      <p:tavLst>
                                        <p:tav tm="0">
                                          <p:val>
                                            <p:strVal val="#ppt_x+#ppt_w*1.125000"/>
                                          </p:val>
                                        </p:tav>
                                        <p:tav tm="100000">
                                          <p:val>
                                            <p:strVal val="#ppt_x"/>
                                          </p:val>
                                        </p:tav>
                                      </p:tavLst>
                                    </p:anim>
                                    <p:animEffect transition="in" filter="wipe(left)">
                                      <p:cBhvr>
                                        <p:cTn id="9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44" grpId="0"/>
      <p:bldP spid="45" grpId="0" animBg="1"/>
      <p:bldP spid="46" grpId="0" animBg="1"/>
      <p:bldP spid="47" grpId="0" animBg="1"/>
      <p:bldP spid="48" grpId="0" animBg="1"/>
      <p:bldP spid="49" grpId="0"/>
      <p:bldP spid="50" grpId="0"/>
      <p:bldP spid="51"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2924</Words>
  <Application>Microsoft Office PowerPoint</Application>
  <PresentationFormat>全屏显示(16:9)</PresentationFormat>
  <Paragraphs>387</Paragraphs>
  <Slides>32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LiHei Pro</vt:lpstr>
      <vt:lpstr>方正兰亭超细黑简体</vt:lpstr>
      <vt:lpstr>黑体</vt:lpstr>
      <vt:lpstr>华文细黑</vt:lpstr>
      <vt:lpstr>时尚中黑简体</vt:lpstr>
      <vt:lpstr>宋体</vt:lpstr>
      <vt:lpstr>微软雅黑</vt:lpstr>
      <vt:lpstr>造字工房悦黑体验版细体</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kk</dc:creator>
  <cp:lastModifiedBy>天 下</cp:lastModifiedBy>
  <cp:revision>9</cp:revision>
  <dcterms:created xsi:type="dcterms:W3CDTF">2016-08-01T13:39:00Z</dcterms:created>
  <dcterms:modified xsi:type="dcterms:W3CDTF">2021-01-06T00:59:18Z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