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83" r:id="rId14"/>
    <p:sldId id="268" r:id="rId15"/>
    <p:sldId id="269" r:id="rId16"/>
    <p:sldId id="270" r:id="rId17"/>
    <p:sldId id="271" r:id="rId18"/>
    <p:sldId id="284" r:id="rId19"/>
    <p:sldId id="273" r:id="rId20"/>
    <p:sldId id="274" r:id="rId21"/>
    <p:sldId id="275" r:id="rId22"/>
    <p:sldId id="276" r:id="rId23"/>
    <p:sldId id="285" r:id="rId24"/>
  </p:sldIdLst>
  <p:sldSz cx="9144000" cy="514191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  <p15:guide id="3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2C1"/>
    <a:srgbClr val="B2D138"/>
    <a:srgbClr val="F26434"/>
    <a:srgbClr val="19BAA9"/>
    <a:srgbClr val="108692"/>
    <a:srgbClr val="89A13D"/>
    <a:srgbClr val="E33F24"/>
    <a:srgbClr val="138F81"/>
    <a:srgbClr val="EEAF57"/>
    <a:srgbClr val="A4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3450" autoAdjust="0"/>
  </p:normalViewPr>
  <p:slideViewPr>
    <p:cSldViewPr showGuides="1">
      <p:cViewPr varScale="1">
        <p:scale>
          <a:sx n="109" d="100"/>
          <a:sy n="109" d="100"/>
        </p:scale>
        <p:origin x="474" y="102"/>
      </p:cViewPr>
      <p:guideLst>
        <p:guide orient="horz" pos="1619"/>
        <p:guide pos="2880"/>
        <p:guide pos="1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4898-C4BB-437C-9A8D-230A78619F8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F454-C1DB-447C-9EEC-A5F3AC4DF9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0213-C7A7-41CC-918A-A6DC9FA1725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0B0F-957D-4B21-995C-671B925970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CF50-A36E-4027-A15B-F18594CC30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044"/>
            <a:ext cx="2448272" cy="244827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148"/>
            <a:ext cx="1584176" cy="158417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084"/>
            <a:ext cx="438268" cy="438268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028"/>
            <a:ext cx="2376264" cy="2376264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0900"/>
            <a:ext cx="2387800" cy="238780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052"/>
            <a:ext cx="936104" cy="93610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5" y="4421832"/>
            <a:ext cx="1605507" cy="1605507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441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6653" y="102068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47633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2</a:t>
            </a:r>
          </a:p>
        </p:txBody>
      </p:sp>
      <p:sp>
        <p:nvSpPr>
          <p:cNvPr id="24" name="椭圆 23"/>
          <p:cNvSpPr/>
          <p:nvPr/>
        </p:nvSpPr>
        <p:spPr>
          <a:xfrm>
            <a:off x="5986260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108692"/>
              </a:gs>
              <a:gs pos="30000">
                <a:srgbClr val="16B2C1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08692"/>
                </a:gs>
                <a:gs pos="100000">
                  <a:srgbClr val="16B2C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2124" y="1020688"/>
            <a:ext cx="4552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2269" y="210080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简约四色微立体商务汇报模板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567" y="2754029"/>
            <a:ext cx="299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BUSINESS ANNUAL REPORT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249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7453" y="1020688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471" y="315842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4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5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58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8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 p14:presetBounceEnd="58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2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3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3" grpId="0" animBg="1"/>
          <p:bldP spid="23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18" grpId="0" animBg="1"/>
          <p:bldP spid="18" grpId="1" animBg="1"/>
          <p:bldP spid="19" grpId="0"/>
          <p:bldP spid="19" grpId="1"/>
          <p:bldP spid="21" grpId="0" animBg="1"/>
          <p:bldP spid="21" grpId="1" animBg="1"/>
          <p:bldP spid="24" grpId="0" animBg="1"/>
          <p:bldP spid="24" grpId="1" animBg="1"/>
          <p:bldP spid="25" grpId="0"/>
          <p:bldP spid="25" grpId="1"/>
          <p:bldP spid="26" grpId="0"/>
          <p:bldP spid="27" grpId="0"/>
          <p:bldP spid="4" grpId="0" animBg="1"/>
          <p:bldP spid="4" grpId="1" animBg="1"/>
          <p:bldP spid="5" grpId="0"/>
          <p:bldP spid="5" grpId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3" grpId="0" animBg="1"/>
          <p:bldP spid="23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18" grpId="0" animBg="1"/>
          <p:bldP spid="18" grpId="1" animBg="1"/>
          <p:bldP spid="19" grpId="0"/>
          <p:bldP spid="19" grpId="1"/>
          <p:bldP spid="21" grpId="0" animBg="1"/>
          <p:bldP spid="21" grpId="1" animBg="1"/>
          <p:bldP spid="24" grpId="0" animBg="1"/>
          <p:bldP spid="24" grpId="1" animBg="1"/>
          <p:bldP spid="25" grpId="0"/>
          <p:bldP spid="25" grpId="1"/>
          <p:bldP spid="26" grpId="0"/>
          <p:bldP spid="27" grpId="0"/>
          <p:bldP spid="4" grpId="0" animBg="1"/>
          <p:bldP spid="4" grpId="1" animBg="1"/>
          <p:bldP spid="5" grpId="0"/>
          <p:bldP spid="5" grpId="1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5220072" y="1808500"/>
            <a:ext cx="1190253" cy="245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19113" y="2720975"/>
            <a:ext cx="381000" cy="381000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843338" y="2582863"/>
            <a:ext cx="269875" cy="266700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776538" y="1841500"/>
            <a:ext cx="269875" cy="269875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74800" y="1774825"/>
            <a:ext cx="203200" cy="20320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84238" y="3389313"/>
            <a:ext cx="163512" cy="163512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524125" y="3922713"/>
            <a:ext cx="222250" cy="222250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04900" y="3463925"/>
            <a:ext cx="419100" cy="41910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608263" y="3335338"/>
            <a:ext cx="336550" cy="334962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20072" y="1793875"/>
            <a:ext cx="144016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</a:rPr>
              <a:t>TECHNOLOGH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329238" y="2559050"/>
            <a:ext cx="931862" cy="0"/>
          </a:xfrm>
          <a:prstGeom prst="line">
            <a:avLst/>
          </a:prstGeom>
          <a:noFill/>
          <a:ln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29238" y="2714972"/>
            <a:ext cx="302418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29238" y="2422430"/>
            <a:ext cx="16190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 Information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44538" y="2065338"/>
            <a:ext cx="1298575" cy="1301750"/>
            <a:chOff x="744538" y="2065338"/>
            <a:chExt cx="1298575" cy="1301750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792144" y="2114550"/>
              <a:ext cx="1201776" cy="1203326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44538" y="2065338"/>
              <a:ext cx="1298575" cy="130175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65760" y="1804988"/>
            <a:ext cx="911225" cy="911225"/>
            <a:chOff x="3048000" y="1841500"/>
            <a:chExt cx="911225" cy="911225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94809" y="1888332"/>
              <a:ext cx="817608" cy="819150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48000" y="1841500"/>
              <a:ext cx="911225" cy="911225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66900" y="1533822"/>
            <a:ext cx="755650" cy="752475"/>
            <a:chOff x="1831975" y="1600200"/>
            <a:chExt cx="755650" cy="752475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81253" y="1647825"/>
              <a:ext cx="660270" cy="657226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831975" y="1600200"/>
              <a:ext cx="755650" cy="752475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73596" y="2380298"/>
            <a:ext cx="103410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78013" y="1737518"/>
            <a:ext cx="744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  <a:latin typeface="Impact" panose="020B0806030902050204" pitchFamily="34" charset="0"/>
              </a:rPr>
              <a:t>10%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156248" y="2084794"/>
            <a:ext cx="744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  <a:latin typeface="Impact" panose="020B0806030902050204" pitchFamily="34" charset="0"/>
              </a:rPr>
              <a:t>$50M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2154238" y="2279650"/>
            <a:ext cx="982662" cy="984250"/>
            <a:chOff x="2154238" y="2279650"/>
            <a:chExt cx="982662" cy="98425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205832" y="2331244"/>
              <a:ext cx="881062" cy="88106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154238" y="2279650"/>
              <a:ext cx="982662" cy="98425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188294" y="2510790"/>
            <a:ext cx="920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1000" dirty="0">
                <a:solidFill>
                  <a:schemeClr val="bg1"/>
                </a:solidFill>
              </a:rPr>
              <a:t>Insert  content in this area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026668" y="2846388"/>
            <a:ext cx="1257300" cy="1254125"/>
            <a:chOff x="2984500" y="2827338"/>
            <a:chExt cx="1257300" cy="1254125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036816" y="2876550"/>
              <a:ext cx="1152668" cy="115728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984500" y="2827338"/>
              <a:ext cx="1257300" cy="1254125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111376" y="3172778"/>
            <a:ext cx="11005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bg1"/>
                </a:solidFill>
              </a:rPr>
              <a:t>templates</a:t>
            </a:r>
            <a:r>
              <a:rPr lang="en-US" altLang="zh-CN" sz="9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9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643063" y="3189288"/>
            <a:ext cx="909637" cy="911225"/>
            <a:chOff x="1643063" y="3189288"/>
            <a:chExt cx="909637" cy="91122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690713" y="3238500"/>
              <a:ext cx="814338" cy="81280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643063" y="3189288"/>
              <a:ext cx="909637" cy="911225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24025" y="3483540"/>
            <a:ext cx="744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5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6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3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4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grpId="0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8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1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2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7" grpId="0" animBg="1"/>
          <p:bldP spid="7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 animBg="1"/>
          <p:bldP spid="14" grpId="1" animBg="1"/>
          <p:bldP spid="32" grpId="0"/>
          <p:bldP spid="33" grpId="0" animBg="1"/>
          <p:bldP spid="34" grpId="0"/>
          <p:bldP spid="35" grpId="0"/>
          <p:bldP spid="30" grpId="0"/>
          <p:bldP spid="30" grpId="1"/>
          <p:bldP spid="27" grpId="0"/>
          <p:bldP spid="27" grpId="1"/>
          <p:bldP spid="29" grpId="0"/>
          <p:bldP spid="29" grpId="1"/>
          <p:bldP spid="37" grpId="0"/>
          <p:bldP spid="38" grpId="0"/>
          <p:bldP spid="26" grpId="0"/>
          <p:bldP spid="26" grpId="1"/>
          <p:bldP spid="31" grpId="0"/>
          <p:bldP spid="31" grpId="1"/>
          <p:bldP spid="28" grpId="0"/>
          <p:bldP spid="2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7" grpId="0" animBg="1"/>
          <p:bldP spid="7" grpId="1" animBg="1"/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8" grpId="0" animBg="1"/>
          <p:bldP spid="8" grpId="1" animBg="1"/>
          <p:bldP spid="9" grpId="0" animBg="1"/>
          <p:bldP spid="9" grpId="1" animBg="1"/>
          <p:bldP spid="13" grpId="0" animBg="1"/>
          <p:bldP spid="13" grpId="1" animBg="1"/>
          <p:bldP spid="14" grpId="0" animBg="1"/>
          <p:bldP spid="14" grpId="1" animBg="1"/>
          <p:bldP spid="32" grpId="0"/>
          <p:bldP spid="33" grpId="0" animBg="1"/>
          <p:bldP spid="34" grpId="0"/>
          <p:bldP spid="35" grpId="0"/>
          <p:bldP spid="30" grpId="0"/>
          <p:bldP spid="30" grpId="1"/>
          <p:bldP spid="27" grpId="0"/>
          <p:bldP spid="27" grpId="1"/>
          <p:bldP spid="29" grpId="0"/>
          <p:bldP spid="29" grpId="1"/>
          <p:bldP spid="37" grpId="0"/>
          <p:bldP spid="38" grpId="0"/>
          <p:bldP spid="26" grpId="0"/>
          <p:bldP spid="26" grpId="1"/>
          <p:bldP spid="31" grpId="0"/>
          <p:bldP spid="31" grpId="1"/>
          <p:bldP spid="28" grpId="0"/>
          <p:bldP spid="28" grpId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76813" y="1430338"/>
            <a:ext cx="1020762" cy="1020762"/>
            <a:chOff x="4976813" y="1430338"/>
            <a:chExt cx="1020762" cy="1020762"/>
          </a:xfrm>
        </p:grpSpPr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5037138" y="1490663"/>
              <a:ext cx="900112" cy="90011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976813" y="1430338"/>
              <a:ext cx="1020762" cy="102076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663575" y="1341247"/>
            <a:ext cx="1190253" cy="245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63575" y="2509647"/>
            <a:ext cx="1190253" cy="245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63575" y="3703447"/>
            <a:ext cx="1190253" cy="245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Oval 5" descr="0x786"/>
          <p:cNvSpPr>
            <a:spLocks noChangeArrowheads="1"/>
          </p:cNvSpPr>
          <p:nvPr/>
        </p:nvSpPr>
        <p:spPr bwMode="auto">
          <a:xfrm>
            <a:off x="3783013" y="1430338"/>
            <a:ext cx="1022350" cy="1020762"/>
          </a:xfrm>
          <a:prstGeom prst="ellipse">
            <a:avLst/>
          </a:prstGeom>
          <a:blipFill dpi="0" rotWithShape="1">
            <a:blip r:embed="rId3"/>
            <a:srcRect/>
            <a:stretch>
              <a:fillRect b="-1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sp>
        <p:nvSpPr>
          <p:cNvPr id="6" name="Oval 7" descr="u=290065061,2920051158&amp;fm=15&amp;gp=0"/>
          <p:cNvSpPr>
            <a:spLocks noChangeArrowheads="1"/>
          </p:cNvSpPr>
          <p:nvPr/>
        </p:nvSpPr>
        <p:spPr bwMode="auto">
          <a:xfrm>
            <a:off x="6169025" y="1430338"/>
            <a:ext cx="1022350" cy="1020762"/>
          </a:xfrm>
          <a:prstGeom prst="ellipse">
            <a:avLst/>
          </a:prstGeom>
          <a:blipFill dpi="0" rotWithShape="1">
            <a:blip r:embed="rId4"/>
            <a:srcRect/>
            <a:stretch>
              <a:fillRect b="-1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62825" y="1430338"/>
            <a:ext cx="1022350" cy="1020762"/>
            <a:chOff x="7362825" y="1430338"/>
            <a:chExt cx="1022350" cy="1020762"/>
          </a:xfrm>
        </p:grpSpPr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7424738" y="1490663"/>
              <a:ext cx="900112" cy="90011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7362825" y="1430338"/>
              <a:ext cx="1022350" cy="102076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8" name="Oval 9" descr="reu_177855_11副本"/>
          <p:cNvSpPr>
            <a:spLocks noChangeArrowheads="1"/>
          </p:cNvSpPr>
          <p:nvPr/>
        </p:nvSpPr>
        <p:spPr bwMode="auto">
          <a:xfrm>
            <a:off x="3783013" y="3349625"/>
            <a:ext cx="1022350" cy="1020763"/>
          </a:xfrm>
          <a:prstGeom prst="ellipse">
            <a:avLst/>
          </a:prstGeom>
          <a:blipFill dpi="0" rotWithShape="1">
            <a:blip r:embed="rId5"/>
            <a:srcRect/>
            <a:stretch>
              <a:fillRect b="-403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76813" y="3349625"/>
            <a:ext cx="1020762" cy="1020763"/>
            <a:chOff x="4976813" y="3349625"/>
            <a:chExt cx="1020762" cy="1020763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037138" y="3409951"/>
              <a:ext cx="900112" cy="90011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4976813" y="3349625"/>
              <a:ext cx="1020762" cy="1020763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0" name="Oval 11" descr="240371-13052120255066"/>
          <p:cNvSpPr>
            <a:spLocks noChangeArrowheads="1"/>
          </p:cNvSpPr>
          <p:nvPr/>
        </p:nvSpPr>
        <p:spPr bwMode="auto">
          <a:xfrm>
            <a:off x="6169025" y="3349625"/>
            <a:ext cx="1022350" cy="1020763"/>
          </a:xfrm>
          <a:prstGeom prst="ellipse">
            <a:avLst/>
          </a:prstGeom>
          <a:blipFill dpi="0" rotWithShape="1">
            <a:blip r:embed="rId6"/>
            <a:srcRect/>
            <a:stretch>
              <a:fillRect b="-1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362825" y="3349625"/>
            <a:ext cx="1022350" cy="1020763"/>
            <a:chOff x="7362825" y="3349625"/>
            <a:chExt cx="1022350" cy="1020763"/>
          </a:xfrm>
        </p:grpSpPr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7424738" y="3409951"/>
              <a:ext cx="900112" cy="90011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362825" y="3349625"/>
              <a:ext cx="1022350" cy="1020763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4" name="Oval 13" descr="0115mvtps00039"/>
          <p:cNvSpPr>
            <a:spLocks noChangeArrowheads="1"/>
          </p:cNvSpPr>
          <p:nvPr/>
        </p:nvSpPr>
        <p:spPr bwMode="auto">
          <a:xfrm>
            <a:off x="4371975" y="2370138"/>
            <a:ext cx="1022350" cy="1025525"/>
          </a:xfrm>
          <a:prstGeom prst="ellipse">
            <a:avLst/>
          </a:prstGeom>
          <a:blipFill dpi="0" rotWithShape="1">
            <a:blip r:embed="rId7"/>
            <a:srcRect/>
            <a:stretch>
              <a:fillRect r="-3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65775" y="2370138"/>
            <a:ext cx="1020763" cy="1025525"/>
            <a:chOff x="5565775" y="2370138"/>
            <a:chExt cx="1020763" cy="1025525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5626100" y="2432844"/>
              <a:ext cx="900112" cy="90011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565775" y="2370138"/>
              <a:ext cx="1020763" cy="1025525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6" name="Oval 15" descr="u=2137848116,541256983&amp;fm=15&amp;gp=0"/>
          <p:cNvSpPr>
            <a:spLocks noChangeArrowheads="1"/>
          </p:cNvSpPr>
          <p:nvPr/>
        </p:nvSpPr>
        <p:spPr bwMode="auto">
          <a:xfrm>
            <a:off x="6757988" y="2370138"/>
            <a:ext cx="1022350" cy="1025525"/>
          </a:xfrm>
          <a:prstGeom prst="ellipse">
            <a:avLst/>
          </a:prstGeom>
          <a:blipFill dpi="0" rotWithShape="1">
            <a:blip r:embed="rId8"/>
            <a:srcRect/>
            <a:stretch>
              <a:fillRect r="-3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EEAF57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63575" y="1325563"/>
            <a:ext cx="138814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</a:rPr>
              <a:t>HEADER TITLE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3575" y="1778868"/>
            <a:ext cx="216217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63575" y="2335213"/>
            <a:ext cx="210661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3575" y="2492375"/>
            <a:ext cx="138814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</a:rPr>
              <a:t>HEADER TITLE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63575" y="2945680"/>
            <a:ext cx="216217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63575" y="3502025"/>
            <a:ext cx="210661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3575" y="3687763"/>
            <a:ext cx="138814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</a:rPr>
              <a:t>HEADER TITLE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63575" y="4141068"/>
            <a:ext cx="216217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59045" y="1759585"/>
            <a:ext cx="86518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Impact" panose="020B0806030902050204" pitchFamily="34" charset="0"/>
              </a:rPr>
              <a:t>67</a:t>
            </a:r>
          </a:p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460933" y="1744345"/>
            <a:ext cx="865187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Impact" panose="020B0806030902050204" pitchFamily="34" charset="0"/>
              </a:rPr>
              <a:t>67</a:t>
            </a:r>
          </a:p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52695" y="3691573"/>
            <a:ext cx="86518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Impact" panose="020B0806030902050204" pitchFamily="34" charset="0"/>
              </a:rPr>
              <a:t>67</a:t>
            </a:r>
          </a:p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460933" y="3676333"/>
            <a:ext cx="865187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Impact" panose="020B0806030902050204" pitchFamily="34" charset="0"/>
              </a:rPr>
              <a:t>67</a:t>
            </a:r>
          </a:p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644833" y="2700973"/>
            <a:ext cx="865187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</a:p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bg1"/>
                </a:solidFill>
              </a:rPr>
              <a:t>OFFICES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663575" y="4690745"/>
            <a:ext cx="210661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4" grpId="0" animBg="1"/>
          <p:bldP spid="4" grpId="1" animBg="1"/>
          <p:bldP spid="6" grpId="0" animBg="1"/>
          <p:bldP spid="6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6" grpId="0" animBg="1"/>
          <p:bldP spid="16" grpId="1" animBg="1"/>
          <p:bldP spid="17" grpId="0"/>
          <p:bldP spid="18" grpId="0"/>
          <p:bldP spid="19" grpId="0" animBg="1"/>
          <p:bldP spid="20" grpId="0"/>
          <p:bldP spid="21" grpId="0"/>
          <p:bldP spid="22" grpId="0" animBg="1"/>
          <p:bldP spid="23" grpId="0"/>
          <p:bldP spid="24" grpId="0"/>
          <p:bldP spid="25" grpId="0"/>
          <p:bldP spid="25" grpId="1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/>
          <p:bldP spid="29" grpId="1"/>
          <p:bldP spid="41" grpId="0"/>
          <p:bldP spid="42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 animBg="1"/>
          <p:bldP spid="4" grpId="0" animBg="1"/>
          <p:bldP spid="4" grpId="1" animBg="1"/>
          <p:bldP spid="6" grpId="0" animBg="1"/>
          <p:bldP spid="6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6" grpId="0" animBg="1"/>
          <p:bldP spid="16" grpId="1" animBg="1"/>
          <p:bldP spid="17" grpId="0"/>
          <p:bldP spid="18" grpId="0"/>
          <p:bldP spid="19" grpId="0" animBg="1"/>
          <p:bldP spid="20" grpId="0"/>
          <p:bldP spid="21" grpId="0"/>
          <p:bldP spid="22" grpId="0" animBg="1"/>
          <p:bldP spid="23" grpId="0"/>
          <p:bldP spid="24" grpId="0"/>
          <p:bldP spid="25" grpId="0"/>
          <p:bldP spid="25" grpId="1"/>
          <p:bldP spid="26" grpId="0"/>
          <p:bldP spid="26" grpId="1"/>
          <p:bldP spid="27" grpId="0"/>
          <p:bldP spid="27" grpId="1"/>
          <p:bldP spid="28" grpId="0"/>
          <p:bldP spid="28" grpId="1"/>
          <p:bldP spid="29" grpId="0"/>
          <p:bldP spid="29" grpId="1"/>
          <p:bldP spid="41" grpId="0"/>
          <p:bldP spid="42" grpId="0"/>
          <p:bldP spid="4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90418" y="1438275"/>
            <a:ext cx="601662" cy="601662"/>
            <a:chOff x="4690418" y="1438275"/>
            <a:chExt cx="601662" cy="601662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4749353" y="149721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8" name="Oval 6"/>
            <p:cNvSpPr>
              <a:spLocks noChangeArrowheads="1"/>
            </p:cNvSpPr>
            <p:nvPr/>
          </p:nvSpPr>
          <p:spPr bwMode="auto">
            <a:xfrm>
              <a:off x="4690418" y="143827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90418" y="2276475"/>
            <a:ext cx="601662" cy="601662"/>
            <a:chOff x="4690418" y="2276475"/>
            <a:chExt cx="601662" cy="601662"/>
          </a:xfrm>
        </p:grpSpPr>
        <p:sp>
          <p:nvSpPr>
            <p:cNvPr id="159" name="Oval 6"/>
            <p:cNvSpPr>
              <a:spLocks noChangeArrowheads="1"/>
            </p:cNvSpPr>
            <p:nvPr/>
          </p:nvSpPr>
          <p:spPr bwMode="auto">
            <a:xfrm>
              <a:off x="4749353" y="233541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0" name="Oval 6"/>
            <p:cNvSpPr>
              <a:spLocks noChangeArrowheads="1"/>
            </p:cNvSpPr>
            <p:nvPr/>
          </p:nvSpPr>
          <p:spPr bwMode="auto">
            <a:xfrm>
              <a:off x="4690418" y="227647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90418" y="3122295"/>
            <a:ext cx="601662" cy="601662"/>
            <a:chOff x="4690418" y="3122295"/>
            <a:chExt cx="601662" cy="601662"/>
          </a:xfrm>
        </p:grpSpPr>
        <p:sp>
          <p:nvSpPr>
            <p:cNvPr id="161" name="Oval 6"/>
            <p:cNvSpPr>
              <a:spLocks noChangeArrowheads="1"/>
            </p:cNvSpPr>
            <p:nvPr/>
          </p:nvSpPr>
          <p:spPr bwMode="auto">
            <a:xfrm>
              <a:off x="4749353" y="318123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2" name="Oval 6"/>
            <p:cNvSpPr>
              <a:spLocks noChangeArrowheads="1"/>
            </p:cNvSpPr>
            <p:nvPr/>
          </p:nvSpPr>
          <p:spPr bwMode="auto">
            <a:xfrm>
              <a:off x="4690418" y="312229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90418" y="3968115"/>
            <a:ext cx="601662" cy="601662"/>
            <a:chOff x="4690418" y="3968115"/>
            <a:chExt cx="601662" cy="601662"/>
          </a:xfrm>
        </p:grpSpPr>
        <p:sp>
          <p:nvSpPr>
            <p:cNvPr id="163" name="Oval 6"/>
            <p:cNvSpPr>
              <a:spLocks noChangeArrowheads="1"/>
            </p:cNvSpPr>
            <p:nvPr/>
          </p:nvSpPr>
          <p:spPr bwMode="auto">
            <a:xfrm>
              <a:off x="4749353" y="402705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4" name="Oval 6"/>
            <p:cNvSpPr>
              <a:spLocks noChangeArrowheads="1"/>
            </p:cNvSpPr>
            <p:nvPr/>
          </p:nvSpPr>
          <p:spPr bwMode="auto">
            <a:xfrm>
              <a:off x="4690418" y="396811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2957" y="1438275"/>
            <a:ext cx="601662" cy="601662"/>
            <a:chOff x="792957" y="1438275"/>
            <a:chExt cx="601662" cy="601662"/>
          </a:xfrm>
        </p:grpSpPr>
        <p:sp>
          <p:nvSpPr>
            <p:cNvPr id="149" name="Oval 6"/>
            <p:cNvSpPr>
              <a:spLocks noChangeArrowheads="1"/>
            </p:cNvSpPr>
            <p:nvPr/>
          </p:nvSpPr>
          <p:spPr bwMode="auto">
            <a:xfrm>
              <a:off x="851892" y="149721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0" name="Oval 6"/>
            <p:cNvSpPr>
              <a:spLocks noChangeArrowheads="1"/>
            </p:cNvSpPr>
            <p:nvPr/>
          </p:nvSpPr>
          <p:spPr bwMode="auto">
            <a:xfrm>
              <a:off x="792957" y="143827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2957" y="2276475"/>
            <a:ext cx="601662" cy="601662"/>
            <a:chOff x="792957" y="2276475"/>
            <a:chExt cx="601662" cy="601662"/>
          </a:xfrm>
        </p:grpSpPr>
        <p:sp>
          <p:nvSpPr>
            <p:cNvPr id="151" name="Oval 6"/>
            <p:cNvSpPr>
              <a:spLocks noChangeArrowheads="1"/>
            </p:cNvSpPr>
            <p:nvPr/>
          </p:nvSpPr>
          <p:spPr bwMode="auto">
            <a:xfrm>
              <a:off x="851892" y="233541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52" name="Oval 6"/>
            <p:cNvSpPr>
              <a:spLocks noChangeArrowheads="1"/>
            </p:cNvSpPr>
            <p:nvPr/>
          </p:nvSpPr>
          <p:spPr bwMode="auto">
            <a:xfrm>
              <a:off x="792957" y="227647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2957" y="3122295"/>
            <a:ext cx="601662" cy="601662"/>
            <a:chOff x="792957" y="3122295"/>
            <a:chExt cx="601662" cy="601662"/>
          </a:xfrm>
        </p:grpSpPr>
        <p:sp>
          <p:nvSpPr>
            <p:cNvPr id="153" name="Oval 6"/>
            <p:cNvSpPr>
              <a:spLocks noChangeArrowheads="1"/>
            </p:cNvSpPr>
            <p:nvPr/>
          </p:nvSpPr>
          <p:spPr bwMode="auto">
            <a:xfrm>
              <a:off x="851892" y="318123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54" name="Oval 6"/>
            <p:cNvSpPr>
              <a:spLocks noChangeArrowheads="1"/>
            </p:cNvSpPr>
            <p:nvPr/>
          </p:nvSpPr>
          <p:spPr bwMode="auto">
            <a:xfrm>
              <a:off x="792957" y="312229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2957" y="3968115"/>
            <a:ext cx="601662" cy="601662"/>
            <a:chOff x="792957" y="3968115"/>
            <a:chExt cx="601662" cy="601662"/>
          </a:xfrm>
        </p:grpSpPr>
        <p:sp>
          <p:nvSpPr>
            <p:cNvPr id="155" name="Oval 6"/>
            <p:cNvSpPr>
              <a:spLocks noChangeArrowheads="1"/>
            </p:cNvSpPr>
            <p:nvPr/>
          </p:nvSpPr>
          <p:spPr bwMode="auto">
            <a:xfrm>
              <a:off x="851892" y="4027050"/>
              <a:ext cx="483792" cy="48379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56" name="Oval 6"/>
            <p:cNvSpPr>
              <a:spLocks noChangeArrowheads="1"/>
            </p:cNvSpPr>
            <p:nvPr/>
          </p:nvSpPr>
          <p:spPr bwMode="auto">
            <a:xfrm>
              <a:off x="792957" y="3968115"/>
              <a:ext cx="601662" cy="60166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15" name="Group 7"/>
          <p:cNvGrpSpPr/>
          <p:nvPr/>
        </p:nvGrpSpPr>
        <p:grpSpPr bwMode="auto">
          <a:xfrm>
            <a:off x="1001713" y="1617663"/>
            <a:ext cx="190500" cy="242888"/>
            <a:chOff x="0" y="0"/>
            <a:chExt cx="120" cy="153"/>
          </a:xfrm>
          <a:solidFill>
            <a:schemeClr val="bg1"/>
          </a:solidFill>
        </p:grpSpPr>
        <p:sp>
          <p:nvSpPr>
            <p:cNvPr id="116" name="Freeform 8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2"/>
          <p:cNvGrpSpPr/>
          <p:nvPr/>
        </p:nvGrpSpPr>
        <p:grpSpPr bwMode="auto">
          <a:xfrm>
            <a:off x="4876314" y="2473325"/>
            <a:ext cx="238125" cy="231775"/>
            <a:chOff x="0" y="0"/>
            <a:chExt cx="150" cy="146"/>
          </a:xfrm>
          <a:solidFill>
            <a:schemeClr val="bg1"/>
          </a:solidFill>
        </p:grpSpPr>
        <p:sp>
          <p:nvSpPr>
            <p:cNvPr id="121" name="Freeform 13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 14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5" name="Freeform 17"/>
          <p:cNvSpPr/>
          <p:nvPr/>
        </p:nvSpPr>
        <p:spPr bwMode="auto">
          <a:xfrm>
            <a:off x="4919176" y="1644650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8" name="Freeform 20"/>
          <p:cNvSpPr>
            <a:spLocks noEditPoints="1"/>
          </p:cNvSpPr>
          <p:nvPr/>
        </p:nvSpPr>
        <p:spPr bwMode="auto">
          <a:xfrm>
            <a:off x="979488" y="2463800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1" name="Freeform 23"/>
          <p:cNvSpPr>
            <a:spLocks noEditPoints="1"/>
          </p:cNvSpPr>
          <p:nvPr/>
        </p:nvSpPr>
        <p:spPr bwMode="auto">
          <a:xfrm>
            <a:off x="1023938" y="334645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4" name="Freeform 26"/>
          <p:cNvSpPr>
            <a:spLocks noEditPoints="1"/>
          </p:cNvSpPr>
          <p:nvPr/>
        </p:nvSpPr>
        <p:spPr bwMode="auto">
          <a:xfrm>
            <a:off x="4922351" y="4159250"/>
            <a:ext cx="152400" cy="217488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7" name="Freeform 29"/>
          <p:cNvSpPr>
            <a:spLocks noEditPoints="1"/>
          </p:cNvSpPr>
          <p:nvPr/>
        </p:nvSpPr>
        <p:spPr bwMode="auto">
          <a:xfrm>
            <a:off x="4881076" y="3324225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0" name="Freeform 32"/>
          <p:cNvSpPr>
            <a:spLocks noEditPoints="1"/>
          </p:cNvSpPr>
          <p:nvPr/>
        </p:nvSpPr>
        <p:spPr bwMode="auto">
          <a:xfrm>
            <a:off x="979488" y="4152900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1" name="Rectangle 33"/>
          <p:cNvSpPr>
            <a:spLocks noChangeArrowheads="1"/>
          </p:cNvSpPr>
          <p:nvPr/>
        </p:nvSpPr>
        <p:spPr bwMode="auto">
          <a:xfrm>
            <a:off x="1619672" y="150653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Rectangle 34"/>
          <p:cNvSpPr>
            <a:spLocks noChangeArrowheads="1"/>
          </p:cNvSpPr>
          <p:nvPr/>
        </p:nvSpPr>
        <p:spPr bwMode="auto">
          <a:xfrm>
            <a:off x="1619672" y="235743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Rectangle 35"/>
          <p:cNvSpPr>
            <a:spLocks noChangeArrowheads="1"/>
          </p:cNvSpPr>
          <p:nvPr/>
        </p:nvSpPr>
        <p:spPr bwMode="auto">
          <a:xfrm>
            <a:off x="1619672" y="318928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4" name="Rectangle 36"/>
          <p:cNvSpPr>
            <a:spLocks noChangeArrowheads="1"/>
          </p:cNvSpPr>
          <p:nvPr/>
        </p:nvSpPr>
        <p:spPr bwMode="auto">
          <a:xfrm>
            <a:off x="1619672" y="4046538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5" name="Rectangle 37"/>
          <p:cNvSpPr>
            <a:spLocks noChangeArrowheads="1"/>
          </p:cNvSpPr>
          <p:nvPr/>
        </p:nvSpPr>
        <p:spPr bwMode="auto">
          <a:xfrm>
            <a:off x="5507460" y="150653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Rectangle 38"/>
          <p:cNvSpPr>
            <a:spLocks noChangeArrowheads="1"/>
          </p:cNvSpPr>
          <p:nvPr/>
        </p:nvSpPr>
        <p:spPr bwMode="auto">
          <a:xfrm>
            <a:off x="5507460" y="235743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Rectangle 39"/>
          <p:cNvSpPr>
            <a:spLocks noChangeArrowheads="1"/>
          </p:cNvSpPr>
          <p:nvPr/>
        </p:nvSpPr>
        <p:spPr bwMode="auto">
          <a:xfrm>
            <a:off x="5507460" y="318928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Rectangle 40"/>
          <p:cNvSpPr>
            <a:spLocks noChangeArrowheads="1"/>
          </p:cNvSpPr>
          <p:nvPr/>
        </p:nvSpPr>
        <p:spPr bwMode="auto">
          <a:xfrm>
            <a:off x="5507460" y="4046538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1" dur="6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2" dur="6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5" dur="6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6" dur="6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nodeType="withEffect" p14:presetBounceEnd="66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0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6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3" dur="6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4" dur="6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66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7" dur="6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8" dur="6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8" grpId="0" animBg="1"/>
          <p:bldP spid="131" grpId="0" animBg="1"/>
          <p:bldP spid="134" grpId="0" animBg="1"/>
          <p:bldP spid="137" grpId="0" animBg="1"/>
          <p:bldP spid="140" grpId="0" animBg="1"/>
          <p:bldP spid="141" grpId="0"/>
          <p:bldP spid="142" grpId="0"/>
          <p:bldP spid="143" grpId="0"/>
          <p:bldP spid="144" grpId="0"/>
          <p:bldP spid="145" grpId="0"/>
          <p:bldP spid="146" grpId="0"/>
          <p:bldP spid="147" grpId="0"/>
          <p:bldP spid="148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6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6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6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6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6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6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6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6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8" grpId="0" animBg="1"/>
          <p:bldP spid="131" grpId="0" animBg="1"/>
          <p:bldP spid="134" grpId="0" animBg="1"/>
          <p:bldP spid="137" grpId="0" animBg="1"/>
          <p:bldP spid="140" grpId="0" animBg="1"/>
          <p:bldP spid="141" grpId="0"/>
          <p:bldP spid="142" grpId="0"/>
          <p:bldP spid="143" grpId="0"/>
          <p:bldP spid="144" grpId="0"/>
          <p:bldP spid="145" grpId="0"/>
          <p:bldP spid="146" grpId="0"/>
          <p:bldP spid="147" grpId="0"/>
          <p:bldP spid="148" grpId="0"/>
          <p:bldP spid="40" grpId="0"/>
          <p:bldP spid="4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267744" y="2570163"/>
            <a:ext cx="914846" cy="914846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9992" y="2569582"/>
            <a:ext cx="3600400" cy="5770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499992" y="1942882"/>
            <a:ext cx="216024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13" name="椭圆 12"/>
          <p:cNvSpPr/>
          <p:nvPr/>
        </p:nvSpPr>
        <p:spPr>
          <a:xfrm>
            <a:off x="1403648" y="1418828"/>
            <a:ext cx="1580828" cy="1580828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828600" y="3867100"/>
            <a:ext cx="2079426" cy="2079426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1600" y="2138908"/>
            <a:ext cx="628674" cy="62867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52320" y="4493841"/>
            <a:ext cx="1296144" cy="1296144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19872" y="1850876"/>
            <a:ext cx="347246" cy="34724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3207" y="2157663"/>
            <a:ext cx="825000" cy="825000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216220"/>
            <a:ext cx="91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21662" y="4803204"/>
            <a:ext cx="864840" cy="86484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 bwMode="auto">
          <a:xfrm>
            <a:off x="3197225" y="1582738"/>
            <a:ext cx="704850" cy="206375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945063" y="1582738"/>
            <a:ext cx="679450" cy="319087"/>
          </a:xfrm>
          <a:custGeom>
            <a:avLst/>
            <a:gdLst>
              <a:gd name="T0" fmla="*/ 0 w 428"/>
              <a:gd name="T1" fmla="*/ 201 h 201"/>
              <a:gd name="T2" fmla="*/ 0 w 428"/>
              <a:gd name="T3" fmla="*/ 0 h 201"/>
              <a:gd name="T4" fmla="*/ 428 w 428"/>
              <a:gd name="T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400800" y="2295525"/>
            <a:ext cx="1344613" cy="488950"/>
          </a:xfrm>
          <a:custGeom>
            <a:avLst/>
            <a:gdLst>
              <a:gd name="T0" fmla="*/ 0 w 847"/>
              <a:gd name="T1" fmla="*/ 308 h 308"/>
              <a:gd name="T2" fmla="*/ 0 w 847"/>
              <a:gd name="T3" fmla="*/ 0 h 308"/>
              <a:gd name="T4" fmla="*/ 847 w 847"/>
              <a:gd name="T5" fmla="*/ 0 h 308"/>
              <a:gd name="T6" fmla="*/ 847 w 847"/>
              <a:gd name="T7" fmla="*/ 10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401763" y="2295525"/>
            <a:ext cx="1479550" cy="242888"/>
          </a:xfrm>
          <a:custGeom>
            <a:avLst/>
            <a:gdLst>
              <a:gd name="T0" fmla="*/ 932 w 932"/>
              <a:gd name="T1" fmla="*/ 153 h 153"/>
              <a:gd name="T2" fmla="*/ 932 w 932"/>
              <a:gd name="T3" fmla="*/ 0 h 153"/>
              <a:gd name="T4" fmla="*/ 0 w 932"/>
              <a:gd name="T5" fmla="*/ 0 h 153"/>
              <a:gd name="T6" fmla="*/ 0 w 932"/>
              <a:gd name="T7" fmla="*/ 10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090863" y="3797300"/>
            <a:ext cx="989012" cy="446088"/>
          </a:xfrm>
          <a:custGeom>
            <a:avLst/>
            <a:gdLst>
              <a:gd name="T0" fmla="*/ 476 w 623"/>
              <a:gd name="T1" fmla="*/ 0 h 281"/>
              <a:gd name="T2" fmla="*/ 623 w 623"/>
              <a:gd name="T3" fmla="*/ 0 h 281"/>
              <a:gd name="T4" fmla="*/ 623 w 623"/>
              <a:gd name="T5" fmla="*/ 281 h 281"/>
              <a:gd name="T6" fmla="*/ 0 w 623"/>
              <a:gd name="T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622800" y="3470275"/>
            <a:ext cx="1157288" cy="773113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27038" y="256222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201738" y="124777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659438" y="124777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777038" y="256222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867400" y="388302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079500" y="3883025"/>
            <a:ext cx="1943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</a:t>
            </a: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73425" y="1789113"/>
            <a:ext cx="1252538" cy="1447800"/>
            <a:chOff x="3273425" y="1789113"/>
            <a:chExt cx="1252538" cy="1447800"/>
          </a:xfrm>
        </p:grpSpPr>
        <p:sp>
          <p:nvSpPr>
            <p:cNvPr id="50" name="Freeform 5"/>
            <p:cNvSpPr/>
            <p:nvPr/>
          </p:nvSpPr>
          <p:spPr bwMode="auto">
            <a:xfrm>
              <a:off x="3348038" y="1875357"/>
              <a:ext cx="1103312" cy="1275312"/>
            </a:xfrm>
            <a:custGeom>
              <a:avLst/>
              <a:gdLst>
                <a:gd name="T0" fmla="*/ 0 w 789"/>
                <a:gd name="T1" fmla="*/ 227 h 912"/>
                <a:gd name="T2" fmla="*/ 396 w 789"/>
                <a:gd name="T3" fmla="*/ 0 h 912"/>
                <a:gd name="T4" fmla="*/ 789 w 789"/>
                <a:gd name="T5" fmla="*/ 227 h 912"/>
                <a:gd name="T6" fmla="*/ 789 w 789"/>
                <a:gd name="T7" fmla="*/ 682 h 912"/>
                <a:gd name="T8" fmla="*/ 396 w 789"/>
                <a:gd name="T9" fmla="*/ 912 h 912"/>
                <a:gd name="T10" fmla="*/ 0 w 789"/>
                <a:gd name="T11" fmla="*/ 682 h 912"/>
                <a:gd name="T12" fmla="*/ 0 w 789"/>
                <a:gd name="T13" fmla="*/ 22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912">
                  <a:moveTo>
                    <a:pt x="0" y="227"/>
                  </a:moveTo>
                  <a:lnTo>
                    <a:pt x="396" y="0"/>
                  </a:lnTo>
                  <a:lnTo>
                    <a:pt x="789" y="227"/>
                  </a:lnTo>
                  <a:lnTo>
                    <a:pt x="789" y="682"/>
                  </a:lnTo>
                  <a:lnTo>
                    <a:pt x="396" y="912"/>
                  </a:lnTo>
                  <a:lnTo>
                    <a:pt x="0" y="682"/>
                  </a:lnTo>
                  <a:lnTo>
                    <a:pt x="0" y="227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3273425" y="1789113"/>
              <a:ext cx="1252538" cy="1447800"/>
            </a:xfrm>
            <a:custGeom>
              <a:avLst/>
              <a:gdLst>
                <a:gd name="T0" fmla="*/ 0 w 789"/>
                <a:gd name="T1" fmla="*/ 227 h 912"/>
                <a:gd name="T2" fmla="*/ 396 w 789"/>
                <a:gd name="T3" fmla="*/ 0 h 912"/>
                <a:gd name="T4" fmla="*/ 789 w 789"/>
                <a:gd name="T5" fmla="*/ 227 h 912"/>
                <a:gd name="T6" fmla="*/ 789 w 789"/>
                <a:gd name="T7" fmla="*/ 682 h 912"/>
                <a:gd name="T8" fmla="*/ 396 w 789"/>
                <a:gd name="T9" fmla="*/ 912 h 912"/>
                <a:gd name="T10" fmla="*/ 0 w 789"/>
                <a:gd name="T11" fmla="*/ 682 h 912"/>
                <a:gd name="T12" fmla="*/ 0 w 789"/>
                <a:gd name="T13" fmla="*/ 22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912">
                  <a:moveTo>
                    <a:pt x="0" y="227"/>
                  </a:moveTo>
                  <a:lnTo>
                    <a:pt x="396" y="0"/>
                  </a:lnTo>
                  <a:lnTo>
                    <a:pt x="789" y="227"/>
                  </a:lnTo>
                  <a:lnTo>
                    <a:pt x="789" y="682"/>
                  </a:lnTo>
                  <a:lnTo>
                    <a:pt x="396" y="912"/>
                  </a:lnTo>
                  <a:lnTo>
                    <a:pt x="0" y="682"/>
                  </a:lnTo>
                  <a:lnTo>
                    <a:pt x="0" y="227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566988" y="2538413"/>
            <a:ext cx="630237" cy="728662"/>
            <a:chOff x="2566988" y="2538413"/>
            <a:chExt cx="630237" cy="728662"/>
          </a:xfrm>
        </p:grpSpPr>
        <p:sp>
          <p:nvSpPr>
            <p:cNvPr id="55" name="Freeform 8"/>
            <p:cNvSpPr/>
            <p:nvPr/>
          </p:nvSpPr>
          <p:spPr bwMode="auto">
            <a:xfrm>
              <a:off x="2623863" y="2609850"/>
              <a:ext cx="514900" cy="595312"/>
            </a:xfrm>
            <a:custGeom>
              <a:avLst/>
              <a:gdLst>
                <a:gd name="T0" fmla="*/ 0 w 397"/>
                <a:gd name="T1" fmla="*/ 115 h 459"/>
                <a:gd name="T2" fmla="*/ 198 w 397"/>
                <a:gd name="T3" fmla="*/ 0 h 459"/>
                <a:gd name="T4" fmla="*/ 397 w 397"/>
                <a:gd name="T5" fmla="*/ 115 h 459"/>
                <a:gd name="T6" fmla="*/ 397 w 397"/>
                <a:gd name="T7" fmla="*/ 344 h 459"/>
                <a:gd name="T8" fmla="*/ 198 w 397"/>
                <a:gd name="T9" fmla="*/ 459 h 459"/>
                <a:gd name="T10" fmla="*/ 0 w 397"/>
                <a:gd name="T11" fmla="*/ 344 h 459"/>
                <a:gd name="T12" fmla="*/ 0 w 397"/>
                <a:gd name="T13" fmla="*/ 11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459">
                  <a:moveTo>
                    <a:pt x="0" y="115"/>
                  </a:moveTo>
                  <a:lnTo>
                    <a:pt x="198" y="0"/>
                  </a:lnTo>
                  <a:lnTo>
                    <a:pt x="397" y="115"/>
                  </a:lnTo>
                  <a:lnTo>
                    <a:pt x="397" y="344"/>
                  </a:lnTo>
                  <a:lnTo>
                    <a:pt x="198" y="459"/>
                  </a:lnTo>
                  <a:lnTo>
                    <a:pt x="0" y="344"/>
                  </a:lnTo>
                  <a:lnTo>
                    <a:pt x="0" y="115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566988" y="2538413"/>
              <a:ext cx="630237" cy="728662"/>
            </a:xfrm>
            <a:custGeom>
              <a:avLst/>
              <a:gdLst>
                <a:gd name="T0" fmla="*/ 0 w 397"/>
                <a:gd name="T1" fmla="*/ 115 h 459"/>
                <a:gd name="T2" fmla="*/ 198 w 397"/>
                <a:gd name="T3" fmla="*/ 0 h 459"/>
                <a:gd name="T4" fmla="*/ 397 w 397"/>
                <a:gd name="T5" fmla="*/ 115 h 459"/>
                <a:gd name="T6" fmla="*/ 397 w 397"/>
                <a:gd name="T7" fmla="*/ 344 h 459"/>
                <a:gd name="T8" fmla="*/ 198 w 397"/>
                <a:gd name="T9" fmla="*/ 459 h 459"/>
                <a:gd name="T10" fmla="*/ 0 w 397"/>
                <a:gd name="T11" fmla="*/ 344 h 459"/>
                <a:gd name="T12" fmla="*/ 0 w 397"/>
                <a:gd name="T13" fmla="*/ 11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459">
                  <a:moveTo>
                    <a:pt x="0" y="115"/>
                  </a:moveTo>
                  <a:lnTo>
                    <a:pt x="198" y="0"/>
                  </a:lnTo>
                  <a:lnTo>
                    <a:pt x="397" y="115"/>
                  </a:lnTo>
                  <a:lnTo>
                    <a:pt x="397" y="344"/>
                  </a:lnTo>
                  <a:lnTo>
                    <a:pt x="198" y="459"/>
                  </a:lnTo>
                  <a:lnTo>
                    <a:pt x="0" y="344"/>
                  </a:lnTo>
                  <a:lnTo>
                    <a:pt x="0" y="115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05338" y="1901825"/>
            <a:ext cx="682625" cy="787400"/>
            <a:chOff x="4605338" y="1901825"/>
            <a:chExt cx="682625" cy="787400"/>
          </a:xfrm>
        </p:grpSpPr>
        <p:sp>
          <p:nvSpPr>
            <p:cNvPr id="51" name="Freeform 9"/>
            <p:cNvSpPr/>
            <p:nvPr/>
          </p:nvSpPr>
          <p:spPr bwMode="auto">
            <a:xfrm>
              <a:off x="4679656" y="1987550"/>
              <a:ext cx="533990" cy="615950"/>
            </a:xfrm>
            <a:custGeom>
              <a:avLst/>
              <a:gdLst>
                <a:gd name="T0" fmla="*/ 0 w 430"/>
                <a:gd name="T1" fmla="*/ 124 h 496"/>
                <a:gd name="T2" fmla="*/ 214 w 430"/>
                <a:gd name="T3" fmla="*/ 0 h 496"/>
                <a:gd name="T4" fmla="*/ 430 w 430"/>
                <a:gd name="T5" fmla="*/ 124 h 496"/>
                <a:gd name="T6" fmla="*/ 430 w 430"/>
                <a:gd name="T7" fmla="*/ 372 h 496"/>
                <a:gd name="T8" fmla="*/ 214 w 430"/>
                <a:gd name="T9" fmla="*/ 496 h 496"/>
                <a:gd name="T10" fmla="*/ 0 w 430"/>
                <a:gd name="T11" fmla="*/ 372 h 496"/>
                <a:gd name="T12" fmla="*/ 0 w 430"/>
                <a:gd name="T13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496">
                  <a:moveTo>
                    <a:pt x="0" y="124"/>
                  </a:moveTo>
                  <a:lnTo>
                    <a:pt x="214" y="0"/>
                  </a:lnTo>
                  <a:lnTo>
                    <a:pt x="430" y="124"/>
                  </a:lnTo>
                  <a:lnTo>
                    <a:pt x="430" y="372"/>
                  </a:lnTo>
                  <a:lnTo>
                    <a:pt x="214" y="496"/>
                  </a:lnTo>
                  <a:lnTo>
                    <a:pt x="0" y="372"/>
                  </a:lnTo>
                  <a:lnTo>
                    <a:pt x="0" y="124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605338" y="1901825"/>
              <a:ext cx="682625" cy="787400"/>
            </a:xfrm>
            <a:custGeom>
              <a:avLst/>
              <a:gdLst>
                <a:gd name="T0" fmla="*/ 0 w 430"/>
                <a:gd name="T1" fmla="*/ 124 h 496"/>
                <a:gd name="T2" fmla="*/ 214 w 430"/>
                <a:gd name="T3" fmla="*/ 0 h 496"/>
                <a:gd name="T4" fmla="*/ 430 w 430"/>
                <a:gd name="T5" fmla="*/ 124 h 496"/>
                <a:gd name="T6" fmla="*/ 430 w 430"/>
                <a:gd name="T7" fmla="*/ 372 h 496"/>
                <a:gd name="T8" fmla="*/ 214 w 430"/>
                <a:gd name="T9" fmla="*/ 496 h 496"/>
                <a:gd name="T10" fmla="*/ 0 w 430"/>
                <a:gd name="T11" fmla="*/ 372 h 496"/>
                <a:gd name="T12" fmla="*/ 0 w 430"/>
                <a:gd name="T13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496">
                  <a:moveTo>
                    <a:pt x="0" y="124"/>
                  </a:moveTo>
                  <a:lnTo>
                    <a:pt x="214" y="0"/>
                  </a:lnTo>
                  <a:lnTo>
                    <a:pt x="430" y="124"/>
                  </a:lnTo>
                  <a:lnTo>
                    <a:pt x="430" y="372"/>
                  </a:lnTo>
                  <a:lnTo>
                    <a:pt x="214" y="496"/>
                  </a:lnTo>
                  <a:lnTo>
                    <a:pt x="0" y="372"/>
                  </a:lnTo>
                  <a:lnTo>
                    <a:pt x="0" y="124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981325" y="3048000"/>
            <a:ext cx="865188" cy="998538"/>
            <a:chOff x="2981325" y="3048000"/>
            <a:chExt cx="865188" cy="998538"/>
          </a:xfrm>
        </p:grpSpPr>
        <p:sp>
          <p:nvSpPr>
            <p:cNvPr id="52" name="Freeform 10"/>
            <p:cNvSpPr/>
            <p:nvPr/>
          </p:nvSpPr>
          <p:spPr bwMode="auto">
            <a:xfrm>
              <a:off x="3054913" y="3143250"/>
              <a:ext cx="718012" cy="828678"/>
            </a:xfrm>
            <a:custGeom>
              <a:avLst/>
              <a:gdLst>
                <a:gd name="T0" fmla="*/ 0 w 545"/>
                <a:gd name="T1" fmla="*/ 157 h 629"/>
                <a:gd name="T2" fmla="*/ 274 w 545"/>
                <a:gd name="T3" fmla="*/ 0 h 629"/>
                <a:gd name="T4" fmla="*/ 545 w 545"/>
                <a:gd name="T5" fmla="*/ 157 h 629"/>
                <a:gd name="T6" fmla="*/ 545 w 545"/>
                <a:gd name="T7" fmla="*/ 472 h 629"/>
                <a:gd name="T8" fmla="*/ 274 w 545"/>
                <a:gd name="T9" fmla="*/ 629 h 629"/>
                <a:gd name="T10" fmla="*/ 0 w 545"/>
                <a:gd name="T11" fmla="*/ 472 h 629"/>
                <a:gd name="T12" fmla="*/ 0 w 545"/>
                <a:gd name="T13" fmla="*/ 1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629">
                  <a:moveTo>
                    <a:pt x="0" y="157"/>
                  </a:moveTo>
                  <a:lnTo>
                    <a:pt x="274" y="0"/>
                  </a:lnTo>
                  <a:lnTo>
                    <a:pt x="545" y="157"/>
                  </a:lnTo>
                  <a:lnTo>
                    <a:pt x="545" y="472"/>
                  </a:lnTo>
                  <a:lnTo>
                    <a:pt x="274" y="629"/>
                  </a:lnTo>
                  <a:lnTo>
                    <a:pt x="0" y="472"/>
                  </a:lnTo>
                  <a:lnTo>
                    <a:pt x="0" y="157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2981325" y="3048000"/>
              <a:ext cx="865188" cy="998538"/>
            </a:xfrm>
            <a:custGeom>
              <a:avLst/>
              <a:gdLst>
                <a:gd name="T0" fmla="*/ 0 w 545"/>
                <a:gd name="T1" fmla="*/ 157 h 629"/>
                <a:gd name="T2" fmla="*/ 274 w 545"/>
                <a:gd name="T3" fmla="*/ 0 h 629"/>
                <a:gd name="T4" fmla="*/ 545 w 545"/>
                <a:gd name="T5" fmla="*/ 157 h 629"/>
                <a:gd name="T6" fmla="*/ 545 w 545"/>
                <a:gd name="T7" fmla="*/ 472 h 629"/>
                <a:gd name="T8" fmla="*/ 274 w 545"/>
                <a:gd name="T9" fmla="*/ 629 h 629"/>
                <a:gd name="T10" fmla="*/ 0 w 545"/>
                <a:gd name="T11" fmla="*/ 472 h 629"/>
                <a:gd name="T12" fmla="*/ 0 w 545"/>
                <a:gd name="T13" fmla="*/ 15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629">
                  <a:moveTo>
                    <a:pt x="0" y="157"/>
                  </a:moveTo>
                  <a:lnTo>
                    <a:pt x="274" y="0"/>
                  </a:lnTo>
                  <a:lnTo>
                    <a:pt x="545" y="157"/>
                  </a:lnTo>
                  <a:lnTo>
                    <a:pt x="545" y="472"/>
                  </a:lnTo>
                  <a:lnTo>
                    <a:pt x="274" y="629"/>
                  </a:lnTo>
                  <a:lnTo>
                    <a:pt x="0" y="472"/>
                  </a:lnTo>
                  <a:lnTo>
                    <a:pt x="0" y="157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0" name="Group 11"/>
          <p:cNvGrpSpPr/>
          <p:nvPr/>
        </p:nvGrpSpPr>
        <p:grpSpPr bwMode="auto">
          <a:xfrm>
            <a:off x="3287713" y="3414713"/>
            <a:ext cx="252412" cy="266700"/>
            <a:chOff x="0" y="0"/>
            <a:chExt cx="159" cy="168"/>
          </a:xfrm>
          <a:solidFill>
            <a:schemeClr val="bg1"/>
          </a:solidFill>
        </p:grpSpPr>
        <p:sp>
          <p:nvSpPr>
            <p:cNvPr id="13" name="Freeform 12"/>
            <p:cNvSpPr/>
            <p:nvPr/>
          </p:nvSpPr>
          <p:spPr bwMode="auto">
            <a:xfrm>
              <a:off x="127" y="40"/>
              <a:ext cx="13" cy="128"/>
            </a:xfrm>
            <a:custGeom>
              <a:avLst/>
              <a:gdLst>
                <a:gd name="T0" fmla="*/ 4 w 7"/>
                <a:gd name="T1" fmla="*/ 0 h 67"/>
                <a:gd name="T2" fmla="*/ 0 w 7"/>
                <a:gd name="T3" fmla="*/ 3 h 67"/>
                <a:gd name="T4" fmla="*/ 0 w 7"/>
                <a:gd name="T5" fmla="*/ 63 h 67"/>
                <a:gd name="T6" fmla="*/ 4 w 7"/>
                <a:gd name="T7" fmla="*/ 67 h 67"/>
                <a:gd name="T8" fmla="*/ 7 w 7"/>
                <a:gd name="T9" fmla="*/ 63 h 67"/>
                <a:gd name="T10" fmla="*/ 7 w 7"/>
                <a:gd name="T11" fmla="*/ 3 h 67"/>
                <a:gd name="T12" fmla="*/ 4 w 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6" y="67"/>
                    <a:pt x="7" y="65"/>
                    <a:pt x="7" y="6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46" y="61"/>
              <a:ext cx="13" cy="107"/>
            </a:xfrm>
            <a:custGeom>
              <a:avLst/>
              <a:gdLst>
                <a:gd name="T0" fmla="*/ 3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3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3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6"/>
                  </a:cubicBezTo>
                  <a:cubicBezTo>
                    <a:pt x="5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1" y="48"/>
              <a:ext cx="57" cy="15"/>
            </a:xfrm>
            <a:custGeom>
              <a:avLst/>
              <a:gdLst>
                <a:gd name="T0" fmla="*/ 27 w 30"/>
                <a:gd name="T1" fmla="*/ 0 h 8"/>
                <a:gd name="T2" fmla="*/ 4 w 30"/>
                <a:gd name="T3" fmla="*/ 0 h 8"/>
                <a:gd name="T4" fmla="*/ 0 w 30"/>
                <a:gd name="T5" fmla="*/ 4 h 8"/>
                <a:gd name="T6" fmla="*/ 4 w 30"/>
                <a:gd name="T7" fmla="*/ 8 h 8"/>
                <a:gd name="T8" fmla="*/ 27 w 30"/>
                <a:gd name="T9" fmla="*/ 8 h 8"/>
                <a:gd name="T10" fmla="*/ 30 w 30"/>
                <a:gd name="T11" fmla="*/ 4 h 8"/>
                <a:gd name="T12" fmla="*/ 27 w 3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31" y="77"/>
              <a:ext cx="57" cy="13"/>
            </a:xfrm>
            <a:custGeom>
              <a:avLst/>
              <a:gdLst>
                <a:gd name="T0" fmla="*/ 27 w 30"/>
                <a:gd name="T1" fmla="*/ 0 h 7"/>
                <a:gd name="T2" fmla="*/ 4 w 30"/>
                <a:gd name="T3" fmla="*/ 0 h 7"/>
                <a:gd name="T4" fmla="*/ 0 w 30"/>
                <a:gd name="T5" fmla="*/ 4 h 7"/>
                <a:gd name="T6" fmla="*/ 4 w 30"/>
                <a:gd name="T7" fmla="*/ 7 h 7"/>
                <a:gd name="T8" fmla="*/ 27 w 30"/>
                <a:gd name="T9" fmla="*/ 7 h 7"/>
                <a:gd name="T10" fmla="*/ 30 w 30"/>
                <a:gd name="T11" fmla="*/ 4 h 7"/>
                <a:gd name="T12" fmla="*/ 27 w 3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1" y="105"/>
              <a:ext cx="44" cy="14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1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0" y="0"/>
              <a:ext cx="121" cy="168"/>
            </a:xfrm>
            <a:custGeom>
              <a:avLst/>
              <a:gdLst>
                <a:gd name="T0" fmla="*/ 55 w 63"/>
                <a:gd name="T1" fmla="*/ 0 h 88"/>
                <a:gd name="T2" fmla="*/ 9 w 63"/>
                <a:gd name="T3" fmla="*/ 0 h 88"/>
                <a:gd name="T4" fmla="*/ 0 w 63"/>
                <a:gd name="T5" fmla="*/ 8 h 88"/>
                <a:gd name="T6" fmla="*/ 0 w 63"/>
                <a:gd name="T7" fmla="*/ 79 h 88"/>
                <a:gd name="T8" fmla="*/ 9 w 63"/>
                <a:gd name="T9" fmla="*/ 88 h 88"/>
                <a:gd name="T10" fmla="*/ 55 w 63"/>
                <a:gd name="T11" fmla="*/ 88 h 88"/>
                <a:gd name="T12" fmla="*/ 63 w 63"/>
                <a:gd name="T13" fmla="*/ 79 h 88"/>
                <a:gd name="T14" fmla="*/ 63 w 63"/>
                <a:gd name="T15" fmla="*/ 8 h 88"/>
                <a:gd name="T16" fmla="*/ 55 w 63"/>
                <a:gd name="T17" fmla="*/ 0 h 88"/>
                <a:gd name="T18" fmla="*/ 55 w 63"/>
                <a:gd name="T19" fmla="*/ 79 h 88"/>
                <a:gd name="T20" fmla="*/ 55 w 63"/>
                <a:gd name="T21" fmla="*/ 80 h 88"/>
                <a:gd name="T22" fmla="*/ 9 w 63"/>
                <a:gd name="T23" fmla="*/ 80 h 88"/>
                <a:gd name="T24" fmla="*/ 8 w 63"/>
                <a:gd name="T25" fmla="*/ 79 h 88"/>
                <a:gd name="T26" fmla="*/ 8 w 63"/>
                <a:gd name="T27" fmla="*/ 8 h 88"/>
                <a:gd name="T28" fmla="*/ 9 w 63"/>
                <a:gd name="T29" fmla="*/ 7 h 88"/>
                <a:gd name="T30" fmla="*/ 55 w 63"/>
                <a:gd name="T31" fmla="*/ 7 h 88"/>
                <a:gd name="T32" fmla="*/ 55 w 63"/>
                <a:gd name="T33" fmla="*/ 8 h 88"/>
                <a:gd name="T34" fmla="*/ 55 w 63"/>
                <a:gd name="T3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8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4"/>
                    <a:pt x="4" y="88"/>
                    <a:pt x="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9" y="88"/>
                    <a:pt x="63" y="84"/>
                    <a:pt x="63" y="7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59" y="0"/>
                    <a:pt x="55" y="0"/>
                  </a:cubicBezTo>
                  <a:close/>
                  <a:moveTo>
                    <a:pt x="55" y="79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8" y="80"/>
                    <a:pt x="8" y="7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lnTo>
                    <a:pt x="5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 bwMode="auto">
          <a:xfrm>
            <a:off x="2747963" y="2768600"/>
            <a:ext cx="266700" cy="266700"/>
            <a:chOff x="0" y="0"/>
            <a:chExt cx="168" cy="168"/>
          </a:xfrm>
          <a:solidFill>
            <a:schemeClr val="bg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3709450" y="2379412"/>
            <a:ext cx="383664" cy="265614"/>
          </a:xfrm>
          <a:custGeom>
            <a:avLst/>
            <a:gdLst>
              <a:gd name="T0" fmla="*/ 84 w 88"/>
              <a:gd name="T1" fmla="*/ 7 h 61"/>
              <a:gd name="T2" fmla="*/ 76 w 88"/>
              <a:gd name="T3" fmla="*/ 4 h 61"/>
              <a:gd name="T4" fmla="*/ 68 w 88"/>
              <a:gd name="T5" fmla="*/ 7 h 61"/>
              <a:gd name="T6" fmla="*/ 64 w 88"/>
              <a:gd name="T7" fmla="*/ 15 h 61"/>
              <a:gd name="T8" fmla="*/ 65 w 88"/>
              <a:gd name="T9" fmla="*/ 20 h 61"/>
              <a:gd name="T10" fmla="*/ 51 w 88"/>
              <a:gd name="T11" fmla="*/ 33 h 61"/>
              <a:gd name="T12" fmla="*/ 43 w 88"/>
              <a:gd name="T13" fmla="*/ 31 h 61"/>
              <a:gd name="T14" fmla="*/ 36 w 88"/>
              <a:gd name="T15" fmla="*/ 33 h 61"/>
              <a:gd name="T16" fmla="*/ 25 w 88"/>
              <a:gd name="T17" fmla="*/ 21 h 61"/>
              <a:gd name="T18" fmla="*/ 23 w 88"/>
              <a:gd name="T19" fmla="*/ 4 h 61"/>
              <a:gd name="T20" fmla="*/ 14 w 88"/>
              <a:gd name="T21" fmla="*/ 0 h 61"/>
              <a:gd name="T22" fmla="*/ 4 w 88"/>
              <a:gd name="T23" fmla="*/ 4 h 61"/>
              <a:gd name="T24" fmla="*/ 0 w 88"/>
              <a:gd name="T25" fmla="*/ 14 h 61"/>
              <a:gd name="T26" fmla="*/ 4 w 88"/>
              <a:gd name="T27" fmla="*/ 23 h 61"/>
              <a:gd name="T28" fmla="*/ 14 w 88"/>
              <a:gd name="T29" fmla="*/ 27 h 61"/>
              <a:gd name="T30" fmla="*/ 20 w 88"/>
              <a:gd name="T31" fmla="*/ 26 h 61"/>
              <a:gd name="T32" fmla="*/ 30 w 88"/>
              <a:gd name="T33" fmla="*/ 38 h 61"/>
              <a:gd name="T34" fmla="*/ 33 w 88"/>
              <a:gd name="T35" fmla="*/ 56 h 61"/>
              <a:gd name="T36" fmla="*/ 43 w 88"/>
              <a:gd name="T37" fmla="*/ 61 h 61"/>
              <a:gd name="T38" fmla="*/ 54 w 88"/>
              <a:gd name="T39" fmla="*/ 56 h 61"/>
              <a:gd name="T40" fmla="*/ 56 w 88"/>
              <a:gd name="T41" fmla="*/ 38 h 61"/>
              <a:gd name="T42" fmla="*/ 71 w 88"/>
              <a:gd name="T43" fmla="*/ 26 h 61"/>
              <a:gd name="T44" fmla="*/ 76 w 88"/>
              <a:gd name="T45" fmla="*/ 27 h 61"/>
              <a:gd name="T46" fmla="*/ 84 w 88"/>
              <a:gd name="T47" fmla="*/ 24 h 61"/>
              <a:gd name="T48" fmla="*/ 88 w 88"/>
              <a:gd name="T49" fmla="*/ 15 h 61"/>
              <a:gd name="T50" fmla="*/ 84 w 88"/>
              <a:gd name="T51" fmla="*/ 7 h 61"/>
              <a:gd name="T52" fmla="*/ 9 w 88"/>
              <a:gd name="T53" fmla="*/ 18 h 61"/>
              <a:gd name="T54" fmla="*/ 7 w 88"/>
              <a:gd name="T55" fmla="*/ 14 h 61"/>
              <a:gd name="T56" fmla="*/ 9 w 88"/>
              <a:gd name="T57" fmla="*/ 9 h 61"/>
              <a:gd name="T58" fmla="*/ 14 w 88"/>
              <a:gd name="T59" fmla="*/ 8 h 61"/>
              <a:gd name="T60" fmla="*/ 18 w 88"/>
              <a:gd name="T61" fmla="*/ 9 h 61"/>
              <a:gd name="T62" fmla="*/ 18 w 88"/>
              <a:gd name="T63" fmla="*/ 18 h 61"/>
              <a:gd name="T64" fmla="*/ 9 w 88"/>
              <a:gd name="T65" fmla="*/ 18 h 61"/>
              <a:gd name="T66" fmla="*/ 79 w 88"/>
              <a:gd name="T67" fmla="*/ 18 h 61"/>
              <a:gd name="T68" fmla="*/ 73 w 88"/>
              <a:gd name="T69" fmla="*/ 18 h 61"/>
              <a:gd name="T70" fmla="*/ 72 w 88"/>
              <a:gd name="T71" fmla="*/ 15 h 61"/>
              <a:gd name="T72" fmla="*/ 73 w 88"/>
              <a:gd name="T73" fmla="*/ 12 h 61"/>
              <a:gd name="T74" fmla="*/ 76 w 88"/>
              <a:gd name="T75" fmla="*/ 11 h 61"/>
              <a:gd name="T76" fmla="*/ 79 w 88"/>
              <a:gd name="T77" fmla="*/ 12 h 61"/>
              <a:gd name="T78" fmla="*/ 80 w 88"/>
              <a:gd name="T79" fmla="*/ 15 h 61"/>
              <a:gd name="T80" fmla="*/ 79 w 88"/>
              <a:gd name="T81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 bwMode="auto">
          <a:xfrm>
            <a:off x="4814888" y="2162175"/>
            <a:ext cx="263525" cy="266700"/>
            <a:chOff x="0" y="0"/>
            <a:chExt cx="166" cy="168"/>
          </a:xfrm>
          <a:solidFill>
            <a:schemeClr val="bg1"/>
          </a:solidFill>
        </p:grpSpPr>
        <p:sp>
          <p:nvSpPr>
            <p:cNvPr id="32" name="Freeform 31"/>
            <p:cNvSpPr/>
            <p:nvPr/>
          </p:nvSpPr>
          <p:spPr bwMode="auto">
            <a:xfrm>
              <a:off x="0" y="0"/>
              <a:ext cx="166" cy="120"/>
            </a:xfrm>
            <a:custGeom>
              <a:avLst/>
              <a:gdLst>
                <a:gd name="T0" fmla="*/ 67 w 87"/>
                <a:gd name="T1" fmla="*/ 23 h 63"/>
                <a:gd name="T2" fmla="*/ 63 w 87"/>
                <a:gd name="T3" fmla="*/ 24 h 63"/>
                <a:gd name="T4" fmla="*/ 63 w 87"/>
                <a:gd name="T5" fmla="*/ 22 h 63"/>
                <a:gd name="T6" fmla="*/ 41 w 87"/>
                <a:gd name="T7" fmla="*/ 0 h 63"/>
                <a:gd name="T8" fmla="*/ 20 w 87"/>
                <a:gd name="T9" fmla="*/ 18 h 63"/>
                <a:gd name="T10" fmla="*/ 14 w 87"/>
                <a:gd name="T11" fmla="*/ 19 h 63"/>
                <a:gd name="T12" fmla="*/ 14 w 87"/>
                <a:gd name="T13" fmla="*/ 19 h 63"/>
                <a:gd name="T14" fmla="*/ 5 w 87"/>
                <a:gd name="T15" fmla="*/ 32 h 63"/>
                <a:gd name="T16" fmla="*/ 6 w 87"/>
                <a:gd name="T17" fmla="*/ 38 h 63"/>
                <a:gd name="T18" fmla="*/ 0 w 87"/>
                <a:gd name="T19" fmla="*/ 50 h 63"/>
                <a:gd name="T20" fmla="*/ 14 w 87"/>
                <a:gd name="T21" fmla="*/ 63 h 63"/>
                <a:gd name="T22" fmla="*/ 28 w 87"/>
                <a:gd name="T23" fmla="*/ 63 h 63"/>
                <a:gd name="T24" fmla="*/ 32 w 87"/>
                <a:gd name="T25" fmla="*/ 60 h 63"/>
                <a:gd name="T26" fmla="*/ 28 w 87"/>
                <a:gd name="T27" fmla="*/ 56 h 63"/>
                <a:gd name="T28" fmla="*/ 14 w 87"/>
                <a:gd name="T29" fmla="*/ 56 h 63"/>
                <a:gd name="T30" fmla="*/ 8 w 87"/>
                <a:gd name="T31" fmla="*/ 50 h 63"/>
                <a:gd name="T32" fmla="*/ 13 w 87"/>
                <a:gd name="T33" fmla="*/ 43 h 63"/>
                <a:gd name="T34" fmla="*/ 16 w 87"/>
                <a:gd name="T35" fmla="*/ 41 h 63"/>
                <a:gd name="T36" fmla="*/ 15 w 87"/>
                <a:gd name="T37" fmla="*/ 37 h 63"/>
                <a:gd name="T38" fmla="*/ 13 w 87"/>
                <a:gd name="T39" fmla="*/ 32 h 63"/>
                <a:gd name="T40" fmla="*/ 17 w 87"/>
                <a:gd name="T41" fmla="*/ 26 h 63"/>
                <a:gd name="T42" fmla="*/ 17 w 87"/>
                <a:gd name="T43" fmla="*/ 26 h 63"/>
                <a:gd name="T44" fmla="*/ 22 w 87"/>
                <a:gd name="T45" fmla="*/ 27 h 63"/>
                <a:gd name="T46" fmla="*/ 26 w 87"/>
                <a:gd name="T47" fmla="*/ 26 h 63"/>
                <a:gd name="T48" fmla="*/ 28 w 87"/>
                <a:gd name="T49" fmla="*/ 23 h 63"/>
                <a:gd name="T50" fmla="*/ 27 w 87"/>
                <a:gd name="T51" fmla="*/ 22 h 63"/>
                <a:gd name="T52" fmla="*/ 27 w 87"/>
                <a:gd name="T53" fmla="*/ 22 h 63"/>
                <a:gd name="T54" fmla="*/ 41 w 87"/>
                <a:gd name="T55" fmla="*/ 8 h 63"/>
                <a:gd name="T56" fmla="*/ 55 w 87"/>
                <a:gd name="T57" fmla="*/ 22 h 63"/>
                <a:gd name="T58" fmla="*/ 53 w 87"/>
                <a:gd name="T59" fmla="*/ 29 h 63"/>
                <a:gd name="T60" fmla="*/ 54 w 87"/>
                <a:gd name="T61" fmla="*/ 34 h 63"/>
                <a:gd name="T62" fmla="*/ 59 w 87"/>
                <a:gd name="T63" fmla="*/ 34 h 63"/>
                <a:gd name="T64" fmla="*/ 67 w 87"/>
                <a:gd name="T65" fmla="*/ 31 h 63"/>
                <a:gd name="T66" fmla="*/ 79 w 87"/>
                <a:gd name="T67" fmla="*/ 43 h 63"/>
                <a:gd name="T68" fmla="*/ 67 w 87"/>
                <a:gd name="T69" fmla="*/ 56 h 63"/>
                <a:gd name="T70" fmla="*/ 59 w 87"/>
                <a:gd name="T71" fmla="*/ 56 h 63"/>
                <a:gd name="T72" fmla="*/ 55 w 87"/>
                <a:gd name="T73" fmla="*/ 60 h 63"/>
                <a:gd name="T74" fmla="*/ 59 w 87"/>
                <a:gd name="T75" fmla="*/ 63 h 63"/>
                <a:gd name="T76" fmla="*/ 67 w 87"/>
                <a:gd name="T77" fmla="*/ 63 h 63"/>
                <a:gd name="T78" fmla="*/ 87 w 87"/>
                <a:gd name="T79" fmla="*/ 43 h 63"/>
                <a:gd name="T80" fmla="*/ 67 w 87"/>
                <a:gd name="T8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63">
                  <a:moveTo>
                    <a:pt x="67" y="23"/>
                  </a:moveTo>
                  <a:cubicBezTo>
                    <a:pt x="65" y="23"/>
                    <a:pt x="64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10"/>
                    <a:pt x="53" y="0"/>
                    <a:pt x="41" y="0"/>
                  </a:cubicBezTo>
                  <a:cubicBezTo>
                    <a:pt x="31" y="0"/>
                    <a:pt x="22" y="8"/>
                    <a:pt x="20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6"/>
                    <a:pt x="5" y="32"/>
                  </a:cubicBezTo>
                  <a:cubicBezTo>
                    <a:pt x="5" y="34"/>
                    <a:pt x="6" y="36"/>
                    <a:pt x="6" y="38"/>
                  </a:cubicBezTo>
                  <a:cubicBezTo>
                    <a:pt x="3" y="41"/>
                    <a:pt x="0" y="45"/>
                    <a:pt x="0" y="50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30" y="56"/>
                    <a:pt x="28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6"/>
                    <a:pt x="8" y="53"/>
                    <a:pt x="8" y="50"/>
                  </a:cubicBezTo>
                  <a:cubicBezTo>
                    <a:pt x="8" y="47"/>
                    <a:pt x="10" y="44"/>
                    <a:pt x="13" y="43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6" y="38"/>
                    <a:pt x="15" y="37"/>
                  </a:cubicBezTo>
                  <a:cubicBezTo>
                    <a:pt x="13" y="36"/>
                    <a:pt x="13" y="34"/>
                    <a:pt x="13" y="32"/>
                  </a:cubicBezTo>
                  <a:cubicBezTo>
                    <a:pt x="13" y="29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20" y="26"/>
                    <a:pt x="22" y="27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6"/>
                    <a:pt x="28" y="24"/>
                    <a:pt x="28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4"/>
                    <a:pt x="34" y="8"/>
                    <a:pt x="41" y="8"/>
                  </a:cubicBezTo>
                  <a:cubicBezTo>
                    <a:pt x="49" y="8"/>
                    <a:pt x="55" y="14"/>
                    <a:pt x="55" y="22"/>
                  </a:cubicBezTo>
                  <a:cubicBezTo>
                    <a:pt x="55" y="24"/>
                    <a:pt x="55" y="27"/>
                    <a:pt x="53" y="29"/>
                  </a:cubicBezTo>
                  <a:cubicBezTo>
                    <a:pt x="52" y="31"/>
                    <a:pt x="53" y="33"/>
                    <a:pt x="54" y="34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0" y="33"/>
                    <a:pt x="63" y="31"/>
                    <a:pt x="67" y="31"/>
                  </a:cubicBezTo>
                  <a:cubicBezTo>
                    <a:pt x="74" y="31"/>
                    <a:pt x="79" y="37"/>
                    <a:pt x="79" y="43"/>
                  </a:cubicBezTo>
                  <a:cubicBezTo>
                    <a:pt x="79" y="50"/>
                    <a:pt x="74" y="56"/>
                    <a:pt x="67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5" y="58"/>
                    <a:pt x="55" y="60"/>
                  </a:cubicBezTo>
                  <a:cubicBezTo>
                    <a:pt x="55" y="62"/>
                    <a:pt x="56" y="63"/>
                    <a:pt x="59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8" y="63"/>
                    <a:pt x="87" y="54"/>
                    <a:pt x="87" y="43"/>
                  </a:cubicBezTo>
                  <a:cubicBezTo>
                    <a:pt x="87" y="32"/>
                    <a:pt x="78" y="23"/>
                    <a:pt x="6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1" y="69"/>
              <a:ext cx="63" cy="99"/>
            </a:xfrm>
            <a:custGeom>
              <a:avLst/>
              <a:gdLst>
                <a:gd name="T0" fmla="*/ 27 w 33"/>
                <a:gd name="T1" fmla="*/ 33 h 52"/>
                <a:gd name="T2" fmla="*/ 20 w 33"/>
                <a:gd name="T3" fmla="*/ 39 h 52"/>
                <a:gd name="T4" fmla="*/ 20 w 33"/>
                <a:gd name="T5" fmla="*/ 3 h 52"/>
                <a:gd name="T6" fmla="*/ 16 w 33"/>
                <a:gd name="T7" fmla="*/ 0 h 52"/>
                <a:gd name="T8" fmla="*/ 13 w 33"/>
                <a:gd name="T9" fmla="*/ 3 h 52"/>
                <a:gd name="T10" fmla="*/ 13 w 33"/>
                <a:gd name="T11" fmla="*/ 39 h 52"/>
                <a:gd name="T12" fmla="*/ 6 w 33"/>
                <a:gd name="T13" fmla="*/ 33 h 52"/>
                <a:gd name="T14" fmla="*/ 1 w 33"/>
                <a:gd name="T15" fmla="*/ 33 h 52"/>
                <a:gd name="T16" fmla="*/ 1 w 33"/>
                <a:gd name="T17" fmla="*/ 38 h 52"/>
                <a:gd name="T18" fmla="*/ 14 w 33"/>
                <a:gd name="T19" fmla="*/ 51 h 52"/>
                <a:gd name="T20" fmla="*/ 16 w 33"/>
                <a:gd name="T21" fmla="*/ 52 h 52"/>
                <a:gd name="T22" fmla="*/ 19 w 33"/>
                <a:gd name="T23" fmla="*/ 51 h 52"/>
                <a:gd name="T24" fmla="*/ 32 w 33"/>
                <a:gd name="T25" fmla="*/ 38 h 52"/>
                <a:gd name="T26" fmla="*/ 32 w 33"/>
                <a:gd name="T27" fmla="*/ 33 h 52"/>
                <a:gd name="T28" fmla="*/ 27 w 33"/>
                <a:gd name="T2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27" y="33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2" y="32"/>
                    <a:pt x="1" y="33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2"/>
                    <a:pt x="18" y="52"/>
                    <a:pt x="19" y="5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4"/>
                    <a:pt x="32" y="33"/>
                  </a:cubicBezTo>
                  <a:cubicBezTo>
                    <a:pt x="30" y="32"/>
                    <a:pt x="28" y="32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875213" y="2495550"/>
            <a:ext cx="1125537" cy="1295400"/>
            <a:chOff x="4875213" y="2495550"/>
            <a:chExt cx="1125537" cy="1295400"/>
          </a:xfrm>
        </p:grpSpPr>
        <p:sp>
          <p:nvSpPr>
            <p:cNvPr id="53" name="Freeform 6"/>
            <p:cNvSpPr/>
            <p:nvPr/>
          </p:nvSpPr>
          <p:spPr bwMode="auto">
            <a:xfrm>
              <a:off x="4938713" y="2582127"/>
              <a:ext cx="998538" cy="1149234"/>
            </a:xfrm>
            <a:custGeom>
              <a:avLst/>
              <a:gdLst>
                <a:gd name="T0" fmla="*/ 0 w 709"/>
                <a:gd name="T1" fmla="*/ 205 h 816"/>
                <a:gd name="T2" fmla="*/ 354 w 709"/>
                <a:gd name="T3" fmla="*/ 0 h 816"/>
                <a:gd name="T4" fmla="*/ 709 w 709"/>
                <a:gd name="T5" fmla="*/ 205 h 816"/>
                <a:gd name="T6" fmla="*/ 709 w 709"/>
                <a:gd name="T7" fmla="*/ 614 h 816"/>
                <a:gd name="T8" fmla="*/ 354 w 709"/>
                <a:gd name="T9" fmla="*/ 816 h 816"/>
                <a:gd name="T10" fmla="*/ 0 w 709"/>
                <a:gd name="T11" fmla="*/ 614 h 816"/>
                <a:gd name="T12" fmla="*/ 0 w 709"/>
                <a:gd name="T13" fmla="*/ 20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16">
                  <a:moveTo>
                    <a:pt x="0" y="205"/>
                  </a:moveTo>
                  <a:lnTo>
                    <a:pt x="354" y="0"/>
                  </a:lnTo>
                  <a:lnTo>
                    <a:pt x="709" y="205"/>
                  </a:lnTo>
                  <a:lnTo>
                    <a:pt x="709" y="614"/>
                  </a:lnTo>
                  <a:lnTo>
                    <a:pt x="354" y="816"/>
                  </a:lnTo>
                  <a:lnTo>
                    <a:pt x="0" y="614"/>
                  </a:lnTo>
                  <a:lnTo>
                    <a:pt x="0" y="205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875213" y="2495550"/>
              <a:ext cx="1125537" cy="1295400"/>
            </a:xfrm>
            <a:custGeom>
              <a:avLst/>
              <a:gdLst>
                <a:gd name="T0" fmla="*/ 0 w 709"/>
                <a:gd name="T1" fmla="*/ 205 h 816"/>
                <a:gd name="T2" fmla="*/ 354 w 709"/>
                <a:gd name="T3" fmla="*/ 0 h 816"/>
                <a:gd name="T4" fmla="*/ 709 w 709"/>
                <a:gd name="T5" fmla="*/ 205 h 816"/>
                <a:gd name="T6" fmla="*/ 709 w 709"/>
                <a:gd name="T7" fmla="*/ 614 h 816"/>
                <a:gd name="T8" fmla="*/ 354 w 709"/>
                <a:gd name="T9" fmla="*/ 816 h 816"/>
                <a:gd name="T10" fmla="*/ 0 w 709"/>
                <a:gd name="T11" fmla="*/ 614 h 816"/>
                <a:gd name="T12" fmla="*/ 0 w 709"/>
                <a:gd name="T13" fmla="*/ 20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16">
                  <a:moveTo>
                    <a:pt x="0" y="205"/>
                  </a:moveTo>
                  <a:lnTo>
                    <a:pt x="354" y="0"/>
                  </a:lnTo>
                  <a:lnTo>
                    <a:pt x="709" y="205"/>
                  </a:lnTo>
                  <a:lnTo>
                    <a:pt x="709" y="614"/>
                  </a:lnTo>
                  <a:lnTo>
                    <a:pt x="354" y="816"/>
                  </a:lnTo>
                  <a:lnTo>
                    <a:pt x="0" y="614"/>
                  </a:lnTo>
                  <a:lnTo>
                    <a:pt x="0" y="205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76950" y="2784475"/>
            <a:ext cx="649288" cy="749300"/>
            <a:chOff x="6076950" y="2784475"/>
            <a:chExt cx="649288" cy="749300"/>
          </a:xfrm>
        </p:grpSpPr>
        <p:sp>
          <p:nvSpPr>
            <p:cNvPr id="54" name="Freeform 7"/>
            <p:cNvSpPr/>
            <p:nvPr/>
          </p:nvSpPr>
          <p:spPr bwMode="auto">
            <a:xfrm>
              <a:off x="6145731" y="2863850"/>
              <a:ext cx="511726" cy="590550"/>
            </a:xfrm>
            <a:custGeom>
              <a:avLst/>
              <a:gdLst>
                <a:gd name="T0" fmla="*/ 0 w 409"/>
                <a:gd name="T1" fmla="*/ 116 h 472"/>
                <a:gd name="T2" fmla="*/ 204 w 409"/>
                <a:gd name="T3" fmla="*/ 0 h 472"/>
                <a:gd name="T4" fmla="*/ 409 w 409"/>
                <a:gd name="T5" fmla="*/ 116 h 472"/>
                <a:gd name="T6" fmla="*/ 409 w 409"/>
                <a:gd name="T7" fmla="*/ 353 h 472"/>
                <a:gd name="T8" fmla="*/ 204 w 409"/>
                <a:gd name="T9" fmla="*/ 472 h 472"/>
                <a:gd name="T10" fmla="*/ 0 w 409"/>
                <a:gd name="T11" fmla="*/ 353 h 472"/>
                <a:gd name="T12" fmla="*/ 0 w 409"/>
                <a:gd name="T13" fmla="*/ 11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472">
                  <a:moveTo>
                    <a:pt x="0" y="116"/>
                  </a:moveTo>
                  <a:lnTo>
                    <a:pt x="204" y="0"/>
                  </a:lnTo>
                  <a:lnTo>
                    <a:pt x="409" y="116"/>
                  </a:lnTo>
                  <a:lnTo>
                    <a:pt x="409" y="353"/>
                  </a:lnTo>
                  <a:lnTo>
                    <a:pt x="204" y="472"/>
                  </a:lnTo>
                  <a:lnTo>
                    <a:pt x="0" y="353"/>
                  </a:lnTo>
                  <a:lnTo>
                    <a:pt x="0" y="116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076950" y="2784475"/>
              <a:ext cx="649288" cy="749300"/>
            </a:xfrm>
            <a:custGeom>
              <a:avLst/>
              <a:gdLst>
                <a:gd name="T0" fmla="*/ 0 w 409"/>
                <a:gd name="T1" fmla="*/ 116 h 472"/>
                <a:gd name="T2" fmla="*/ 204 w 409"/>
                <a:gd name="T3" fmla="*/ 0 h 472"/>
                <a:gd name="T4" fmla="*/ 409 w 409"/>
                <a:gd name="T5" fmla="*/ 116 h 472"/>
                <a:gd name="T6" fmla="*/ 409 w 409"/>
                <a:gd name="T7" fmla="*/ 353 h 472"/>
                <a:gd name="T8" fmla="*/ 204 w 409"/>
                <a:gd name="T9" fmla="*/ 472 h 472"/>
                <a:gd name="T10" fmla="*/ 0 w 409"/>
                <a:gd name="T11" fmla="*/ 353 h 472"/>
                <a:gd name="T12" fmla="*/ 0 w 409"/>
                <a:gd name="T13" fmla="*/ 11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472">
                  <a:moveTo>
                    <a:pt x="0" y="116"/>
                  </a:moveTo>
                  <a:lnTo>
                    <a:pt x="204" y="0"/>
                  </a:lnTo>
                  <a:lnTo>
                    <a:pt x="409" y="116"/>
                  </a:lnTo>
                  <a:lnTo>
                    <a:pt x="409" y="353"/>
                  </a:lnTo>
                  <a:lnTo>
                    <a:pt x="204" y="472"/>
                  </a:lnTo>
                  <a:lnTo>
                    <a:pt x="0" y="353"/>
                  </a:lnTo>
                  <a:lnTo>
                    <a:pt x="0" y="116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 bwMode="auto">
          <a:xfrm>
            <a:off x="5253348" y="2959100"/>
            <a:ext cx="369268" cy="371476"/>
            <a:chOff x="0" y="0"/>
            <a:chExt cx="167" cy="168"/>
          </a:xfrm>
          <a:solidFill>
            <a:schemeClr val="bg1"/>
          </a:solidFill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 bwMode="auto">
          <a:xfrm>
            <a:off x="6297613" y="3024188"/>
            <a:ext cx="206375" cy="266700"/>
            <a:chOff x="0" y="0"/>
            <a:chExt cx="130" cy="168"/>
          </a:xfrm>
          <a:solidFill>
            <a:schemeClr val="bg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0" y="0"/>
              <a:ext cx="130" cy="168"/>
            </a:xfrm>
            <a:custGeom>
              <a:avLst/>
              <a:gdLst>
                <a:gd name="T0" fmla="*/ 15 w 68"/>
                <a:gd name="T1" fmla="*/ 81 h 88"/>
                <a:gd name="T2" fmla="*/ 8 w 68"/>
                <a:gd name="T3" fmla="*/ 81 h 88"/>
                <a:gd name="T4" fmla="*/ 8 w 68"/>
                <a:gd name="T5" fmla="*/ 8 h 88"/>
                <a:gd name="T6" fmla="*/ 65 w 68"/>
                <a:gd name="T7" fmla="*/ 8 h 88"/>
                <a:gd name="T8" fmla="*/ 68 w 68"/>
                <a:gd name="T9" fmla="*/ 4 h 88"/>
                <a:gd name="T10" fmla="*/ 65 w 68"/>
                <a:gd name="T11" fmla="*/ 0 h 88"/>
                <a:gd name="T12" fmla="*/ 4 w 68"/>
                <a:gd name="T13" fmla="*/ 0 h 88"/>
                <a:gd name="T14" fmla="*/ 0 w 68"/>
                <a:gd name="T15" fmla="*/ 4 h 88"/>
                <a:gd name="T16" fmla="*/ 0 w 68"/>
                <a:gd name="T17" fmla="*/ 84 h 88"/>
                <a:gd name="T18" fmla="*/ 4 w 68"/>
                <a:gd name="T19" fmla="*/ 88 h 88"/>
                <a:gd name="T20" fmla="*/ 15 w 68"/>
                <a:gd name="T21" fmla="*/ 88 h 88"/>
                <a:gd name="T22" fmla="*/ 19 w 68"/>
                <a:gd name="T23" fmla="*/ 84 h 88"/>
                <a:gd name="T24" fmla="*/ 15 w 68"/>
                <a:gd name="T2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1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8" y="6"/>
                    <a:pt x="68" y="4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9" y="87"/>
                    <a:pt x="19" y="84"/>
                  </a:cubicBezTo>
                  <a:cubicBezTo>
                    <a:pt x="19" y="82"/>
                    <a:pt x="17" y="81"/>
                    <a:pt x="1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3" y="99"/>
              <a:ext cx="47" cy="69"/>
            </a:xfrm>
            <a:custGeom>
              <a:avLst/>
              <a:gdLst>
                <a:gd name="T0" fmla="*/ 22 w 25"/>
                <a:gd name="T1" fmla="*/ 0 h 36"/>
                <a:gd name="T2" fmla="*/ 18 w 25"/>
                <a:gd name="T3" fmla="*/ 4 h 36"/>
                <a:gd name="T4" fmla="*/ 18 w 25"/>
                <a:gd name="T5" fmla="*/ 29 h 36"/>
                <a:gd name="T6" fmla="*/ 4 w 25"/>
                <a:gd name="T7" fmla="*/ 29 h 36"/>
                <a:gd name="T8" fmla="*/ 0 w 25"/>
                <a:gd name="T9" fmla="*/ 32 h 36"/>
                <a:gd name="T10" fmla="*/ 4 w 25"/>
                <a:gd name="T11" fmla="*/ 36 h 36"/>
                <a:gd name="T12" fmla="*/ 22 w 25"/>
                <a:gd name="T13" fmla="*/ 36 h 36"/>
                <a:gd name="T14" fmla="*/ 24 w 25"/>
                <a:gd name="T15" fmla="*/ 35 h 36"/>
                <a:gd name="T16" fmla="*/ 25 w 25"/>
                <a:gd name="T17" fmla="*/ 32 h 36"/>
                <a:gd name="T18" fmla="*/ 25 w 25"/>
                <a:gd name="T19" fmla="*/ 4 h 36"/>
                <a:gd name="T20" fmla="*/ 22 w 2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6">
                  <a:moveTo>
                    <a:pt x="22" y="0"/>
                  </a:moveTo>
                  <a:cubicBezTo>
                    <a:pt x="20" y="0"/>
                    <a:pt x="18" y="1"/>
                    <a:pt x="18" y="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0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6"/>
                    <a:pt x="24" y="35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8" y="36"/>
              <a:ext cx="80" cy="119"/>
            </a:xfrm>
            <a:custGeom>
              <a:avLst/>
              <a:gdLst>
                <a:gd name="T0" fmla="*/ 37 w 42"/>
                <a:gd name="T1" fmla="*/ 1 h 62"/>
                <a:gd name="T2" fmla="*/ 32 w 42"/>
                <a:gd name="T3" fmla="*/ 0 h 62"/>
                <a:gd name="T4" fmla="*/ 24 w 42"/>
                <a:gd name="T5" fmla="*/ 4 h 62"/>
                <a:gd name="T6" fmla="*/ 0 w 42"/>
                <a:gd name="T7" fmla="*/ 46 h 62"/>
                <a:gd name="T8" fmla="*/ 0 w 42"/>
                <a:gd name="T9" fmla="*/ 48 h 62"/>
                <a:gd name="T10" fmla="*/ 0 w 42"/>
                <a:gd name="T11" fmla="*/ 58 h 62"/>
                <a:gd name="T12" fmla="*/ 2 w 42"/>
                <a:gd name="T13" fmla="*/ 61 h 62"/>
                <a:gd name="T14" fmla="*/ 4 w 42"/>
                <a:gd name="T15" fmla="*/ 62 h 62"/>
                <a:gd name="T16" fmla="*/ 5 w 42"/>
                <a:gd name="T17" fmla="*/ 61 h 62"/>
                <a:gd name="T18" fmla="*/ 14 w 42"/>
                <a:gd name="T19" fmla="*/ 57 h 62"/>
                <a:gd name="T20" fmla="*/ 15 w 42"/>
                <a:gd name="T21" fmla="*/ 55 h 62"/>
                <a:gd name="T22" fmla="*/ 40 w 42"/>
                <a:gd name="T23" fmla="*/ 13 h 62"/>
                <a:gd name="T24" fmla="*/ 37 w 42"/>
                <a:gd name="T25" fmla="*/ 1 h 62"/>
                <a:gd name="T26" fmla="*/ 33 w 42"/>
                <a:gd name="T27" fmla="*/ 9 h 62"/>
                <a:gd name="T28" fmla="*/ 9 w 42"/>
                <a:gd name="T29" fmla="*/ 50 h 62"/>
                <a:gd name="T30" fmla="*/ 7 w 42"/>
                <a:gd name="T31" fmla="*/ 52 h 62"/>
                <a:gd name="T32" fmla="*/ 7 w 42"/>
                <a:gd name="T33" fmla="*/ 49 h 62"/>
                <a:gd name="T34" fmla="*/ 31 w 42"/>
                <a:gd name="T35" fmla="*/ 8 h 62"/>
                <a:gd name="T36" fmla="*/ 33 w 42"/>
                <a:gd name="T37" fmla="*/ 7 h 62"/>
                <a:gd name="T38" fmla="*/ 33 w 42"/>
                <a:gd name="T3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2">
                  <a:moveTo>
                    <a:pt x="37" y="1"/>
                  </a:moveTo>
                  <a:cubicBezTo>
                    <a:pt x="35" y="0"/>
                    <a:pt x="34" y="0"/>
                    <a:pt x="32" y="0"/>
                  </a:cubicBezTo>
                  <a:cubicBezTo>
                    <a:pt x="29" y="0"/>
                    <a:pt x="26" y="1"/>
                    <a:pt x="24" y="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6"/>
                    <a:pt x="15" y="56"/>
                    <a:pt x="15" y="5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9"/>
                    <a:pt x="41" y="3"/>
                    <a:pt x="37" y="1"/>
                  </a:cubicBezTo>
                  <a:close/>
                  <a:moveTo>
                    <a:pt x="33" y="9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8"/>
                    <a:pt x="34" y="9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" y="48"/>
              <a:ext cx="50" cy="15"/>
            </a:xfrm>
            <a:custGeom>
              <a:avLst/>
              <a:gdLst>
                <a:gd name="T0" fmla="*/ 26 w 26"/>
                <a:gd name="T1" fmla="*/ 4 h 8"/>
                <a:gd name="T2" fmla="*/ 23 w 26"/>
                <a:gd name="T3" fmla="*/ 0 h 8"/>
                <a:gd name="T4" fmla="*/ 4 w 26"/>
                <a:gd name="T5" fmla="*/ 0 h 8"/>
                <a:gd name="T6" fmla="*/ 0 w 26"/>
                <a:gd name="T7" fmla="*/ 4 h 8"/>
                <a:gd name="T8" fmla="*/ 4 w 26"/>
                <a:gd name="T9" fmla="*/ 8 h 8"/>
                <a:gd name="T10" fmla="*/ 23 w 26"/>
                <a:gd name="T11" fmla="*/ 8 h 8"/>
                <a:gd name="T12" fmla="*/ 26 w 2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8"/>
                    <a:pt x="26" y="6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" y="76"/>
              <a:ext cx="33" cy="15"/>
            </a:xfrm>
            <a:custGeom>
              <a:avLst/>
              <a:gdLst>
                <a:gd name="T0" fmla="*/ 4 w 17"/>
                <a:gd name="T1" fmla="*/ 0 h 8"/>
                <a:gd name="T2" fmla="*/ 0 w 17"/>
                <a:gd name="T3" fmla="*/ 4 h 8"/>
                <a:gd name="T4" fmla="*/ 4 w 17"/>
                <a:gd name="T5" fmla="*/ 8 h 8"/>
                <a:gd name="T6" fmla="*/ 13 w 17"/>
                <a:gd name="T7" fmla="*/ 8 h 8"/>
                <a:gd name="T8" fmla="*/ 17 w 17"/>
                <a:gd name="T9" fmla="*/ 4 h 8"/>
                <a:gd name="T10" fmla="*/ 13 w 17"/>
                <a:gd name="T11" fmla="*/ 0 h 8"/>
                <a:gd name="T12" fmla="*/ 4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8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9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 p14:presetBounceEnd="6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9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0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0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1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/>
          <p:bldP spid="42" grpId="0"/>
          <p:bldP spid="43" grpId="0"/>
          <p:bldP spid="44" grpId="0"/>
          <p:bldP spid="45" grpId="0"/>
          <p:bldP spid="46" grpId="0"/>
          <p:bldP spid="34" grpId="0" animBg="1"/>
          <p:bldP spid="34" grpId="1" animBg="1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/>
          <p:bldP spid="42" grpId="0"/>
          <p:bldP spid="43" grpId="0"/>
          <p:bldP spid="44" grpId="0"/>
          <p:bldP spid="45" grpId="0"/>
          <p:bldP spid="46" grpId="0"/>
          <p:bldP spid="34" grpId="0" animBg="1"/>
          <p:bldP spid="34" grpId="1" animBg="1"/>
          <p:bldP spid="56" grpId="0"/>
          <p:bldP spid="5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3041650" y="1457325"/>
            <a:ext cx="3060700" cy="305752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6292850" y="3759200"/>
            <a:ext cx="219075" cy="219075"/>
            <a:chOff x="0" y="0"/>
            <a:chExt cx="205" cy="206"/>
          </a:xfrm>
          <a:solidFill>
            <a:srgbClr val="16B2C1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2641600" y="1881188"/>
            <a:ext cx="219075" cy="219075"/>
            <a:chOff x="0" y="0"/>
            <a:chExt cx="205" cy="206"/>
          </a:xfrm>
          <a:solidFill>
            <a:srgbClr val="19BAA9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 bwMode="auto">
          <a:xfrm>
            <a:off x="2641600" y="3743325"/>
            <a:ext cx="219075" cy="222250"/>
            <a:chOff x="0" y="0"/>
            <a:chExt cx="205" cy="208"/>
          </a:xfrm>
          <a:solidFill>
            <a:srgbClr val="B2D138"/>
          </a:solidFill>
        </p:grpSpPr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 bwMode="auto">
          <a:xfrm>
            <a:off x="6292850" y="1881188"/>
            <a:ext cx="219075" cy="219075"/>
            <a:chOff x="0" y="0"/>
            <a:chExt cx="205" cy="207"/>
          </a:xfrm>
          <a:solidFill>
            <a:srgbClr val="F26434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1188" y="1851025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Strengths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669088" y="1851025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Weakness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1188" y="3711575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Opportunities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69088" y="3730625"/>
            <a:ext cx="1873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Threats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051425" y="3473450"/>
            <a:ext cx="887413" cy="885825"/>
            <a:chOff x="5051425" y="3473450"/>
            <a:chExt cx="887413" cy="885825"/>
          </a:xfrm>
        </p:grpSpPr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5165931" y="3589337"/>
              <a:ext cx="655226" cy="654050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051425" y="3473450"/>
              <a:ext cx="887413" cy="885825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08338" y="1631950"/>
            <a:ext cx="884237" cy="882650"/>
            <a:chOff x="3208338" y="1631950"/>
            <a:chExt cx="884237" cy="88265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322843" y="1746250"/>
              <a:ext cx="655226" cy="65405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208338" y="1631950"/>
              <a:ext cx="884237" cy="88265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51425" y="1631950"/>
            <a:ext cx="887413" cy="882650"/>
            <a:chOff x="5051425" y="1631950"/>
            <a:chExt cx="887413" cy="882650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5165931" y="1746250"/>
              <a:ext cx="655226" cy="654050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051425" y="1631950"/>
              <a:ext cx="887413" cy="882650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08338" y="3473450"/>
            <a:ext cx="884237" cy="885825"/>
            <a:chOff x="3208338" y="3473450"/>
            <a:chExt cx="884237" cy="885825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322843" y="3589337"/>
              <a:ext cx="655226" cy="65405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08338" y="3473450"/>
              <a:ext cx="884237" cy="885825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66737" y="1825625"/>
            <a:ext cx="370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chemeClr val="bg1"/>
                </a:solidFill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83200" y="1782763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w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461920" y="3654425"/>
            <a:ext cx="381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12244" y="3654425"/>
            <a:ext cx="362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280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nodeType="withEffect" p14:presetBounceEnd="66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 p14:presetBounceEnd="66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5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9" grpId="0"/>
          <p:bldP spid="30" grpId="0"/>
          <p:bldP spid="31" grpId="0"/>
          <p:bldP spid="32" grpId="0"/>
          <p:bldP spid="9" grpId="0"/>
          <p:bldP spid="9" grpId="1"/>
          <p:bldP spid="10" grpId="0"/>
          <p:bldP spid="10" grpId="1"/>
          <p:bldP spid="13" grpId="0"/>
          <p:bldP spid="13" grpId="1"/>
          <p:bldP spid="14" grpId="0"/>
          <p:bldP spid="14" grpId="1"/>
          <p:bldP spid="35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9" grpId="0"/>
          <p:bldP spid="30" grpId="0"/>
          <p:bldP spid="31" grpId="0"/>
          <p:bldP spid="32" grpId="0"/>
          <p:bldP spid="9" grpId="0"/>
          <p:bldP spid="9" grpId="1"/>
          <p:bldP spid="10" grpId="0"/>
          <p:bldP spid="10" grpId="1"/>
          <p:bldP spid="13" grpId="0"/>
          <p:bldP spid="13" grpId="1"/>
          <p:bldP spid="14" grpId="0"/>
          <p:bldP spid="14" grpId="1"/>
          <p:bldP spid="35" grpId="0"/>
          <p:bldP spid="3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 bwMode="auto">
          <a:xfrm>
            <a:off x="2627313" y="1404938"/>
            <a:ext cx="3887787" cy="3409950"/>
            <a:chOff x="0" y="0"/>
            <a:chExt cx="2449" cy="2148"/>
          </a:xfrm>
        </p:grpSpPr>
        <p:pic>
          <p:nvPicPr>
            <p:cNvPr id="5" name="Picture 6" descr="iPhone_5S_freeb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74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372225" y="177800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2225" y="269875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72225" y="363220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3375" y="177800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3375" y="269875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3375" y="3632200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1622" y="1700960"/>
            <a:ext cx="661988" cy="660800"/>
            <a:chOff x="2981622" y="1700960"/>
            <a:chExt cx="661988" cy="660800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67346" y="17865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2981622" y="17009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176672" y="17697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81622" y="2628060"/>
            <a:ext cx="661988" cy="660800"/>
            <a:chOff x="2981622" y="2628060"/>
            <a:chExt cx="661988" cy="660800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067346" y="27136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2981622" y="26280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176672" y="26968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81622" y="3580560"/>
            <a:ext cx="661988" cy="660800"/>
            <a:chOff x="2981622" y="3580560"/>
            <a:chExt cx="661988" cy="660800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067346" y="36661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2981622" y="35805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176672" y="36493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21622" y="1700960"/>
            <a:ext cx="661988" cy="660800"/>
            <a:chOff x="5521622" y="1700960"/>
            <a:chExt cx="661988" cy="660800"/>
          </a:xfrm>
        </p:grpSpPr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5607346" y="17865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5521622" y="17009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716672" y="17697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21622" y="2628060"/>
            <a:ext cx="661988" cy="660800"/>
            <a:chOff x="5521622" y="2628060"/>
            <a:chExt cx="661988" cy="66080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5607346" y="27136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5521622" y="26280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16672" y="26968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521622" y="3580560"/>
            <a:ext cx="661988" cy="660800"/>
            <a:chOff x="5521622" y="3580560"/>
            <a:chExt cx="661988" cy="660800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5607346" y="3666131"/>
              <a:ext cx="490538" cy="489658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5521622" y="3580560"/>
              <a:ext cx="661988" cy="66080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5716672" y="3649350"/>
            <a:ext cx="275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zh-CN" altLang="zh-CN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4" grpId="0"/>
          <p:bldP spid="18" grpId="0"/>
          <p:bldP spid="19" grpId="0"/>
          <p:bldP spid="20" grpId="0"/>
          <p:bldP spid="23" grpId="0"/>
          <p:bldP spid="26" grpId="0"/>
          <p:bldP spid="29" grpId="0"/>
          <p:bldP spid="32" grpId="0"/>
          <p:bldP spid="35" grpId="0"/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3" grpId="0"/>
          <p:bldP spid="14" grpId="0"/>
          <p:bldP spid="18" grpId="0"/>
          <p:bldP spid="19" grpId="0"/>
          <p:bldP spid="20" grpId="0"/>
          <p:bldP spid="23" grpId="0"/>
          <p:bldP spid="26" grpId="0"/>
          <p:bldP spid="29" grpId="0"/>
          <p:bldP spid="32" grpId="0"/>
          <p:bldP spid="35" grpId="0"/>
          <p:bldP spid="38" grpId="0"/>
          <p:bldP spid="39" grpId="0"/>
          <p:bldP spid="4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82094" y="3733800"/>
            <a:ext cx="569912" cy="569912"/>
            <a:chOff x="2782094" y="3733800"/>
            <a:chExt cx="569912" cy="569912"/>
          </a:xfrm>
        </p:grpSpPr>
        <p:sp>
          <p:nvSpPr>
            <p:cNvPr id="24" name="椭圆 23"/>
            <p:cNvSpPr/>
            <p:nvPr/>
          </p:nvSpPr>
          <p:spPr>
            <a:xfrm>
              <a:off x="2849940" y="3801646"/>
              <a:ext cx="434220" cy="434220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782094" y="3733800"/>
              <a:ext cx="569912" cy="56991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9919" y="3733800"/>
            <a:ext cx="569912" cy="569912"/>
            <a:chOff x="619919" y="3733800"/>
            <a:chExt cx="569912" cy="569912"/>
          </a:xfrm>
        </p:grpSpPr>
        <p:sp>
          <p:nvSpPr>
            <p:cNvPr id="22" name="椭圆 21"/>
            <p:cNvSpPr/>
            <p:nvPr/>
          </p:nvSpPr>
          <p:spPr>
            <a:xfrm>
              <a:off x="687765" y="3801646"/>
              <a:ext cx="434220" cy="43422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19919" y="3733800"/>
              <a:ext cx="569912" cy="56991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4" name="Rectangle 81" descr="library"/>
          <p:cNvSpPr>
            <a:spLocks noChangeArrowheads="1"/>
          </p:cNvSpPr>
          <p:nvPr/>
        </p:nvSpPr>
        <p:spPr bwMode="auto">
          <a:xfrm>
            <a:off x="5075238" y="1117600"/>
            <a:ext cx="2017712" cy="21701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5075238" y="3351213"/>
            <a:ext cx="2017712" cy="1247775"/>
          </a:xfrm>
          <a:prstGeom prst="rect">
            <a:avLst/>
          </a:prstGeom>
          <a:solidFill>
            <a:srgbClr val="B2D13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83"/>
          <p:cNvSpPr>
            <a:spLocks noChangeArrowheads="1"/>
          </p:cNvSpPr>
          <p:nvPr/>
        </p:nvSpPr>
        <p:spPr bwMode="auto">
          <a:xfrm>
            <a:off x="7156450" y="1130300"/>
            <a:ext cx="1987550" cy="1260475"/>
          </a:xfrm>
          <a:prstGeom prst="rect">
            <a:avLst/>
          </a:prstGeom>
          <a:solidFill>
            <a:srgbClr val="16B2C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84" descr="Dreamy_Images_21"/>
          <p:cNvSpPr>
            <a:spLocks noChangeArrowheads="1"/>
          </p:cNvSpPr>
          <p:nvPr/>
        </p:nvSpPr>
        <p:spPr bwMode="auto">
          <a:xfrm>
            <a:off x="7154863" y="2446338"/>
            <a:ext cx="1987550" cy="2152650"/>
          </a:xfrm>
          <a:prstGeom prst="rect">
            <a:avLst/>
          </a:prstGeom>
          <a:blipFill dpi="0" rotWithShape="1">
            <a:blip r:embed="rId4"/>
            <a:srcRect/>
            <a:stretch>
              <a:fillRect r="-44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7334250" y="12557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01</a:t>
            </a:r>
            <a:r>
              <a:rPr lang="zh-CN" altLang="en-US" sz="800" b="1" dirty="0">
                <a:solidFill>
                  <a:schemeClr val="bg1"/>
                </a:solidFill>
              </a:rPr>
              <a:t> BUSINESS SECTION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5264150" y="3490913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</a:rPr>
              <a:t> BUSINESS SECTION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611188" y="1746250"/>
            <a:ext cx="4248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709613" y="1458913"/>
            <a:ext cx="21129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MAKES US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91"/>
          <p:cNvSpPr/>
          <p:nvPr/>
        </p:nvSpPr>
        <p:spPr bwMode="auto">
          <a:xfrm>
            <a:off x="806205" y="3939100"/>
            <a:ext cx="197340" cy="154141"/>
          </a:xfrm>
          <a:custGeom>
            <a:avLst/>
            <a:gdLst>
              <a:gd name="T0" fmla="*/ 39 w 39"/>
              <a:gd name="T1" fmla="*/ 4 h 31"/>
              <a:gd name="T2" fmla="*/ 34 w 39"/>
              <a:gd name="T3" fmla="*/ 5 h 31"/>
              <a:gd name="T4" fmla="*/ 38 w 39"/>
              <a:gd name="T5" fmla="*/ 1 h 31"/>
              <a:gd name="T6" fmla="*/ 33 w 39"/>
              <a:gd name="T7" fmla="*/ 3 h 31"/>
              <a:gd name="T8" fmla="*/ 27 w 39"/>
              <a:gd name="T9" fmla="*/ 0 h 31"/>
              <a:gd name="T10" fmla="*/ 19 w 39"/>
              <a:gd name="T11" fmla="*/ 8 h 31"/>
              <a:gd name="T12" fmla="*/ 19 w 39"/>
              <a:gd name="T13" fmla="*/ 10 h 31"/>
              <a:gd name="T14" fmla="*/ 3 w 39"/>
              <a:gd name="T15" fmla="*/ 2 h 31"/>
              <a:gd name="T16" fmla="*/ 2 w 39"/>
              <a:gd name="T17" fmla="*/ 5 h 31"/>
              <a:gd name="T18" fmla="*/ 6 w 39"/>
              <a:gd name="T19" fmla="*/ 12 h 31"/>
              <a:gd name="T20" fmla="*/ 2 w 39"/>
              <a:gd name="T21" fmla="*/ 11 h 31"/>
              <a:gd name="T22" fmla="*/ 2 w 39"/>
              <a:gd name="T23" fmla="*/ 11 h 31"/>
              <a:gd name="T24" fmla="*/ 8 w 39"/>
              <a:gd name="T25" fmla="*/ 19 h 31"/>
              <a:gd name="T26" fmla="*/ 6 w 39"/>
              <a:gd name="T27" fmla="*/ 19 h 31"/>
              <a:gd name="T28" fmla="*/ 5 w 39"/>
              <a:gd name="T29" fmla="*/ 19 h 31"/>
              <a:gd name="T30" fmla="*/ 12 w 39"/>
              <a:gd name="T31" fmla="*/ 24 h 31"/>
              <a:gd name="T32" fmla="*/ 2 w 39"/>
              <a:gd name="T33" fmla="*/ 28 h 31"/>
              <a:gd name="T34" fmla="*/ 0 w 39"/>
              <a:gd name="T35" fmla="*/ 28 h 31"/>
              <a:gd name="T36" fmla="*/ 13 w 39"/>
              <a:gd name="T37" fmla="*/ 31 h 31"/>
              <a:gd name="T38" fmla="*/ 35 w 39"/>
              <a:gd name="T39" fmla="*/ 9 h 31"/>
              <a:gd name="T40" fmla="*/ 35 w 39"/>
              <a:gd name="T41" fmla="*/ 8 h 31"/>
              <a:gd name="T42" fmla="*/ 39 w 39"/>
              <a:gd name="T4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1">
                <a:moveTo>
                  <a:pt x="39" y="4"/>
                </a:moveTo>
                <a:cubicBezTo>
                  <a:pt x="37" y="4"/>
                  <a:pt x="36" y="5"/>
                  <a:pt x="34" y="5"/>
                </a:cubicBezTo>
                <a:cubicBezTo>
                  <a:pt x="36" y="4"/>
                  <a:pt x="37" y="2"/>
                  <a:pt x="38" y="1"/>
                </a:cubicBezTo>
                <a:cubicBezTo>
                  <a:pt x="36" y="2"/>
                  <a:pt x="35" y="2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3" y="0"/>
                  <a:pt x="19" y="4"/>
                  <a:pt x="19" y="8"/>
                </a:cubicBezTo>
                <a:cubicBezTo>
                  <a:pt x="19" y="9"/>
                  <a:pt x="19" y="9"/>
                  <a:pt x="19" y="10"/>
                </a:cubicBezTo>
                <a:cubicBezTo>
                  <a:pt x="13" y="9"/>
                  <a:pt x="7" y="6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8"/>
                  <a:pt x="3" y="11"/>
                  <a:pt x="6" y="12"/>
                </a:cubicBezTo>
                <a:cubicBezTo>
                  <a:pt x="4" y="12"/>
                  <a:pt x="3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5"/>
                  <a:pt x="5" y="18"/>
                  <a:pt x="8" y="19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9" y="27"/>
                  <a:pt x="6" y="28"/>
                  <a:pt x="2" y="28"/>
                </a:cubicBezTo>
                <a:cubicBezTo>
                  <a:pt x="2" y="28"/>
                  <a:pt x="1" y="28"/>
                  <a:pt x="0" y="28"/>
                </a:cubicBezTo>
                <a:cubicBezTo>
                  <a:pt x="4" y="30"/>
                  <a:pt x="8" y="31"/>
                  <a:pt x="13" y="31"/>
                </a:cubicBezTo>
                <a:cubicBezTo>
                  <a:pt x="27" y="31"/>
                  <a:pt x="35" y="1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6" y="7"/>
                  <a:pt x="38" y="5"/>
                  <a:pt x="39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reeform 94"/>
          <p:cNvSpPr/>
          <p:nvPr/>
        </p:nvSpPr>
        <p:spPr bwMode="auto">
          <a:xfrm>
            <a:off x="3015437" y="3917592"/>
            <a:ext cx="104052" cy="200742"/>
          </a:xfrm>
          <a:custGeom>
            <a:avLst/>
            <a:gdLst>
              <a:gd name="T0" fmla="*/ 4 w 20"/>
              <a:gd name="T1" fmla="*/ 22 h 39"/>
              <a:gd name="T2" fmla="*/ 4 w 20"/>
              <a:gd name="T3" fmla="*/ 39 h 39"/>
              <a:gd name="T4" fmla="*/ 13 w 20"/>
              <a:gd name="T5" fmla="*/ 39 h 39"/>
              <a:gd name="T6" fmla="*/ 13 w 20"/>
              <a:gd name="T7" fmla="*/ 22 h 39"/>
              <a:gd name="T8" fmla="*/ 18 w 20"/>
              <a:gd name="T9" fmla="*/ 22 h 39"/>
              <a:gd name="T10" fmla="*/ 20 w 20"/>
              <a:gd name="T11" fmla="*/ 15 h 39"/>
              <a:gd name="T12" fmla="*/ 13 w 20"/>
              <a:gd name="T13" fmla="*/ 15 h 39"/>
              <a:gd name="T14" fmla="*/ 13 w 20"/>
              <a:gd name="T15" fmla="*/ 9 h 39"/>
              <a:gd name="T16" fmla="*/ 14 w 20"/>
              <a:gd name="T17" fmla="*/ 8 h 39"/>
              <a:gd name="T18" fmla="*/ 18 w 20"/>
              <a:gd name="T19" fmla="*/ 8 h 39"/>
              <a:gd name="T20" fmla="*/ 18 w 20"/>
              <a:gd name="T21" fmla="*/ 0 h 39"/>
              <a:gd name="T22" fmla="*/ 11 w 20"/>
              <a:gd name="T23" fmla="*/ 0 h 39"/>
              <a:gd name="T24" fmla="*/ 4 w 20"/>
              <a:gd name="T25" fmla="*/ 7 h 39"/>
              <a:gd name="T26" fmla="*/ 4 w 20"/>
              <a:gd name="T27" fmla="*/ 14 h 39"/>
              <a:gd name="T28" fmla="*/ 0 w 20"/>
              <a:gd name="T29" fmla="*/ 14 h 39"/>
              <a:gd name="T30" fmla="*/ 0 w 20"/>
              <a:gd name="T31" fmla="*/ 22 h 39"/>
              <a:gd name="T32" fmla="*/ 4 w 20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39">
                <a:moveTo>
                  <a:pt x="4" y="22"/>
                </a:moveTo>
                <a:cubicBezTo>
                  <a:pt x="4" y="39"/>
                  <a:pt x="4" y="39"/>
                  <a:pt x="4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22"/>
                  <a:pt x="13" y="22"/>
                  <a:pt x="13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15"/>
                  <a:pt x="20" y="15"/>
                  <a:pt x="20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1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18" y="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0"/>
                  <a:pt x="11" y="0"/>
                </a:cubicBezTo>
                <a:cubicBezTo>
                  <a:pt x="8" y="0"/>
                  <a:pt x="4" y="4"/>
                  <a:pt x="4" y="7"/>
                </a:cubicBezTo>
                <a:cubicBezTo>
                  <a:pt x="4" y="11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lnTo>
                  <a:pt x="4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1300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96"/>
          <p:cNvSpPr>
            <a:spLocks noChangeArrowheads="1"/>
          </p:cNvSpPr>
          <p:nvPr/>
        </p:nvSpPr>
        <p:spPr bwMode="auto">
          <a:xfrm>
            <a:off x="3459163" y="3835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6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6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3" grpId="0"/>
          <p:bldP spid="16" grpId="0" animBg="1"/>
          <p:bldP spid="19" grpId="0" animBg="1"/>
          <p:bldP spid="20" grpId="0"/>
          <p:bldP spid="21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3" grpId="0"/>
          <p:bldP spid="16" grpId="0" animBg="1"/>
          <p:bldP spid="19" grpId="0" animBg="1"/>
          <p:bldP spid="20" grpId="0"/>
          <p:bldP spid="21" grpId="0"/>
          <p:bldP spid="26" grpId="0"/>
          <p:bldP spid="2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267744" y="2570163"/>
            <a:ext cx="914846" cy="914846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9992" y="2569582"/>
            <a:ext cx="3600400" cy="5770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499992" y="1942882"/>
            <a:ext cx="216024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13" name="椭圆 12"/>
          <p:cNvSpPr/>
          <p:nvPr/>
        </p:nvSpPr>
        <p:spPr>
          <a:xfrm>
            <a:off x="1403648" y="1418828"/>
            <a:ext cx="1580828" cy="1580828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828600" y="3867100"/>
            <a:ext cx="2079426" cy="2079426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1600" y="2138908"/>
            <a:ext cx="628674" cy="62867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52320" y="4493841"/>
            <a:ext cx="1296144" cy="1296144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19872" y="1850876"/>
            <a:ext cx="347246" cy="34724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3207" y="2157663"/>
            <a:ext cx="825000" cy="825000"/>
          </a:xfrm>
          <a:prstGeom prst="ellipse">
            <a:avLst/>
          </a:prstGeom>
          <a:gradFill flip="none" rotWithShape="1">
            <a:gsLst>
              <a:gs pos="90000">
                <a:srgbClr val="108692"/>
              </a:gs>
              <a:gs pos="30000">
                <a:srgbClr val="16B2C1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08692"/>
                </a:gs>
                <a:gs pos="100000">
                  <a:srgbClr val="16B2C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216220"/>
            <a:ext cx="91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21662" y="4803204"/>
            <a:ext cx="864840" cy="86484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9"/>
          <p:cNvSpPr/>
          <p:nvPr/>
        </p:nvSpPr>
        <p:spPr bwMode="auto">
          <a:xfrm>
            <a:off x="3281363" y="2625725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41"/>
          <p:cNvSpPr/>
          <p:nvPr/>
        </p:nvSpPr>
        <p:spPr bwMode="auto">
          <a:xfrm>
            <a:off x="3281363" y="1547813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Freeform 47"/>
          <p:cNvSpPr/>
          <p:nvPr/>
        </p:nvSpPr>
        <p:spPr bwMode="auto">
          <a:xfrm>
            <a:off x="3281363" y="3703638"/>
            <a:ext cx="2584450" cy="673100"/>
          </a:xfrm>
          <a:custGeom>
            <a:avLst/>
            <a:gdLst>
              <a:gd name="T0" fmla="*/ 868 w 998"/>
              <a:gd name="T1" fmla="*/ 0 h 260"/>
              <a:gd name="T2" fmla="*/ 130 w 998"/>
              <a:gd name="T3" fmla="*/ 0 h 260"/>
              <a:gd name="T4" fmla="*/ 0 w 998"/>
              <a:gd name="T5" fmla="*/ 130 h 260"/>
              <a:gd name="T6" fmla="*/ 130 w 998"/>
              <a:gd name="T7" fmla="*/ 260 h 260"/>
              <a:gd name="T8" fmla="*/ 868 w 998"/>
              <a:gd name="T9" fmla="*/ 260 h 260"/>
              <a:gd name="T10" fmla="*/ 998 w 998"/>
              <a:gd name="T11" fmla="*/ 130 h 260"/>
              <a:gd name="T12" fmla="*/ 868 w 998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8" h="260">
                <a:moveTo>
                  <a:pt x="868" y="0"/>
                </a:moveTo>
                <a:cubicBezTo>
                  <a:pt x="130" y="0"/>
                  <a:pt x="130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202"/>
                  <a:pt x="58" y="260"/>
                  <a:pt x="130" y="260"/>
                </a:cubicBezTo>
                <a:cubicBezTo>
                  <a:pt x="868" y="260"/>
                  <a:pt x="868" y="260"/>
                  <a:pt x="868" y="260"/>
                </a:cubicBezTo>
                <a:cubicBezTo>
                  <a:pt x="940" y="260"/>
                  <a:pt x="998" y="202"/>
                  <a:pt x="998" y="130"/>
                </a:cubicBezTo>
                <a:cubicBezTo>
                  <a:pt x="998" y="58"/>
                  <a:pt x="940" y="0"/>
                  <a:pt x="868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611188" y="1627188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611188" y="2695575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 59"/>
          <p:cNvSpPr>
            <a:spLocks noChangeArrowheads="1"/>
          </p:cNvSpPr>
          <p:nvPr/>
        </p:nvSpPr>
        <p:spPr bwMode="auto">
          <a:xfrm>
            <a:off x="611188" y="3783013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60"/>
          <p:cNvSpPr>
            <a:spLocks noChangeArrowheads="1"/>
          </p:cNvSpPr>
          <p:nvPr/>
        </p:nvSpPr>
        <p:spPr bwMode="auto">
          <a:xfrm>
            <a:off x="6034088" y="1627188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6034088" y="2695575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6034088" y="3783013"/>
            <a:ext cx="2519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reeform 38"/>
          <p:cNvSpPr/>
          <p:nvPr/>
        </p:nvSpPr>
        <p:spPr bwMode="auto">
          <a:xfrm>
            <a:off x="3281363" y="2625725"/>
            <a:ext cx="673100" cy="1751013"/>
          </a:xfrm>
          <a:custGeom>
            <a:avLst/>
            <a:gdLst>
              <a:gd name="T0" fmla="*/ 130 w 260"/>
              <a:gd name="T1" fmla="*/ 0 h 676"/>
              <a:gd name="T2" fmla="*/ 0 w 260"/>
              <a:gd name="T3" fmla="*/ 130 h 676"/>
              <a:gd name="T4" fmla="*/ 0 w 260"/>
              <a:gd name="T5" fmla="*/ 546 h 676"/>
              <a:gd name="T6" fmla="*/ 130 w 260"/>
              <a:gd name="T7" fmla="*/ 676 h 676"/>
              <a:gd name="T8" fmla="*/ 260 w 260"/>
              <a:gd name="T9" fmla="*/ 546 h 676"/>
              <a:gd name="T10" fmla="*/ 260 w 260"/>
              <a:gd name="T11" fmla="*/ 130 h 676"/>
              <a:gd name="T12" fmla="*/ 130 w 260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676">
                <a:moveTo>
                  <a:pt x="130" y="0"/>
                </a:moveTo>
                <a:cubicBezTo>
                  <a:pt x="58" y="0"/>
                  <a:pt x="0" y="58"/>
                  <a:pt x="0" y="130"/>
                </a:cubicBezTo>
                <a:cubicBezTo>
                  <a:pt x="0" y="546"/>
                  <a:pt x="0" y="546"/>
                  <a:pt x="0" y="546"/>
                </a:cubicBezTo>
                <a:cubicBezTo>
                  <a:pt x="0" y="618"/>
                  <a:pt x="58" y="676"/>
                  <a:pt x="130" y="676"/>
                </a:cubicBezTo>
                <a:cubicBezTo>
                  <a:pt x="202" y="676"/>
                  <a:pt x="260" y="618"/>
                  <a:pt x="260" y="546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58"/>
                  <a:pt x="202" y="0"/>
                  <a:pt x="130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40"/>
          <p:cNvSpPr/>
          <p:nvPr/>
        </p:nvSpPr>
        <p:spPr bwMode="auto">
          <a:xfrm>
            <a:off x="5192713" y="1547813"/>
            <a:ext cx="673100" cy="1751012"/>
          </a:xfrm>
          <a:custGeom>
            <a:avLst/>
            <a:gdLst>
              <a:gd name="T0" fmla="*/ 130 w 260"/>
              <a:gd name="T1" fmla="*/ 0 h 676"/>
              <a:gd name="T2" fmla="*/ 0 w 260"/>
              <a:gd name="T3" fmla="*/ 130 h 676"/>
              <a:gd name="T4" fmla="*/ 0 w 260"/>
              <a:gd name="T5" fmla="*/ 546 h 676"/>
              <a:gd name="T6" fmla="*/ 130 w 260"/>
              <a:gd name="T7" fmla="*/ 676 h 676"/>
              <a:gd name="T8" fmla="*/ 260 w 260"/>
              <a:gd name="T9" fmla="*/ 546 h 676"/>
              <a:gd name="T10" fmla="*/ 260 w 260"/>
              <a:gd name="T11" fmla="*/ 130 h 676"/>
              <a:gd name="T12" fmla="*/ 130 w 260"/>
              <a:gd name="T13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676">
                <a:moveTo>
                  <a:pt x="130" y="0"/>
                </a:moveTo>
                <a:cubicBezTo>
                  <a:pt x="58" y="0"/>
                  <a:pt x="0" y="58"/>
                  <a:pt x="0" y="130"/>
                </a:cubicBezTo>
                <a:cubicBezTo>
                  <a:pt x="0" y="546"/>
                  <a:pt x="0" y="546"/>
                  <a:pt x="0" y="546"/>
                </a:cubicBezTo>
                <a:cubicBezTo>
                  <a:pt x="0" y="618"/>
                  <a:pt x="58" y="676"/>
                  <a:pt x="130" y="676"/>
                </a:cubicBezTo>
                <a:cubicBezTo>
                  <a:pt x="202" y="676"/>
                  <a:pt x="260" y="618"/>
                  <a:pt x="260" y="546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58"/>
                  <a:pt x="202" y="0"/>
                  <a:pt x="130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48038" y="1616075"/>
            <a:ext cx="538162" cy="538163"/>
            <a:chOff x="3348038" y="1616075"/>
            <a:chExt cx="538162" cy="538163"/>
          </a:xfrm>
        </p:grpSpPr>
        <p:sp>
          <p:nvSpPr>
            <p:cNvPr id="62" name="Oval 42"/>
            <p:cNvSpPr>
              <a:spLocks noChangeArrowheads="1"/>
            </p:cNvSpPr>
            <p:nvPr/>
          </p:nvSpPr>
          <p:spPr bwMode="auto">
            <a:xfrm>
              <a:off x="3412331" y="1679575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3348038" y="1616075"/>
              <a:ext cx="538162" cy="538163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8038" y="2693988"/>
            <a:ext cx="538162" cy="538162"/>
            <a:chOff x="3348038" y="2693988"/>
            <a:chExt cx="538162" cy="538162"/>
          </a:xfrm>
        </p:grpSpPr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3412331" y="2760662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3348038" y="2693988"/>
              <a:ext cx="538162" cy="538162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9388" y="1616075"/>
            <a:ext cx="538162" cy="538163"/>
            <a:chOff x="5259388" y="1616075"/>
            <a:chExt cx="538162" cy="538163"/>
          </a:xfrm>
        </p:grpSpPr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5326856" y="1679575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259388" y="1616075"/>
              <a:ext cx="538162" cy="538163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59388" y="2693988"/>
            <a:ext cx="538162" cy="538162"/>
            <a:chOff x="5259388" y="2693988"/>
            <a:chExt cx="538162" cy="538162"/>
          </a:xfrm>
        </p:grpSpPr>
        <p:sp>
          <p:nvSpPr>
            <p:cNvPr id="65" name="Oval 42"/>
            <p:cNvSpPr>
              <a:spLocks noChangeArrowheads="1"/>
            </p:cNvSpPr>
            <p:nvPr/>
          </p:nvSpPr>
          <p:spPr bwMode="auto">
            <a:xfrm>
              <a:off x="5326856" y="2760662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259388" y="2693988"/>
              <a:ext cx="538162" cy="538162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48038" y="3770313"/>
            <a:ext cx="538162" cy="538162"/>
            <a:chOff x="3348038" y="3770313"/>
            <a:chExt cx="538162" cy="538162"/>
          </a:xfrm>
        </p:grpSpPr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3412331" y="3836987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3348038" y="3770313"/>
              <a:ext cx="538162" cy="538162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Freeform 50"/>
          <p:cNvSpPr>
            <a:spLocks noEditPoints="1"/>
          </p:cNvSpPr>
          <p:nvPr/>
        </p:nvSpPr>
        <p:spPr bwMode="auto">
          <a:xfrm>
            <a:off x="5442767" y="2867217"/>
            <a:ext cx="184104" cy="190118"/>
          </a:xfrm>
          <a:custGeom>
            <a:avLst/>
            <a:gdLst>
              <a:gd name="T0" fmla="*/ 93 w 94"/>
              <a:gd name="T1" fmla="*/ 75 h 96"/>
              <a:gd name="T2" fmla="*/ 66 w 94"/>
              <a:gd name="T3" fmla="*/ 48 h 96"/>
              <a:gd name="T4" fmla="*/ 69 w 94"/>
              <a:gd name="T5" fmla="*/ 34 h 96"/>
              <a:gd name="T6" fmla="*/ 59 w 94"/>
              <a:gd name="T7" fmla="*/ 10 h 96"/>
              <a:gd name="T8" fmla="*/ 34 w 94"/>
              <a:gd name="T9" fmla="*/ 0 h 96"/>
              <a:gd name="T10" fmla="*/ 10 w 94"/>
              <a:gd name="T11" fmla="*/ 10 h 96"/>
              <a:gd name="T12" fmla="*/ 0 w 94"/>
              <a:gd name="T13" fmla="*/ 34 h 96"/>
              <a:gd name="T14" fmla="*/ 10 w 94"/>
              <a:gd name="T15" fmla="*/ 59 h 96"/>
              <a:gd name="T16" fmla="*/ 34 w 94"/>
              <a:gd name="T17" fmla="*/ 69 h 96"/>
              <a:gd name="T18" fmla="*/ 45 w 94"/>
              <a:gd name="T19" fmla="*/ 68 h 96"/>
              <a:gd name="T20" fmla="*/ 72 w 94"/>
              <a:gd name="T21" fmla="*/ 95 h 96"/>
              <a:gd name="T22" fmla="*/ 75 w 94"/>
              <a:gd name="T23" fmla="*/ 96 h 96"/>
              <a:gd name="T24" fmla="*/ 90 w 94"/>
              <a:gd name="T25" fmla="*/ 96 h 96"/>
              <a:gd name="T26" fmla="*/ 94 w 94"/>
              <a:gd name="T27" fmla="*/ 93 h 96"/>
              <a:gd name="T28" fmla="*/ 94 w 94"/>
              <a:gd name="T29" fmla="*/ 77 h 96"/>
              <a:gd name="T30" fmla="*/ 93 w 94"/>
              <a:gd name="T31" fmla="*/ 75 h 96"/>
              <a:gd name="T32" fmla="*/ 44 w 94"/>
              <a:gd name="T33" fmla="*/ 60 h 96"/>
              <a:gd name="T34" fmla="*/ 44 w 94"/>
              <a:gd name="T35" fmla="*/ 60 h 96"/>
              <a:gd name="T36" fmla="*/ 44 w 94"/>
              <a:gd name="T37" fmla="*/ 60 h 96"/>
              <a:gd name="T38" fmla="*/ 34 w 94"/>
              <a:gd name="T39" fmla="*/ 62 h 96"/>
              <a:gd name="T40" fmla="*/ 15 w 94"/>
              <a:gd name="T41" fmla="*/ 54 h 96"/>
              <a:gd name="T42" fmla="*/ 7 w 94"/>
              <a:gd name="T43" fmla="*/ 34 h 96"/>
              <a:gd name="T44" fmla="*/ 15 w 94"/>
              <a:gd name="T45" fmla="*/ 15 h 96"/>
              <a:gd name="T46" fmla="*/ 34 w 94"/>
              <a:gd name="T47" fmla="*/ 7 h 96"/>
              <a:gd name="T48" fmla="*/ 54 w 94"/>
              <a:gd name="T49" fmla="*/ 15 h 96"/>
              <a:gd name="T50" fmla="*/ 62 w 94"/>
              <a:gd name="T51" fmla="*/ 34 h 96"/>
              <a:gd name="T52" fmla="*/ 44 w 94"/>
              <a:gd name="T53" fmla="*/ 60 h 96"/>
              <a:gd name="T54" fmla="*/ 76 w 94"/>
              <a:gd name="T55" fmla="*/ 89 h 96"/>
              <a:gd name="T56" fmla="*/ 76 w 94"/>
              <a:gd name="T57" fmla="*/ 89 h 96"/>
              <a:gd name="T58" fmla="*/ 52 w 94"/>
              <a:gd name="T59" fmla="*/ 65 h 96"/>
              <a:gd name="T60" fmla="*/ 56 w 94"/>
              <a:gd name="T61" fmla="*/ 62 h 96"/>
              <a:gd name="T62" fmla="*/ 83 w 94"/>
              <a:gd name="T63" fmla="*/ 89 h 96"/>
              <a:gd name="T64" fmla="*/ 76 w 94"/>
              <a:gd name="T65" fmla="*/ 89 h 96"/>
              <a:gd name="T66" fmla="*/ 86 w 94"/>
              <a:gd name="T67" fmla="*/ 86 h 96"/>
              <a:gd name="T68" fmla="*/ 86 w 94"/>
              <a:gd name="T69" fmla="*/ 86 h 96"/>
              <a:gd name="T70" fmla="*/ 59 w 94"/>
              <a:gd name="T71" fmla="*/ 59 h 96"/>
              <a:gd name="T72" fmla="*/ 60 w 94"/>
              <a:gd name="T73" fmla="*/ 59 h 96"/>
              <a:gd name="T74" fmla="*/ 60 w 94"/>
              <a:gd name="T75" fmla="*/ 59 h 96"/>
              <a:gd name="T76" fmla="*/ 63 w 94"/>
              <a:gd name="T77" fmla="*/ 55 h 96"/>
              <a:gd name="T78" fmla="*/ 86 w 94"/>
              <a:gd name="T79" fmla="*/ 79 h 96"/>
              <a:gd name="T80" fmla="*/ 86 w 94"/>
              <a:gd name="T81" fmla="*/ 86 h 96"/>
              <a:gd name="T82" fmla="*/ 34 w 94"/>
              <a:gd name="T83" fmla="*/ 22 h 96"/>
              <a:gd name="T84" fmla="*/ 34 w 94"/>
              <a:gd name="T85" fmla="*/ 22 h 96"/>
              <a:gd name="T86" fmla="*/ 22 w 94"/>
              <a:gd name="T87" fmla="*/ 34 h 96"/>
              <a:gd name="T88" fmla="*/ 34 w 94"/>
              <a:gd name="T89" fmla="*/ 47 h 96"/>
              <a:gd name="T90" fmla="*/ 47 w 94"/>
              <a:gd name="T91" fmla="*/ 34 h 96"/>
              <a:gd name="T92" fmla="*/ 34 w 94"/>
              <a:gd name="T93" fmla="*/ 22 h 96"/>
              <a:gd name="T94" fmla="*/ 34 w 94"/>
              <a:gd name="T95" fmla="*/ 43 h 96"/>
              <a:gd name="T96" fmla="*/ 34 w 94"/>
              <a:gd name="T97" fmla="*/ 43 h 96"/>
              <a:gd name="T98" fmla="*/ 26 w 94"/>
              <a:gd name="T99" fmla="*/ 34 h 96"/>
              <a:gd name="T100" fmla="*/ 34 w 94"/>
              <a:gd name="T101" fmla="*/ 26 h 96"/>
              <a:gd name="T102" fmla="*/ 43 w 94"/>
              <a:gd name="T103" fmla="*/ 34 h 96"/>
              <a:gd name="T104" fmla="*/ 34 w 94"/>
              <a:gd name="T105" fmla="*/ 4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" h="96">
                <a:moveTo>
                  <a:pt x="93" y="75"/>
                </a:moveTo>
                <a:cubicBezTo>
                  <a:pt x="66" y="48"/>
                  <a:pt x="66" y="48"/>
                  <a:pt x="66" y="48"/>
                </a:cubicBezTo>
                <a:cubicBezTo>
                  <a:pt x="68" y="44"/>
                  <a:pt x="69" y="39"/>
                  <a:pt x="69" y="34"/>
                </a:cubicBezTo>
                <a:cubicBezTo>
                  <a:pt x="69" y="26"/>
                  <a:pt x="66" y="17"/>
                  <a:pt x="59" y="10"/>
                </a:cubicBezTo>
                <a:cubicBezTo>
                  <a:pt x="52" y="3"/>
                  <a:pt x="43" y="0"/>
                  <a:pt x="34" y="0"/>
                </a:cubicBezTo>
                <a:cubicBezTo>
                  <a:pt x="26" y="0"/>
                  <a:pt x="17" y="3"/>
                  <a:pt x="10" y="10"/>
                </a:cubicBezTo>
                <a:cubicBezTo>
                  <a:pt x="3" y="17"/>
                  <a:pt x="0" y="26"/>
                  <a:pt x="0" y="34"/>
                </a:cubicBezTo>
                <a:cubicBezTo>
                  <a:pt x="0" y="43"/>
                  <a:pt x="3" y="52"/>
                  <a:pt x="10" y="59"/>
                </a:cubicBezTo>
                <a:cubicBezTo>
                  <a:pt x="17" y="66"/>
                  <a:pt x="26" y="69"/>
                  <a:pt x="34" y="69"/>
                </a:cubicBezTo>
                <a:cubicBezTo>
                  <a:pt x="38" y="69"/>
                  <a:pt x="41" y="69"/>
                  <a:pt x="45" y="68"/>
                </a:cubicBezTo>
                <a:cubicBezTo>
                  <a:pt x="72" y="95"/>
                  <a:pt x="72" y="95"/>
                  <a:pt x="72" y="95"/>
                </a:cubicBezTo>
                <a:cubicBezTo>
                  <a:pt x="73" y="96"/>
                  <a:pt x="74" y="96"/>
                  <a:pt x="75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2" y="96"/>
                  <a:pt x="94" y="95"/>
                  <a:pt x="94" y="93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76"/>
                  <a:pt x="93" y="75"/>
                  <a:pt x="93" y="75"/>
                </a:cubicBezTo>
                <a:close/>
                <a:moveTo>
                  <a:pt x="44" y="60"/>
                </a:moveTo>
                <a:cubicBezTo>
                  <a:pt x="44" y="60"/>
                  <a:pt x="44" y="60"/>
                  <a:pt x="44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1"/>
                  <a:pt x="38" y="62"/>
                  <a:pt x="34" y="62"/>
                </a:cubicBezTo>
                <a:cubicBezTo>
                  <a:pt x="27" y="62"/>
                  <a:pt x="20" y="59"/>
                  <a:pt x="15" y="54"/>
                </a:cubicBezTo>
                <a:cubicBezTo>
                  <a:pt x="10" y="49"/>
                  <a:pt x="7" y="42"/>
                  <a:pt x="7" y="34"/>
                </a:cubicBezTo>
                <a:cubicBezTo>
                  <a:pt x="7" y="27"/>
                  <a:pt x="10" y="20"/>
                  <a:pt x="15" y="15"/>
                </a:cubicBezTo>
                <a:cubicBezTo>
                  <a:pt x="20" y="10"/>
                  <a:pt x="27" y="7"/>
                  <a:pt x="34" y="7"/>
                </a:cubicBezTo>
                <a:cubicBezTo>
                  <a:pt x="41" y="7"/>
                  <a:pt x="49" y="10"/>
                  <a:pt x="54" y="15"/>
                </a:cubicBezTo>
                <a:cubicBezTo>
                  <a:pt x="59" y="20"/>
                  <a:pt x="62" y="27"/>
                  <a:pt x="62" y="34"/>
                </a:cubicBezTo>
                <a:cubicBezTo>
                  <a:pt x="62" y="46"/>
                  <a:pt x="55" y="56"/>
                  <a:pt x="44" y="60"/>
                </a:cubicBezTo>
                <a:close/>
                <a:moveTo>
                  <a:pt x="76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4"/>
                  <a:pt x="55" y="63"/>
                  <a:pt x="56" y="62"/>
                </a:cubicBezTo>
                <a:cubicBezTo>
                  <a:pt x="83" y="89"/>
                  <a:pt x="83" y="89"/>
                  <a:pt x="83" y="89"/>
                </a:cubicBezTo>
                <a:cubicBezTo>
                  <a:pt x="76" y="89"/>
                  <a:pt x="76" y="89"/>
                  <a:pt x="76" y="89"/>
                </a:cubicBezTo>
                <a:close/>
                <a:moveTo>
                  <a:pt x="86" y="86"/>
                </a:moveTo>
                <a:cubicBezTo>
                  <a:pt x="86" y="86"/>
                  <a:pt x="86" y="86"/>
                  <a:pt x="86" y="86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1" y="57"/>
                  <a:pt x="62" y="56"/>
                  <a:pt x="63" y="55"/>
                </a:cubicBezTo>
                <a:cubicBezTo>
                  <a:pt x="86" y="79"/>
                  <a:pt x="86" y="79"/>
                  <a:pt x="86" y="79"/>
                </a:cubicBezTo>
                <a:cubicBezTo>
                  <a:pt x="86" y="86"/>
                  <a:pt x="86" y="86"/>
                  <a:pt x="86" y="86"/>
                </a:cubicBezTo>
                <a:close/>
                <a:moveTo>
                  <a:pt x="34" y="22"/>
                </a:moveTo>
                <a:cubicBezTo>
                  <a:pt x="34" y="22"/>
                  <a:pt x="34" y="22"/>
                  <a:pt x="34" y="22"/>
                </a:cubicBezTo>
                <a:cubicBezTo>
                  <a:pt x="27" y="22"/>
                  <a:pt x="22" y="28"/>
                  <a:pt x="22" y="34"/>
                </a:cubicBezTo>
                <a:cubicBezTo>
                  <a:pt x="22" y="41"/>
                  <a:pt x="27" y="47"/>
                  <a:pt x="34" y="47"/>
                </a:cubicBezTo>
                <a:cubicBezTo>
                  <a:pt x="41" y="47"/>
                  <a:pt x="47" y="41"/>
                  <a:pt x="47" y="34"/>
                </a:cubicBezTo>
                <a:cubicBezTo>
                  <a:pt x="47" y="28"/>
                  <a:pt x="41" y="22"/>
                  <a:pt x="34" y="22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0" y="43"/>
                  <a:pt x="26" y="39"/>
                  <a:pt x="26" y="34"/>
                </a:cubicBezTo>
                <a:cubicBezTo>
                  <a:pt x="26" y="30"/>
                  <a:pt x="30" y="26"/>
                  <a:pt x="34" y="26"/>
                </a:cubicBezTo>
                <a:cubicBezTo>
                  <a:pt x="39" y="26"/>
                  <a:pt x="43" y="30"/>
                  <a:pt x="43" y="34"/>
                </a:cubicBezTo>
                <a:cubicBezTo>
                  <a:pt x="43" y="39"/>
                  <a:pt x="39" y="43"/>
                  <a:pt x="34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1"/>
          <p:cNvSpPr>
            <a:spLocks noEditPoints="1"/>
          </p:cNvSpPr>
          <p:nvPr/>
        </p:nvSpPr>
        <p:spPr bwMode="auto">
          <a:xfrm>
            <a:off x="3528051" y="2859623"/>
            <a:ext cx="182898" cy="162442"/>
          </a:xfrm>
          <a:custGeom>
            <a:avLst/>
            <a:gdLst>
              <a:gd name="T0" fmla="*/ 8 w 93"/>
              <a:gd name="T1" fmla="*/ 73 h 83"/>
              <a:gd name="T2" fmla="*/ 5 w 93"/>
              <a:gd name="T3" fmla="*/ 71 h 83"/>
              <a:gd name="T4" fmla="*/ 8 w 93"/>
              <a:gd name="T5" fmla="*/ 69 h 83"/>
              <a:gd name="T6" fmla="*/ 11 w 93"/>
              <a:gd name="T7" fmla="*/ 69 h 83"/>
              <a:gd name="T8" fmla="*/ 11 w 93"/>
              <a:gd name="T9" fmla="*/ 29 h 83"/>
              <a:gd name="T10" fmla="*/ 4 w 93"/>
              <a:gd name="T11" fmla="*/ 29 h 83"/>
              <a:gd name="T12" fmla="*/ 0 w 93"/>
              <a:gd name="T13" fmla="*/ 25 h 83"/>
              <a:gd name="T14" fmla="*/ 2 w 93"/>
              <a:gd name="T15" fmla="*/ 21 h 83"/>
              <a:gd name="T16" fmla="*/ 44 w 93"/>
              <a:gd name="T17" fmla="*/ 0 h 83"/>
              <a:gd name="T18" fmla="*/ 48 w 93"/>
              <a:gd name="T19" fmla="*/ 0 h 83"/>
              <a:gd name="T20" fmla="*/ 90 w 93"/>
              <a:gd name="T21" fmla="*/ 22 h 83"/>
              <a:gd name="T22" fmla="*/ 92 w 93"/>
              <a:gd name="T23" fmla="*/ 27 h 83"/>
              <a:gd name="T24" fmla="*/ 88 w 93"/>
              <a:gd name="T25" fmla="*/ 29 h 83"/>
              <a:gd name="T26" fmla="*/ 88 w 93"/>
              <a:gd name="T27" fmla="*/ 29 h 83"/>
              <a:gd name="T28" fmla="*/ 81 w 93"/>
              <a:gd name="T29" fmla="*/ 29 h 83"/>
              <a:gd name="T30" fmla="*/ 81 w 93"/>
              <a:gd name="T31" fmla="*/ 69 h 83"/>
              <a:gd name="T32" fmla="*/ 84 w 93"/>
              <a:gd name="T33" fmla="*/ 69 h 83"/>
              <a:gd name="T34" fmla="*/ 87 w 93"/>
              <a:gd name="T35" fmla="*/ 71 h 83"/>
              <a:gd name="T36" fmla="*/ 84 w 93"/>
              <a:gd name="T37" fmla="*/ 73 h 83"/>
              <a:gd name="T38" fmla="*/ 8 w 93"/>
              <a:gd name="T39" fmla="*/ 73 h 83"/>
              <a:gd name="T40" fmla="*/ 19 w 93"/>
              <a:gd name="T41" fmla="*/ 29 h 83"/>
              <a:gd name="T42" fmla="*/ 19 w 93"/>
              <a:gd name="T43" fmla="*/ 29 h 83"/>
              <a:gd name="T44" fmla="*/ 19 w 93"/>
              <a:gd name="T45" fmla="*/ 69 h 83"/>
              <a:gd name="T46" fmla="*/ 32 w 93"/>
              <a:gd name="T47" fmla="*/ 69 h 83"/>
              <a:gd name="T48" fmla="*/ 32 w 93"/>
              <a:gd name="T49" fmla="*/ 29 h 83"/>
              <a:gd name="T50" fmla="*/ 19 w 93"/>
              <a:gd name="T51" fmla="*/ 29 h 83"/>
              <a:gd name="T52" fmla="*/ 39 w 93"/>
              <a:gd name="T53" fmla="*/ 29 h 83"/>
              <a:gd name="T54" fmla="*/ 39 w 93"/>
              <a:gd name="T55" fmla="*/ 29 h 83"/>
              <a:gd name="T56" fmla="*/ 39 w 93"/>
              <a:gd name="T57" fmla="*/ 69 h 83"/>
              <a:gd name="T58" fmla="*/ 53 w 93"/>
              <a:gd name="T59" fmla="*/ 69 h 83"/>
              <a:gd name="T60" fmla="*/ 53 w 93"/>
              <a:gd name="T61" fmla="*/ 29 h 83"/>
              <a:gd name="T62" fmla="*/ 39 w 93"/>
              <a:gd name="T63" fmla="*/ 29 h 83"/>
              <a:gd name="T64" fmla="*/ 60 w 93"/>
              <a:gd name="T65" fmla="*/ 29 h 83"/>
              <a:gd name="T66" fmla="*/ 60 w 93"/>
              <a:gd name="T67" fmla="*/ 29 h 83"/>
              <a:gd name="T68" fmla="*/ 60 w 93"/>
              <a:gd name="T69" fmla="*/ 69 h 83"/>
              <a:gd name="T70" fmla="*/ 73 w 93"/>
              <a:gd name="T71" fmla="*/ 69 h 83"/>
              <a:gd name="T72" fmla="*/ 73 w 93"/>
              <a:gd name="T73" fmla="*/ 29 h 83"/>
              <a:gd name="T74" fmla="*/ 60 w 93"/>
              <a:gd name="T75" fmla="*/ 29 h 83"/>
              <a:gd name="T76" fmla="*/ 73 w 93"/>
              <a:gd name="T77" fmla="*/ 21 h 83"/>
              <a:gd name="T78" fmla="*/ 73 w 93"/>
              <a:gd name="T79" fmla="*/ 21 h 83"/>
              <a:gd name="T80" fmla="*/ 46 w 93"/>
              <a:gd name="T81" fmla="*/ 8 h 83"/>
              <a:gd name="T82" fmla="*/ 19 w 93"/>
              <a:gd name="T83" fmla="*/ 21 h 83"/>
              <a:gd name="T84" fmla="*/ 73 w 93"/>
              <a:gd name="T85" fmla="*/ 21 h 83"/>
              <a:gd name="T86" fmla="*/ 4 w 93"/>
              <a:gd name="T87" fmla="*/ 83 h 83"/>
              <a:gd name="T88" fmla="*/ 4 w 93"/>
              <a:gd name="T89" fmla="*/ 83 h 83"/>
              <a:gd name="T90" fmla="*/ 0 w 93"/>
              <a:gd name="T91" fmla="*/ 79 h 83"/>
              <a:gd name="T92" fmla="*/ 4 w 93"/>
              <a:gd name="T93" fmla="*/ 76 h 83"/>
              <a:gd name="T94" fmla="*/ 88 w 93"/>
              <a:gd name="T95" fmla="*/ 76 h 83"/>
              <a:gd name="T96" fmla="*/ 92 w 93"/>
              <a:gd name="T97" fmla="*/ 79 h 83"/>
              <a:gd name="T98" fmla="*/ 88 w 93"/>
              <a:gd name="T99" fmla="*/ 83 h 83"/>
              <a:gd name="T100" fmla="*/ 4 w 93"/>
              <a:gd name="T10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" h="83">
                <a:moveTo>
                  <a:pt x="8" y="73"/>
                </a:moveTo>
                <a:cubicBezTo>
                  <a:pt x="6" y="73"/>
                  <a:pt x="5" y="72"/>
                  <a:pt x="5" y="71"/>
                </a:cubicBezTo>
                <a:cubicBezTo>
                  <a:pt x="5" y="70"/>
                  <a:pt x="6" y="69"/>
                  <a:pt x="8" y="69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29"/>
                  <a:pt x="11" y="29"/>
                  <a:pt x="11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27"/>
                  <a:pt x="0" y="25"/>
                </a:cubicBezTo>
                <a:cubicBezTo>
                  <a:pt x="0" y="23"/>
                  <a:pt x="1" y="22"/>
                  <a:pt x="2" y="2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7" y="0"/>
                  <a:pt x="48" y="0"/>
                </a:cubicBezTo>
                <a:cubicBezTo>
                  <a:pt x="90" y="22"/>
                  <a:pt x="90" y="22"/>
                  <a:pt x="90" y="22"/>
                </a:cubicBezTo>
                <a:cubicBezTo>
                  <a:pt x="92" y="23"/>
                  <a:pt x="93" y="25"/>
                  <a:pt x="92" y="27"/>
                </a:cubicBezTo>
                <a:cubicBezTo>
                  <a:pt x="91" y="28"/>
                  <a:pt x="90" y="29"/>
                  <a:pt x="88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69"/>
                  <a:pt x="81" y="69"/>
                  <a:pt x="81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6" y="69"/>
                  <a:pt x="87" y="70"/>
                  <a:pt x="87" y="71"/>
                </a:cubicBezTo>
                <a:cubicBezTo>
                  <a:pt x="87" y="72"/>
                  <a:pt x="86" y="73"/>
                  <a:pt x="84" y="73"/>
                </a:cubicBezTo>
                <a:cubicBezTo>
                  <a:pt x="8" y="73"/>
                  <a:pt x="8" y="73"/>
                  <a:pt x="8" y="73"/>
                </a:cubicBez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19" y="69"/>
                  <a:pt x="19" y="69"/>
                  <a:pt x="19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29"/>
                  <a:pt x="32" y="29"/>
                  <a:pt x="32" y="29"/>
                </a:cubicBezTo>
                <a:cubicBezTo>
                  <a:pt x="19" y="29"/>
                  <a:pt x="19" y="29"/>
                  <a:pt x="19" y="29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69"/>
                  <a:pt x="39" y="69"/>
                  <a:pt x="39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29"/>
                  <a:pt x="53" y="29"/>
                  <a:pt x="53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60" y="29"/>
                </a:moveTo>
                <a:cubicBezTo>
                  <a:pt x="60" y="29"/>
                  <a:pt x="60" y="29"/>
                  <a:pt x="60" y="29"/>
                </a:cubicBezTo>
                <a:cubicBezTo>
                  <a:pt x="60" y="69"/>
                  <a:pt x="60" y="69"/>
                  <a:pt x="60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29"/>
                  <a:pt x="73" y="29"/>
                  <a:pt x="73" y="29"/>
                </a:cubicBezTo>
                <a:cubicBezTo>
                  <a:pt x="60" y="29"/>
                  <a:pt x="60" y="29"/>
                  <a:pt x="60" y="29"/>
                </a:cubicBezTo>
                <a:close/>
                <a:moveTo>
                  <a:pt x="73" y="21"/>
                </a:moveTo>
                <a:cubicBezTo>
                  <a:pt x="73" y="21"/>
                  <a:pt x="73" y="21"/>
                  <a:pt x="73" y="21"/>
                </a:cubicBezTo>
                <a:cubicBezTo>
                  <a:pt x="46" y="8"/>
                  <a:pt x="46" y="8"/>
                  <a:pt x="46" y="8"/>
                </a:cubicBezTo>
                <a:cubicBezTo>
                  <a:pt x="19" y="21"/>
                  <a:pt x="19" y="21"/>
                  <a:pt x="19" y="21"/>
                </a:cubicBezTo>
                <a:cubicBezTo>
                  <a:pt x="73" y="21"/>
                  <a:pt x="73" y="21"/>
                  <a:pt x="73" y="21"/>
                </a:cubicBezTo>
                <a:close/>
                <a:moveTo>
                  <a:pt x="4" y="83"/>
                </a:move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9"/>
                </a:cubicBezTo>
                <a:cubicBezTo>
                  <a:pt x="0" y="77"/>
                  <a:pt x="2" y="76"/>
                  <a:pt x="4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90" y="76"/>
                  <a:pt x="92" y="77"/>
                  <a:pt x="92" y="79"/>
                </a:cubicBezTo>
                <a:cubicBezTo>
                  <a:pt x="92" y="81"/>
                  <a:pt x="90" y="83"/>
                  <a:pt x="88" y="83"/>
                </a:cubicBezTo>
                <a:cubicBezTo>
                  <a:pt x="4" y="83"/>
                  <a:pt x="4" y="83"/>
                  <a:pt x="4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Freeform 52"/>
          <p:cNvSpPr>
            <a:spLocks noEditPoints="1"/>
          </p:cNvSpPr>
          <p:nvPr/>
        </p:nvSpPr>
        <p:spPr bwMode="auto">
          <a:xfrm>
            <a:off x="3523046" y="1796331"/>
            <a:ext cx="191322" cy="174476"/>
          </a:xfrm>
          <a:custGeom>
            <a:avLst/>
            <a:gdLst>
              <a:gd name="T0" fmla="*/ 7 w 97"/>
              <a:gd name="T1" fmla="*/ 55 h 89"/>
              <a:gd name="T2" fmla="*/ 52 w 97"/>
              <a:gd name="T3" fmla="*/ 55 h 89"/>
              <a:gd name="T4" fmla="*/ 56 w 97"/>
              <a:gd name="T5" fmla="*/ 59 h 89"/>
              <a:gd name="T6" fmla="*/ 56 w 97"/>
              <a:gd name="T7" fmla="*/ 59 h 89"/>
              <a:gd name="T8" fmla="*/ 56 w 97"/>
              <a:gd name="T9" fmla="*/ 77 h 89"/>
              <a:gd name="T10" fmla="*/ 87 w 97"/>
              <a:gd name="T11" fmla="*/ 45 h 89"/>
              <a:gd name="T12" fmla="*/ 56 w 97"/>
              <a:gd name="T13" fmla="*/ 13 h 89"/>
              <a:gd name="T14" fmla="*/ 56 w 97"/>
              <a:gd name="T15" fmla="*/ 31 h 89"/>
              <a:gd name="T16" fmla="*/ 52 w 97"/>
              <a:gd name="T17" fmla="*/ 35 h 89"/>
              <a:gd name="T18" fmla="*/ 52 w 97"/>
              <a:gd name="T19" fmla="*/ 35 h 89"/>
              <a:gd name="T20" fmla="*/ 7 w 97"/>
              <a:gd name="T21" fmla="*/ 35 h 89"/>
              <a:gd name="T22" fmla="*/ 7 w 97"/>
              <a:gd name="T23" fmla="*/ 55 h 89"/>
              <a:gd name="T24" fmla="*/ 48 w 97"/>
              <a:gd name="T25" fmla="*/ 63 h 89"/>
              <a:gd name="T26" fmla="*/ 48 w 97"/>
              <a:gd name="T27" fmla="*/ 63 h 89"/>
              <a:gd name="T28" fmla="*/ 3 w 97"/>
              <a:gd name="T29" fmla="*/ 63 h 89"/>
              <a:gd name="T30" fmla="*/ 0 w 97"/>
              <a:gd name="T31" fmla="*/ 59 h 89"/>
              <a:gd name="T32" fmla="*/ 0 w 97"/>
              <a:gd name="T33" fmla="*/ 31 h 89"/>
              <a:gd name="T34" fmla="*/ 0 w 97"/>
              <a:gd name="T35" fmla="*/ 31 h 89"/>
              <a:gd name="T36" fmla="*/ 3 w 97"/>
              <a:gd name="T37" fmla="*/ 27 h 89"/>
              <a:gd name="T38" fmla="*/ 48 w 97"/>
              <a:gd name="T39" fmla="*/ 27 h 89"/>
              <a:gd name="T40" fmla="*/ 48 w 97"/>
              <a:gd name="T41" fmla="*/ 4 h 89"/>
              <a:gd name="T42" fmla="*/ 49 w 97"/>
              <a:gd name="T43" fmla="*/ 2 h 89"/>
              <a:gd name="T44" fmla="*/ 55 w 97"/>
              <a:gd name="T45" fmla="*/ 2 h 89"/>
              <a:gd name="T46" fmla="*/ 95 w 97"/>
              <a:gd name="T47" fmla="*/ 42 h 89"/>
              <a:gd name="T48" fmla="*/ 95 w 97"/>
              <a:gd name="T49" fmla="*/ 42 h 89"/>
              <a:gd name="T50" fmla="*/ 95 w 97"/>
              <a:gd name="T51" fmla="*/ 42 h 89"/>
              <a:gd name="T52" fmla="*/ 95 w 97"/>
              <a:gd name="T53" fmla="*/ 48 h 89"/>
              <a:gd name="T54" fmla="*/ 55 w 97"/>
              <a:gd name="T55" fmla="*/ 88 h 89"/>
              <a:gd name="T56" fmla="*/ 52 w 97"/>
              <a:gd name="T57" fmla="*/ 89 h 89"/>
              <a:gd name="T58" fmla="*/ 48 w 97"/>
              <a:gd name="T59" fmla="*/ 86 h 89"/>
              <a:gd name="T60" fmla="*/ 48 w 97"/>
              <a:gd name="T61" fmla="*/ 6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89">
                <a:moveTo>
                  <a:pt x="7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4" y="55"/>
                  <a:pt x="56" y="57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77"/>
                  <a:pt x="56" y="77"/>
                  <a:pt x="56" y="77"/>
                </a:cubicBezTo>
                <a:cubicBezTo>
                  <a:pt x="87" y="45"/>
                  <a:pt x="87" y="45"/>
                  <a:pt x="87" y="4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3"/>
                  <a:pt x="54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55"/>
                  <a:pt x="7" y="55"/>
                  <a:pt x="7" y="55"/>
                </a:cubicBezTo>
                <a:close/>
                <a:moveTo>
                  <a:pt x="48" y="63"/>
                </a:moveTo>
                <a:cubicBezTo>
                  <a:pt x="48" y="63"/>
                  <a:pt x="48" y="63"/>
                  <a:pt x="48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3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9" y="2"/>
                  <a:pt x="49" y="2"/>
                </a:cubicBezTo>
                <a:cubicBezTo>
                  <a:pt x="51" y="0"/>
                  <a:pt x="53" y="0"/>
                  <a:pt x="55" y="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7" y="44"/>
                  <a:pt x="97" y="46"/>
                  <a:pt x="95" y="48"/>
                </a:cubicBezTo>
                <a:cubicBezTo>
                  <a:pt x="55" y="88"/>
                  <a:pt x="55" y="88"/>
                  <a:pt x="55" y="88"/>
                </a:cubicBezTo>
                <a:cubicBezTo>
                  <a:pt x="54" y="89"/>
                  <a:pt x="53" y="89"/>
                  <a:pt x="52" y="89"/>
                </a:cubicBezTo>
                <a:cubicBezTo>
                  <a:pt x="50" y="89"/>
                  <a:pt x="48" y="88"/>
                  <a:pt x="48" y="86"/>
                </a:cubicBezTo>
                <a:cubicBezTo>
                  <a:pt x="48" y="63"/>
                  <a:pt x="48" y="63"/>
                  <a:pt x="48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Freeform 54"/>
          <p:cNvSpPr>
            <a:spLocks noEditPoints="1"/>
          </p:cNvSpPr>
          <p:nvPr/>
        </p:nvSpPr>
        <p:spPr bwMode="auto">
          <a:xfrm>
            <a:off x="5441423" y="1790700"/>
            <a:ext cx="175680" cy="188914"/>
          </a:xfrm>
          <a:custGeom>
            <a:avLst/>
            <a:gdLst>
              <a:gd name="T0" fmla="*/ 74 w 90"/>
              <a:gd name="T1" fmla="*/ 63 h 96"/>
              <a:gd name="T2" fmla="*/ 85 w 90"/>
              <a:gd name="T3" fmla="*/ 68 h 96"/>
              <a:gd name="T4" fmla="*/ 85 w 90"/>
              <a:gd name="T5" fmla="*/ 68 h 96"/>
              <a:gd name="T6" fmla="*/ 90 w 90"/>
              <a:gd name="T7" fmla="*/ 80 h 96"/>
              <a:gd name="T8" fmla="*/ 74 w 90"/>
              <a:gd name="T9" fmla="*/ 96 h 96"/>
              <a:gd name="T10" fmla="*/ 57 w 90"/>
              <a:gd name="T11" fmla="*/ 80 h 96"/>
              <a:gd name="T12" fmla="*/ 58 w 90"/>
              <a:gd name="T13" fmla="*/ 74 h 96"/>
              <a:gd name="T14" fmla="*/ 40 w 90"/>
              <a:gd name="T15" fmla="*/ 63 h 96"/>
              <a:gd name="T16" fmla="*/ 39 w 90"/>
              <a:gd name="T17" fmla="*/ 64 h 96"/>
              <a:gd name="T18" fmla="*/ 39 w 90"/>
              <a:gd name="T19" fmla="*/ 64 h 96"/>
              <a:gd name="T20" fmla="*/ 23 w 90"/>
              <a:gd name="T21" fmla="*/ 71 h 96"/>
              <a:gd name="T22" fmla="*/ 0 w 90"/>
              <a:gd name="T23" fmla="*/ 48 h 96"/>
              <a:gd name="T24" fmla="*/ 23 w 90"/>
              <a:gd name="T25" fmla="*/ 25 h 96"/>
              <a:gd name="T26" fmla="*/ 39 w 90"/>
              <a:gd name="T27" fmla="*/ 32 h 96"/>
              <a:gd name="T28" fmla="*/ 39 w 90"/>
              <a:gd name="T29" fmla="*/ 32 h 96"/>
              <a:gd name="T30" fmla="*/ 39 w 90"/>
              <a:gd name="T31" fmla="*/ 32 h 96"/>
              <a:gd name="T32" fmla="*/ 40 w 90"/>
              <a:gd name="T33" fmla="*/ 33 h 96"/>
              <a:gd name="T34" fmla="*/ 58 w 90"/>
              <a:gd name="T35" fmla="*/ 22 h 96"/>
              <a:gd name="T36" fmla="*/ 57 w 90"/>
              <a:gd name="T37" fmla="*/ 16 h 96"/>
              <a:gd name="T38" fmla="*/ 74 w 90"/>
              <a:gd name="T39" fmla="*/ 0 h 96"/>
              <a:gd name="T40" fmla="*/ 90 w 90"/>
              <a:gd name="T41" fmla="*/ 16 h 96"/>
              <a:gd name="T42" fmla="*/ 74 w 90"/>
              <a:gd name="T43" fmla="*/ 33 h 96"/>
              <a:gd name="T44" fmla="*/ 62 w 90"/>
              <a:gd name="T45" fmla="*/ 28 h 96"/>
              <a:gd name="T46" fmla="*/ 62 w 90"/>
              <a:gd name="T47" fmla="*/ 28 h 96"/>
              <a:gd name="T48" fmla="*/ 44 w 90"/>
              <a:gd name="T49" fmla="*/ 39 h 96"/>
              <a:gd name="T50" fmla="*/ 46 w 90"/>
              <a:gd name="T51" fmla="*/ 48 h 96"/>
              <a:gd name="T52" fmla="*/ 44 w 90"/>
              <a:gd name="T53" fmla="*/ 57 h 96"/>
              <a:gd name="T54" fmla="*/ 62 w 90"/>
              <a:gd name="T55" fmla="*/ 68 h 96"/>
              <a:gd name="T56" fmla="*/ 62 w 90"/>
              <a:gd name="T57" fmla="*/ 68 h 96"/>
              <a:gd name="T58" fmla="*/ 62 w 90"/>
              <a:gd name="T59" fmla="*/ 68 h 96"/>
              <a:gd name="T60" fmla="*/ 62 w 90"/>
              <a:gd name="T61" fmla="*/ 68 h 96"/>
              <a:gd name="T62" fmla="*/ 74 w 90"/>
              <a:gd name="T63" fmla="*/ 63 h 96"/>
              <a:gd name="T64" fmla="*/ 80 w 90"/>
              <a:gd name="T65" fmla="*/ 73 h 96"/>
              <a:gd name="T66" fmla="*/ 80 w 90"/>
              <a:gd name="T67" fmla="*/ 73 h 96"/>
              <a:gd name="T68" fmla="*/ 74 w 90"/>
              <a:gd name="T69" fmla="*/ 70 h 96"/>
              <a:gd name="T70" fmla="*/ 67 w 90"/>
              <a:gd name="T71" fmla="*/ 73 h 96"/>
              <a:gd name="T72" fmla="*/ 67 w 90"/>
              <a:gd name="T73" fmla="*/ 73 h 96"/>
              <a:gd name="T74" fmla="*/ 64 w 90"/>
              <a:gd name="T75" fmla="*/ 80 h 96"/>
              <a:gd name="T76" fmla="*/ 74 w 90"/>
              <a:gd name="T77" fmla="*/ 89 h 96"/>
              <a:gd name="T78" fmla="*/ 83 w 90"/>
              <a:gd name="T79" fmla="*/ 80 h 96"/>
              <a:gd name="T80" fmla="*/ 80 w 90"/>
              <a:gd name="T81" fmla="*/ 73 h 96"/>
              <a:gd name="T82" fmla="*/ 80 w 90"/>
              <a:gd name="T83" fmla="*/ 73 h 96"/>
              <a:gd name="T84" fmla="*/ 34 w 90"/>
              <a:gd name="T85" fmla="*/ 37 h 96"/>
              <a:gd name="T86" fmla="*/ 34 w 90"/>
              <a:gd name="T87" fmla="*/ 37 h 96"/>
              <a:gd name="T88" fmla="*/ 23 w 90"/>
              <a:gd name="T89" fmla="*/ 32 h 96"/>
              <a:gd name="T90" fmla="*/ 7 w 90"/>
              <a:gd name="T91" fmla="*/ 48 h 96"/>
              <a:gd name="T92" fmla="*/ 23 w 90"/>
              <a:gd name="T93" fmla="*/ 64 h 96"/>
              <a:gd name="T94" fmla="*/ 33 w 90"/>
              <a:gd name="T95" fmla="*/ 59 h 96"/>
              <a:gd name="T96" fmla="*/ 34 w 90"/>
              <a:gd name="T97" fmla="*/ 59 h 96"/>
              <a:gd name="T98" fmla="*/ 38 w 90"/>
              <a:gd name="T99" fmla="*/ 48 h 96"/>
              <a:gd name="T100" fmla="*/ 34 w 90"/>
              <a:gd name="T101" fmla="*/ 37 h 96"/>
              <a:gd name="T102" fmla="*/ 34 w 90"/>
              <a:gd name="T103" fmla="*/ 37 h 96"/>
              <a:gd name="T104" fmla="*/ 74 w 90"/>
              <a:gd name="T105" fmla="*/ 7 h 96"/>
              <a:gd name="T106" fmla="*/ 74 w 90"/>
              <a:gd name="T107" fmla="*/ 7 h 96"/>
              <a:gd name="T108" fmla="*/ 64 w 90"/>
              <a:gd name="T109" fmla="*/ 16 h 96"/>
              <a:gd name="T110" fmla="*/ 66 w 90"/>
              <a:gd name="T111" fmla="*/ 21 h 96"/>
              <a:gd name="T112" fmla="*/ 66 w 90"/>
              <a:gd name="T113" fmla="*/ 21 h 96"/>
              <a:gd name="T114" fmla="*/ 66 w 90"/>
              <a:gd name="T115" fmla="*/ 21 h 96"/>
              <a:gd name="T116" fmla="*/ 67 w 90"/>
              <a:gd name="T117" fmla="*/ 23 h 96"/>
              <a:gd name="T118" fmla="*/ 67 w 90"/>
              <a:gd name="T119" fmla="*/ 23 h 96"/>
              <a:gd name="T120" fmla="*/ 74 w 90"/>
              <a:gd name="T121" fmla="*/ 26 h 96"/>
              <a:gd name="T122" fmla="*/ 83 w 90"/>
              <a:gd name="T123" fmla="*/ 16 h 96"/>
              <a:gd name="T124" fmla="*/ 74 w 90"/>
              <a:gd name="T125" fmla="*/ 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96">
                <a:moveTo>
                  <a:pt x="74" y="63"/>
                </a:moveTo>
                <a:cubicBezTo>
                  <a:pt x="78" y="63"/>
                  <a:pt x="82" y="65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8" y="71"/>
                  <a:pt x="90" y="75"/>
                  <a:pt x="90" y="80"/>
                </a:cubicBezTo>
                <a:cubicBezTo>
                  <a:pt x="90" y="89"/>
                  <a:pt x="83" y="96"/>
                  <a:pt x="74" y="96"/>
                </a:cubicBezTo>
                <a:cubicBezTo>
                  <a:pt x="64" y="96"/>
                  <a:pt x="57" y="89"/>
                  <a:pt x="57" y="80"/>
                </a:cubicBezTo>
                <a:cubicBezTo>
                  <a:pt x="57" y="78"/>
                  <a:pt x="57" y="76"/>
                  <a:pt x="58" y="74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4" y="69"/>
                  <a:pt x="29" y="71"/>
                  <a:pt x="23" y="71"/>
                </a:cubicBezTo>
                <a:cubicBezTo>
                  <a:pt x="10" y="71"/>
                  <a:pt x="0" y="61"/>
                  <a:pt x="0" y="48"/>
                </a:cubicBezTo>
                <a:cubicBezTo>
                  <a:pt x="0" y="35"/>
                  <a:pt x="10" y="25"/>
                  <a:pt x="23" y="25"/>
                </a:cubicBezTo>
                <a:cubicBezTo>
                  <a:pt x="29" y="25"/>
                  <a:pt x="35" y="28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3"/>
                </a:cubicBezTo>
                <a:cubicBezTo>
                  <a:pt x="58" y="22"/>
                  <a:pt x="58" y="22"/>
                  <a:pt x="58" y="22"/>
                </a:cubicBezTo>
                <a:cubicBezTo>
                  <a:pt x="57" y="20"/>
                  <a:pt x="57" y="18"/>
                  <a:pt x="57" y="16"/>
                </a:cubicBezTo>
                <a:cubicBezTo>
                  <a:pt x="57" y="7"/>
                  <a:pt x="64" y="0"/>
                  <a:pt x="74" y="0"/>
                </a:cubicBezTo>
                <a:cubicBezTo>
                  <a:pt x="83" y="0"/>
                  <a:pt x="90" y="7"/>
                  <a:pt x="90" y="16"/>
                </a:cubicBezTo>
                <a:cubicBezTo>
                  <a:pt x="90" y="26"/>
                  <a:pt x="83" y="33"/>
                  <a:pt x="74" y="33"/>
                </a:cubicBezTo>
                <a:cubicBezTo>
                  <a:pt x="69" y="33"/>
                  <a:pt x="65" y="31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42"/>
                  <a:pt x="46" y="45"/>
                  <a:pt x="46" y="48"/>
                </a:cubicBezTo>
                <a:cubicBezTo>
                  <a:pt x="46" y="51"/>
                  <a:pt x="45" y="54"/>
                  <a:pt x="44" y="57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65"/>
                  <a:pt x="69" y="63"/>
                  <a:pt x="74" y="63"/>
                </a:cubicBezTo>
                <a:close/>
                <a:moveTo>
                  <a:pt x="80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79" y="71"/>
                  <a:pt x="76" y="70"/>
                  <a:pt x="74" y="70"/>
                </a:cubicBezTo>
                <a:cubicBezTo>
                  <a:pt x="71" y="70"/>
                  <a:pt x="69" y="71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5" y="75"/>
                  <a:pt x="64" y="77"/>
                  <a:pt x="64" y="80"/>
                </a:cubicBezTo>
                <a:cubicBezTo>
                  <a:pt x="64" y="85"/>
                  <a:pt x="68" y="89"/>
                  <a:pt x="74" y="89"/>
                </a:cubicBezTo>
                <a:cubicBezTo>
                  <a:pt x="79" y="89"/>
                  <a:pt x="83" y="85"/>
                  <a:pt x="83" y="80"/>
                </a:cubicBezTo>
                <a:cubicBezTo>
                  <a:pt x="83" y="77"/>
                  <a:pt x="82" y="75"/>
                  <a:pt x="80" y="73"/>
                </a:cubicBezTo>
                <a:cubicBezTo>
                  <a:pt x="80" y="73"/>
                  <a:pt x="80" y="73"/>
                  <a:pt x="80" y="73"/>
                </a:cubicBezTo>
                <a:close/>
                <a:moveTo>
                  <a:pt x="34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1" y="34"/>
                  <a:pt x="27" y="32"/>
                  <a:pt x="23" y="32"/>
                </a:cubicBezTo>
                <a:cubicBezTo>
                  <a:pt x="14" y="32"/>
                  <a:pt x="7" y="39"/>
                  <a:pt x="7" y="48"/>
                </a:cubicBezTo>
                <a:cubicBezTo>
                  <a:pt x="7" y="57"/>
                  <a:pt x="14" y="64"/>
                  <a:pt x="23" y="64"/>
                </a:cubicBezTo>
                <a:cubicBezTo>
                  <a:pt x="27" y="64"/>
                  <a:pt x="31" y="62"/>
                  <a:pt x="33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6" y="56"/>
                  <a:pt x="38" y="52"/>
                  <a:pt x="38" y="48"/>
                </a:cubicBezTo>
                <a:cubicBezTo>
                  <a:pt x="38" y="44"/>
                  <a:pt x="36" y="40"/>
                  <a:pt x="34" y="37"/>
                </a:cubicBezTo>
                <a:cubicBezTo>
                  <a:pt x="34" y="37"/>
                  <a:pt x="34" y="37"/>
                  <a:pt x="34" y="37"/>
                </a:cubicBezTo>
                <a:close/>
                <a:moveTo>
                  <a:pt x="74" y="7"/>
                </a:moveTo>
                <a:cubicBezTo>
                  <a:pt x="74" y="7"/>
                  <a:pt x="74" y="7"/>
                  <a:pt x="74" y="7"/>
                </a:cubicBezTo>
                <a:cubicBezTo>
                  <a:pt x="68" y="7"/>
                  <a:pt x="64" y="11"/>
                  <a:pt x="64" y="16"/>
                </a:cubicBezTo>
                <a:cubicBezTo>
                  <a:pt x="64" y="18"/>
                  <a:pt x="65" y="20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6" y="22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71" y="26"/>
                  <a:pt x="74" y="26"/>
                </a:cubicBezTo>
                <a:cubicBezTo>
                  <a:pt x="79" y="26"/>
                  <a:pt x="83" y="22"/>
                  <a:pt x="83" y="16"/>
                </a:cubicBezTo>
                <a:cubicBezTo>
                  <a:pt x="83" y="11"/>
                  <a:pt x="79" y="7"/>
                  <a:pt x="74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Freeform 55"/>
          <p:cNvSpPr>
            <a:spLocks noEditPoints="1"/>
          </p:cNvSpPr>
          <p:nvPr/>
        </p:nvSpPr>
        <p:spPr bwMode="auto">
          <a:xfrm>
            <a:off x="3522853" y="3953359"/>
            <a:ext cx="190120" cy="172070"/>
          </a:xfrm>
          <a:custGeom>
            <a:avLst/>
            <a:gdLst>
              <a:gd name="T0" fmla="*/ 85 w 96"/>
              <a:gd name="T1" fmla="*/ 57 h 88"/>
              <a:gd name="T2" fmla="*/ 89 w 96"/>
              <a:gd name="T3" fmla="*/ 48 h 88"/>
              <a:gd name="T4" fmla="*/ 79 w 96"/>
              <a:gd name="T5" fmla="*/ 36 h 88"/>
              <a:gd name="T6" fmla="*/ 76 w 96"/>
              <a:gd name="T7" fmla="*/ 33 h 88"/>
              <a:gd name="T8" fmla="*/ 50 w 96"/>
              <a:gd name="T9" fmla="*/ 7 h 88"/>
              <a:gd name="T10" fmla="*/ 27 w 96"/>
              <a:gd name="T11" fmla="*/ 23 h 88"/>
              <a:gd name="T12" fmla="*/ 12 w 96"/>
              <a:gd name="T13" fmla="*/ 30 h 88"/>
              <a:gd name="T14" fmla="*/ 12 w 96"/>
              <a:gd name="T15" fmla="*/ 55 h 88"/>
              <a:gd name="T16" fmla="*/ 25 w 96"/>
              <a:gd name="T17" fmla="*/ 60 h 88"/>
              <a:gd name="T18" fmla="*/ 26 w 96"/>
              <a:gd name="T19" fmla="*/ 60 h 88"/>
              <a:gd name="T20" fmla="*/ 37 w 96"/>
              <a:gd name="T21" fmla="*/ 60 h 88"/>
              <a:gd name="T22" fmla="*/ 37 w 96"/>
              <a:gd name="T23" fmla="*/ 68 h 88"/>
              <a:gd name="T24" fmla="*/ 26 w 96"/>
              <a:gd name="T25" fmla="*/ 68 h 88"/>
              <a:gd name="T26" fmla="*/ 25 w 96"/>
              <a:gd name="T27" fmla="*/ 68 h 88"/>
              <a:gd name="T28" fmla="*/ 7 w 96"/>
              <a:gd name="T29" fmla="*/ 60 h 88"/>
              <a:gd name="T30" fmla="*/ 6 w 96"/>
              <a:gd name="T31" fmla="*/ 25 h 88"/>
              <a:gd name="T32" fmla="*/ 32 w 96"/>
              <a:gd name="T33" fmla="*/ 5 h 88"/>
              <a:gd name="T34" fmla="*/ 74 w 96"/>
              <a:gd name="T35" fmla="*/ 9 h 88"/>
              <a:gd name="T36" fmla="*/ 92 w 96"/>
              <a:gd name="T37" fmla="*/ 36 h 88"/>
              <a:gd name="T38" fmla="*/ 91 w 96"/>
              <a:gd name="T39" fmla="*/ 62 h 88"/>
              <a:gd name="T40" fmla="*/ 79 w 96"/>
              <a:gd name="T41" fmla="*/ 67 h 88"/>
              <a:gd name="T42" fmla="*/ 77 w 96"/>
              <a:gd name="T43" fmla="*/ 68 h 88"/>
              <a:gd name="T44" fmla="*/ 60 w 96"/>
              <a:gd name="T45" fmla="*/ 68 h 88"/>
              <a:gd name="T46" fmla="*/ 57 w 96"/>
              <a:gd name="T47" fmla="*/ 64 h 88"/>
              <a:gd name="T48" fmla="*/ 60 w 96"/>
              <a:gd name="T49" fmla="*/ 60 h 88"/>
              <a:gd name="T50" fmla="*/ 46 w 96"/>
              <a:gd name="T51" fmla="*/ 28 h 88"/>
              <a:gd name="T52" fmla="*/ 47 w 96"/>
              <a:gd name="T53" fmla="*/ 28 h 88"/>
              <a:gd name="T54" fmla="*/ 47 w 96"/>
              <a:gd name="T55" fmla="*/ 28 h 88"/>
              <a:gd name="T56" fmla="*/ 47 w 96"/>
              <a:gd name="T57" fmla="*/ 28 h 88"/>
              <a:gd name="T58" fmla="*/ 47 w 96"/>
              <a:gd name="T59" fmla="*/ 28 h 88"/>
              <a:gd name="T60" fmla="*/ 47 w 96"/>
              <a:gd name="T61" fmla="*/ 27 h 88"/>
              <a:gd name="T62" fmla="*/ 48 w 96"/>
              <a:gd name="T63" fmla="*/ 27 h 88"/>
              <a:gd name="T64" fmla="*/ 48 w 96"/>
              <a:gd name="T65" fmla="*/ 27 h 88"/>
              <a:gd name="T66" fmla="*/ 48 w 96"/>
              <a:gd name="T67" fmla="*/ 27 h 88"/>
              <a:gd name="T68" fmla="*/ 48 w 96"/>
              <a:gd name="T69" fmla="*/ 27 h 88"/>
              <a:gd name="T70" fmla="*/ 49 w 96"/>
              <a:gd name="T71" fmla="*/ 27 h 88"/>
              <a:gd name="T72" fmla="*/ 49 w 96"/>
              <a:gd name="T73" fmla="*/ 28 h 88"/>
              <a:gd name="T74" fmla="*/ 49 w 96"/>
              <a:gd name="T75" fmla="*/ 28 h 88"/>
              <a:gd name="T76" fmla="*/ 49 w 96"/>
              <a:gd name="T77" fmla="*/ 28 h 88"/>
              <a:gd name="T78" fmla="*/ 50 w 96"/>
              <a:gd name="T79" fmla="*/ 28 h 88"/>
              <a:gd name="T80" fmla="*/ 67 w 96"/>
              <a:gd name="T81" fmla="*/ 49 h 88"/>
              <a:gd name="T82" fmla="*/ 50 w 96"/>
              <a:gd name="T83" fmla="*/ 35 h 88"/>
              <a:gd name="T84" fmla="*/ 48 w 96"/>
              <a:gd name="T85" fmla="*/ 88 h 88"/>
              <a:gd name="T86" fmla="*/ 46 w 96"/>
              <a:gd name="T87" fmla="*/ 35 h 88"/>
              <a:gd name="T88" fmla="*/ 29 w 96"/>
              <a:gd name="T89" fmla="*/ 49 h 88"/>
              <a:gd name="T90" fmla="*/ 46 w 96"/>
              <a:gd name="T91" fmla="*/ 28 h 88"/>
              <a:gd name="T92" fmla="*/ 48 w 96"/>
              <a:gd name="T93" fmla="*/ 27 h 88"/>
              <a:gd name="T94" fmla="*/ 48 w 96"/>
              <a:gd name="T95" fmla="*/ 27 h 88"/>
              <a:gd name="T96" fmla="*/ 48 w 96"/>
              <a:gd name="T97" fmla="*/ 2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88">
                <a:moveTo>
                  <a:pt x="77" y="60"/>
                </a:moveTo>
                <a:cubicBezTo>
                  <a:pt x="80" y="60"/>
                  <a:pt x="83" y="59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8" y="54"/>
                  <a:pt x="89" y="51"/>
                  <a:pt x="89" y="48"/>
                </a:cubicBezTo>
                <a:cubicBezTo>
                  <a:pt x="89" y="45"/>
                  <a:pt x="88" y="42"/>
                  <a:pt x="86" y="40"/>
                </a:cubicBezTo>
                <a:cubicBezTo>
                  <a:pt x="84" y="38"/>
                  <a:pt x="82" y="37"/>
                  <a:pt x="79" y="36"/>
                </a:cubicBezTo>
                <a:cubicBezTo>
                  <a:pt x="77" y="36"/>
                  <a:pt x="76" y="35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3" y="19"/>
                  <a:pt x="68" y="15"/>
                </a:cubicBezTo>
                <a:cubicBezTo>
                  <a:pt x="64" y="10"/>
                  <a:pt x="57" y="7"/>
                  <a:pt x="50" y="7"/>
                </a:cubicBezTo>
                <a:cubicBezTo>
                  <a:pt x="45" y="7"/>
                  <a:pt x="40" y="9"/>
                  <a:pt x="36" y="11"/>
                </a:cubicBezTo>
                <a:cubicBezTo>
                  <a:pt x="32" y="14"/>
                  <a:pt x="29" y="18"/>
                  <a:pt x="27" y="23"/>
                </a:cubicBezTo>
                <a:cubicBezTo>
                  <a:pt x="26" y="24"/>
                  <a:pt x="25" y="25"/>
                  <a:pt x="23" y="25"/>
                </a:cubicBezTo>
                <a:cubicBezTo>
                  <a:pt x="19" y="25"/>
                  <a:pt x="15" y="27"/>
                  <a:pt x="12" y="30"/>
                </a:cubicBezTo>
                <a:cubicBezTo>
                  <a:pt x="9" y="33"/>
                  <a:pt x="7" y="38"/>
                  <a:pt x="7" y="42"/>
                </a:cubicBezTo>
                <a:cubicBezTo>
                  <a:pt x="7" y="47"/>
                  <a:pt x="9" y="52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5" y="58"/>
                  <a:pt x="20" y="60"/>
                  <a:pt x="25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9" y="60"/>
                  <a:pt x="41" y="62"/>
                  <a:pt x="41" y="64"/>
                </a:cubicBezTo>
                <a:cubicBezTo>
                  <a:pt x="41" y="66"/>
                  <a:pt x="39" y="68"/>
                  <a:pt x="37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8"/>
                  <a:pt x="25" y="68"/>
                </a:cubicBezTo>
                <a:cubicBezTo>
                  <a:pt x="18" y="68"/>
                  <a:pt x="11" y="65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2" y="56"/>
                  <a:pt x="0" y="49"/>
                  <a:pt x="0" y="42"/>
                </a:cubicBezTo>
                <a:cubicBezTo>
                  <a:pt x="0" y="36"/>
                  <a:pt x="2" y="30"/>
                  <a:pt x="6" y="25"/>
                </a:cubicBezTo>
                <a:cubicBezTo>
                  <a:pt x="10" y="21"/>
                  <a:pt x="15" y="19"/>
                  <a:pt x="21" y="18"/>
                </a:cubicBezTo>
                <a:cubicBezTo>
                  <a:pt x="24" y="13"/>
                  <a:pt x="27" y="8"/>
                  <a:pt x="32" y="5"/>
                </a:cubicBezTo>
                <a:cubicBezTo>
                  <a:pt x="37" y="2"/>
                  <a:pt x="44" y="0"/>
                  <a:pt x="50" y="0"/>
                </a:cubicBezTo>
                <a:cubicBezTo>
                  <a:pt x="59" y="0"/>
                  <a:pt x="68" y="3"/>
                  <a:pt x="74" y="9"/>
                </a:cubicBezTo>
                <a:cubicBezTo>
                  <a:pt x="79" y="15"/>
                  <a:pt x="83" y="22"/>
                  <a:pt x="83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9"/>
                  <a:pt x="96" y="43"/>
                  <a:pt x="96" y="48"/>
                </a:cubicBezTo>
                <a:cubicBezTo>
                  <a:pt x="96" y="53"/>
                  <a:pt x="94" y="58"/>
                  <a:pt x="91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88" y="65"/>
                  <a:pt x="84" y="67"/>
                  <a:pt x="79" y="67"/>
                </a:cubicBezTo>
                <a:cubicBezTo>
                  <a:pt x="79" y="67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58" y="68"/>
                  <a:pt x="57" y="66"/>
                  <a:pt x="57" y="64"/>
                </a:cubicBezTo>
                <a:cubicBezTo>
                  <a:pt x="57" y="62"/>
                  <a:pt x="58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77" y="60"/>
                  <a:pt x="77" y="60"/>
                  <a:pt x="77" y="60"/>
                </a:cubicBezTo>
                <a:close/>
                <a:moveTo>
                  <a:pt x="46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67" y="46"/>
                  <a:pt x="67" y="46"/>
                  <a:pt x="67" y="46"/>
                </a:cubicBezTo>
                <a:cubicBezTo>
                  <a:pt x="68" y="47"/>
                  <a:pt x="68" y="48"/>
                  <a:pt x="67" y="49"/>
                </a:cubicBezTo>
                <a:cubicBezTo>
                  <a:pt x="67" y="50"/>
                  <a:pt x="65" y="50"/>
                  <a:pt x="64" y="49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7"/>
                  <a:pt x="49" y="88"/>
                  <a:pt x="48" y="88"/>
                </a:cubicBezTo>
                <a:cubicBezTo>
                  <a:pt x="47" y="88"/>
                  <a:pt x="46" y="87"/>
                  <a:pt x="46" y="86"/>
                </a:cubicBezTo>
                <a:cubicBezTo>
                  <a:pt x="46" y="35"/>
                  <a:pt x="46" y="35"/>
                  <a:pt x="46" y="35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50"/>
                  <a:pt x="29" y="50"/>
                  <a:pt x="29" y="49"/>
                </a:cubicBezTo>
                <a:cubicBezTo>
                  <a:pt x="28" y="48"/>
                  <a:pt x="28" y="47"/>
                  <a:pt x="29" y="46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59388" y="3770313"/>
            <a:ext cx="538162" cy="538162"/>
            <a:chOff x="5259388" y="3770313"/>
            <a:chExt cx="538162" cy="538162"/>
          </a:xfrm>
        </p:grpSpPr>
        <p:sp>
          <p:nvSpPr>
            <p:cNvPr id="67" name="Oval 42"/>
            <p:cNvSpPr>
              <a:spLocks noChangeArrowheads="1"/>
            </p:cNvSpPr>
            <p:nvPr/>
          </p:nvSpPr>
          <p:spPr bwMode="auto">
            <a:xfrm>
              <a:off x="5326856" y="3836987"/>
              <a:ext cx="414338" cy="41433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259388" y="3770313"/>
              <a:ext cx="538162" cy="538162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50" name="Freeform 53"/>
          <p:cNvSpPr>
            <a:spLocks noEditPoints="1"/>
          </p:cNvSpPr>
          <p:nvPr/>
        </p:nvSpPr>
        <p:spPr bwMode="auto">
          <a:xfrm>
            <a:off x="5434396" y="3951964"/>
            <a:ext cx="191322" cy="173272"/>
          </a:xfrm>
          <a:custGeom>
            <a:avLst/>
            <a:gdLst>
              <a:gd name="T0" fmla="*/ 7 w 97"/>
              <a:gd name="T1" fmla="*/ 55 h 89"/>
              <a:gd name="T2" fmla="*/ 52 w 97"/>
              <a:gd name="T3" fmla="*/ 55 h 89"/>
              <a:gd name="T4" fmla="*/ 56 w 97"/>
              <a:gd name="T5" fmla="*/ 59 h 89"/>
              <a:gd name="T6" fmla="*/ 56 w 97"/>
              <a:gd name="T7" fmla="*/ 59 h 89"/>
              <a:gd name="T8" fmla="*/ 56 w 97"/>
              <a:gd name="T9" fmla="*/ 77 h 89"/>
              <a:gd name="T10" fmla="*/ 87 w 97"/>
              <a:gd name="T11" fmla="*/ 45 h 89"/>
              <a:gd name="T12" fmla="*/ 56 w 97"/>
              <a:gd name="T13" fmla="*/ 13 h 89"/>
              <a:gd name="T14" fmla="*/ 56 w 97"/>
              <a:gd name="T15" fmla="*/ 31 h 89"/>
              <a:gd name="T16" fmla="*/ 52 w 97"/>
              <a:gd name="T17" fmla="*/ 35 h 89"/>
              <a:gd name="T18" fmla="*/ 52 w 97"/>
              <a:gd name="T19" fmla="*/ 35 h 89"/>
              <a:gd name="T20" fmla="*/ 7 w 97"/>
              <a:gd name="T21" fmla="*/ 35 h 89"/>
              <a:gd name="T22" fmla="*/ 7 w 97"/>
              <a:gd name="T23" fmla="*/ 55 h 89"/>
              <a:gd name="T24" fmla="*/ 48 w 97"/>
              <a:gd name="T25" fmla="*/ 63 h 89"/>
              <a:gd name="T26" fmla="*/ 48 w 97"/>
              <a:gd name="T27" fmla="*/ 63 h 89"/>
              <a:gd name="T28" fmla="*/ 3 w 97"/>
              <a:gd name="T29" fmla="*/ 63 h 89"/>
              <a:gd name="T30" fmla="*/ 0 w 97"/>
              <a:gd name="T31" fmla="*/ 59 h 89"/>
              <a:gd name="T32" fmla="*/ 0 w 97"/>
              <a:gd name="T33" fmla="*/ 31 h 89"/>
              <a:gd name="T34" fmla="*/ 0 w 97"/>
              <a:gd name="T35" fmla="*/ 31 h 89"/>
              <a:gd name="T36" fmla="*/ 3 w 97"/>
              <a:gd name="T37" fmla="*/ 27 h 89"/>
              <a:gd name="T38" fmla="*/ 48 w 97"/>
              <a:gd name="T39" fmla="*/ 27 h 89"/>
              <a:gd name="T40" fmla="*/ 48 w 97"/>
              <a:gd name="T41" fmla="*/ 4 h 89"/>
              <a:gd name="T42" fmla="*/ 49 w 97"/>
              <a:gd name="T43" fmla="*/ 2 h 89"/>
              <a:gd name="T44" fmla="*/ 55 w 97"/>
              <a:gd name="T45" fmla="*/ 2 h 89"/>
              <a:gd name="T46" fmla="*/ 95 w 97"/>
              <a:gd name="T47" fmla="*/ 42 h 89"/>
              <a:gd name="T48" fmla="*/ 95 w 97"/>
              <a:gd name="T49" fmla="*/ 42 h 89"/>
              <a:gd name="T50" fmla="*/ 95 w 97"/>
              <a:gd name="T51" fmla="*/ 42 h 89"/>
              <a:gd name="T52" fmla="*/ 95 w 97"/>
              <a:gd name="T53" fmla="*/ 48 h 89"/>
              <a:gd name="T54" fmla="*/ 55 w 97"/>
              <a:gd name="T55" fmla="*/ 88 h 89"/>
              <a:gd name="T56" fmla="*/ 52 w 97"/>
              <a:gd name="T57" fmla="*/ 89 h 89"/>
              <a:gd name="T58" fmla="*/ 48 w 97"/>
              <a:gd name="T59" fmla="*/ 86 h 89"/>
              <a:gd name="T60" fmla="*/ 48 w 97"/>
              <a:gd name="T61" fmla="*/ 6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89">
                <a:moveTo>
                  <a:pt x="7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4" y="55"/>
                  <a:pt x="56" y="57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77"/>
                  <a:pt x="56" y="77"/>
                  <a:pt x="56" y="77"/>
                </a:cubicBezTo>
                <a:cubicBezTo>
                  <a:pt x="87" y="45"/>
                  <a:pt x="87" y="45"/>
                  <a:pt x="87" y="4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3"/>
                  <a:pt x="54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55"/>
                  <a:pt x="7" y="55"/>
                  <a:pt x="7" y="55"/>
                </a:cubicBezTo>
                <a:close/>
                <a:moveTo>
                  <a:pt x="48" y="63"/>
                </a:moveTo>
                <a:cubicBezTo>
                  <a:pt x="48" y="63"/>
                  <a:pt x="48" y="63"/>
                  <a:pt x="48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1"/>
                  <a:pt x="0" y="5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3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9" y="3"/>
                  <a:pt x="49" y="2"/>
                </a:cubicBezTo>
                <a:cubicBezTo>
                  <a:pt x="51" y="0"/>
                  <a:pt x="53" y="0"/>
                  <a:pt x="55" y="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7" y="44"/>
                  <a:pt x="97" y="46"/>
                  <a:pt x="95" y="48"/>
                </a:cubicBezTo>
                <a:cubicBezTo>
                  <a:pt x="55" y="88"/>
                  <a:pt x="55" y="88"/>
                  <a:pt x="55" y="88"/>
                </a:cubicBezTo>
                <a:cubicBezTo>
                  <a:pt x="54" y="89"/>
                  <a:pt x="53" y="89"/>
                  <a:pt x="52" y="89"/>
                </a:cubicBezTo>
                <a:cubicBezTo>
                  <a:pt x="50" y="89"/>
                  <a:pt x="48" y="88"/>
                  <a:pt x="48" y="86"/>
                </a:cubicBezTo>
                <a:cubicBezTo>
                  <a:pt x="48" y="63"/>
                  <a:pt x="48" y="63"/>
                  <a:pt x="48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 p14:presetBounceEnd="66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2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3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 p14:presetBounceEnd="66000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3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14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 p14:presetBounceEnd="6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4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5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8" grpId="0" animBg="1"/>
          <p:bldP spid="44" grpId="0" animBg="1"/>
          <p:bldP spid="53" grpId="0"/>
          <p:bldP spid="54" grpId="0"/>
          <p:bldP spid="55" grpId="0"/>
          <p:bldP spid="56" grpId="0"/>
          <p:bldP spid="57" grpId="0"/>
          <p:bldP spid="58" grpId="0"/>
          <p:bldP spid="35" grpId="0" animBg="1"/>
          <p:bldP spid="37" grpId="0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1" grpId="0" animBg="1"/>
          <p:bldP spid="51" grpId="1" animBg="1"/>
          <p:bldP spid="52" grpId="0" animBg="1"/>
          <p:bldP spid="52" grpId="1" animBg="1"/>
          <p:bldP spid="50" grpId="0" animBg="1"/>
          <p:bldP spid="50" grpId="1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1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utoRev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utoRev="1" fill="hold" grpId="1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8" grpId="0" animBg="1"/>
          <p:bldP spid="44" grpId="0" animBg="1"/>
          <p:bldP spid="53" grpId="0"/>
          <p:bldP spid="54" grpId="0"/>
          <p:bldP spid="55" grpId="0"/>
          <p:bldP spid="56" grpId="0"/>
          <p:bldP spid="57" grpId="0"/>
          <p:bldP spid="58" grpId="0"/>
          <p:bldP spid="35" grpId="0" animBg="1"/>
          <p:bldP spid="37" grpId="0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1" grpId="0" animBg="1"/>
          <p:bldP spid="51" grpId="1" animBg="1"/>
          <p:bldP spid="52" grpId="0" animBg="1"/>
          <p:bldP spid="52" grpId="1" animBg="1"/>
          <p:bldP spid="50" grpId="0" animBg="1"/>
          <p:bldP spid="50" grpId="1" animBg="1"/>
          <p:bldP spid="33" grpId="0"/>
          <p:bldP spid="3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15616" y="1599729"/>
            <a:ext cx="1940868" cy="1940868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540568" y="3795092"/>
            <a:ext cx="2007046" cy="2007046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02173" y="1274812"/>
            <a:ext cx="802258" cy="802258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81" y="2154664"/>
            <a:ext cx="116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2328" y="838200"/>
            <a:ext cx="565516" cy="565516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7252" y="894340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61250" y="1785437"/>
            <a:ext cx="565516" cy="565516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174" y="1841577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361250" y="2797614"/>
            <a:ext cx="565516" cy="565516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6174" y="2853754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361250" y="3713478"/>
            <a:ext cx="565516" cy="565516"/>
          </a:xfrm>
          <a:prstGeom prst="ellipse">
            <a:avLst/>
          </a:prstGeom>
          <a:gradFill flip="none" rotWithShape="1">
            <a:gsLst>
              <a:gs pos="90000">
                <a:srgbClr val="108692"/>
              </a:gs>
              <a:gs pos="30000">
                <a:srgbClr val="16B2C1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08692"/>
                </a:gs>
                <a:gs pos="100000">
                  <a:srgbClr val="16B2C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6174" y="3769618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92080" y="814189"/>
            <a:ext cx="194421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5292080" y="1769343"/>
            <a:ext cx="244827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5292080" y="2798663"/>
            <a:ext cx="244827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35" name="矩形 34"/>
          <p:cNvSpPr/>
          <p:nvPr/>
        </p:nvSpPr>
        <p:spPr>
          <a:xfrm>
            <a:off x="5292080" y="3694509"/>
            <a:ext cx="244827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Insert Header Topic Here</a:t>
            </a:r>
          </a:p>
        </p:txBody>
      </p:sp>
      <p:sp>
        <p:nvSpPr>
          <p:cNvPr id="21" name="椭圆 20"/>
          <p:cNvSpPr/>
          <p:nvPr/>
        </p:nvSpPr>
        <p:spPr>
          <a:xfrm>
            <a:off x="1331541" y="4493841"/>
            <a:ext cx="1296144" cy="1296144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6826" y="4248150"/>
            <a:ext cx="347246" cy="34724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557902" y="4555815"/>
            <a:ext cx="1172196" cy="117219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3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4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2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9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0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58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7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8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9" grpId="0" animBg="1"/>
          <p:bldP spid="19" grpId="1" animBg="1"/>
          <p:bldP spid="3" grpId="0" animBg="1"/>
          <p:bldP spid="3" grpId="1" animBg="1"/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/>
          <p:bldP spid="23" grpId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5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19" grpId="0" animBg="1"/>
          <p:bldP spid="19" grpId="1" animBg="1"/>
          <p:bldP spid="3" grpId="0" animBg="1"/>
          <p:bldP spid="3" grpId="1" animBg="1"/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/>
          <p:bldP spid="23" grpId="1"/>
          <p:bldP spid="25" grpId="0" animBg="1"/>
          <p:bldP spid="25" grpId="1" animBg="1"/>
          <p:bldP spid="26" grpId="0"/>
          <p:bldP spid="26" grpId="1"/>
          <p:bldP spid="28" grpId="0" animBg="1"/>
          <p:bldP spid="28" grpId="1" animBg="1"/>
          <p:bldP spid="29" grpId="0"/>
          <p:bldP spid="29" grpId="1"/>
          <p:bldP spid="32" grpId="0"/>
          <p:bldP spid="33" grpId="0"/>
          <p:bldP spid="34" grpId="0"/>
          <p:bldP spid="35" grpId="0"/>
          <p:bldP spid="21" grpId="0" animBg="1"/>
          <p:bldP spid="21" grpId="1" animBg="1"/>
          <p:bldP spid="24" grpId="0" animBg="1"/>
          <p:bldP spid="24" grpId="1" animBg="1"/>
          <p:bldP spid="27" grpId="0" animBg="1"/>
          <p:bldP spid="27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1316647"/>
            <a:ext cx="2473325" cy="2643187"/>
          </a:xfrm>
          <a:prstGeom prst="rect">
            <a:avLst/>
          </a:prstGeom>
          <a:solidFill>
            <a:srgbClr val="16B2C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Rectangle 22" descr="psb"/>
          <p:cNvSpPr>
            <a:spLocks noChangeArrowheads="1"/>
          </p:cNvSpPr>
          <p:nvPr/>
        </p:nvSpPr>
        <p:spPr bwMode="auto">
          <a:xfrm>
            <a:off x="2460625" y="1316647"/>
            <a:ext cx="2532063" cy="26431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107238" y="1316647"/>
            <a:ext cx="2036762" cy="2643187"/>
          </a:xfrm>
          <a:prstGeom prst="rect">
            <a:avLst/>
          </a:prstGeom>
          <a:solidFill>
            <a:srgbClr val="16B2C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992688" y="1316647"/>
            <a:ext cx="2111375" cy="3406775"/>
          </a:xfrm>
          <a:prstGeom prst="rect">
            <a:avLst/>
          </a:prstGeom>
          <a:solidFill>
            <a:srgbClr val="B2D13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53988" y="1666869"/>
            <a:ext cx="449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“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98450" y="2253272"/>
            <a:ext cx="1873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5183188" y="2800959"/>
            <a:ext cx="17653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360988" y="2508859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WHAT MAKES US</a:t>
            </a:r>
            <a:endParaRPr lang="en-US" altLang="zh-CN" sz="1000" b="1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b="1">
                <a:solidFill>
                  <a:schemeClr val="bg1"/>
                </a:solidFill>
              </a:rPr>
              <a:t>DIFFERENT</a:t>
            </a:r>
            <a:r>
              <a:rPr lang="en-US" altLang="zh-CN" sz="1000">
                <a:solidFill>
                  <a:schemeClr val="bg1"/>
                </a:solidFill>
              </a:rPr>
              <a:t>?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14" name="Freeform 29"/>
          <p:cNvSpPr>
            <a:spLocks noEditPoints="1"/>
          </p:cNvSpPr>
          <p:nvPr/>
        </p:nvSpPr>
        <p:spPr bwMode="auto">
          <a:xfrm>
            <a:off x="7308850" y="2692082"/>
            <a:ext cx="171450" cy="215900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7312025" y="1699086"/>
            <a:ext cx="193675" cy="196850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7631113" y="1734159"/>
            <a:ext cx="13333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Weekday Sales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7631113" y="2735872"/>
            <a:ext cx="13333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Weekend Sales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08603" y="1555070"/>
            <a:ext cx="831918" cy="831918"/>
            <a:chOff x="5608603" y="1555070"/>
            <a:chExt cx="831918" cy="831918"/>
          </a:xfrm>
        </p:grpSpPr>
        <p:sp>
          <p:nvSpPr>
            <p:cNvPr id="20" name="椭圆 19"/>
            <p:cNvSpPr/>
            <p:nvPr/>
          </p:nvSpPr>
          <p:spPr>
            <a:xfrm>
              <a:off x="5707640" y="1654107"/>
              <a:ext cx="633844" cy="633844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608603" y="1555070"/>
              <a:ext cx="831918" cy="831918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387463" y="1806970"/>
            <a:ext cx="127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3" grpId="0"/>
          <p:bldP spid="14" grpId="0" animBg="1"/>
          <p:bldP spid="15" grpId="0" animBg="1"/>
          <p:bldP spid="18" grpId="0"/>
          <p:bldP spid="19" grpId="0"/>
          <p:bldP spid="16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3" grpId="0"/>
          <p:bldP spid="14" grpId="0" animBg="1"/>
          <p:bldP spid="15" grpId="0" animBg="1"/>
          <p:bldP spid="18" grpId="0"/>
          <p:bldP spid="19" grpId="0"/>
          <p:bldP spid="16" grpId="0"/>
          <p:bldP spid="22" grpId="0"/>
          <p:bldP spid="2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333693" y="1812675"/>
            <a:ext cx="1730375" cy="173196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3700463" y="1919288"/>
            <a:ext cx="1730375" cy="1731962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7019925" y="1919288"/>
            <a:ext cx="1730375" cy="173196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2041525" y="1092200"/>
            <a:ext cx="1730375" cy="1730375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5359400" y="1100138"/>
            <a:ext cx="1730375" cy="1730375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99844" y="3197550"/>
            <a:ext cx="826136" cy="2181718"/>
            <a:chOff x="1299844" y="3197550"/>
            <a:chExt cx="826136" cy="2181718"/>
          </a:xfrm>
        </p:grpSpPr>
        <p:cxnSp>
          <p:nvCxnSpPr>
            <p:cNvPr id="3" name="直接连接符 2"/>
            <p:cNvCxnSpPr>
              <a:stCxn id="58" idx="4"/>
            </p:cNvCxnSpPr>
            <p:nvPr/>
          </p:nvCxnSpPr>
          <p:spPr>
            <a:xfrm>
              <a:off x="1712912" y="4025574"/>
              <a:ext cx="0" cy="1353694"/>
            </a:xfrm>
            <a:prstGeom prst="lin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370330" y="3263900"/>
              <a:ext cx="693738" cy="695325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1299844" y="3197550"/>
              <a:ext cx="826136" cy="828024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25420" y="2517307"/>
            <a:ext cx="826136" cy="2861961"/>
            <a:chOff x="2725420" y="2517307"/>
            <a:chExt cx="826136" cy="2861961"/>
          </a:xfrm>
        </p:grpSpPr>
        <p:cxnSp>
          <p:nvCxnSpPr>
            <p:cNvPr id="70" name="直接连接符 69"/>
            <p:cNvCxnSpPr>
              <a:stCxn id="61" idx="4"/>
            </p:cNvCxnSpPr>
            <p:nvPr/>
          </p:nvCxnSpPr>
          <p:spPr>
            <a:xfrm>
              <a:off x="3138488" y="3345331"/>
              <a:ext cx="0" cy="2033937"/>
            </a:xfrm>
            <a:prstGeom prst="lin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2795906" y="2583657"/>
              <a:ext cx="693738" cy="695325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2725420" y="2517307"/>
              <a:ext cx="826136" cy="828024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43057" y="3280862"/>
            <a:ext cx="826136" cy="2098406"/>
            <a:chOff x="4143057" y="3280862"/>
            <a:chExt cx="826136" cy="2098406"/>
          </a:xfrm>
        </p:grpSpPr>
        <p:cxnSp>
          <p:nvCxnSpPr>
            <p:cNvPr id="72" name="直接连接符 71"/>
            <p:cNvCxnSpPr>
              <a:stCxn id="63" idx="4"/>
            </p:cNvCxnSpPr>
            <p:nvPr/>
          </p:nvCxnSpPr>
          <p:spPr>
            <a:xfrm>
              <a:off x="4556125" y="4108886"/>
              <a:ext cx="11714" cy="1270382"/>
            </a:xfrm>
            <a:prstGeom prst="lin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4213543" y="3347212"/>
              <a:ext cx="693738" cy="695325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4143057" y="3280862"/>
              <a:ext cx="826136" cy="828024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62282" y="2570163"/>
            <a:ext cx="826136" cy="2809105"/>
            <a:chOff x="5562282" y="2570163"/>
            <a:chExt cx="826136" cy="2809105"/>
          </a:xfrm>
        </p:grpSpPr>
        <p:cxnSp>
          <p:nvCxnSpPr>
            <p:cNvPr id="74" name="直接连接符 73"/>
            <p:cNvCxnSpPr>
              <a:stCxn id="65" idx="4"/>
            </p:cNvCxnSpPr>
            <p:nvPr/>
          </p:nvCxnSpPr>
          <p:spPr>
            <a:xfrm>
              <a:off x="5975350" y="3398187"/>
              <a:ext cx="0" cy="1981081"/>
            </a:xfrm>
            <a:prstGeom prst="lin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5632768" y="2636513"/>
              <a:ext cx="693738" cy="695325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5562282" y="2570163"/>
              <a:ext cx="826136" cy="828024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73570" y="3278982"/>
            <a:ext cx="826136" cy="2100286"/>
            <a:chOff x="6973570" y="3278982"/>
            <a:chExt cx="826136" cy="2100286"/>
          </a:xfrm>
        </p:grpSpPr>
        <p:cxnSp>
          <p:nvCxnSpPr>
            <p:cNvPr id="76" name="直接连接符 75"/>
            <p:cNvCxnSpPr>
              <a:stCxn id="67" idx="4"/>
            </p:cNvCxnSpPr>
            <p:nvPr/>
          </p:nvCxnSpPr>
          <p:spPr>
            <a:xfrm>
              <a:off x="7386638" y="4107006"/>
              <a:ext cx="0" cy="1272262"/>
            </a:xfrm>
            <a:prstGeom prst="lin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7044056" y="3345332"/>
              <a:ext cx="693738" cy="695325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6973570" y="3278982"/>
              <a:ext cx="826136" cy="828024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82918" y="2141287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OPTION 01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3854450" y="2143125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OPTION 03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7170738" y="2209800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OPTION 05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492750" y="1409700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OPTION 04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179638" y="1409700"/>
            <a:ext cx="1428750" cy="107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OPTION 02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443370" y="3449320"/>
            <a:ext cx="55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2011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2848985" y="2769235"/>
            <a:ext cx="57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2012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4267703" y="3543652"/>
            <a:ext cx="585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2013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685847" y="2823996"/>
            <a:ext cx="57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2014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7093128" y="3527075"/>
            <a:ext cx="5870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4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7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8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66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6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66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9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0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66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3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4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1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6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1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2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3" grpId="0" animBg="1"/>
          <p:bldP spid="34" grpId="0" animBg="1"/>
          <p:bldP spid="35" grpId="0" animBg="1"/>
          <p:bldP spid="36" grpId="0" animBg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7" grpId="0"/>
          <p:bldP spid="48" grpId="0"/>
          <p:bldP spid="49" grpId="0"/>
          <p:bldP spid="50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1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1" presetClass="entr" presetSubtype="1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3" grpId="0" animBg="1"/>
          <p:bldP spid="34" grpId="0" animBg="1"/>
          <p:bldP spid="35" grpId="0" animBg="1"/>
          <p:bldP spid="36" grpId="0" animBg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7" grpId="0"/>
          <p:bldP spid="48" grpId="0"/>
          <p:bldP spid="49" grpId="0"/>
          <p:bldP spid="50" grpId="0"/>
          <p:bldP spid="37" grpId="0"/>
          <p:bldP spid="3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1"/>
          <p:cNvSpPr/>
          <p:nvPr/>
        </p:nvSpPr>
        <p:spPr bwMode="auto">
          <a:xfrm>
            <a:off x="4057650" y="1145727"/>
            <a:ext cx="1012825" cy="3671887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32"/>
          <p:cNvSpPr/>
          <p:nvPr/>
        </p:nvSpPr>
        <p:spPr bwMode="auto">
          <a:xfrm>
            <a:off x="4968875" y="1453702"/>
            <a:ext cx="269875" cy="398462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Freeform 33"/>
          <p:cNvSpPr/>
          <p:nvPr/>
        </p:nvSpPr>
        <p:spPr bwMode="auto">
          <a:xfrm>
            <a:off x="3906838" y="2337939"/>
            <a:ext cx="268287" cy="398463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4"/>
          <p:cNvSpPr/>
          <p:nvPr/>
        </p:nvSpPr>
        <p:spPr bwMode="auto">
          <a:xfrm>
            <a:off x="3906838" y="4112764"/>
            <a:ext cx="268287" cy="398463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5"/>
          <p:cNvSpPr/>
          <p:nvPr/>
        </p:nvSpPr>
        <p:spPr bwMode="auto">
          <a:xfrm>
            <a:off x="4968875" y="3225352"/>
            <a:ext cx="269875" cy="398462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2" name="Rectangle 53"/>
          <p:cNvSpPr>
            <a:spLocks noChangeArrowheads="1"/>
          </p:cNvSpPr>
          <p:nvPr/>
        </p:nvSpPr>
        <p:spPr bwMode="auto">
          <a:xfrm>
            <a:off x="5435600" y="1358452"/>
            <a:ext cx="295275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5435600" y="3128514"/>
            <a:ext cx="295275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THREE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auto">
          <a:xfrm>
            <a:off x="773113" y="2255389"/>
            <a:ext cx="295275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TWO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56"/>
          <p:cNvSpPr>
            <a:spLocks noChangeArrowheads="1"/>
          </p:cNvSpPr>
          <p:nvPr/>
        </p:nvSpPr>
        <p:spPr bwMode="auto">
          <a:xfrm>
            <a:off x="773113" y="4025452"/>
            <a:ext cx="2952750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TOPIC HEADER 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FOUR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256087" y="4000899"/>
            <a:ext cx="630238" cy="628544"/>
            <a:chOff x="4256087" y="4000899"/>
            <a:chExt cx="630238" cy="628544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4319927" y="4066036"/>
              <a:ext cx="502558" cy="499856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4256087" y="4000899"/>
              <a:ext cx="630238" cy="628544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6" name="Group 52"/>
          <p:cNvGrpSpPr/>
          <p:nvPr/>
        </p:nvGrpSpPr>
        <p:grpSpPr bwMode="auto">
          <a:xfrm>
            <a:off x="4491038" y="4190552"/>
            <a:ext cx="177800" cy="242887"/>
            <a:chOff x="2829" y="2517"/>
            <a:chExt cx="112" cy="153"/>
          </a:xfrm>
          <a:solidFill>
            <a:schemeClr val="bg1"/>
          </a:solidFill>
        </p:grpSpPr>
        <p:sp>
          <p:nvSpPr>
            <p:cNvPr id="27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56087" y="3113486"/>
            <a:ext cx="630238" cy="628544"/>
            <a:chOff x="4256087" y="3113486"/>
            <a:chExt cx="630238" cy="628544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4319927" y="3177830"/>
              <a:ext cx="502558" cy="499856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4256087" y="3113486"/>
              <a:ext cx="630238" cy="628544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23" name="Group 51"/>
          <p:cNvGrpSpPr/>
          <p:nvPr/>
        </p:nvGrpSpPr>
        <p:grpSpPr bwMode="auto">
          <a:xfrm>
            <a:off x="4446588" y="3338064"/>
            <a:ext cx="215900" cy="174625"/>
            <a:chOff x="2801" y="1980"/>
            <a:chExt cx="136" cy="110"/>
          </a:xfrm>
          <a:solidFill>
            <a:schemeClr val="bg1"/>
          </a:solidFill>
        </p:grpSpPr>
        <p:sp>
          <p:nvSpPr>
            <p:cNvPr id="24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56881" y="2222899"/>
            <a:ext cx="630238" cy="628544"/>
            <a:chOff x="4256881" y="2222899"/>
            <a:chExt cx="630238" cy="628544"/>
          </a:xfrm>
        </p:grpSpPr>
        <p:sp>
          <p:nvSpPr>
            <p:cNvPr id="39" name="Oval 27"/>
            <p:cNvSpPr>
              <a:spLocks noChangeArrowheads="1"/>
            </p:cNvSpPr>
            <p:nvPr/>
          </p:nvSpPr>
          <p:spPr bwMode="auto">
            <a:xfrm>
              <a:off x="4319927" y="2286795"/>
              <a:ext cx="502558" cy="499856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5" name="Oval 28"/>
            <p:cNvSpPr>
              <a:spLocks noChangeArrowheads="1"/>
            </p:cNvSpPr>
            <p:nvPr/>
          </p:nvSpPr>
          <p:spPr bwMode="auto">
            <a:xfrm>
              <a:off x="4256881" y="2222899"/>
              <a:ext cx="630238" cy="628544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5" name="Group 50"/>
          <p:cNvGrpSpPr/>
          <p:nvPr/>
        </p:nvGrpSpPr>
        <p:grpSpPr bwMode="auto">
          <a:xfrm>
            <a:off x="4459288" y="2430014"/>
            <a:ext cx="227012" cy="215900"/>
            <a:chOff x="2809" y="1408"/>
            <a:chExt cx="143" cy="136"/>
          </a:xfrm>
          <a:solidFill>
            <a:schemeClr val="bg1"/>
          </a:solidFill>
        </p:grpSpPr>
        <p:sp>
          <p:nvSpPr>
            <p:cNvPr id="16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56881" y="1337128"/>
            <a:ext cx="630238" cy="626848"/>
            <a:chOff x="4256881" y="1337128"/>
            <a:chExt cx="630238" cy="626848"/>
          </a:xfrm>
        </p:grpSpPr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4319927" y="1403351"/>
              <a:ext cx="502558" cy="499856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Oval 27"/>
            <p:cNvSpPr>
              <a:spLocks noChangeArrowheads="1"/>
            </p:cNvSpPr>
            <p:nvPr/>
          </p:nvSpPr>
          <p:spPr bwMode="auto">
            <a:xfrm>
              <a:off x="4256881" y="1337128"/>
              <a:ext cx="630238" cy="62684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Group 49"/>
          <p:cNvGrpSpPr/>
          <p:nvPr/>
        </p:nvGrpSpPr>
        <p:grpSpPr bwMode="auto">
          <a:xfrm>
            <a:off x="4476750" y="1525139"/>
            <a:ext cx="195263" cy="268288"/>
            <a:chOff x="2820" y="838"/>
            <a:chExt cx="123" cy="169"/>
          </a:xfrm>
          <a:solidFill>
            <a:schemeClr val="bg1"/>
          </a:solidFill>
        </p:grpSpPr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4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 p14:presetBounceEnd="66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8" fill="hold" grpId="0" nodeType="withEffect" p14:presetBounceEnd="6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8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9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6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2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3" grpId="0" animBg="1"/>
          <p:bldP spid="14" grpId="0" animBg="1"/>
          <p:bldP spid="32" grpId="0"/>
          <p:bldP spid="33" grpId="0"/>
          <p:bldP spid="34" grpId="0"/>
          <p:bldP spid="35" grpId="0"/>
          <p:bldP spid="3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utoRev="1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3" grpId="0" animBg="1"/>
          <p:bldP spid="14" grpId="0" animBg="1"/>
          <p:bldP spid="32" grpId="0"/>
          <p:bldP spid="33" grpId="0"/>
          <p:bldP spid="34" grpId="0"/>
          <p:bldP spid="35" grpId="0"/>
          <p:bldP spid="38" grpId="0"/>
          <p:bldP spid="4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044"/>
            <a:ext cx="2448272" cy="244827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148"/>
            <a:ext cx="1584176" cy="158417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084"/>
            <a:ext cx="438268" cy="438268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028"/>
            <a:ext cx="2376264" cy="2376264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0900"/>
            <a:ext cx="2387800" cy="238780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052"/>
            <a:ext cx="936104" cy="93610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5" y="4421832"/>
            <a:ext cx="1605507" cy="1605507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441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6653" y="102068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47633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6894" y="1020688"/>
            <a:ext cx="4381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2</a:t>
            </a:r>
          </a:p>
        </p:txBody>
      </p:sp>
      <p:sp>
        <p:nvSpPr>
          <p:cNvPr id="24" name="椭圆 23"/>
          <p:cNvSpPr/>
          <p:nvPr/>
        </p:nvSpPr>
        <p:spPr>
          <a:xfrm>
            <a:off x="5986260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108692"/>
              </a:gs>
              <a:gs pos="30000">
                <a:srgbClr val="16B2C1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08692"/>
                </a:gs>
                <a:gs pos="100000">
                  <a:srgbClr val="16B2C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2124" y="1020688"/>
            <a:ext cx="4552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7823" y="210080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感谢各位领导莅临指导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63901" y="2754029"/>
            <a:ext cx="3016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 FOR WATCHING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24934" y="960737"/>
            <a:ext cx="827788" cy="827788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7453" y="1020688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7471" y="315842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1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2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58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5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6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8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0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3" grpId="0" animBg="1"/>
          <p:bldP spid="23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18" grpId="0" animBg="1"/>
          <p:bldP spid="18" grpId="1" animBg="1"/>
          <p:bldP spid="19" grpId="0"/>
          <p:bldP spid="19" grpId="1"/>
          <p:bldP spid="21" grpId="0" animBg="1"/>
          <p:bldP spid="21" grpId="1" animBg="1"/>
          <p:bldP spid="22" grpId="0"/>
          <p:bldP spid="22" grpId="1"/>
          <p:bldP spid="24" grpId="0" animBg="1"/>
          <p:bldP spid="24" grpId="1" animBg="1"/>
          <p:bldP spid="25" grpId="0"/>
          <p:bldP spid="25" grpId="1"/>
          <p:bldP spid="26" grpId="0"/>
          <p:bldP spid="27" grpId="0"/>
          <p:bldP spid="4" grpId="0" animBg="1"/>
          <p:bldP spid="4" grpId="1" animBg="1"/>
          <p:bldP spid="5" grpId="0"/>
          <p:bldP spid="5" grpId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1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7" grpId="0" animBg="1"/>
          <p:bldP spid="17" grpId="1" animBg="1"/>
          <p:bldP spid="20" grpId="0" animBg="1"/>
          <p:bldP spid="20" grpId="1" animBg="1"/>
          <p:bldP spid="23" grpId="0" animBg="1"/>
          <p:bldP spid="23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18" grpId="0" animBg="1"/>
          <p:bldP spid="18" grpId="1" animBg="1"/>
          <p:bldP spid="19" grpId="0"/>
          <p:bldP spid="19" grpId="1"/>
          <p:bldP spid="21" grpId="0" animBg="1"/>
          <p:bldP spid="21" grpId="1" animBg="1"/>
          <p:bldP spid="22" grpId="0"/>
          <p:bldP spid="22" grpId="1"/>
          <p:bldP spid="24" grpId="0" animBg="1"/>
          <p:bldP spid="24" grpId="1" animBg="1"/>
          <p:bldP spid="25" grpId="0"/>
          <p:bldP spid="25" grpId="1"/>
          <p:bldP spid="26" grpId="0"/>
          <p:bldP spid="27" grpId="0"/>
          <p:bldP spid="4" grpId="0" animBg="1"/>
          <p:bldP spid="4" grpId="1" animBg="1"/>
          <p:bldP spid="5" grpId="0"/>
          <p:bldP spid="5" grpId="1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267744" y="2570163"/>
            <a:ext cx="914846" cy="914846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9992" y="2569582"/>
            <a:ext cx="3600400" cy="5770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499992" y="1942882"/>
            <a:ext cx="216024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13" name="椭圆 12"/>
          <p:cNvSpPr/>
          <p:nvPr/>
        </p:nvSpPr>
        <p:spPr>
          <a:xfrm>
            <a:off x="1403648" y="1418828"/>
            <a:ext cx="1580828" cy="1580828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828600" y="3867100"/>
            <a:ext cx="2079426" cy="2079426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1600" y="2138908"/>
            <a:ext cx="628674" cy="62867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52320" y="4493841"/>
            <a:ext cx="1296144" cy="1296144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19872" y="1850876"/>
            <a:ext cx="347246" cy="34724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3207" y="2157663"/>
            <a:ext cx="825000" cy="825000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216220"/>
            <a:ext cx="91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21662" y="4803204"/>
            <a:ext cx="864840" cy="86484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4487033" y="1804987"/>
            <a:ext cx="1829010" cy="249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13" name="Rectangle 7" descr="001e90bc453a118d6b4237"/>
          <p:cNvSpPr>
            <a:spLocks noChangeArrowheads="1"/>
          </p:cNvSpPr>
          <p:nvPr/>
        </p:nvSpPr>
        <p:spPr bwMode="auto">
          <a:xfrm>
            <a:off x="758825" y="1430338"/>
            <a:ext cx="1052513" cy="1052512"/>
          </a:xfrm>
          <a:prstGeom prst="rect">
            <a:avLst/>
          </a:prstGeom>
          <a:blipFill dpi="0" rotWithShape="1">
            <a:blip r:embed="rId3"/>
            <a:srcRect/>
            <a:stretch>
              <a:fillRect b="-33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8" descr="160621-20121008052951-1"/>
          <p:cNvSpPr>
            <a:spLocks noChangeArrowheads="1"/>
          </p:cNvSpPr>
          <p:nvPr/>
        </p:nvSpPr>
        <p:spPr bwMode="auto">
          <a:xfrm>
            <a:off x="1811338" y="1430338"/>
            <a:ext cx="1057275" cy="1052512"/>
          </a:xfrm>
          <a:prstGeom prst="rect">
            <a:avLst/>
          </a:prstGeom>
          <a:blipFill dpi="0" rotWithShape="1">
            <a:blip r:embed="rId4"/>
            <a:srcRect/>
            <a:stretch>
              <a:fillRect r="-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9" descr="160621-20121008053041-4"/>
          <p:cNvSpPr>
            <a:spLocks noChangeArrowheads="1"/>
          </p:cNvSpPr>
          <p:nvPr/>
        </p:nvSpPr>
        <p:spPr bwMode="auto">
          <a:xfrm>
            <a:off x="2868613" y="1430338"/>
            <a:ext cx="1055687" cy="1052512"/>
          </a:xfrm>
          <a:prstGeom prst="rect">
            <a:avLst/>
          </a:prstGeom>
          <a:blipFill dpi="0" rotWithShape="1">
            <a:blip r:embed="rId5"/>
            <a:srcRect/>
            <a:stretch>
              <a:fillRect r="-36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Rectangle 10" descr="160621-20121008053042-5"/>
          <p:cNvSpPr>
            <a:spLocks noChangeArrowheads="1"/>
          </p:cNvSpPr>
          <p:nvPr/>
        </p:nvSpPr>
        <p:spPr bwMode="auto">
          <a:xfrm>
            <a:off x="758825" y="2482850"/>
            <a:ext cx="1052513" cy="1057275"/>
          </a:xfrm>
          <a:prstGeom prst="rect">
            <a:avLst/>
          </a:prstGeom>
          <a:blipFill dpi="0" rotWithShape="1">
            <a:blip r:embed="rId6"/>
            <a:srcRect/>
            <a:stretch>
              <a:fillRect r="-129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12" descr="160621-20121008053104-6"/>
          <p:cNvSpPr>
            <a:spLocks noChangeArrowheads="1"/>
          </p:cNvSpPr>
          <p:nvPr/>
        </p:nvSpPr>
        <p:spPr bwMode="auto">
          <a:xfrm>
            <a:off x="2868613" y="2482850"/>
            <a:ext cx="1055687" cy="1057275"/>
          </a:xfrm>
          <a:prstGeom prst="rect">
            <a:avLst/>
          </a:prstGeom>
          <a:blipFill dpi="0" rotWithShape="1">
            <a:blip r:embed="rId7"/>
            <a:srcRect/>
            <a:stretch>
              <a:fillRect r="-6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13" descr="160621-20121008053109-7"/>
          <p:cNvSpPr>
            <a:spLocks noChangeArrowheads="1"/>
          </p:cNvSpPr>
          <p:nvPr/>
        </p:nvSpPr>
        <p:spPr bwMode="auto">
          <a:xfrm>
            <a:off x="758825" y="3540125"/>
            <a:ext cx="1052513" cy="1055688"/>
          </a:xfrm>
          <a:prstGeom prst="rect">
            <a:avLst/>
          </a:prstGeom>
          <a:blipFill dpi="0" rotWithShape="1">
            <a:blip r:embed="rId8"/>
            <a:srcRect/>
            <a:stretch>
              <a:fillRect r="-63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14" descr="160621-20121008053110-8"/>
          <p:cNvSpPr>
            <a:spLocks noChangeArrowheads="1"/>
          </p:cNvSpPr>
          <p:nvPr/>
        </p:nvSpPr>
        <p:spPr bwMode="auto">
          <a:xfrm>
            <a:off x="1811338" y="3540125"/>
            <a:ext cx="1057275" cy="1055688"/>
          </a:xfrm>
          <a:prstGeom prst="rect">
            <a:avLst/>
          </a:prstGeom>
          <a:blipFill dpi="0" rotWithShape="1">
            <a:blip r:embed="rId9"/>
            <a:srcRect/>
            <a:stretch>
              <a:fillRect r="-1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Rectangle 15" descr="160621-20121008053120-12"/>
          <p:cNvSpPr>
            <a:spLocks noChangeArrowheads="1"/>
          </p:cNvSpPr>
          <p:nvPr/>
        </p:nvSpPr>
        <p:spPr bwMode="auto">
          <a:xfrm>
            <a:off x="2868613" y="3540125"/>
            <a:ext cx="1055687" cy="1055688"/>
          </a:xfrm>
          <a:prstGeom prst="rect">
            <a:avLst/>
          </a:prstGeom>
          <a:blipFill dpi="0" rotWithShape="1">
            <a:blip r:embed="rId10"/>
            <a:srcRect/>
            <a:stretch>
              <a:fillRect r="-16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572000" y="2210916"/>
            <a:ext cx="3816350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572000" y="1850876"/>
            <a:ext cx="17281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</a:rPr>
              <a:t>INSERT HEADER TITLE IN AREA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11340" y="2482851"/>
            <a:ext cx="1052512" cy="1052306"/>
            <a:chOff x="4101031" y="2516491"/>
            <a:chExt cx="937694" cy="937512"/>
          </a:xfrm>
        </p:grpSpPr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4101031" y="2516491"/>
              <a:ext cx="937694" cy="937512"/>
            </a:xfrm>
            <a:prstGeom prst="rect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4172234" y="2595563"/>
              <a:ext cx="793431" cy="796130"/>
            </a:xfrm>
            <a:prstGeom prst="rect">
              <a:avLst/>
            </a:prstGeom>
            <a:noFill/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895475" y="2633663"/>
            <a:ext cx="8826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3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8" grpId="0" animBg="1"/>
          <p:bldP spid="19" grpId="0" animBg="1"/>
          <p:bldP spid="20" grpId="0" animBg="1"/>
          <p:bldP spid="21" grpId="0" animBg="1"/>
          <p:bldP spid="22" grpId="0"/>
          <p:bldP spid="24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8" grpId="0" animBg="1"/>
          <p:bldP spid="19" grpId="0" animBg="1"/>
          <p:bldP spid="20" grpId="0" animBg="1"/>
          <p:bldP spid="21" grpId="0" animBg="1"/>
          <p:bldP spid="22" grpId="0"/>
          <p:bldP spid="24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80054" y="1459684"/>
            <a:ext cx="942494" cy="1084308"/>
            <a:chOff x="3544888" y="1419225"/>
            <a:chExt cx="1012825" cy="1165225"/>
          </a:xfrm>
        </p:grpSpPr>
        <p:sp>
          <p:nvSpPr>
            <p:cNvPr id="49" name="Freeform 7"/>
            <p:cNvSpPr/>
            <p:nvPr/>
          </p:nvSpPr>
          <p:spPr bwMode="auto">
            <a:xfrm>
              <a:off x="3606983" y="149066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3544888" y="1419225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3878263" y="1825625"/>
            <a:ext cx="349250" cy="352425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5775325" y="16605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02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6327775" y="25622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04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5775325" y="345757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06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862013" y="1660525"/>
            <a:ext cx="24685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358775" y="2562225"/>
            <a:ext cx="24685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862013" y="3457575"/>
            <a:ext cx="24685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05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18279" y="1459684"/>
            <a:ext cx="942494" cy="1084308"/>
            <a:chOff x="4583113" y="1419225"/>
            <a:chExt cx="1012825" cy="1165225"/>
          </a:xfrm>
        </p:grpSpPr>
        <p:sp>
          <p:nvSpPr>
            <p:cNvPr id="51" name="Freeform 7"/>
            <p:cNvSpPr/>
            <p:nvPr/>
          </p:nvSpPr>
          <p:spPr bwMode="auto">
            <a:xfrm>
              <a:off x="4646002" y="149066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583113" y="1419225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4959350" y="1831975"/>
            <a:ext cx="287338" cy="339725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60886" y="2358209"/>
            <a:ext cx="941016" cy="1084308"/>
            <a:chOff x="3025775" y="2317750"/>
            <a:chExt cx="1011238" cy="1165225"/>
          </a:xfrm>
        </p:grpSpPr>
        <p:sp>
          <p:nvSpPr>
            <p:cNvPr id="54" name="Freeform 7"/>
            <p:cNvSpPr/>
            <p:nvPr/>
          </p:nvSpPr>
          <p:spPr bwMode="auto">
            <a:xfrm>
              <a:off x="3087076" y="23860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3025775" y="2317750"/>
              <a:ext cx="1011238" cy="1165225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37391" y="2358209"/>
            <a:ext cx="942494" cy="1084308"/>
            <a:chOff x="5102225" y="2317750"/>
            <a:chExt cx="1012825" cy="1165225"/>
          </a:xfrm>
        </p:grpSpPr>
        <p:sp>
          <p:nvSpPr>
            <p:cNvPr id="55" name="Freeform 7"/>
            <p:cNvSpPr/>
            <p:nvPr/>
          </p:nvSpPr>
          <p:spPr bwMode="auto">
            <a:xfrm>
              <a:off x="5163526" y="23860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5102225" y="2317750"/>
              <a:ext cx="1012825" cy="1165225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3395663" y="2724150"/>
            <a:ext cx="276225" cy="352425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5449888" y="2730500"/>
            <a:ext cx="315912" cy="339725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18279" y="3256734"/>
            <a:ext cx="942494" cy="1084308"/>
            <a:chOff x="4583113" y="3216275"/>
            <a:chExt cx="1012825" cy="1165225"/>
          </a:xfrm>
        </p:grpSpPr>
        <p:sp>
          <p:nvSpPr>
            <p:cNvPr id="52" name="Freeform 7"/>
            <p:cNvSpPr/>
            <p:nvPr/>
          </p:nvSpPr>
          <p:spPr bwMode="auto">
            <a:xfrm>
              <a:off x="4646002" y="32877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583113" y="3216275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80054" y="3256734"/>
            <a:ext cx="942494" cy="1084308"/>
            <a:chOff x="3544888" y="3216275"/>
            <a:chExt cx="1012825" cy="1165225"/>
          </a:xfrm>
        </p:grpSpPr>
        <p:sp>
          <p:nvSpPr>
            <p:cNvPr id="53" name="Freeform 7"/>
            <p:cNvSpPr/>
            <p:nvPr/>
          </p:nvSpPr>
          <p:spPr bwMode="auto">
            <a:xfrm>
              <a:off x="3610952" y="3287714"/>
              <a:ext cx="888636" cy="1022348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3544888" y="3216275"/>
              <a:ext cx="1012825" cy="1165225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40" name="Freeform 28"/>
          <p:cNvSpPr>
            <a:spLocks noEditPoints="1"/>
          </p:cNvSpPr>
          <p:nvPr/>
        </p:nvSpPr>
        <p:spPr bwMode="auto">
          <a:xfrm>
            <a:off x="4962525" y="3598863"/>
            <a:ext cx="280988" cy="352425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3930650" y="3625850"/>
            <a:ext cx="239713" cy="346075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42" grpId="0"/>
          <p:bldP spid="43" grpId="0"/>
          <p:bldP spid="44" grpId="0"/>
          <p:bldP spid="45" grpId="0"/>
          <p:bldP spid="46" grpId="0"/>
          <p:bldP spid="47" grpId="0"/>
          <p:bldP spid="30" grpId="0"/>
          <p:bldP spid="31" grpId="0"/>
          <p:bldP spid="39" grpId="0" animBg="1"/>
          <p:bldP spid="37" grpId="0" animBg="1"/>
          <p:bldP spid="38" grpId="0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42" grpId="0"/>
          <p:bldP spid="43" grpId="0"/>
          <p:bldP spid="44" grpId="0"/>
          <p:bldP spid="45" grpId="0"/>
          <p:bldP spid="46" grpId="0"/>
          <p:bldP spid="47" grpId="0"/>
          <p:bldP spid="30" grpId="0"/>
          <p:bldP spid="31" grpId="0"/>
          <p:bldP spid="39" grpId="0" animBg="1"/>
          <p:bldP spid="37" grpId="0" animBg="1"/>
          <p:bldP spid="38" grpId="0" animBg="1"/>
          <p:bldP spid="40" grpId="0" animBg="1"/>
          <p:bldP spid="4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7092280" y="1748632"/>
            <a:ext cx="781203" cy="1743858"/>
            <a:chOff x="7092280" y="1748632"/>
            <a:chExt cx="781203" cy="1743858"/>
          </a:xfrm>
        </p:grpSpPr>
        <p:grpSp>
          <p:nvGrpSpPr>
            <p:cNvPr id="44" name="组合 43"/>
            <p:cNvGrpSpPr/>
            <p:nvPr/>
          </p:nvGrpSpPr>
          <p:grpSpPr>
            <a:xfrm>
              <a:off x="7140575" y="1748632"/>
              <a:ext cx="698500" cy="806450"/>
              <a:chOff x="7140575" y="1748632"/>
              <a:chExt cx="698500" cy="806450"/>
            </a:xfrm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7254875" y="1862932"/>
                <a:ext cx="469900" cy="47466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108692"/>
                  </a:gs>
                  <a:gs pos="30000">
                    <a:srgbClr val="16B2C1"/>
                  </a:gs>
                </a:gsLst>
                <a:lin ang="2700000" scaled="1"/>
                <a:tileRect/>
              </a:gradFill>
              <a:ln w="25400">
                <a:gradFill>
                  <a:gsLst>
                    <a:gs pos="0">
                      <a:srgbClr val="108692"/>
                    </a:gs>
                    <a:gs pos="100000">
                      <a:srgbClr val="16B2C1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7140575" y="1748632"/>
                <a:ext cx="698500" cy="806450"/>
              </a:xfrm>
              <a:custGeom>
                <a:avLst/>
                <a:gdLst>
                  <a:gd name="T0" fmla="*/ 181 w 220"/>
                  <a:gd name="T1" fmla="*/ 39 h 252"/>
                  <a:gd name="T2" fmla="*/ 39 w 220"/>
                  <a:gd name="T3" fmla="*/ 39 h 252"/>
                  <a:gd name="T4" fmla="*/ 39 w 220"/>
                  <a:gd name="T5" fmla="*/ 181 h 252"/>
                  <a:gd name="T6" fmla="*/ 110 w 220"/>
                  <a:gd name="T7" fmla="*/ 252 h 252"/>
                  <a:gd name="T8" fmla="*/ 181 w 220"/>
                  <a:gd name="T9" fmla="*/ 181 h 252"/>
                  <a:gd name="T10" fmla="*/ 181 w 220"/>
                  <a:gd name="T11" fmla="*/ 39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2">
                    <a:moveTo>
                      <a:pt x="181" y="39"/>
                    </a:moveTo>
                    <a:cubicBezTo>
                      <a:pt x="142" y="0"/>
                      <a:pt x="78" y="0"/>
                      <a:pt x="39" y="39"/>
                    </a:cubicBezTo>
                    <a:cubicBezTo>
                      <a:pt x="0" y="78"/>
                      <a:pt x="0" y="142"/>
                      <a:pt x="39" y="181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81" y="181"/>
                      <a:pt x="181" y="181"/>
                      <a:pt x="181" y="181"/>
                    </a:cubicBezTo>
                    <a:cubicBezTo>
                      <a:pt x="220" y="142"/>
                      <a:pt x="220" y="78"/>
                      <a:pt x="181" y="39"/>
                    </a:cubicBezTo>
                    <a:close/>
                  </a:path>
                </a:pathLst>
              </a:custGeom>
              <a:noFill/>
              <a:ln w="6350">
                <a:gradFill>
                  <a:gsLst>
                    <a:gs pos="0">
                      <a:srgbClr val="108692"/>
                    </a:gs>
                    <a:gs pos="100000">
                      <a:srgbClr val="16B2C1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7092280" y="2601924"/>
              <a:ext cx="781203" cy="890566"/>
            </a:xfrm>
            <a:prstGeom prst="rect">
              <a:avLst/>
            </a:prstGeom>
            <a:noFill/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58949" y="1748632"/>
            <a:ext cx="781203" cy="1743858"/>
            <a:chOff x="5158949" y="1748632"/>
            <a:chExt cx="781203" cy="1743858"/>
          </a:xfrm>
        </p:grpSpPr>
        <p:grpSp>
          <p:nvGrpSpPr>
            <p:cNvPr id="43" name="组合 42"/>
            <p:cNvGrpSpPr/>
            <p:nvPr/>
          </p:nvGrpSpPr>
          <p:grpSpPr>
            <a:xfrm>
              <a:off x="5194300" y="1748632"/>
              <a:ext cx="700088" cy="806450"/>
              <a:chOff x="5194300" y="1748632"/>
              <a:chExt cx="700088" cy="806450"/>
            </a:xfrm>
          </p:grpSpPr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308600" y="1862932"/>
                <a:ext cx="468313" cy="47466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89A13D"/>
                  </a:gs>
                  <a:gs pos="30000">
                    <a:srgbClr val="B2D138"/>
                  </a:gs>
                </a:gsLst>
                <a:lin ang="2700000" scaled="1"/>
                <a:tileRect/>
              </a:gradFill>
              <a:ln w="25400">
                <a:gradFill>
                  <a:gsLst>
                    <a:gs pos="0">
                      <a:srgbClr val="89A13D"/>
                    </a:gs>
                    <a:gs pos="100000">
                      <a:srgbClr val="B2D138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5194300" y="1748632"/>
                <a:ext cx="700088" cy="806450"/>
              </a:xfrm>
              <a:custGeom>
                <a:avLst/>
                <a:gdLst>
                  <a:gd name="T0" fmla="*/ 181 w 220"/>
                  <a:gd name="T1" fmla="*/ 39 h 252"/>
                  <a:gd name="T2" fmla="*/ 39 w 220"/>
                  <a:gd name="T3" fmla="*/ 39 h 252"/>
                  <a:gd name="T4" fmla="*/ 39 w 220"/>
                  <a:gd name="T5" fmla="*/ 181 h 252"/>
                  <a:gd name="T6" fmla="*/ 110 w 220"/>
                  <a:gd name="T7" fmla="*/ 252 h 252"/>
                  <a:gd name="T8" fmla="*/ 181 w 220"/>
                  <a:gd name="T9" fmla="*/ 181 h 252"/>
                  <a:gd name="T10" fmla="*/ 181 w 220"/>
                  <a:gd name="T11" fmla="*/ 39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2">
                    <a:moveTo>
                      <a:pt x="181" y="39"/>
                    </a:moveTo>
                    <a:cubicBezTo>
                      <a:pt x="142" y="0"/>
                      <a:pt x="78" y="0"/>
                      <a:pt x="39" y="39"/>
                    </a:cubicBezTo>
                    <a:cubicBezTo>
                      <a:pt x="0" y="78"/>
                      <a:pt x="0" y="142"/>
                      <a:pt x="39" y="181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81" y="181"/>
                      <a:pt x="181" y="181"/>
                      <a:pt x="181" y="181"/>
                    </a:cubicBezTo>
                    <a:cubicBezTo>
                      <a:pt x="220" y="142"/>
                      <a:pt x="220" y="78"/>
                      <a:pt x="181" y="39"/>
                    </a:cubicBezTo>
                    <a:close/>
                  </a:path>
                </a:pathLst>
              </a:custGeom>
              <a:noFill/>
              <a:ln w="6350">
                <a:gradFill>
                  <a:gsLst>
                    <a:gs pos="0">
                      <a:srgbClr val="89A13D"/>
                    </a:gs>
                    <a:gs pos="100000">
                      <a:srgbClr val="B2D138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158949" y="2601924"/>
              <a:ext cx="781203" cy="890566"/>
            </a:xfrm>
            <a:prstGeom prst="rect">
              <a:avLst/>
            </a:prstGeom>
            <a:noFill/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14733" y="1748632"/>
            <a:ext cx="781203" cy="1743858"/>
            <a:chOff x="3214733" y="1748632"/>
            <a:chExt cx="781203" cy="1743858"/>
          </a:xfrm>
        </p:grpSpPr>
        <p:grpSp>
          <p:nvGrpSpPr>
            <p:cNvPr id="42" name="组合 41"/>
            <p:cNvGrpSpPr/>
            <p:nvPr/>
          </p:nvGrpSpPr>
          <p:grpSpPr>
            <a:xfrm>
              <a:off x="3246438" y="1748632"/>
              <a:ext cx="701675" cy="806450"/>
              <a:chOff x="3246438" y="1748632"/>
              <a:chExt cx="701675" cy="806450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363913" y="1862932"/>
                <a:ext cx="466725" cy="47466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E33F24"/>
                  </a:gs>
                  <a:gs pos="30000">
                    <a:srgbClr val="F26434"/>
                  </a:gs>
                </a:gsLst>
                <a:lin ang="2700000" scaled="1"/>
                <a:tileRect/>
              </a:gradFill>
              <a:ln w="25400">
                <a:gradFill>
                  <a:gsLst>
                    <a:gs pos="0">
                      <a:srgbClr val="E33F24"/>
                    </a:gs>
                    <a:gs pos="100000">
                      <a:srgbClr val="F26434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3246438" y="1748632"/>
                <a:ext cx="701675" cy="806450"/>
              </a:xfrm>
              <a:custGeom>
                <a:avLst/>
                <a:gdLst>
                  <a:gd name="T0" fmla="*/ 181 w 221"/>
                  <a:gd name="T1" fmla="*/ 39 h 252"/>
                  <a:gd name="T2" fmla="*/ 40 w 221"/>
                  <a:gd name="T3" fmla="*/ 39 h 252"/>
                  <a:gd name="T4" fmla="*/ 40 w 221"/>
                  <a:gd name="T5" fmla="*/ 181 h 252"/>
                  <a:gd name="T6" fmla="*/ 111 w 221"/>
                  <a:gd name="T7" fmla="*/ 252 h 252"/>
                  <a:gd name="T8" fmla="*/ 181 w 221"/>
                  <a:gd name="T9" fmla="*/ 181 h 252"/>
                  <a:gd name="T10" fmla="*/ 181 w 221"/>
                  <a:gd name="T11" fmla="*/ 39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52">
                    <a:moveTo>
                      <a:pt x="181" y="39"/>
                    </a:moveTo>
                    <a:cubicBezTo>
                      <a:pt x="142" y="0"/>
                      <a:pt x="79" y="0"/>
                      <a:pt x="40" y="39"/>
                    </a:cubicBezTo>
                    <a:cubicBezTo>
                      <a:pt x="0" y="78"/>
                      <a:pt x="0" y="142"/>
                      <a:pt x="40" y="181"/>
                    </a:cubicBezTo>
                    <a:cubicBezTo>
                      <a:pt x="111" y="252"/>
                      <a:pt x="111" y="252"/>
                      <a:pt x="111" y="252"/>
                    </a:cubicBezTo>
                    <a:cubicBezTo>
                      <a:pt x="181" y="181"/>
                      <a:pt x="181" y="181"/>
                      <a:pt x="181" y="181"/>
                    </a:cubicBezTo>
                    <a:cubicBezTo>
                      <a:pt x="221" y="142"/>
                      <a:pt x="221" y="78"/>
                      <a:pt x="181" y="39"/>
                    </a:cubicBezTo>
                    <a:close/>
                  </a:path>
                </a:pathLst>
              </a:custGeom>
              <a:noFill/>
              <a:ln w="6350">
                <a:gradFill>
                  <a:gsLst>
                    <a:gs pos="0">
                      <a:srgbClr val="E33F24"/>
                    </a:gs>
                    <a:gs pos="100000">
                      <a:srgbClr val="F26434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3214733" y="2601924"/>
              <a:ext cx="781203" cy="890566"/>
            </a:xfrm>
            <a:prstGeom prst="rect">
              <a:avLst/>
            </a:prstGeom>
            <a:noFill/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59632" y="1748632"/>
            <a:ext cx="781203" cy="1743858"/>
            <a:chOff x="1259632" y="1748632"/>
            <a:chExt cx="781203" cy="1743858"/>
          </a:xfrm>
        </p:grpSpPr>
        <p:grpSp>
          <p:nvGrpSpPr>
            <p:cNvPr id="2" name="组合 1"/>
            <p:cNvGrpSpPr/>
            <p:nvPr/>
          </p:nvGrpSpPr>
          <p:grpSpPr>
            <a:xfrm>
              <a:off x="1300163" y="1748632"/>
              <a:ext cx="700087" cy="806450"/>
              <a:chOff x="1300163" y="1748632"/>
              <a:chExt cx="700087" cy="806450"/>
            </a:xfrm>
          </p:grpSpPr>
          <p:sp>
            <p:nvSpPr>
              <p:cNvPr id="7" name="Oval 9"/>
              <p:cNvSpPr>
                <a:spLocks noChangeArrowheads="1"/>
              </p:cNvSpPr>
              <p:nvPr/>
            </p:nvSpPr>
            <p:spPr bwMode="auto">
              <a:xfrm>
                <a:off x="1419225" y="1862932"/>
                <a:ext cx="466725" cy="47466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138F81"/>
                  </a:gs>
                  <a:gs pos="30000">
                    <a:srgbClr val="19BAA9"/>
                  </a:gs>
                </a:gsLst>
                <a:lin ang="2700000" scaled="1"/>
                <a:tileRect/>
              </a:gradFill>
              <a:ln w="25400">
                <a:gradFill>
                  <a:gsLst>
                    <a:gs pos="0">
                      <a:srgbClr val="138F81"/>
                    </a:gs>
                    <a:gs pos="100000">
                      <a:srgbClr val="19BAA9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1300163" y="1748632"/>
                <a:ext cx="700087" cy="806450"/>
              </a:xfrm>
              <a:custGeom>
                <a:avLst/>
                <a:gdLst>
                  <a:gd name="T0" fmla="*/ 181 w 220"/>
                  <a:gd name="T1" fmla="*/ 39 h 252"/>
                  <a:gd name="T2" fmla="*/ 39 w 220"/>
                  <a:gd name="T3" fmla="*/ 39 h 252"/>
                  <a:gd name="T4" fmla="*/ 39 w 220"/>
                  <a:gd name="T5" fmla="*/ 181 h 252"/>
                  <a:gd name="T6" fmla="*/ 110 w 220"/>
                  <a:gd name="T7" fmla="*/ 252 h 252"/>
                  <a:gd name="T8" fmla="*/ 181 w 220"/>
                  <a:gd name="T9" fmla="*/ 181 h 252"/>
                  <a:gd name="T10" fmla="*/ 181 w 220"/>
                  <a:gd name="T11" fmla="*/ 39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52">
                    <a:moveTo>
                      <a:pt x="181" y="39"/>
                    </a:moveTo>
                    <a:cubicBezTo>
                      <a:pt x="142" y="0"/>
                      <a:pt x="79" y="0"/>
                      <a:pt x="39" y="39"/>
                    </a:cubicBezTo>
                    <a:cubicBezTo>
                      <a:pt x="0" y="78"/>
                      <a:pt x="0" y="142"/>
                      <a:pt x="39" y="181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81" y="181"/>
                      <a:pt x="181" y="181"/>
                      <a:pt x="181" y="181"/>
                    </a:cubicBezTo>
                    <a:cubicBezTo>
                      <a:pt x="220" y="142"/>
                      <a:pt x="220" y="78"/>
                      <a:pt x="181" y="39"/>
                    </a:cubicBezTo>
                    <a:close/>
                  </a:path>
                </a:pathLst>
              </a:custGeom>
              <a:noFill/>
              <a:ln w="6350">
                <a:gradFill>
                  <a:gsLst>
                    <a:gs pos="0">
                      <a:srgbClr val="138F81"/>
                    </a:gs>
                    <a:gs pos="100000">
                      <a:srgbClr val="19BAA9"/>
                    </a:gs>
                  </a:gsLst>
                  <a:lin ang="5400000" scaled="0"/>
                </a:gradFill>
              </a:ln>
              <a:effectLst>
                <a:outerShdw blurRad="254000" dist="190500" dir="3540000" sx="105000" sy="105000" algn="tl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259632" y="2601924"/>
              <a:ext cx="781203" cy="890566"/>
            </a:xfrm>
            <a:prstGeom prst="rect">
              <a:avLst/>
            </a:prstGeom>
            <a:noFill/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" name="Freeform 6"/>
          <p:cNvSpPr/>
          <p:nvPr/>
        </p:nvSpPr>
        <p:spPr bwMode="auto">
          <a:xfrm>
            <a:off x="646113" y="2766219"/>
            <a:ext cx="2011362" cy="280988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609725" y="2720182"/>
            <a:ext cx="85725" cy="90487"/>
          </a:xfrm>
          <a:prstGeom prst="ellipse">
            <a:avLst/>
          </a:prstGeom>
          <a:solidFill>
            <a:srgbClr val="19BAA9"/>
          </a:solidFill>
          <a:ln w="19050"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590800" y="2766219"/>
            <a:ext cx="2012950" cy="280988"/>
          </a:xfrm>
          <a:custGeom>
            <a:avLst/>
            <a:gdLst>
              <a:gd name="T0" fmla="*/ 1170 w 1268"/>
              <a:gd name="T1" fmla="*/ 177 h 177"/>
              <a:gd name="T2" fmla="*/ 0 w 1268"/>
              <a:gd name="T3" fmla="*/ 177 h 177"/>
              <a:gd name="T4" fmla="*/ 99 w 1268"/>
              <a:gd name="T5" fmla="*/ 88 h 177"/>
              <a:gd name="T6" fmla="*/ 0 w 1268"/>
              <a:gd name="T7" fmla="*/ 0 h 177"/>
              <a:gd name="T8" fmla="*/ 1170 w 1268"/>
              <a:gd name="T9" fmla="*/ 0 h 177"/>
              <a:gd name="T10" fmla="*/ 1268 w 1268"/>
              <a:gd name="T11" fmla="*/ 88 h 177"/>
              <a:gd name="T12" fmla="*/ 1170 w 1268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8" h="177">
                <a:moveTo>
                  <a:pt x="1170" y="177"/>
                </a:moveTo>
                <a:lnTo>
                  <a:pt x="0" y="177"/>
                </a:lnTo>
                <a:lnTo>
                  <a:pt x="99" y="88"/>
                </a:lnTo>
                <a:lnTo>
                  <a:pt x="0" y="0"/>
                </a:lnTo>
                <a:lnTo>
                  <a:pt x="1170" y="0"/>
                </a:lnTo>
                <a:lnTo>
                  <a:pt x="1268" y="88"/>
                </a:lnTo>
                <a:lnTo>
                  <a:pt x="1170" y="177"/>
                </a:lnTo>
                <a:close/>
              </a:path>
            </a:pathLst>
          </a:cu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554413" y="2720182"/>
            <a:ext cx="85725" cy="90487"/>
          </a:xfrm>
          <a:prstGeom prst="ellipse">
            <a:avLst/>
          </a:prstGeom>
          <a:solidFill>
            <a:srgbClr val="F26434"/>
          </a:solidFill>
          <a:ln w="19050"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4537075" y="2766219"/>
            <a:ext cx="2011363" cy="280988"/>
          </a:xfrm>
          <a:custGeom>
            <a:avLst/>
            <a:gdLst>
              <a:gd name="T0" fmla="*/ 1169 w 1267"/>
              <a:gd name="T1" fmla="*/ 177 h 177"/>
              <a:gd name="T2" fmla="*/ 0 w 1267"/>
              <a:gd name="T3" fmla="*/ 177 h 177"/>
              <a:gd name="T4" fmla="*/ 98 w 1267"/>
              <a:gd name="T5" fmla="*/ 88 h 177"/>
              <a:gd name="T6" fmla="*/ 0 w 1267"/>
              <a:gd name="T7" fmla="*/ 0 h 177"/>
              <a:gd name="T8" fmla="*/ 1169 w 1267"/>
              <a:gd name="T9" fmla="*/ 0 h 177"/>
              <a:gd name="T10" fmla="*/ 1267 w 1267"/>
              <a:gd name="T11" fmla="*/ 88 h 177"/>
              <a:gd name="T12" fmla="*/ 1169 w 1267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7" h="177">
                <a:moveTo>
                  <a:pt x="1169" y="177"/>
                </a:moveTo>
                <a:lnTo>
                  <a:pt x="0" y="177"/>
                </a:lnTo>
                <a:lnTo>
                  <a:pt x="98" y="88"/>
                </a:lnTo>
                <a:lnTo>
                  <a:pt x="0" y="0"/>
                </a:lnTo>
                <a:lnTo>
                  <a:pt x="1169" y="0"/>
                </a:lnTo>
                <a:lnTo>
                  <a:pt x="1267" y="88"/>
                </a:lnTo>
                <a:lnTo>
                  <a:pt x="1169" y="177"/>
                </a:lnTo>
                <a:close/>
              </a:path>
            </a:pathLst>
          </a:cu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500688" y="2720182"/>
            <a:ext cx="85725" cy="90487"/>
          </a:xfrm>
          <a:prstGeom prst="ellipse">
            <a:avLst/>
          </a:prstGeom>
          <a:solidFill>
            <a:srgbClr val="B2D138"/>
          </a:solidFill>
          <a:ln w="19050"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6481763" y="2766219"/>
            <a:ext cx="2016125" cy="280988"/>
          </a:xfrm>
          <a:custGeom>
            <a:avLst/>
            <a:gdLst>
              <a:gd name="T0" fmla="*/ 1170 w 1270"/>
              <a:gd name="T1" fmla="*/ 177 h 177"/>
              <a:gd name="T2" fmla="*/ 0 w 1270"/>
              <a:gd name="T3" fmla="*/ 177 h 177"/>
              <a:gd name="T4" fmla="*/ 100 w 1270"/>
              <a:gd name="T5" fmla="*/ 88 h 177"/>
              <a:gd name="T6" fmla="*/ 0 w 1270"/>
              <a:gd name="T7" fmla="*/ 0 h 177"/>
              <a:gd name="T8" fmla="*/ 1170 w 1270"/>
              <a:gd name="T9" fmla="*/ 0 h 177"/>
              <a:gd name="T10" fmla="*/ 1270 w 1270"/>
              <a:gd name="T11" fmla="*/ 88 h 177"/>
              <a:gd name="T12" fmla="*/ 1170 w 1270"/>
              <a:gd name="T13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77">
                <a:moveTo>
                  <a:pt x="1170" y="177"/>
                </a:moveTo>
                <a:lnTo>
                  <a:pt x="0" y="177"/>
                </a:lnTo>
                <a:lnTo>
                  <a:pt x="100" y="88"/>
                </a:lnTo>
                <a:lnTo>
                  <a:pt x="0" y="0"/>
                </a:lnTo>
                <a:lnTo>
                  <a:pt x="1170" y="0"/>
                </a:lnTo>
                <a:lnTo>
                  <a:pt x="1270" y="88"/>
                </a:lnTo>
                <a:lnTo>
                  <a:pt x="1170" y="177"/>
                </a:lnTo>
                <a:close/>
              </a:path>
            </a:pathLst>
          </a:custGeom>
          <a:gradFill flip="none" rotWithShape="1">
            <a:gsLst>
              <a:gs pos="90000">
                <a:srgbClr val="108692"/>
              </a:gs>
              <a:gs pos="30000">
                <a:srgbClr val="16B2C1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08692"/>
                </a:gs>
                <a:gs pos="100000">
                  <a:srgbClr val="16B2C1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445375" y="2720182"/>
            <a:ext cx="88900" cy="90487"/>
          </a:xfrm>
          <a:prstGeom prst="ellipse">
            <a:avLst/>
          </a:prstGeom>
          <a:solidFill>
            <a:srgbClr val="16B2C1"/>
          </a:solidFill>
          <a:ln w="19050">
            <a:solidFill>
              <a:schemeClr val="bg1"/>
            </a:solidFill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 prstMaterial="softEdge">
            <a:bevelT w="0" h="0"/>
            <a:bevelB w="0"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915641" y="3396457"/>
            <a:ext cx="1496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850803" y="3396457"/>
            <a:ext cx="1496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816128" y="3396457"/>
            <a:ext cx="1496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749703" y="3396457"/>
            <a:ext cx="1496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412875" y="2824299"/>
            <a:ext cx="488950" cy="1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Impact" panose="020B0806030902050204" pitchFamily="34" charset="0"/>
              </a:rPr>
              <a:t>2012</a:t>
            </a:r>
            <a:endParaRPr lang="zh-CN" altLang="en-US" sz="1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355975" y="2824299"/>
            <a:ext cx="488950" cy="1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Impact" panose="020B0806030902050204" pitchFamily="34" charset="0"/>
              </a:rPr>
              <a:t>2013</a:t>
            </a:r>
            <a:endParaRPr lang="zh-CN" altLang="en-US" sz="1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5305425" y="2824299"/>
            <a:ext cx="488950" cy="1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Impact" panose="020B0806030902050204" pitchFamily="34" charset="0"/>
              </a:rPr>
              <a:t>2014</a:t>
            </a:r>
            <a:endParaRPr lang="zh-CN" altLang="en-US" sz="1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248525" y="2824299"/>
            <a:ext cx="488950" cy="1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Impact" panose="020B0806030902050204" pitchFamily="34" charset="0"/>
              </a:rPr>
              <a:t>2015</a:t>
            </a:r>
            <a:endParaRPr lang="zh-CN" altLang="en-US" sz="1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1555750" y="2004219"/>
            <a:ext cx="190500" cy="192088"/>
          </a:xfrm>
          <a:custGeom>
            <a:avLst/>
            <a:gdLst>
              <a:gd name="T0" fmla="*/ 3 w 60"/>
              <a:gd name="T1" fmla="*/ 0 h 60"/>
              <a:gd name="T2" fmla="*/ 60 w 60"/>
              <a:gd name="T3" fmla="*/ 2 h 60"/>
              <a:gd name="T4" fmla="*/ 60 w 60"/>
              <a:gd name="T5" fmla="*/ 58 h 60"/>
              <a:gd name="T6" fmla="*/ 58 w 60"/>
              <a:gd name="T7" fmla="*/ 60 h 60"/>
              <a:gd name="T8" fmla="*/ 0 w 60"/>
              <a:gd name="T9" fmla="*/ 58 h 60"/>
              <a:gd name="T10" fmla="*/ 0 w 60"/>
              <a:gd name="T11" fmla="*/ 2 h 60"/>
              <a:gd name="T12" fmla="*/ 31 w 60"/>
              <a:gd name="T13" fmla="*/ 44 h 60"/>
              <a:gd name="T14" fmla="*/ 33 w 60"/>
              <a:gd name="T15" fmla="*/ 49 h 60"/>
              <a:gd name="T16" fmla="*/ 47 w 60"/>
              <a:gd name="T17" fmla="*/ 48 h 60"/>
              <a:gd name="T18" fmla="*/ 46 w 60"/>
              <a:gd name="T19" fmla="*/ 35 h 60"/>
              <a:gd name="T20" fmla="*/ 37 w 60"/>
              <a:gd name="T21" fmla="*/ 34 h 60"/>
              <a:gd name="T22" fmla="*/ 47 w 60"/>
              <a:gd name="T23" fmla="*/ 29 h 60"/>
              <a:gd name="T24" fmla="*/ 34 w 60"/>
              <a:gd name="T25" fmla="*/ 24 h 60"/>
              <a:gd name="T26" fmla="*/ 35 w 60"/>
              <a:gd name="T27" fmla="*/ 39 h 60"/>
              <a:gd name="T28" fmla="*/ 42 w 60"/>
              <a:gd name="T29" fmla="*/ 38 h 60"/>
              <a:gd name="T30" fmla="*/ 42 w 60"/>
              <a:gd name="T31" fmla="*/ 46 h 60"/>
              <a:gd name="T32" fmla="*/ 37 w 60"/>
              <a:gd name="T33" fmla="*/ 46 h 60"/>
              <a:gd name="T34" fmla="*/ 31 w 60"/>
              <a:gd name="T35" fmla="*/ 44 h 60"/>
              <a:gd name="T36" fmla="*/ 23 w 60"/>
              <a:gd name="T37" fmla="*/ 51 h 60"/>
              <a:gd name="T38" fmla="*/ 19 w 60"/>
              <a:gd name="T39" fmla="*/ 24 h 60"/>
              <a:gd name="T40" fmla="*/ 11 w 60"/>
              <a:gd name="T41" fmla="*/ 31 h 60"/>
              <a:gd name="T42" fmla="*/ 18 w 60"/>
              <a:gd name="T43" fmla="*/ 31 h 60"/>
              <a:gd name="T44" fmla="*/ 23 w 60"/>
              <a:gd name="T45" fmla="*/ 51 h 60"/>
              <a:gd name="T46" fmla="*/ 5 w 60"/>
              <a:gd name="T47" fmla="*/ 15 h 60"/>
              <a:gd name="T48" fmla="*/ 56 w 60"/>
              <a:gd name="T49" fmla="*/ 5 h 60"/>
              <a:gd name="T50" fmla="*/ 51 w 60"/>
              <a:gd name="T51" fmla="*/ 8 h 60"/>
              <a:gd name="T52" fmla="*/ 47 w 60"/>
              <a:gd name="T53" fmla="*/ 8 h 60"/>
              <a:gd name="T54" fmla="*/ 39 w 60"/>
              <a:gd name="T55" fmla="*/ 5 h 60"/>
              <a:gd name="T56" fmla="*/ 37 w 60"/>
              <a:gd name="T57" fmla="*/ 10 h 60"/>
              <a:gd name="T58" fmla="*/ 34 w 60"/>
              <a:gd name="T59" fmla="*/ 5 h 60"/>
              <a:gd name="T60" fmla="*/ 26 w 60"/>
              <a:gd name="T61" fmla="*/ 8 h 60"/>
              <a:gd name="T62" fmla="*/ 22 w 60"/>
              <a:gd name="T63" fmla="*/ 8 h 60"/>
              <a:gd name="T64" fmla="*/ 14 w 60"/>
              <a:gd name="T65" fmla="*/ 5 h 60"/>
              <a:gd name="T66" fmla="*/ 12 w 60"/>
              <a:gd name="T67" fmla="*/ 10 h 60"/>
              <a:gd name="T68" fmla="*/ 10 w 60"/>
              <a:gd name="T69" fmla="*/ 5 h 60"/>
              <a:gd name="T70" fmla="*/ 5 w 60"/>
              <a:gd name="T71" fmla="*/ 15 h 60"/>
              <a:gd name="T72" fmla="*/ 56 w 60"/>
              <a:gd name="T73" fmla="*/ 18 h 60"/>
              <a:gd name="T74" fmla="*/ 5 w 60"/>
              <a:gd name="T75" fmla="*/ 55 h 60"/>
              <a:gd name="T76" fmla="*/ 56 w 60"/>
              <a:gd name="T77" fmla="*/ 1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" h="6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9"/>
                  <a:pt x="59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1" y="46"/>
                  <a:pt x="32" y="48"/>
                  <a:pt x="33" y="49"/>
                </a:cubicBezTo>
                <a:cubicBezTo>
                  <a:pt x="35" y="50"/>
                  <a:pt x="37" y="51"/>
                  <a:pt x="40" y="51"/>
                </a:cubicBezTo>
                <a:cubicBezTo>
                  <a:pt x="43" y="51"/>
                  <a:pt x="45" y="50"/>
                  <a:pt x="47" y="48"/>
                </a:cubicBezTo>
                <a:cubicBezTo>
                  <a:pt x="48" y="46"/>
                  <a:pt x="49" y="44"/>
                  <a:pt x="49" y="42"/>
                </a:cubicBezTo>
                <a:cubicBezTo>
                  <a:pt x="49" y="39"/>
                  <a:pt x="48" y="37"/>
                  <a:pt x="46" y="35"/>
                </a:cubicBezTo>
                <a:cubicBezTo>
                  <a:pt x="45" y="34"/>
                  <a:pt x="43" y="33"/>
                  <a:pt x="41" y="33"/>
                </a:cubicBezTo>
                <a:cubicBezTo>
                  <a:pt x="39" y="33"/>
                  <a:pt x="38" y="33"/>
                  <a:pt x="37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7" y="38"/>
                  <a:pt x="38" y="37"/>
                  <a:pt x="39" y="37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9"/>
                  <a:pt x="43" y="40"/>
                  <a:pt x="43" y="42"/>
                </a:cubicBezTo>
                <a:cubicBezTo>
                  <a:pt x="43" y="44"/>
                  <a:pt x="43" y="45"/>
                  <a:pt x="42" y="46"/>
                </a:cubicBezTo>
                <a:cubicBezTo>
                  <a:pt x="42" y="47"/>
                  <a:pt x="41" y="47"/>
                  <a:pt x="40" y="47"/>
                </a:cubicBezTo>
                <a:cubicBezTo>
                  <a:pt x="39" y="47"/>
                  <a:pt x="38" y="47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23" y="51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24"/>
                  <a:pt x="23" y="24"/>
                  <a:pt x="23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6"/>
                  <a:pt x="17" y="27"/>
                  <a:pt x="16" y="28"/>
                </a:cubicBezTo>
                <a:cubicBezTo>
                  <a:pt x="14" y="29"/>
                  <a:pt x="13" y="30"/>
                  <a:pt x="11" y="31"/>
                </a:cubicBezTo>
                <a:cubicBezTo>
                  <a:pt x="11" y="35"/>
                  <a:pt x="11" y="35"/>
                  <a:pt x="11" y="35"/>
                </a:cubicBezTo>
                <a:cubicBezTo>
                  <a:pt x="14" y="34"/>
                  <a:pt x="16" y="33"/>
                  <a:pt x="18" y="31"/>
                </a:cubicBezTo>
                <a:cubicBezTo>
                  <a:pt x="18" y="51"/>
                  <a:pt x="18" y="51"/>
                  <a:pt x="18" y="51"/>
                </a:cubicBezTo>
                <a:cubicBezTo>
                  <a:pt x="23" y="51"/>
                  <a:pt x="23" y="51"/>
                  <a:pt x="23" y="51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0" y="10"/>
                  <a:pt x="49" y="10"/>
                </a:cubicBezTo>
                <a:cubicBezTo>
                  <a:pt x="48" y="10"/>
                  <a:pt x="47" y="9"/>
                  <a:pt x="47" y="8"/>
                </a:cubicBezTo>
                <a:cubicBezTo>
                  <a:pt x="47" y="5"/>
                  <a:pt x="47" y="5"/>
                  <a:pt x="47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8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2" y="9"/>
                  <a:pt x="22" y="8"/>
                </a:cubicBezTo>
                <a:cubicBezTo>
                  <a:pt x="22" y="5"/>
                  <a:pt x="22" y="5"/>
                  <a:pt x="2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3" y="10"/>
                  <a:pt x="12" y="10"/>
                </a:cubicBezTo>
                <a:cubicBezTo>
                  <a:pt x="11" y="10"/>
                  <a:pt x="10" y="9"/>
                  <a:pt x="10" y="8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"/>
                  <a:pt x="5" y="15"/>
                  <a:pt x="5" y="15"/>
                </a:cubicBezTo>
                <a:close/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55"/>
                  <a:pt x="5" y="55"/>
                  <a:pt x="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18"/>
                  <a:pt x="56" y="18"/>
                  <a:pt x="5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5449888" y="2004219"/>
            <a:ext cx="190500" cy="192088"/>
          </a:xfrm>
          <a:custGeom>
            <a:avLst/>
            <a:gdLst>
              <a:gd name="T0" fmla="*/ 54 w 60"/>
              <a:gd name="T1" fmla="*/ 17 h 60"/>
              <a:gd name="T2" fmla="*/ 54 w 60"/>
              <a:gd name="T3" fmla="*/ 25 h 60"/>
              <a:gd name="T4" fmla="*/ 54 w 60"/>
              <a:gd name="T5" fmla="*/ 35 h 60"/>
              <a:gd name="T6" fmla="*/ 44 w 60"/>
              <a:gd name="T7" fmla="*/ 51 h 60"/>
              <a:gd name="T8" fmla="*/ 35 w 60"/>
              <a:gd name="T9" fmla="*/ 55 h 60"/>
              <a:gd name="T10" fmla="*/ 25 w 60"/>
              <a:gd name="T11" fmla="*/ 55 h 60"/>
              <a:gd name="T12" fmla="*/ 4 w 60"/>
              <a:gd name="T13" fmla="*/ 30 h 60"/>
              <a:gd name="T14" fmla="*/ 25 w 60"/>
              <a:gd name="T15" fmla="*/ 5 h 60"/>
              <a:gd name="T16" fmla="*/ 35 w 60"/>
              <a:gd name="T17" fmla="*/ 5 h 60"/>
              <a:gd name="T18" fmla="*/ 42 w 60"/>
              <a:gd name="T19" fmla="*/ 6 h 60"/>
              <a:gd name="T20" fmla="*/ 36 w 60"/>
              <a:gd name="T21" fmla="*/ 1 h 60"/>
              <a:gd name="T22" fmla="*/ 24 w 60"/>
              <a:gd name="T23" fmla="*/ 1 h 60"/>
              <a:gd name="T24" fmla="*/ 13 w 60"/>
              <a:gd name="T25" fmla="*/ 5 h 60"/>
              <a:gd name="T26" fmla="*/ 0 w 60"/>
              <a:gd name="T27" fmla="*/ 36 h 60"/>
              <a:gd name="T28" fmla="*/ 36 w 60"/>
              <a:gd name="T29" fmla="*/ 59 h 60"/>
              <a:gd name="T30" fmla="*/ 46 w 60"/>
              <a:gd name="T31" fmla="*/ 55 h 60"/>
              <a:gd name="T32" fmla="*/ 59 w 60"/>
              <a:gd name="T33" fmla="*/ 36 h 60"/>
              <a:gd name="T34" fmla="*/ 59 w 60"/>
              <a:gd name="T35" fmla="*/ 24 h 60"/>
              <a:gd name="T36" fmla="*/ 41 w 60"/>
              <a:gd name="T37" fmla="*/ 11 h 60"/>
              <a:gd name="T38" fmla="*/ 40 w 60"/>
              <a:gd name="T39" fmla="*/ 12 h 60"/>
              <a:gd name="T40" fmla="*/ 36 w 60"/>
              <a:gd name="T41" fmla="*/ 21 h 60"/>
              <a:gd name="T42" fmla="*/ 18 w 60"/>
              <a:gd name="T43" fmla="*/ 30 h 60"/>
              <a:gd name="T44" fmla="*/ 41 w 60"/>
              <a:gd name="T45" fmla="*/ 30 h 60"/>
              <a:gd name="T46" fmla="*/ 42 w 60"/>
              <a:gd name="T47" fmla="*/ 19 h 60"/>
              <a:gd name="T48" fmla="*/ 49 w 60"/>
              <a:gd name="T49" fmla="*/ 19 h 60"/>
              <a:gd name="T50" fmla="*/ 59 w 60"/>
              <a:gd name="T51" fmla="*/ 8 h 60"/>
              <a:gd name="T52" fmla="*/ 58 w 60"/>
              <a:gd name="T53" fmla="*/ 6 h 60"/>
              <a:gd name="T54" fmla="*/ 54 w 60"/>
              <a:gd name="T55" fmla="*/ 1 h 60"/>
              <a:gd name="T56" fmla="*/ 51 w 60"/>
              <a:gd name="T57" fmla="*/ 0 h 60"/>
              <a:gd name="T58" fmla="*/ 41 w 60"/>
              <a:gd name="T59" fmla="*/ 11 h 60"/>
              <a:gd name="T60" fmla="*/ 30 w 60"/>
              <a:gd name="T61" fmla="*/ 39 h 60"/>
              <a:gd name="T62" fmla="*/ 30 w 60"/>
              <a:gd name="T63" fmla="*/ 22 h 60"/>
              <a:gd name="T64" fmla="*/ 30 w 60"/>
              <a:gd name="T65" fmla="*/ 28 h 60"/>
              <a:gd name="T66" fmla="*/ 27 w 60"/>
              <a:gd name="T67" fmla="*/ 30 h 60"/>
              <a:gd name="T68" fmla="*/ 32 w 60"/>
              <a:gd name="T69" fmla="*/ 30 h 60"/>
              <a:gd name="T70" fmla="*/ 36 w 60"/>
              <a:gd name="T71" fmla="*/ 25 h 60"/>
              <a:gd name="T72" fmla="*/ 30 w 60"/>
              <a:gd name="T73" fmla="*/ 39 h 60"/>
              <a:gd name="T74" fmla="*/ 53 w 60"/>
              <a:gd name="T75" fmla="*/ 9 h 60"/>
              <a:gd name="T76" fmla="*/ 47 w 60"/>
              <a:gd name="T77" fmla="*/ 17 h 60"/>
              <a:gd name="T78" fmla="*/ 53 w 60"/>
              <a:gd name="T79" fmla="*/ 9 h 60"/>
              <a:gd name="T80" fmla="*/ 43 w 60"/>
              <a:gd name="T81" fmla="*/ 12 h 60"/>
              <a:gd name="T82" fmla="*/ 51 w 60"/>
              <a:gd name="T83" fmla="*/ 7 h 60"/>
              <a:gd name="T84" fmla="*/ 43 w 60"/>
              <a:gd name="T85" fmla="*/ 12 h 60"/>
              <a:gd name="T86" fmla="*/ 26 w 60"/>
              <a:gd name="T87" fmla="*/ 13 h 60"/>
              <a:gd name="T88" fmla="*/ 33 w 60"/>
              <a:gd name="T89" fmla="*/ 13 h 60"/>
              <a:gd name="T90" fmla="*/ 38 w 60"/>
              <a:gd name="T91" fmla="*/ 13 h 60"/>
              <a:gd name="T92" fmla="*/ 34 w 60"/>
              <a:gd name="T93" fmla="*/ 10 h 60"/>
              <a:gd name="T94" fmla="*/ 26 w 60"/>
              <a:gd name="T95" fmla="*/ 10 h 60"/>
              <a:gd name="T96" fmla="*/ 10 w 60"/>
              <a:gd name="T97" fmla="*/ 34 h 60"/>
              <a:gd name="T98" fmla="*/ 30 w 60"/>
              <a:gd name="T99" fmla="*/ 50 h 60"/>
              <a:gd name="T100" fmla="*/ 37 w 60"/>
              <a:gd name="T101" fmla="*/ 49 h 60"/>
              <a:gd name="T102" fmla="*/ 50 w 60"/>
              <a:gd name="T103" fmla="*/ 30 h 60"/>
              <a:gd name="T104" fmla="*/ 48 w 60"/>
              <a:gd name="T105" fmla="*/ 22 h 60"/>
              <a:gd name="T106" fmla="*/ 46 w 60"/>
              <a:gd name="T107" fmla="*/ 23 h 60"/>
              <a:gd name="T108" fmla="*/ 47 w 60"/>
              <a:gd name="T109" fmla="*/ 30 h 60"/>
              <a:gd name="T110" fmla="*/ 26 w 60"/>
              <a:gd name="T111" fmla="*/ 47 h 60"/>
              <a:gd name="T112" fmla="*/ 12 w 60"/>
              <a:gd name="T113" fmla="*/ 30 h 60"/>
              <a:gd name="T114" fmla="*/ 26 w 60"/>
              <a:gd name="T115" fmla="*/ 1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" h="60">
                <a:moveTo>
                  <a:pt x="57" y="19"/>
                </a:moveTo>
                <a:cubicBezTo>
                  <a:pt x="57" y="17"/>
                  <a:pt x="55" y="17"/>
                  <a:pt x="54" y="17"/>
                </a:cubicBezTo>
                <a:cubicBezTo>
                  <a:pt x="53" y="18"/>
                  <a:pt x="52" y="19"/>
                  <a:pt x="53" y="20"/>
                </a:cubicBezTo>
                <a:cubicBezTo>
                  <a:pt x="54" y="22"/>
                  <a:pt x="54" y="23"/>
                  <a:pt x="54" y="25"/>
                </a:cubicBezTo>
                <a:cubicBezTo>
                  <a:pt x="55" y="27"/>
                  <a:pt x="55" y="28"/>
                  <a:pt x="55" y="30"/>
                </a:cubicBezTo>
                <a:cubicBezTo>
                  <a:pt x="55" y="32"/>
                  <a:pt x="55" y="34"/>
                  <a:pt x="54" y="35"/>
                </a:cubicBezTo>
                <a:cubicBezTo>
                  <a:pt x="54" y="37"/>
                  <a:pt x="54" y="39"/>
                  <a:pt x="53" y="40"/>
                </a:cubicBezTo>
                <a:cubicBezTo>
                  <a:pt x="51" y="45"/>
                  <a:pt x="48" y="48"/>
                  <a:pt x="44" y="51"/>
                </a:cubicBezTo>
                <a:cubicBezTo>
                  <a:pt x="42" y="52"/>
                  <a:pt x="41" y="53"/>
                  <a:pt x="39" y="54"/>
                </a:cubicBezTo>
                <a:cubicBezTo>
                  <a:pt x="38" y="54"/>
                  <a:pt x="36" y="55"/>
                  <a:pt x="35" y="55"/>
                </a:cubicBezTo>
                <a:cubicBezTo>
                  <a:pt x="33" y="55"/>
                  <a:pt x="31" y="55"/>
                  <a:pt x="30" y="55"/>
                </a:cubicBezTo>
                <a:cubicBezTo>
                  <a:pt x="28" y="55"/>
                  <a:pt x="26" y="55"/>
                  <a:pt x="25" y="55"/>
                </a:cubicBezTo>
                <a:cubicBezTo>
                  <a:pt x="15" y="53"/>
                  <a:pt x="7" y="45"/>
                  <a:pt x="5" y="35"/>
                </a:cubicBezTo>
                <a:cubicBezTo>
                  <a:pt x="4" y="34"/>
                  <a:pt x="4" y="32"/>
                  <a:pt x="4" y="30"/>
                </a:cubicBezTo>
                <a:cubicBezTo>
                  <a:pt x="4" y="20"/>
                  <a:pt x="10" y="11"/>
                  <a:pt x="20" y="7"/>
                </a:cubicBezTo>
                <a:cubicBezTo>
                  <a:pt x="21" y="6"/>
                  <a:pt x="23" y="6"/>
                  <a:pt x="25" y="5"/>
                </a:cubicBezTo>
                <a:cubicBezTo>
                  <a:pt x="26" y="5"/>
                  <a:pt x="28" y="5"/>
                  <a:pt x="30" y="5"/>
                </a:cubicBezTo>
                <a:cubicBezTo>
                  <a:pt x="31" y="5"/>
                  <a:pt x="33" y="5"/>
                  <a:pt x="35" y="5"/>
                </a:cubicBezTo>
                <a:cubicBezTo>
                  <a:pt x="36" y="6"/>
                  <a:pt x="38" y="6"/>
                  <a:pt x="39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3" y="4"/>
                  <a:pt x="42" y="3"/>
                  <a:pt x="41" y="3"/>
                </a:cubicBezTo>
                <a:cubicBezTo>
                  <a:pt x="39" y="2"/>
                  <a:pt x="38" y="1"/>
                  <a:pt x="36" y="1"/>
                </a:cubicBezTo>
                <a:cubicBezTo>
                  <a:pt x="34" y="0"/>
                  <a:pt x="32" y="0"/>
                  <a:pt x="30" y="0"/>
                </a:cubicBezTo>
                <a:cubicBezTo>
                  <a:pt x="28" y="0"/>
                  <a:pt x="26" y="0"/>
                  <a:pt x="24" y="1"/>
                </a:cubicBezTo>
                <a:cubicBezTo>
                  <a:pt x="22" y="1"/>
                  <a:pt x="20" y="2"/>
                  <a:pt x="18" y="3"/>
                </a:cubicBezTo>
                <a:cubicBezTo>
                  <a:pt x="16" y="3"/>
                  <a:pt x="14" y="4"/>
                  <a:pt x="13" y="5"/>
                </a:cubicBezTo>
                <a:cubicBezTo>
                  <a:pt x="5" y="11"/>
                  <a:pt x="0" y="20"/>
                  <a:pt x="0" y="30"/>
                </a:cubicBezTo>
                <a:cubicBezTo>
                  <a:pt x="0" y="32"/>
                  <a:pt x="0" y="34"/>
                  <a:pt x="0" y="36"/>
                </a:cubicBezTo>
                <a:cubicBezTo>
                  <a:pt x="3" y="50"/>
                  <a:pt x="15" y="60"/>
                  <a:pt x="30" y="60"/>
                </a:cubicBezTo>
                <a:cubicBezTo>
                  <a:pt x="32" y="60"/>
                  <a:pt x="34" y="60"/>
                  <a:pt x="36" y="59"/>
                </a:cubicBezTo>
                <a:cubicBezTo>
                  <a:pt x="38" y="59"/>
                  <a:pt x="39" y="59"/>
                  <a:pt x="41" y="58"/>
                </a:cubicBezTo>
                <a:cubicBezTo>
                  <a:pt x="43" y="57"/>
                  <a:pt x="45" y="56"/>
                  <a:pt x="46" y="55"/>
                </a:cubicBezTo>
                <a:cubicBezTo>
                  <a:pt x="51" y="52"/>
                  <a:pt x="55" y="47"/>
                  <a:pt x="57" y="42"/>
                </a:cubicBezTo>
                <a:cubicBezTo>
                  <a:pt x="58" y="40"/>
                  <a:pt x="59" y="38"/>
                  <a:pt x="59" y="36"/>
                </a:cubicBezTo>
                <a:cubicBezTo>
                  <a:pt x="59" y="34"/>
                  <a:pt x="60" y="32"/>
                  <a:pt x="60" y="30"/>
                </a:cubicBezTo>
                <a:cubicBezTo>
                  <a:pt x="60" y="28"/>
                  <a:pt x="59" y="26"/>
                  <a:pt x="59" y="24"/>
                </a:cubicBezTo>
                <a:cubicBezTo>
                  <a:pt x="59" y="22"/>
                  <a:pt x="58" y="20"/>
                  <a:pt x="57" y="19"/>
                </a:cubicBezTo>
                <a:close/>
                <a:moveTo>
                  <a:pt x="41" y="11"/>
                </a:moveTo>
                <a:cubicBezTo>
                  <a:pt x="41" y="11"/>
                  <a:pt x="41" y="11"/>
                  <a:pt x="41" y="11"/>
                </a:cubicBezTo>
                <a:cubicBezTo>
                  <a:pt x="40" y="11"/>
                  <a:pt x="40" y="11"/>
                  <a:pt x="40" y="12"/>
                </a:cubicBezTo>
                <a:cubicBezTo>
                  <a:pt x="40" y="18"/>
                  <a:pt x="40" y="18"/>
                  <a:pt x="40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0"/>
                  <a:pt x="32" y="19"/>
                  <a:pt x="30" y="19"/>
                </a:cubicBezTo>
                <a:cubicBezTo>
                  <a:pt x="23" y="19"/>
                  <a:pt x="18" y="24"/>
                  <a:pt x="18" y="30"/>
                </a:cubicBezTo>
                <a:cubicBezTo>
                  <a:pt x="18" y="36"/>
                  <a:pt x="23" y="41"/>
                  <a:pt x="30" y="41"/>
                </a:cubicBezTo>
                <a:cubicBezTo>
                  <a:pt x="36" y="41"/>
                  <a:pt x="41" y="36"/>
                  <a:pt x="41" y="30"/>
                </a:cubicBezTo>
                <a:cubicBezTo>
                  <a:pt x="41" y="28"/>
                  <a:pt x="40" y="25"/>
                  <a:pt x="38" y="23"/>
                </a:cubicBezTo>
                <a:cubicBezTo>
                  <a:pt x="42" y="19"/>
                  <a:pt x="42" y="19"/>
                  <a:pt x="42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9" y="8"/>
                  <a:pt x="59" y="8"/>
                  <a:pt x="59" y="8"/>
                </a:cubicBezTo>
                <a:cubicBezTo>
                  <a:pt x="60" y="8"/>
                  <a:pt x="60" y="7"/>
                  <a:pt x="59" y="6"/>
                </a:cubicBezTo>
                <a:cubicBezTo>
                  <a:pt x="59" y="6"/>
                  <a:pt x="59" y="6"/>
                  <a:pt x="58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1"/>
                  <a:pt x="54" y="1"/>
                  <a:pt x="53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  <a:moveTo>
                  <a:pt x="30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39"/>
                  <a:pt x="21" y="35"/>
                  <a:pt x="21" y="30"/>
                </a:cubicBezTo>
                <a:cubicBezTo>
                  <a:pt x="21" y="26"/>
                  <a:pt x="25" y="22"/>
                  <a:pt x="30" y="22"/>
                </a:cubicBezTo>
                <a:cubicBezTo>
                  <a:pt x="31" y="22"/>
                  <a:pt x="33" y="22"/>
                  <a:pt x="34" y="23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1"/>
                  <a:pt x="28" y="32"/>
                  <a:pt x="30" y="32"/>
                </a:cubicBezTo>
                <a:cubicBezTo>
                  <a:pt x="31" y="32"/>
                  <a:pt x="32" y="31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7"/>
                  <a:pt x="38" y="28"/>
                  <a:pt x="38" y="30"/>
                </a:cubicBezTo>
                <a:cubicBezTo>
                  <a:pt x="38" y="35"/>
                  <a:pt x="34" y="39"/>
                  <a:pt x="30" y="39"/>
                </a:cubicBezTo>
                <a:close/>
                <a:moveTo>
                  <a:pt x="53" y="9"/>
                </a:moveTo>
                <a:cubicBezTo>
                  <a:pt x="53" y="9"/>
                  <a:pt x="53" y="9"/>
                  <a:pt x="53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47" y="17"/>
                  <a:pt x="47" y="17"/>
                  <a:pt x="47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53" y="9"/>
                  <a:pt x="53" y="9"/>
                  <a:pt x="53" y="9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7"/>
                  <a:pt x="51" y="7"/>
                  <a:pt x="51" y="7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2"/>
                  <a:pt x="43" y="12"/>
                  <a:pt x="43" y="12"/>
                </a:cubicBezTo>
                <a:close/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8" y="13"/>
                  <a:pt x="30" y="13"/>
                </a:cubicBezTo>
                <a:cubicBezTo>
                  <a:pt x="31" y="13"/>
                  <a:pt x="32" y="13"/>
                  <a:pt x="33" y="13"/>
                </a:cubicBezTo>
                <a:cubicBezTo>
                  <a:pt x="34" y="13"/>
                  <a:pt x="35" y="14"/>
                  <a:pt x="36" y="14"/>
                </a:cubicBezTo>
                <a:cubicBezTo>
                  <a:pt x="37" y="14"/>
                  <a:pt x="38" y="14"/>
                  <a:pt x="38" y="13"/>
                </a:cubicBezTo>
                <a:cubicBezTo>
                  <a:pt x="38" y="13"/>
                  <a:pt x="38" y="12"/>
                  <a:pt x="37" y="12"/>
                </a:cubicBezTo>
                <a:cubicBezTo>
                  <a:pt x="36" y="11"/>
                  <a:pt x="35" y="11"/>
                  <a:pt x="34" y="10"/>
                </a:cubicBezTo>
                <a:cubicBezTo>
                  <a:pt x="32" y="10"/>
                  <a:pt x="31" y="10"/>
                  <a:pt x="30" y="10"/>
                </a:cubicBezTo>
                <a:cubicBezTo>
                  <a:pt x="28" y="10"/>
                  <a:pt x="27" y="10"/>
                  <a:pt x="26" y="10"/>
                </a:cubicBezTo>
                <a:cubicBezTo>
                  <a:pt x="16" y="12"/>
                  <a:pt x="10" y="21"/>
                  <a:pt x="10" y="30"/>
                </a:cubicBezTo>
                <a:cubicBezTo>
                  <a:pt x="10" y="32"/>
                  <a:pt x="10" y="33"/>
                  <a:pt x="10" y="34"/>
                </a:cubicBezTo>
                <a:cubicBezTo>
                  <a:pt x="11" y="42"/>
                  <a:pt x="18" y="48"/>
                  <a:pt x="26" y="50"/>
                </a:cubicBezTo>
                <a:cubicBezTo>
                  <a:pt x="27" y="50"/>
                  <a:pt x="28" y="50"/>
                  <a:pt x="30" y="50"/>
                </a:cubicBezTo>
                <a:cubicBezTo>
                  <a:pt x="31" y="50"/>
                  <a:pt x="32" y="50"/>
                  <a:pt x="34" y="50"/>
                </a:cubicBezTo>
                <a:cubicBezTo>
                  <a:pt x="35" y="50"/>
                  <a:pt x="36" y="49"/>
                  <a:pt x="37" y="49"/>
                </a:cubicBezTo>
                <a:cubicBezTo>
                  <a:pt x="44" y="46"/>
                  <a:pt x="48" y="41"/>
                  <a:pt x="49" y="34"/>
                </a:cubicBezTo>
                <a:cubicBezTo>
                  <a:pt x="50" y="33"/>
                  <a:pt x="50" y="32"/>
                  <a:pt x="50" y="30"/>
                </a:cubicBezTo>
                <a:cubicBezTo>
                  <a:pt x="50" y="29"/>
                  <a:pt x="50" y="27"/>
                  <a:pt x="49" y="26"/>
                </a:cubicBezTo>
                <a:cubicBezTo>
                  <a:pt x="49" y="25"/>
                  <a:pt x="49" y="24"/>
                  <a:pt x="48" y="22"/>
                </a:cubicBezTo>
                <a:cubicBezTo>
                  <a:pt x="48" y="22"/>
                  <a:pt x="47" y="21"/>
                  <a:pt x="46" y="22"/>
                </a:cubicBezTo>
                <a:cubicBezTo>
                  <a:pt x="46" y="22"/>
                  <a:pt x="45" y="23"/>
                  <a:pt x="46" y="23"/>
                </a:cubicBezTo>
                <a:cubicBezTo>
                  <a:pt x="46" y="24"/>
                  <a:pt x="46" y="26"/>
                  <a:pt x="47" y="27"/>
                </a:cubicBezTo>
                <a:cubicBezTo>
                  <a:pt x="47" y="28"/>
                  <a:pt x="47" y="29"/>
                  <a:pt x="47" y="30"/>
                </a:cubicBezTo>
                <a:cubicBezTo>
                  <a:pt x="47" y="40"/>
                  <a:pt x="39" y="47"/>
                  <a:pt x="30" y="47"/>
                </a:cubicBezTo>
                <a:cubicBezTo>
                  <a:pt x="28" y="47"/>
                  <a:pt x="27" y="47"/>
                  <a:pt x="26" y="47"/>
                </a:cubicBezTo>
                <a:cubicBezTo>
                  <a:pt x="19" y="46"/>
                  <a:pt x="14" y="40"/>
                  <a:pt x="13" y="34"/>
                </a:cubicBezTo>
                <a:cubicBezTo>
                  <a:pt x="12" y="33"/>
                  <a:pt x="12" y="31"/>
                  <a:pt x="12" y="30"/>
                </a:cubicBezTo>
                <a:cubicBezTo>
                  <a:pt x="12" y="29"/>
                  <a:pt x="12" y="28"/>
                  <a:pt x="13" y="27"/>
                </a:cubicBezTo>
                <a:cubicBezTo>
                  <a:pt x="14" y="20"/>
                  <a:pt x="19" y="15"/>
                  <a:pt x="26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3513138" y="2001044"/>
            <a:ext cx="168275" cy="198438"/>
          </a:xfrm>
          <a:custGeom>
            <a:avLst/>
            <a:gdLst>
              <a:gd name="T0" fmla="*/ 11 w 53"/>
              <a:gd name="T1" fmla="*/ 37 h 62"/>
              <a:gd name="T2" fmla="*/ 15 w 53"/>
              <a:gd name="T3" fmla="*/ 37 h 62"/>
              <a:gd name="T4" fmla="*/ 13 w 53"/>
              <a:gd name="T5" fmla="*/ 44 h 62"/>
              <a:gd name="T6" fmla="*/ 11 w 53"/>
              <a:gd name="T7" fmla="*/ 46 h 62"/>
              <a:gd name="T8" fmla="*/ 15 w 53"/>
              <a:gd name="T9" fmla="*/ 46 h 62"/>
              <a:gd name="T10" fmla="*/ 13 w 53"/>
              <a:gd name="T11" fmla="*/ 24 h 62"/>
              <a:gd name="T12" fmla="*/ 11 w 53"/>
              <a:gd name="T13" fmla="*/ 27 h 62"/>
              <a:gd name="T14" fmla="*/ 15 w 53"/>
              <a:gd name="T15" fmla="*/ 27 h 62"/>
              <a:gd name="T16" fmla="*/ 50 w 53"/>
              <a:gd name="T17" fmla="*/ 10 h 62"/>
              <a:gd name="T18" fmla="*/ 44 w 53"/>
              <a:gd name="T19" fmla="*/ 10 h 62"/>
              <a:gd name="T20" fmla="*/ 43 w 53"/>
              <a:gd name="T21" fmla="*/ 7 h 62"/>
              <a:gd name="T22" fmla="*/ 33 w 53"/>
              <a:gd name="T23" fmla="*/ 3 h 62"/>
              <a:gd name="T24" fmla="*/ 20 w 53"/>
              <a:gd name="T25" fmla="*/ 3 h 62"/>
              <a:gd name="T26" fmla="*/ 10 w 53"/>
              <a:gd name="T27" fmla="*/ 7 h 62"/>
              <a:gd name="T28" fmla="*/ 9 w 53"/>
              <a:gd name="T29" fmla="*/ 10 h 62"/>
              <a:gd name="T30" fmla="*/ 0 w 53"/>
              <a:gd name="T31" fmla="*/ 12 h 62"/>
              <a:gd name="T32" fmla="*/ 3 w 53"/>
              <a:gd name="T33" fmla="*/ 62 h 62"/>
              <a:gd name="T34" fmla="*/ 53 w 53"/>
              <a:gd name="T35" fmla="*/ 59 h 62"/>
              <a:gd name="T36" fmla="*/ 50 w 53"/>
              <a:gd name="T37" fmla="*/ 10 h 62"/>
              <a:gd name="T38" fmla="*/ 22 w 53"/>
              <a:gd name="T39" fmla="*/ 5 h 62"/>
              <a:gd name="T40" fmla="*/ 31 w 53"/>
              <a:gd name="T41" fmla="*/ 5 h 62"/>
              <a:gd name="T42" fmla="*/ 21 w 53"/>
              <a:gd name="T43" fmla="*/ 7 h 62"/>
              <a:gd name="T44" fmla="*/ 12 w 53"/>
              <a:gd name="T45" fmla="*/ 10 h 62"/>
              <a:gd name="T46" fmla="*/ 41 w 53"/>
              <a:gd name="T47" fmla="*/ 10 h 62"/>
              <a:gd name="T48" fmla="*/ 12 w 53"/>
              <a:gd name="T49" fmla="*/ 14 h 62"/>
              <a:gd name="T50" fmla="*/ 48 w 53"/>
              <a:gd name="T51" fmla="*/ 57 h 62"/>
              <a:gd name="T52" fmla="*/ 5 w 53"/>
              <a:gd name="T53" fmla="*/ 57 h 62"/>
              <a:gd name="T54" fmla="*/ 9 w 53"/>
              <a:gd name="T55" fmla="*/ 14 h 62"/>
              <a:gd name="T56" fmla="*/ 10 w 53"/>
              <a:gd name="T57" fmla="*/ 17 h 62"/>
              <a:gd name="T58" fmla="*/ 44 w 53"/>
              <a:gd name="T59" fmla="*/ 16 h 62"/>
              <a:gd name="T60" fmla="*/ 48 w 53"/>
              <a:gd name="T61" fmla="*/ 14 h 62"/>
              <a:gd name="T62" fmla="*/ 40 w 53"/>
              <a:gd name="T63" fmla="*/ 25 h 62"/>
              <a:gd name="T64" fmla="*/ 20 w 53"/>
              <a:gd name="T65" fmla="*/ 25 h 62"/>
              <a:gd name="T66" fmla="*/ 20 w 53"/>
              <a:gd name="T67" fmla="*/ 28 h 62"/>
              <a:gd name="T68" fmla="*/ 41 w 53"/>
              <a:gd name="T69" fmla="*/ 27 h 62"/>
              <a:gd name="T70" fmla="*/ 40 w 53"/>
              <a:gd name="T71" fmla="*/ 45 h 62"/>
              <a:gd name="T72" fmla="*/ 20 w 53"/>
              <a:gd name="T73" fmla="*/ 45 h 62"/>
              <a:gd name="T74" fmla="*/ 20 w 53"/>
              <a:gd name="T75" fmla="*/ 48 h 62"/>
              <a:gd name="T76" fmla="*/ 41 w 53"/>
              <a:gd name="T77" fmla="*/ 46 h 62"/>
              <a:gd name="T78" fmla="*/ 40 w 53"/>
              <a:gd name="T79" fmla="*/ 35 h 62"/>
              <a:gd name="T80" fmla="*/ 20 w 53"/>
              <a:gd name="T81" fmla="*/ 35 h 62"/>
              <a:gd name="T82" fmla="*/ 20 w 53"/>
              <a:gd name="T83" fmla="*/ 38 h 62"/>
              <a:gd name="T84" fmla="*/ 41 w 53"/>
              <a:gd name="T85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62">
                <a:moveTo>
                  <a:pt x="13" y="34"/>
                </a:moveTo>
                <a:cubicBezTo>
                  <a:pt x="12" y="34"/>
                  <a:pt x="11" y="35"/>
                  <a:pt x="11" y="37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39"/>
                  <a:pt x="15" y="38"/>
                  <a:pt x="15" y="37"/>
                </a:cubicBezTo>
                <a:cubicBezTo>
                  <a:pt x="15" y="35"/>
                  <a:pt x="14" y="34"/>
                  <a:pt x="13" y="34"/>
                </a:cubicBezTo>
                <a:close/>
                <a:moveTo>
                  <a:pt x="13" y="44"/>
                </a:move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1" y="45"/>
                  <a:pt x="11" y="46"/>
                </a:cubicBezTo>
                <a:cubicBezTo>
                  <a:pt x="11" y="48"/>
                  <a:pt x="12" y="49"/>
                  <a:pt x="13" y="49"/>
                </a:cubicBezTo>
                <a:cubicBezTo>
                  <a:pt x="14" y="49"/>
                  <a:pt x="15" y="48"/>
                  <a:pt x="15" y="46"/>
                </a:cubicBezTo>
                <a:cubicBezTo>
                  <a:pt x="15" y="45"/>
                  <a:pt x="14" y="44"/>
                  <a:pt x="13" y="44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1" y="26"/>
                  <a:pt x="11" y="27"/>
                </a:cubicBezTo>
                <a:cubicBezTo>
                  <a:pt x="11" y="28"/>
                  <a:pt x="12" y="29"/>
                  <a:pt x="13" y="29"/>
                </a:cubicBezTo>
                <a:cubicBezTo>
                  <a:pt x="14" y="29"/>
                  <a:pt x="15" y="28"/>
                  <a:pt x="15" y="27"/>
                </a:cubicBezTo>
                <a:cubicBezTo>
                  <a:pt x="15" y="26"/>
                  <a:pt x="14" y="24"/>
                  <a:pt x="13" y="24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7"/>
                  <a:pt x="43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4" y="4"/>
                  <a:pt x="33" y="3"/>
                </a:cubicBezTo>
                <a:cubicBezTo>
                  <a:pt x="31" y="1"/>
                  <a:pt x="29" y="0"/>
                  <a:pt x="27" y="0"/>
                </a:cubicBezTo>
                <a:cubicBezTo>
                  <a:pt x="24" y="0"/>
                  <a:pt x="22" y="1"/>
                  <a:pt x="20" y="3"/>
                </a:cubicBezTo>
                <a:cubicBezTo>
                  <a:pt x="19" y="4"/>
                  <a:pt x="18" y="6"/>
                  <a:pt x="1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9" y="8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2"/>
                  <a:pt x="53" y="61"/>
                  <a:pt x="53" y="59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2" y="10"/>
                  <a:pt x="50" y="10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5" y="3"/>
                  <a:pt x="27" y="3"/>
                </a:cubicBezTo>
                <a:cubicBezTo>
                  <a:pt x="28" y="3"/>
                  <a:pt x="30" y="4"/>
                  <a:pt x="31" y="5"/>
                </a:cubicBezTo>
                <a:cubicBezTo>
                  <a:pt x="32" y="6"/>
                  <a:pt x="32" y="6"/>
                  <a:pt x="3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2" y="5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4"/>
                  <a:pt x="41" y="14"/>
                  <a:pt x="4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10" y="17"/>
                  <a:pt x="10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5"/>
                  <a:pt x="19" y="26"/>
                  <a:pt x="19" y="27"/>
                </a:cubicBezTo>
                <a:cubicBezTo>
                  <a:pt x="19" y="28"/>
                  <a:pt x="19" y="28"/>
                  <a:pt x="2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9" y="45"/>
                  <a:pt x="19" y="46"/>
                </a:cubicBezTo>
                <a:cubicBezTo>
                  <a:pt x="19" y="47"/>
                  <a:pt x="19" y="48"/>
                  <a:pt x="2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1" y="47"/>
                  <a:pt x="41" y="46"/>
                </a:cubicBezTo>
                <a:cubicBezTo>
                  <a:pt x="41" y="45"/>
                  <a:pt x="41" y="45"/>
                  <a:pt x="40" y="45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6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6"/>
                  <a:pt x="41" y="35"/>
                  <a:pt x="40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7394575" y="2016919"/>
            <a:ext cx="190500" cy="166688"/>
          </a:xfrm>
          <a:custGeom>
            <a:avLst/>
            <a:gdLst>
              <a:gd name="T0" fmla="*/ 58 w 60"/>
              <a:gd name="T1" fmla="*/ 0 h 52"/>
              <a:gd name="T2" fmla="*/ 2 w 60"/>
              <a:gd name="T3" fmla="*/ 0 h 52"/>
              <a:gd name="T4" fmla="*/ 0 w 60"/>
              <a:gd name="T5" fmla="*/ 3 h 52"/>
              <a:gd name="T6" fmla="*/ 0 w 60"/>
              <a:gd name="T7" fmla="*/ 49 h 52"/>
              <a:gd name="T8" fmla="*/ 2 w 60"/>
              <a:gd name="T9" fmla="*/ 52 h 52"/>
              <a:gd name="T10" fmla="*/ 58 w 60"/>
              <a:gd name="T11" fmla="*/ 52 h 52"/>
              <a:gd name="T12" fmla="*/ 60 w 60"/>
              <a:gd name="T13" fmla="*/ 49 h 52"/>
              <a:gd name="T14" fmla="*/ 60 w 60"/>
              <a:gd name="T15" fmla="*/ 3 h 52"/>
              <a:gd name="T16" fmla="*/ 58 w 60"/>
              <a:gd name="T17" fmla="*/ 0 h 52"/>
              <a:gd name="T18" fmla="*/ 55 w 60"/>
              <a:gd name="T19" fmla="*/ 47 h 52"/>
              <a:gd name="T20" fmla="*/ 55 w 60"/>
              <a:gd name="T21" fmla="*/ 47 h 52"/>
              <a:gd name="T22" fmla="*/ 5 w 60"/>
              <a:gd name="T23" fmla="*/ 47 h 52"/>
              <a:gd name="T24" fmla="*/ 5 w 60"/>
              <a:gd name="T25" fmla="*/ 42 h 52"/>
              <a:gd name="T26" fmla="*/ 17 w 60"/>
              <a:gd name="T27" fmla="*/ 30 h 52"/>
              <a:gd name="T28" fmla="*/ 25 w 60"/>
              <a:gd name="T29" fmla="*/ 38 h 52"/>
              <a:gd name="T30" fmla="*/ 25 w 60"/>
              <a:gd name="T31" fmla="*/ 38 h 52"/>
              <a:gd name="T32" fmla="*/ 25 w 60"/>
              <a:gd name="T33" fmla="*/ 38 h 52"/>
              <a:gd name="T34" fmla="*/ 25 w 60"/>
              <a:gd name="T35" fmla="*/ 38 h 52"/>
              <a:gd name="T36" fmla="*/ 30 w 60"/>
              <a:gd name="T37" fmla="*/ 43 h 52"/>
              <a:gd name="T38" fmla="*/ 32 w 60"/>
              <a:gd name="T39" fmla="*/ 43 h 52"/>
              <a:gd name="T40" fmla="*/ 32 w 60"/>
              <a:gd name="T41" fmla="*/ 41 h 52"/>
              <a:gd name="T42" fmla="*/ 28 w 60"/>
              <a:gd name="T43" fmla="*/ 37 h 52"/>
              <a:gd name="T44" fmla="*/ 39 w 60"/>
              <a:gd name="T45" fmla="*/ 26 h 52"/>
              <a:gd name="T46" fmla="*/ 55 w 60"/>
              <a:gd name="T47" fmla="*/ 43 h 52"/>
              <a:gd name="T48" fmla="*/ 55 w 60"/>
              <a:gd name="T49" fmla="*/ 47 h 52"/>
              <a:gd name="T50" fmla="*/ 55 w 60"/>
              <a:gd name="T51" fmla="*/ 39 h 52"/>
              <a:gd name="T52" fmla="*/ 55 w 60"/>
              <a:gd name="T53" fmla="*/ 39 h 52"/>
              <a:gd name="T54" fmla="*/ 40 w 60"/>
              <a:gd name="T55" fmla="*/ 23 h 52"/>
              <a:gd name="T56" fmla="*/ 38 w 60"/>
              <a:gd name="T57" fmla="*/ 23 h 52"/>
              <a:gd name="T58" fmla="*/ 26 w 60"/>
              <a:gd name="T59" fmla="*/ 35 h 52"/>
              <a:gd name="T60" fmla="*/ 17 w 60"/>
              <a:gd name="T61" fmla="*/ 27 h 52"/>
              <a:gd name="T62" fmla="*/ 16 w 60"/>
              <a:gd name="T63" fmla="*/ 27 h 52"/>
              <a:gd name="T64" fmla="*/ 5 w 60"/>
              <a:gd name="T65" fmla="*/ 38 h 52"/>
              <a:gd name="T66" fmla="*/ 5 w 60"/>
              <a:gd name="T67" fmla="*/ 5 h 52"/>
              <a:gd name="T68" fmla="*/ 55 w 60"/>
              <a:gd name="T69" fmla="*/ 5 h 52"/>
              <a:gd name="T70" fmla="*/ 55 w 60"/>
              <a:gd name="T71" fmla="*/ 39 h 52"/>
              <a:gd name="T72" fmla="*/ 17 w 60"/>
              <a:gd name="T73" fmla="*/ 24 h 52"/>
              <a:gd name="T74" fmla="*/ 17 w 60"/>
              <a:gd name="T75" fmla="*/ 24 h 52"/>
              <a:gd name="T76" fmla="*/ 25 w 60"/>
              <a:gd name="T77" fmla="*/ 16 h 52"/>
              <a:gd name="T78" fmla="*/ 17 w 60"/>
              <a:gd name="T79" fmla="*/ 8 h 52"/>
              <a:gd name="T80" fmla="*/ 9 w 60"/>
              <a:gd name="T81" fmla="*/ 16 h 52"/>
              <a:gd name="T82" fmla="*/ 17 w 60"/>
              <a:gd name="T83" fmla="*/ 24 h 52"/>
              <a:gd name="T84" fmla="*/ 17 w 60"/>
              <a:gd name="T85" fmla="*/ 10 h 52"/>
              <a:gd name="T86" fmla="*/ 17 w 60"/>
              <a:gd name="T87" fmla="*/ 10 h 52"/>
              <a:gd name="T88" fmla="*/ 23 w 60"/>
              <a:gd name="T89" fmla="*/ 16 h 52"/>
              <a:gd name="T90" fmla="*/ 17 w 60"/>
              <a:gd name="T91" fmla="*/ 21 h 52"/>
              <a:gd name="T92" fmla="*/ 12 w 60"/>
              <a:gd name="T93" fmla="*/ 16 h 52"/>
              <a:gd name="T94" fmla="*/ 17 w 60"/>
              <a:gd name="T95" fmla="*/ 1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" h="52">
                <a:moveTo>
                  <a:pt x="5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1" y="52"/>
                  <a:pt x="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60" y="51"/>
                  <a:pt x="60" y="49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1"/>
                  <a:pt x="59" y="0"/>
                  <a:pt x="58" y="0"/>
                </a:cubicBezTo>
                <a:close/>
                <a:moveTo>
                  <a:pt x="55" y="47"/>
                </a:moveTo>
                <a:cubicBezTo>
                  <a:pt x="55" y="47"/>
                  <a:pt x="55" y="47"/>
                  <a:pt x="5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2"/>
                  <a:pt x="5" y="42"/>
                  <a:pt x="5" y="42"/>
                </a:cubicBezTo>
                <a:cubicBezTo>
                  <a:pt x="17" y="30"/>
                  <a:pt x="17" y="30"/>
                  <a:pt x="17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1" y="44"/>
                  <a:pt x="32" y="43"/>
                </a:cubicBezTo>
                <a:cubicBezTo>
                  <a:pt x="32" y="43"/>
                  <a:pt x="32" y="42"/>
                  <a:pt x="32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9" y="26"/>
                  <a:pt x="39" y="26"/>
                  <a:pt x="39" y="26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47"/>
                  <a:pt x="55" y="47"/>
                  <a:pt x="55" y="47"/>
                </a:cubicBezTo>
                <a:close/>
                <a:moveTo>
                  <a:pt x="55" y="39"/>
                </a:moveTo>
                <a:cubicBezTo>
                  <a:pt x="55" y="39"/>
                  <a:pt x="55" y="39"/>
                  <a:pt x="55" y="39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8" y="23"/>
                  <a:pt x="38" y="23"/>
                </a:cubicBezTo>
                <a:cubicBezTo>
                  <a:pt x="26" y="35"/>
                  <a:pt x="26" y="35"/>
                  <a:pt x="26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39"/>
                  <a:pt x="55" y="39"/>
                  <a:pt x="55" y="3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22" y="24"/>
                  <a:pt x="25" y="20"/>
                  <a:pt x="25" y="16"/>
                </a:cubicBezTo>
                <a:cubicBezTo>
                  <a:pt x="25" y="11"/>
                  <a:pt x="22" y="8"/>
                  <a:pt x="17" y="8"/>
                </a:cubicBezTo>
                <a:cubicBezTo>
                  <a:pt x="13" y="8"/>
                  <a:pt x="9" y="11"/>
                  <a:pt x="9" y="16"/>
                </a:cubicBezTo>
                <a:cubicBezTo>
                  <a:pt x="9" y="20"/>
                  <a:pt x="13" y="24"/>
                  <a:pt x="17" y="2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0" y="10"/>
                  <a:pt x="23" y="13"/>
                  <a:pt x="23" y="16"/>
                </a:cubicBezTo>
                <a:cubicBezTo>
                  <a:pt x="23" y="18"/>
                  <a:pt x="20" y="21"/>
                  <a:pt x="17" y="21"/>
                </a:cubicBezTo>
                <a:cubicBezTo>
                  <a:pt x="15" y="21"/>
                  <a:pt x="12" y="18"/>
                  <a:pt x="12" y="16"/>
                </a:cubicBezTo>
                <a:cubicBezTo>
                  <a:pt x="12" y="13"/>
                  <a:pt x="15" y="10"/>
                  <a:pt x="1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6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6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66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0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 p14:presetBounceEnd="6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 p14:presetBounceEnd="6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 p14:presetBounceEnd="66000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8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6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2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 p14:presetBounceEnd="6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06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66000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7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8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4" grpId="0" animBg="1"/>
          <p:bldP spid="15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22" grpId="0" animBg="1"/>
          <p:bldP spid="23" grpId="0" animBg="1"/>
          <p:bldP spid="24" grpId="0" animBg="1"/>
          <p:bldP spid="25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6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utoRev="1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4" grpId="0" animBg="1"/>
          <p:bldP spid="15" grpId="0" animBg="1"/>
          <p:bldP spid="18" grpId="0" animBg="1"/>
          <p:bldP spid="19" grpId="0" animBg="1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22" grpId="0" animBg="1"/>
          <p:bldP spid="23" grpId="0" animBg="1"/>
          <p:bldP spid="24" grpId="0" animBg="1"/>
          <p:bldP spid="25" grpId="0" animBg="1"/>
          <p:bldP spid="34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1888" y="1202804"/>
            <a:ext cx="494456" cy="495586"/>
            <a:chOff x="731888" y="1273969"/>
            <a:chExt cx="494456" cy="495586"/>
          </a:xfrm>
        </p:grpSpPr>
        <p:sp>
          <p:nvSpPr>
            <p:cNvPr id="84" name="Oval 5"/>
            <p:cNvSpPr>
              <a:spLocks noChangeArrowheads="1"/>
            </p:cNvSpPr>
            <p:nvPr/>
          </p:nvSpPr>
          <p:spPr bwMode="auto">
            <a:xfrm>
              <a:off x="782479" y="1327169"/>
              <a:ext cx="388300" cy="389188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5" name="Oval 5"/>
            <p:cNvSpPr>
              <a:spLocks noChangeArrowheads="1"/>
            </p:cNvSpPr>
            <p:nvPr/>
          </p:nvSpPr>
          <p:spPr bwMode="auto">
            <a:xfrm>
              <a:off x="731888" y="1273969"/>
              <a:ext cx="494456" cy="495586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Rectangle 6" descr="library副本"/>
          <p:cNvSpPr>
            <a:spLocks noChangeArrowheads="1"/>
          </p:cNvSpPr>
          <p:nvPr/>
        </p:nvSpPr>
        <p:spPr bwMode="auto">
          <a:xfrm>
            <a:off x="4154488" y="1252538"/>
            <a:ext cx="2173287" cy="33686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327775" y="1252538"/>
            <a:ext cx="2176463" cy="3368675"/>
          </a:xfrm>
          <a:prstGeom prst="rect">
            <a:avLst/>
          </a:prstGeom>
          <a:solidFill>
            <a:srgbClr val="19BAA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787400" y="1883493"/>
            <a:ext cx="297656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787400" y="2807418"/>
            <a:ext cx="297656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787400" y="3732931"/>
            <a:ext cx="297656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787400" y="4660031"/>
            <a:ext cx="2976563" cy="0"/>
          </a:xfrm>
          <a:prstGeom prst="lin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1403549" y="1228998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TOPIC HEADER ONE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1403549" y="2137048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TOPIC HEADER TWO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1403549" y="3070498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TOPIC HEADER THREE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1403549" y="3997598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TOPIC HEADER FOUR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6543675" y="2047875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WRITE YOUR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9295" y="2126623"/>
            <a:ext cx="494668" cy="495798"/>
            <a:chOff x="729295" y="2197788"/>
            <a:chExt cx="494668" cy="495798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782479" y="2251094"/>
              <a:ext cx="388300" cy="38918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729295" y="2197788"/>
              <a:ext cx="494668" cy="495798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6914" y="3044987"/>
            <a:ext cx="499430" cy="500570"/>
            <a:chOff x="726914" y="3116152"/>
            <a:chExt cx="499430" cy="50057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782479" y="3171844"/>
              <a:ext cx="388300" cy="389188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726914" y="3116152"/>
              <a:ext cx="499430" cy="500570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883" y="3972198"/>
            <a:ext cx="499208" cy="500348"/>
            <a:chOff x="729883" y="4043363"/>
            <a:chExt cx="499208" cy="500348"/>
          </a:xfrm>
        </p:grpSpPr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782479" y="4098944"/>
              <a:ext cx="388300" cy="389188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729883" y="4043363"/>
              <a:ext cx="499208" cy="500348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64" name="Group 24"/>
          <p:cNvGrpSpPr/>
          <p:nvPr/>
        </p:nvGrpSpPr>
        <p:grpSpPr bwMode="auto">
          <a:xfrm>
            <a:off x="912813" y="4143648"/>
            <a:ext cx="133350" cy="173037"/>
            <a:chOff x="0" y="0"/>
            <a:chExt cx="84" cy="109"/>
          </a:xfrm>
          <a:solidFill>
            <a:schemeClr val="bg1"/>
          </a:solidFill>
        </p:grpSpPr>
        <p:sp>
          <p:nvSpPr>
            <p:cNvPr id="65" name="Freeform 25"/>
            <p:cNvSpPr/>
            <p:nvPr/>
          </p:nvSpPr>
          <p:spPr bwMode="auto">
            <a:xfrm>
              <a:off x="43" y="17"/>
              <a:ext cx="23" cy="23"/>
            </a:xfrm>
            <a:custGeom>
              <a:avLst/>
              <a:gdLst>
                <a:gd name="T0" fmla="*/ 23 w 23"/>
                <a:gd name="T1" fmla="*/ 23 h 23"/>
                <a:gd name="T2" fmla="*/ 0 w 23"/>
                <a:gd name="T3" fmla="*/ 23 h 23"/>
                <a:gd name="T4" fmla="*/ 0 w 23"/>
                <a:gd name="T5" fmla="*/ 0 h 23"/>
                <a:gd name="T6" fmla="*/ 4 w 23"/>
                <a:gd name="T7" fmla="*/ 0 h 23"/>
                <a:gd name="T8" fmla="*/ 4 w 23"/>
                <a:gd name="T9" fmla="*/ 19 h 23"/>
                <a:gd name="T10" fmla="*/ 23 w 23"/>
                <a:gd name="T11" fmla="*/ 19 h 23"/>
                <a:gd name="T12" fmla="*/ 23 w 2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9"/>
                  </a:lnTo>
                  <a:lnTo>
                    <a:pt x="23" y="19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0" y="15"/>
              <a:ext cx="69" cy="94"/>
            </a:xfrm>
            <a:custGeom>
              <a:avLst/>
              <a:gdLst>
                <a:gd name="T0" fmla="*/ 69 w 69"/>
                <a:gd name="T1" fmla="*/ 94 h 94"/>
                <a:gd name="T2" fmla="*/ 0 w 69"/>
                <a:gd name="T3" fmla="*/ 94 h 94"/>
                <a:gd name="T4" fmla="*/ 0 w 69"/>
                <a:gd name="T5" fmla="*/ 0 h 94"/>
                <a:gd name="T6" fmla="*/ 47 w 69"/>
                <a:gd name="T7" fmla="*/ 0 h 94"/>
                <a:gd name="T8" fmla="*/ 69 w 69"/>
                <a:gd name="T9" fmla="*/ 22 h 94"/>
                <a:gd name="T10" fmla="*/ 69 w 69"/>
                <a:gd name="T11" fmla="*/ 94 h 94"/>
                <a:gd name="T12" fmla="*/ 5 w 69"/>
                <a:gd name="T13" fmla="*/ 89 h 94"/>
                <a:gd name="T14" fmla="*/ 65 w 69"/>
                <a:gd name="T15" fmla="*/ 89 h 94"/>
                <a:gd name="T16" fmla="*/ 65 w 69"/>
                <a:gd name="T17" fmla="*/ 23 h 94"/>
                <a:gd name="T18" fmla="*/ 45 w 69"/>
                <a:gd name="T19" fmla="*/ 3 h 94"/>
                <a:gd name="T20" fmla="*/ 5 w 69"/>
                <a:gd name="T21" fmla="*/ 3 h 94"/>
                <a:gd name="T22" fmla="*/ 5 w 69"/>
                <a:gd name="T23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94">
                  <a:moveTo>
                    <a:pt x="69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47" y="0"/>
                  </a:lnTo>
                  <a:lnTo>
                    <a:pt x="69" y="22"/>
                  </a:lnTo>
                  <a:lnTo>
                    <a:pt x="69" y="94"/>
                  </a:lnTo>
                  <a:close/>
                  <a:moveTo>
                    <a:pt x="5" y="89"/>
                  </a:moveTo>
                  <a:lnTo>
                    <a:pt x="65" y="89"/>
                  </a:lnTo>
                  <a:lnTo>
                    <a:pt x="65" y="23"/>
                  </a:lnTo>
                  <a:lnTo>
                    <a:pt x="45" y="3"/>
                  </a:lnTo>
                  <a:lnTo>
                    <a:pt x="5" y="3"/>
                  </a:lnTo>
                  <a:lnTo>
                    <a:pt x="5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27"/>
            <p:cNvSpPr/>
            <p:nvPr/>
          </p:nvSpPr>
          <p:spPr bwMode="auto">
            <a:xfrm>
              <a:off x="57" y="2"/>
              <a:ext cx="24" cy="23"/>
            </a:xfrm>
            <a:custGeom>
              <a:avLst/>
              <a:gdLst>
                <a:gd name="T0" fmla="*/ 24 w 24"/>
                <a:gd name="T1" fmla="*/ 23 h 23"/>
                <a:gd name="T2" fmla="*/ 0 w 24"/>
                <a:gd name="T3" fmla="*/ 23 h 23"/>
                <a:gd name="T4" fmla="*/ 0 w 24"/>
                <a:gd name="T5" fmla="*/ 0 h 23"/>
                <a:gd name="T6" fmla="*/ 5 w 24"/>
                <a:gd name="T7" fmla="*/ 0 h 23"/>
                <a:gd name="T8" fmla="*/ 5 w 24"/>
                <a:gd name="T9" fmla="*/ 19 h 23"/>
                <a:gd name="T10" fmla="*/ 24 w 24"/>
                <a:gd name="T11" fmla="*/ 19 h 23"/>
                <a:gd name="T12" fmla="*/ 24 w 2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4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9"/>
                  </a:lnTo>
                  <a:lnTo>
                    <a:pt x="24" y="19"/>
                  </a:ln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28"/>
            <p:cNvSpPr/>
            <p:nvPr/>
          </p:nvSpPr>
          <p:spPr bwMode="auto">
            <a:xfrm>
              <a:off x="15" y="0"/>
              <a:ext cx="69" cy="94"/>
            </a:xfrm>
            <a:custGeom>
              <a:avLst/>
              <a:gdLst>
                <a:gd name="T0" fmla="*/ 69 w 69"/>
                <a:gd name="T1" fmla="*/ 94 h 94"/>
                <a:gd name="T2" fmla="*/ 51 w 69"/>
                <a:gd name="T3" fmla="*/ 94 h 94"/>
                <a:gd name="T4" fmla="*/ 51 w 69"/>
                <a:gd name="T5" fmla="*/ 90 h 94"/>
                <a:gd name="T6" fmla="*/ 64 w 69"/>
                <a:gd name="T7" fmla="*/ 90 h 94"/>
                <a:gd name="T8" fmla="*/ 64 w 69"/>
                <a:gd name="T9" fmla="*/ 24 h 94"/>
                <a:gd name="T10" fmla="*/ 44 w 69"/>
                <a:gd name="T11" fmla="*/ 4 h 94"/>
                <a:gd name="T12" fmla="*/ 4 w 69"/>
                <a:gd name="T13" fmla="*/ 4 h 94"/>
                <a:gd name="T14" fmla="*/ 4 w 69"/>
                <a:gd name="T15" fmla="*/ 17 h 94"/>
                <a:gd name="T16" fmla="*/ 0 w 69"/>
                <a:gd name="T17" fmla="*/ 17 h 94"/>
                <a:gd name="T18" fmla="*/ 0 w 69"/>
                <a:gd name="T19" fmla="*/ 0 h 94"/>
                <a:gd name="T20" fmla="*/ 46 w 69"/>
                <a:gd name="T21" fmla="*/ 0 h 94"/>
                <a:gd name="T22" fmla="*/ 69 w 69"/>
                <a:gd name="T23" fmla="*/ 22 h 94"/>
                <a:gd name="T24" fmla="*/ 69 w 69"/>
                <a:gd name="T2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4">
                  <a:moveTo>
                    <a:pt x="69" y="94"/>
                  </a:moveTo>
                  <a:lnTo>
                    <a:pt x="51" y="94"/>
                  </a:lnTo>
                  <a:lnTo>
                    <a:pt x="51" y="90"/>
                  </a:lnTo>
                  <a:lnTo>
                    <a:pt x="64" y="90"/>
                  </a:lnTo>
                  <a:lnTo>
                    <a:pt x="64" y="24"/>
                  </a:lnTo>
                  <a:lnTo>
                    <a:pt x="44" y="4"/>
                  </a:lnTo>
                  <a:lnTo>
                    <a:pt x="4" y="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69" y="22"/>
                  </a:lnTo>
                  <a:lnTo>
                    <a:pt x="69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9" name="Group 29"/>
          <p:cNvGrpSpPr/>
          <p:nvPr/>
        </p:nvGrpSpPr>
        <p:grpSpPr bwMode="auto">
          <a:xfrm>
            <a:off x="890588" y="3226073"/>
            <a:ext cx="177800" cy="163512"/>
            <a:chOff x="0" y="0"/>
            <a:chExt cx="112" cy="103"/>
          </a:xfrm>
          <a:solidFill>
            <a:schemeClr val="bg1"/>
          </a:solidFill>
        </p:grpSpPr>
        <p:sp>
          <p:nvSpPr>
            <p:cNvPr id="70" name="Freeform 30"/>
            <p:cNvSpPr/>
            <p:nvPr/>
          </p:nvSpPr>
          <p:spPr bwMode="auto">
            <a:xfrm>
              <a:off x="0" y="0"/>
              <a:ext cx="105" cy="103"/>
            </a:xfrm>
            <a:custGeom>
              <a:avLst/>
              <a:gdLst>
                <a:gd name="T0" fmla="*/ 89 w 177"/>
                <a:gd name="T1" fmla="*/ 176 h 176"/>
                <a:gd name="T2" fmla="*/ 27 w 177"/>
                <a:gd name="T3" fmla="*/ 151 h 176"/>
                <a:gd name="T4" fmla="*/ 0 w 177"/>
                <a:gd name="T5" fmla="*/ 89 h 176"/>
                <a:gd name="T6" fmla="*/ 26 w 177"/>
                <a:gd name="T7" fmla="*/ 26 h 176"/>
                <a:gd name="T8" fmla="*/ 88 w 177"/>
                <a:gd name="T9" fmla="*/ 0 h 176"/>
                <a:gd name="T10" fmla="*/ 89 w 177"/>
                <a:gd name="T11" fmla="*/ 0 h 176"/>
                <a:gd name="T12" fmla="*/ 177 w 177"/>
                <a:gd name="T13" fmla="*/ 88 h 176"/>
                <a:gd name="T14" fmla="*/ 171 w 177"/>
                <a:gd name="T15" fmla="*/ 88 h 176"/>
                <a:gd name="T16" fmla="*/ 89 w 177"/>
                <a:gd name="T17" fmla="*/ 6 h 176"/>
                <a:gd name="T18" fmla="*/ 88 w 177"/>
                <a:gd name="T19" fmla="*/ 6 h 176"/>
                <a:gd name="T20" fmla="*/ 30 w 177"/>
                <a:gd name="T21" fmla="*/ 30 h 176"/>
                <a:gd name="T22" fmla="*/ 6 w 177"/>
                <a:gd name="T23" fmla="*/ 89 h 176"/>
                <a:gd name="T24" fmla="*/ 31 w 177"/>
                <a:gd name="T25" fmla="*/ 147 h 176"/>
                <a:gd name="T26" fmla="*/ 89 w 177"/>
                <a:gd name="T27" fmla="*/ 170 h 176"/>
                <a:gd name="T28" fmla="*/ 89 w 177"/>
                <a:gd name="T29" fmla="*/ 170 h 176"/>
                <a:gd name="T30" fmla="*/ 155 w 177"/>
                <a:gd name="T31" fmla="*/ 136 h 176"/>
                <a:gd name="T32" fmla="*/ 160 w 177"/>
                <a:gd name="T33" fmla="*/ 139 h 176"/>
                <a:gd name="T34" fmla="*/ 89 w 177"/>
                <a:gd name="T35" fmla="*/ 176 h 176"/>
                <a:gd name="T36" fmla="*/ 89 w 177"/>
                <a:gd name="T3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6">
                  <a:moveTo>
                    <a:pt x="89" y="176"/>
                  </a:moveTo>
                  <a:cubicBezTo>
                    <a:pt x="65" y="176"/>
                    <a:pt x="43" y="167"/>
                    <a:pt x="27" y="151"/>
                  </a:cubicBezTo>
                  <a:cubicBezTo>
                    <a:pt x="10" y="134"/>
                    <a:pt x="0" y="112"/>
                    <a:pt x="0" y="89"/>
                  </a:cubicBezTo>
                  <a:cubicBezTo>
                    <a:pt x="0" y="65"/>
                    <a:pt x="9" y="43"/>
                    <a:pt x="26" y="26"/>
                  </a:cubicBezTo>
                  <a:cubicBezTo>
                    <a:pt x="42" y="9"/>
                    <a:pt x="64" y="0"/>
                    <a:pt x="88" y="0"/>
                  </a:cubicBezTo>
                  <a:cubicBezTo>
                    <a:pt x="88" y="0"/>
                    <a:pt x="88" y="0"/>
                    <a:pt x="89" y="0"/>
                  </a:cubicBezTo>
                  <a:cubicBezTo>
                    <a:pt x="137" y="0"/>
                    <a:pt x="176" y="39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4" y="6"/>
                    <a:pt x="89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6"/>
                    <a:pt x="46" y="15"/>
                    <a:pt x="30" y="30"/>
                  </a:cubicBezTo>
                  <a:cubicBezTo>
                    <a:pt x="15" y="46"/>
                    <a:pt x="6" y="67"/>
                    <a:pt x="6" y="89"/>
                  </a:cubicBezTo>
                  <a:cubicBezTo>
                    <a:pt x="7" y="111"/>
                    <a:pt x="15" y="131"/>
                    <a:pt x="31" y="147"/>
                  </a:cubicBezTo>
                  <a:cubicBezTo>
                    <a:pt x="46" y="162"/>
                    <a:pt x="67" y="170"/>
                    <a:pt x="89" y="170"/>
                  </a:cubicBezTo>
                  <a:cubicBezTo>
                    <a:pt x="89" y="170"/>
                    <a:pt x="89" y="170"/>
                    <a:pt x="89" y="170"/>
                  </a:cubicBezTo>
                  <a:cubicBezTo>
                    <a:pt x="115" y="170"/>
                    <a:pt x="140" y="157"/>
                    <a:pt x="155" y="136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44" y="162"/>
                    <a:pt x="117" y="176"/>
                    <a:pt x="89" y="176"/>
                  </a:cubicBezTo>
                  <a:cubicBezTo>
                    <a:pt x="89" y="176"/>
                    <a:pt x="89" y="176"/>
                    <a:pt x="89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31"/>
            <p:cNvSpPr/>
            <p:nvPr/>
          </p:nvSpPr>
          <p:spPr bwMode="auto">
            <a:xfrm>
              <a:off x="89" y="39"/>
              <a:ext cx="23" cy="20"/>
            </a:xfrm>
            <a:custGeom>
              <a:avLst/>
              <a:gdLst>
                <a:gd name="T0" fmla="*/ 0 w 23"/>
                <a:gd name="T1" fmla="*/ 0 h 20"/>
                <a:gd name="T2" fmla="*/ 12 w 23"/>
                <a:gd name="T3" fmla="*/ 20 h 20"/>
                <a:gd name="T4" fmla="*/ 23 w 23"/>
                <a:gd name="T5" fmla="*/ 0 h 20"/>
                <a:gd name="T6" fmla="*/ 0 w 2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0" y="0"/>
                  </a:moveTo>
                  <a:lnTo>
                    <a:pt x="12" y="2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32"/>
            <p:cNvSpPr>
              <a:spLocks noEditPoints="1"/>
            </p:cNvSpPr>
            <p:nvPr/>
          </p:nvSpPr>
          <p:spPr bwMode="auto">
            <a:xfrm>
              <a:off x="38" y="27"/>
              <a:ext cx="28" cy="24"/>
            </a:xfrm>
            <a:custGeom>
              <a:avLst/>
              <a:gdLst>
                <a:gd name="T0" fmla="*/ 0 w 47"/>
                <a:gd name="T1" fmla="*/ 41 h 41"/>
                <a:gd name="T2" fmla="*/ 0 w 47"/>
                <a:gd name="T3" fmla="*/ 24 h 41"/>
                <a:gd name="T4" fmla="*/ 23 w 47"/>
                <a:gd name="T5" fmla="*/ 0 h 41"/>
                <a:gd name="T6" fmla="*/ 47 w 47"/>
                <a:gd name="T7" fmla="*/ 24 h 41"/>
                <a:gd name="T8" fmla="*/ 47 w 47"/>
                <a:gd name="T9" fmla="*/ 40 h 41"/>
                <a:gd name="T10" fmla="*/ 0 w 47"/>
                <a:gd name="T11" fmla="*/ 41 h 41"/>
                <a:gd name="T12" fmla="*/ 23 w 47"/>
                <a:gd name="T13" fmla="*/ 6 h 41"/>
                <a:gd name="T14" fmla="*/ 6 w 47"/>
                <a:gd name="T15" fmla="*/ 24 h 41"/>
                <a:gd name="T16" fmla="*/ 6 w 47"/>
                <a:gd name="T17" fmla="*/ 35 h 41"/>
                <a:gd name="T18" fmla="*/ 41 w 47"/>
                <a:gd name="T19" fmla="*/ 34 h 41"/>
                <a:gd name="T20" fmla="*/ 41 w 47"/>
                <a:gd name="T21" fmla="*/ 24 h 41"/>
                <a:gd name="T22" fmla="*/ 23 w 47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1">
                  <a:moveTo>
                    <a:pt x="0" y="4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0" y="41"/>
                  </a:lnTo>
                  <a:close/>
                  <a:moveTo>
                    <a:pt x="23" y="6"/>
                  </a:moveTo>
                  <a:cubicBezTo>
                    <a:pt x="14" y="7"/>
                    <a:pt x="6" y="15"/>
                    <a:pt x="6" y="2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3" y="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auto">
            <a:xfrm>
              <a:off x="32" y="47"/>
              <a:ext cx="41" cy="30"/>
            </a:xfrm>
            <a:custGeom>
              <a:avLst/>
              <a:gdLst>
                <a:gd name="T0" fmla="*/ 4 w 68"/>
                <a:gd name="T1" fmla="*/ 52 h 52"/>
                <a:gd name="T2" fmla="*/ 4 w 68"/>
                <a:gd name="T3" fmla="*/ 52 h 52"/>
                <a:gd name="T4" fmla="*/ 0 w 68"/>
                <a:gd name="T5" fmla="*/ 48 h 52"/>
                <a:gd name="T6" fmla="*/ 0 w 68"/>
                <a:gd name="T7" fmla="*/ 5 h 52"/>
                <a:gd name="T8" fmla="*/ 4 w 68"/>
                <a:gd name="T9" fmla="*/ 1 h 52"/>
                <a:gd name="T10" fmla="*/ 63 w 68"/>
                <a:gd name="T11" fmla="*/ 0 h 52"/>
                <a:gd name="T12" fmla="*/ 67 w 68"/>
                <a:gd name="T13" fmla="*/ 5 h 52"/>
                <a:gd name="T14" fmla="*/ 68 w 68"/>
                <a:gd name="T15" fmla="*/ 48 h 52"/>
                <a:gd name="T16" fmla="*/ 66 w 68"/>
                <a:gd name="T17" fmla="*/ 51 h 52"/>
                <a:gd name="T18" fmla="*/ 63 w 68"/>
                <a:gd name="T19" fmla="*/ 52 h 52"/>
                <a:gd name="T20" fmla="*/ 4 w 68"/>
                <a:gd name="T21" fmla="*/ 52 h 52"/>
                <a:gd name="T22" fmla="*/ 6 w 68"/>
                <a:gd name="T23" fmla="*/ 7 h 52"/>
                <a:gd name="T24" fmla="*/ 6 w 68"/>
                <a:gd name="T25" fmla="*/ 46 h 52"/>
                <a:gd name="T26" fmla="*/ 62 w 68"/>
                <a:gd name="T27" fmla="*/ 46 h 52"/>
                <a:gd name="T28" fmla="*/ 61 w 68"/>
                <a:gd name="T29" fmla="*/ 6 h 52"/>
                <a:gd name="T30" fmla="*/ 6 w 68"/>
                <a:gd name="T3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52"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0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7" y="2"/>
                    <a:pt x="67" y="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9"/>
                    <a:pt x="67" y="50"/>
                    <a:pt x="66" y="51"/>
                  </a:cubicBezTo>
                  <a:cubicBezTo>
                    <a:pt x="66" y="51"/>
                    <a:pt x="65" y="52"/>
                    <a:pt x="63" y="52"/>
                  </a:cubicBezTo>
                  <a:lnTo>
                    <a:pt x="4" y="52"/>
                  </a:lnTo>
                  <a:close/>
                  <a:moveTo>
                    <a:pt x="6" y="7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6"/>
                    <a:pt x="61" y="6"/>
                    <a:pt x="61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34"/>
          <p:cNvGrpSpPr/>
          <p:nvPr/>
        </p:nvGrpSpPr>
        <p:grpSpPr bwMode="auto">
          <a:xfrm>
            <a:off x="896938" y="1367110"/>
            <a:ext cx="165100" cy="173038"/>
            <a:chOff x="0" y="0"/>
            <a:chExt cx="104" cy="109"/>
          </a:xfrm>
          <a:solidFill>
            <a:schemeClr val="bg1"/>
          </a:solidFill>
        </p:grpSpPr>
        <p:sp>
          <p:nvSpPr>
            <p:cNvPr id="75" name="Freeform 35"/>
            <p:cNvSpPr/>
            <p:nvPr/>
          </p:nvSpPr>
          <p:spPr bwMode="auto">
            <a:xfrm>
              <a:off x="15" y="0"/>
              <a:ext cx="11" cy="11"/>
            </a:xfrm>
            <a:custGeom>
              <a:avLst/>
              <a:gdLst>
                <a:gd name="T0" fmla="*/ 20 w 20"/>
                <a:gd name="T1" fmla="*/ 19 h 19"/>
                <a:gd name="T2" fmla="*/ 14 w 20"/>
                <a:gd name="T3" fmla="*/ 19 h 19"/>
                <a:gd name="T4" fmla="*/ 14 w 20"/>
                <a:gd name="T5" fmla="*/ 10 h 19"/>
                <a:gd name="T6" fmla="*/ 10 w 20"/>
                <a:gd name="T7" fmla="*/ 6 h 19"/>
                <a:gd name="T8" fmla="*/ 6 w 20"/>
                <a:gd name="T9" fmla="*/ 10 h 19"/>
                <a:gd name="T10" fmla="*/ 6 w 20"/>
                <a:gd name="T11" fmla="*/ 19 h 19"/>
                <a:gd name="T12" fmla="*/ 0 w 20"/>
                <a:gd name="T13" fmla="*/ 19 h 19"/>
                <a:gd name="T14" fmla="*/ 0 w 20"/>
                <a:gd name="T15" fmla="*/ 10 h 19"/>
                <a:gd name="T16" fmla="*/ 10 w 20"/>
                <a:gd name="T17" fmla="*/ 0 h 19"/>
                <a:gd name="T18" fmla="*/ 20 w 20"/>
                <a:gd name="T19" fmla="*/ 10 h 19"/>
                <a:gd name="T20" fmla="*/ 20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7" y="6"/>
                    <a:pt x="6" y="8"/>
                    <a:pt x="6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36"/>
            <p:cNvSpPr/>
            <p:nvPr/>
          </p:nvSpPr>
          <p:spPr bwMode="auto">
            <a:xfrm>
              <a:off x="78" y="0"/>
              <a:ext cx="11" cy="11"/>
            </a:xfrm>
            <a:custGeom>
              <a:avLst/>
              <a:gdLst>
                <a:gd name="T0" fmla="*/ 20 w 20"/>
                <a:gd name="T1" fmla="*/ 19 h 19"/>
                <a:gd name="T2" fmla="*/ 14 w 20"/>
                <a:gd name="T3" fmla="*/ 19 h 19"/>
                <a:gd name="T4" fmla="*/ 14 w 20"/>
                <a:gd name="T5" fmla="*/ 10 h 19"/>
                <a:gd name="T6" fmla="*/ 10 w 20"/>
                <a:gd name="T7" fmla="*/ 6 h 19"/>
                <a:gd name="T8" fmla="*/ 6 w 20"/>
                <a:gd name="T9" fmla="*/ 10 h 19"/>
                <a:gd name="T10" fmla="*/ 6 w 20"/>
                <a:gd name="T11" fmla="*/ 19 h 19"/>
                <a:gd name="T12" fmla="*/ 0 w 20"/>
                <a:gd name="T13" fmla="*/ 19 h 19"/>
                <a:gd name="T14" fmla="*/ 0 w 20"/>
                <a:gd name="T15" fmla="*/ 10 h 19"/>
                <a:gd name="T16" fmla="*/ 10 w 20"/>
                <a:gd name="T17" fmla="*/ 0 h 19"/>
                <a:gd name="T18" fmla="*/ 20 w 20"/>
                <a:gd name="T19" fmla="*/ 10 h 19"/>
                <a:gd name="T20" fmla="*/ 20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0" y="9"/>
              <a:ext cx="104" cy="100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6 w 174"/>
                <a:gd name="T21" fmla="*/ 0 h 170"/>
                <a:gd name="T22" fmla="*/ 136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0 w 174"/>
                <a:gd name="T55" fmla="*/ 6 h 170"/>
                <a:gd name="T56" fmla="*/ 150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5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1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4" y="4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5"/>
                    <a:pt x="169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9"/>
                    <a:pt x="146" y="24"/>
                    <a:pt x="140" y="24"/>
                  </a:cubicBezTo>
                  <a:cubicBezTo>
                    <a:pt x="135" y="24"/>
                    <a:pt x="130" y="19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9"/>
                    <a:pt x="39" y="24"/>
                    <a:pt x="34" y="24"/>
                  </a:cubicBezTo>
                  <a:cubicBezTo>
                    <a:pt x="28" y="24"/>
                    <a:pt x="24" y="19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38"/>
            <p:cNvSpPr/>
            <p:nvPr/>
          </p:nvSpPr>
          <p:spPr bwMode="auto">
            <a:xfrm>
              <a:off x="78" y="11"/>
              <a:ext cx="11" cy="12"/>
            </a:xfrm>
            <a:custGeom>
              <a:avLst/>
              <a:gdLst>
                <a:gd name="T0" fmla="*/ 10 w 20"/>
                <a:gd name="T1" fmla="*/ 21 h 21"/>
                <a:gd name="T2" fmla="*/ 0 w 20"/>
                <a:gd name="T3" fmla="*/ 11 h 21"/>
                <a:gd name="T4" fmla="*/ 0 w 20"/>
                <a:gd name="T5" fmla="*/ 0 h 21"/>
                <a:gd name="T6" fmla="*/ 6 w 20"/>
                <a:gd name="T7" fmla="*/ 0 h 21"/>
                <a:gd name="T8" fmla="*/ 6 w 20"/>
                <a:gd name="T9" fmla="*/ 11 h 21"/>
                <a:gd name="T10" fmla="*/ 10 w 20"/>
                <a:gd name="T11" fmla="*/ 15 h 21"/>
                <a:gd name="T12" fmla="*/ 14 w 20"/>
                <a:gd name="T13" fmla="*/ 11 h 21"/>
                <a:gd name="T14" fmla="*/ 14 w 20"/>
                <a:gd name="T15" fmla="*/ 0 h 21"/>
                <a:gd name="T16" fmla="*/ 20 w 20"/>
                <a:gd name="T17" fmla="*/ 0 h 21"/>
                <a:gd name="T18" fmla="*/ 20 w 20"/>
                <a:gd name="T19" fmla="*/ 11 h 21"/>
                <a:gd name="T20" fmla="*/ 10 w 2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2" y="32"/>
              <a:ext cx="100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40"/>
          <p:cNvGrpSpPr/>
          <p:nvPr/>
        </p:nvGrpSpPr>
        <p:grpSpPr bwMode="auto">
          <a:xfrm>
            <a:off x="892175" y="2302148"/>
            <a:ext cx="174625" cy="168275"/>
            <a:chOff x="0" y="0"/>
            <a:chExt cx="110" cy="106"/>
          </a:xfrm>
          <a:solidFill>
            <a:schemeClr val="bg1"/>
          </a:solidFill>
        </p:grpSpPr>
        <p:sp>
          <p:nvSpPr>
            <p:cNvPr id="81" name="Freeform 41"/>
            <p:cNvSpPr/>
            <p:nvPr/>
          </p:nvSpPr>
          <p:spPr bwMode="auto">
            <a:xfrm>
              <a:off x="0" y="0"/>
              <a:ext cx="110" cy="69"/>
            </a:xfrm>
            <a:custGeom>
              <a:avLst/>
              <a:gdLst>
                <a:gd name="T0" fmla="*/ 157 w 186"/>
                <a:gd name="T1" fmla="*/ 118 h 118"/>
                <a:gd name="T2" fmla="*/ 103 w 186"/>
                <a:gd name="T3" fmla="*/ 118 h 118"/>
                <a:gd name="T4" fmla="*/ 103 w 186"/>
                <a:gd name="T5" fmla="*/ 113 h 118"/>
                <a:gd name="T6" fmla="*/ 157 w 186"/>
                <a:gd name="T7" fmla="*/ 113 h 118"/>
                <a:gd name="T8" fmla="*/ 180 w 186"/>
                <a:gd name="T9" fmla="*/ 89 h 118"/>
                <a:gd name="T10" fmla="*/ 158 w 186"/>
                <a:gd name="T11" fmla="*/ 66 h 118"/>
                <a:gd name="T12" fmla="*/ 153 w 186"/>
                <a:gd name="T13" fmla="*/ 66 h 118"/>
                <a:gd name="T14" fmla="*/ 155 w 186"/>
                <a:gd name="T15" fmla="*/ 62 h 118"/>
                <a:gd name="T16" fmla="*/ 159 w 186"/>
                <a:gd name="T17" fmla="*/ 44 h 118"/>
                <a:gd name="T18" fmla="*/ 121 w 186"/>
                <a:gd name="T19" fmla="*/ 6 h 118"/>
                <a:gd name="T20" fmla="*/ 89 w 186"/>
                <a:gd name="T21" fmla="*/ 22 h 118"/>
                <a:gd name="T22" fmla="*/ 87 w 186"/>
                <a:gd name="T23" fmla="*/ 24 h 118"/>
                <a:gd name="T24" fmla="*/ 85 w 186"/>
                <a:gd name="T25" fmla="*/ 22 h 118"/>
                <a:gd name="T26" fmla="*/ 69 w 186"/>
                <a:gd name="T27" fmla="*/ 15 h 118"/>
                <a:gd name="T28" fmla="*/ 47 w 186"/>
                <a:gd name="T29" fmla="*/ 36 h 118"/>
                <a:gd name="T30" fmla="*/ 47 w 186"/>
                <a:gd name="T31" fmla="*/ 39 h 118"/>
                <a:gd name="T32" fmla="*/ 43 w 186"/>
                <a:gd name="T33" fmla="*/ 39 h 118"/>
                <a:gd name="T34" fmla="*/ 6 w 186"/>
                <a:gd name="T35" fmla="*/ 76 h 118"/>
                <a:gd name="T36" fmla="*/ 42 w 186"/>
                <a:gd name="T37" fmla="*/ 113 h 118"/>
                <a:gd name="T38" fmla="*/ 42 w 186"/>
                <a:gd name="T39" fmla="*/ 113 h 118"/>
                <a:gd name="T40" fmla="*/ 83 w 186"/>
                <a:gd name="T41" fmla="*/ 113 h 118"/>
                <a:gd name="T42" fmla="*/ 83 w 186"/>
                <a:gd name="T43" fmla="*/ 118 h 118"/>
                <a:gd name="T44" fmla="*/ 38 w 186"/>
                <a:gd name="T45" fmla="*/ 118 h 118"/>
                <a:gd name="T46" fmla="*/ 0 w 186"/>
                <a:gd name="T47" fmla="*/ 76 h 118"/>
                <a:gd name="T48" fmla="*/ 42 w 186"/>
                <a:gd name="T49" fmla="*/ 33 h 118"/>
                <a:gd name="T50" fmla="*/ 69 w 186"/>
                <a:gd name="T51" fmla="*/ 10 h 118"/>
                <a:gd name="T52" fmla="*/ 86 w 186"/>
                <a:gd name="T53" fmla="*/ 15 h 118"/>
                <a:gd name="T54" fmla="*/ 121 w 186"/>
                <a:gd name="T55" fmla="*/ 0 h 118"/>
                <a:gd name="T56" fmla="*/ 165 w 186"/>
                <a:gd name="T57" fmla="*/ 44 h 118"/>
                <a:gd name="T58" fmla="*/ 162 w 186"/>
                <a:gd name="T59" fmla="*/ 61 h 118"/>
                <a:gd name="T60" fmla="*/ 186 w 186"/>
                <a:gd name="T61" fmla="*/ 89 h 118"/>
                <a:gd name="T62" fmla="*/ 157 w 186"/>
                <a:gd name="T6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8">
                  <a:moveTo>
                    <a:pt x="157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89"/>
                  </a:cubicBezTo>
                  <a:cubicBezTo>
                    <a:pt x="180" y="77"/>
                    <a:pt x="170" y="67"/>
                    <a:pt x="158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6"/>
                    <a:pt x="159" y="51"/>
                    <a:pt x="159" y="44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7" y="12"/>
                    <a:pt x="89" y="22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5"/>
                    <a:pt x="69" y="15"/>
                  </a:cubicBezTo>
                  <a:cubicBezTo>
                    <a:pt x="58" y="15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5"/>
                    <a:pt x="6" y="76"/>
                  </a:cubicBezTo>
                  <a:cubicBezTo>
                    <a:pt x="6" y="96"/>
                    <a:pt x="22" y="112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2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6" y="10"/>
                    <a:pt x="82" y="12"/>
                    <a:pt x="86" y="15"/>
                  </a:cubicBezTo>
                  <a:cubicBezTo>
                    <a:pt x="95" y="5"/>
                    <a:pt x="107" y="0"/>
                    <a:pt x="121" y="0"/>
                  </a:cubicBezTo>
                  <a:cubicBezTo>
                    <a:pt x="145" y="0"/>
                    <a:pt x="165" y="20"/>
                    <a:pt x="165" y="44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3"/>
                    <a:pt x="186" y="75"/>
                    <a:pt x="186" y="89"/>
                  </a:cubicBezTo>
                  <a:cubicBezTo>
                    <a:pt x="186" y="105"/>
                    <a:pt x="173" y="118"/>
                    <a:pt x="15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37" y="85"/>
              <a:ext cx="36" cy="21"/>
            </a:xfrm>
            <a:custGeom>
              <a:avLst/>
              <a:gdLst>
                <a:gd name="T0" fmla="*/ 18 w 36"/>
                <a:gd name="T1" fmla="*/ 21 h 21"/>
                <a:gd name="T2" fmla="*/ 0 w 36"/>
                <a:gd name="T3" fmla="*/ 3 h 21"/>
                <a:gd name="T4" fmla="*/ 2 w 36"/>
                <a:gd name="T5" fmla="*/ 0 h 21"/>
                <a:gd name="T6" fmla="*/ 18 w 36"/>
                <a:gd name="T7" fmla="*/ 16 h 21"/>
                <a:gd name="T8" fmla="*/ 34 w 36"/>
                <a:gd name="T9" fmla="*/ 0 h 21"/>
                <a:gd name="T10" fmla="*/ 36 w 36"/>
                <a:gd name="T11" fmla="*/ 3 h 21"/>
                <a:gd name="T12" fmla="*/ 18 w 3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1">
                  <a:moveTo>
                    <a:pt x="18" y="2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8" y="16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18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53" y="35"/>
              <a:ext cx="4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66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66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6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6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2" grpId="0" animBg="1"/>
          <p:bldP spid="54" grpId="0" animBg="1"/>
          <p:bldP spid="56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4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6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6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6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2" grpId="0" animBg="1"/>
          <p:bldP spid="54" grpId="0" animBg="1"/>
          <p:bldP spid="56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43" grpId="0"/>
          <p:bldP spid="4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2267744" y="2570163"/>
            <a:ext cx="914846" cy="914846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9992" y="2569582"/>
            <a:ext cx="3600400" cy="5770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499992" y="1942882"/>
            <a:ext cx="216024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Insert Header Topic Here</a:t>
            </a:r>
          </a:p>
        </p:txBody>
      </p:sp>
      <p:sp>
        <p:nvSpPr>
          <p:cNvPr id="13" name="椭圆 12"/>
          <p:cNvSpPr/>
          <p:nvPr/>
        </p:nvSpPr>
        <p:spPr>
          <a:xfrm>
            <a:off x="1403648" y="1418828"/>
            <a:ext cx="1580828" cy="1580828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828600" y="3867100"/>
            <a:ext cx="2079426" cy="2079426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1600" y="2138908"/>
            <a:ext cx="628674" cy="628674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452320" y="4493841"/>
            <a:ext cx="1296144" cy="1296144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19872" y="1850876"/>
            <a:ext cx="347246" cy="347246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3207" y="2157663"/>
            <a:ext cx="825000" cy="825000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216220"/>
            <a:ext cx="911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621662" y="4803204"/>
            <a:ext cx="864840" cy="864840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5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18" grpId="0"/>
          <p:bldP spid="19" grpId="0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7" grpId="0" animBg="1"/>
          <p:bldP spid="17" grpId="1" animBg="1"/>
          <p:bldP spid="21" grpId="0" animBg="1"/>
          <p:bldP spid="21" grpId="1" animBg="1"/>
          <p:bldP spid="3" grpId="0" animBg="1"/>
          <p:bldP spid="3" grpId="1" animBg="1"/>
          <p:bldP spid="4" grpId="0"/>
          <p:bldP spid="4" grpId="1"/>
          <p:bldP spid="22" grpId="0" animBg="1"/>
          <p:bldP spid="22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 descr="cA4aKEIPQrerBnp1yGHv_IMG_9534-3-2-op"/>
          <p:cNvSpPr>
            <a:spLocks noChangeArrowheads="1"/>
          </p:cNvSpPr>
          <p:nvPr/>
        </p:nvSpPr>
        <p:spPr bwMode="auto">
          <a:xfrm>
            <a:off x="2792413" y="1360091"/>
            <a:ext cx="1747837" cy="1600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Rectangle 30" descr="photo-1416339276121-ba1dfa199912"/>
          <p:cNvSpPr>
            <a:spLocks noChangeArrowheads="1"/>
          </p:cNvSpPr>
          <p:nvPr/>
        </p:nvSpPr>
        <p:spPr bwMode="auto">
          <a:xfrm>
            <a:off x="4592638" y="1360091"/>
            <a:ext cx="1747837" cy="1600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Rectangle 31" descr="psb"/>
          <p:cNvSpPr>
            <a:spLocks noChangeArrowheads="1"/>
          </p:cNvSpPr>
          <p:nvPr/>
        </p:nvSpPr>
        <p:spPr bwMode="auto">
          <a:xfrm>
            <a:off x="2792413" y="3009503"/>
            <a:ext cx="1747837" cy="16017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Rectangle 32" descr="Money"/>
          <p:cNvSpPr>
            <a:spLocks noChangeArrowheads="1"/>
          </p:cNvSpPr>
          <p:nvPr/>
        </p:nvSpPr>
        <p:spPr bwMode="auto">
          <a:xfrm>
            <a:off x="4592638" y="3009503"/>
            <a:ext cx="1747837" cy="16017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6908800" y="1810941"/>
            <a:ext cx="194468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6908800" y="3446066"/>
            <a:ext cx="1944688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328613" y="1810941"/>
            <a:ext cx="194468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28613" y="3446066"/>
            <a:ext cx="194468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55863" y="1829991"/>
            <a:ext cx="692150" cy="695325"/>
            <a:chOff x="2455863" y="1829991"/>
            <a:chExt cx="692150" cy="695325"/>
          </a:xfrm>
        </p:grpSpPr>
        <p:sp>
          <p:nvSpPr>
            <p:cNvPr id="24" name="椭圆 23"/>
            <p:cNvSpPr/>
            <p:nvPr/>
          </p:nvSpPr>
          <p:spPr>
            <a:xfrm>
              <a:off x="2510236" y="1885951"/>
              <a:ext cx="583404" cy="583404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455863" y="1829991"/>
              <a:ext cx="692150" cy="695325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55863" y="3463528"/>
            <a:ext cx="692150" cy="693738"/>
            <a:chOff x="2455863" y="3463528"/>
            <a:chExt cx="692150" cy="693738"/>
          </a:xfrm>
        </p:grpSpPr>
        <p:sp>
          <p:nvSpPr>
            <p:cNvPr id="26" name="椭圆 25"/>
            <p:cNvSpPr/>
            <p:nvPr/>
          </p:nvSpPr>
          <p:spPr>
            <a:xfrm>
              <a:off x="2510236" y="3514726"/>
              <a:ext cx="583404" cy="583404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Oval 34"/>
            <p:cNvSpPr>
              <a:spLocks noChangeArrowheads="1"/>
            </p:cNvSpPr>
            <p:nvPr/>
          </p:nvSpPr>
          <p:spPr bwMode="auto">
            <a:xfrm>
              <a:off x="2455863" y="3463528"/>
              <a:ext cx="692150" cy="693738"/>
            </a:xfrm>
            <a:prstGeom prst="ellipse">
              <a:avLst/>
            </a:prstGeom>
            <a:gradFill flip="none" rotWithShape="1">
              <a:gsLst>
                <a:gs pos="90000">
                  <a:srgbClr val="89A13D"/>
                </a:gs>
                <a:gs pos="30000">
                  <a:srgbClr val="B2D138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89A13D"/>
                  </a:gs>
                  <a:gs pos="100000">
                    <a:srgbClr val="B2D138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95988" y="1829991"/>
            <a:ext cx="692150" cy="695325"/>
            <a:chOff x="5995988" y="1829991"/>
            <a:chExt cx="692150" cy="695325"/>
          </a:xfrm>
        </p:grpSpPr>
        <p:sp>
          <p:nvSpPr>
            <p:cNvPr id="25" name="椭圆 24"/>
            <p:cNvSpPr/>
            <p:nvPr/>
          </p:nvSpPr>
          <p:spPr>
            <a:xfrm>
              <a:off x="6048774" y="1885951"/>
              <a:ext cx="583404" cy="583404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Oval 35"/>
            <p:cNvSpPr>
              <a:spLocks noChangeArrowheads="1"/>
            </p:cNvSpPr>
            <p:nvPr/>
          </p:nvSpPr>
          <p:spPr bwMode="auto">
            <a:xfrm>
              <a:off x="5995988" y="1829991"/>
              <a:ext cx="692150" cy="695325"/>
            </a:xfrm>
            <a:prstGeom prst="ellipse">
              <a:avLst/>
            </a:prstGeom>
            <a:gradFill flip="none" rotWithShape="1">
              <a:gsLst>
                <a:gs pos="90000">
                  <a:srgbClr val="E33F24"/>
                </a:gs>
                <a:gs pos="30000">
                  <a:srgbClr val="F26434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E33F24"/>
                  </a:gs>
                  <a:gs pos="100000">
                    <a:srgbClr val="F26434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5988" y="3463528"/>
            <a:ext cx="692150" cy="693738"/>
            <a:chOff x="5995988" y="3463528"/>
            <a:chExt cx="692150" cy="693738"/>
          </a:xfrm>
        </p:grpSpPr>
        <p:sp>
          <p:nvSpPr>
            <p:cNvPr id="27" name="椭圆 26"/>
            <p:cNvSpPr/>
            <p:nvPr/>
          </p:nvSpPr>
          <p:spPr>
            <a:xfrm>
              <a:off x="6048774" y="3514726"/>
              <a:ext cx="583404" cy="583404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auto">
            <a:xfrm>
              <a:off x="5995988" y="3463528"/>
              <a:ext cx="692150" cy="693738"/>
            </a:xfrm>
            <a:prstGeom prst="ellipse">
              <a:avLst/>
            </a:prstGeom>
            <a:gradFill flip="none" rotWithShape="1">
              <a:gsLst>
                <a:gs pos="90000">
                  <a:srgbClr val="108692"/>
                </a:gs>
                <a:gs pos="30000">
                  <a:srgbClr val="16B2C1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08692"/>
                  </a:gs>
                  <a:gs pos="100000">
                    <a:srgbClr val="16B2C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5" name="Freeform 38"/>
          <p:cNvSpPr>
            <a:spLocks noEditPoints="1"/>
          </p:cNvSpPr>
          <p:nvPr/>
        </p:nvSpPr>
        <p:spPr bwMode="auto">
          <a:xfrm>
            <a:off x="6226175" y="3714353"/>
            <a:ext cx="231775" cy="190500"/>
          </a:xfrm>
          <a:custGeom>
            <a:avLst/>
            <a:gdLst>
              <a:gd name="T0" fmla="*/ 0 w 111"/>
              <a:gd name="T1" fmla="*/ 72 h 91"/>
              <a:gd name="T2" fmla="*/ 11 w 111"/>
              <a:gd name="T3" fmla="*/ 67 h 91"/>
              <a:gd name="T4" fmla="*/ 38 w 111"/>
              <a:gd name="T5" fmla="*/ 49 h 91"/>
              <a:gd name="T6" fmla="*/ 44 w 111"/>
              <a:gd name="T7" fmla="*/ 57 h 91"/>
              <a:gd name="T8" fmla="*/ 11 w 111"/>
              <a:gd name="T9" fmla="*/ 77 h 91"/>
              <a:gd name="T10" fmla="*/ 110 w 111"/>
              <a:gd name="T11" fmla="*/ 21 h 91"/>
              <a:gd name="T12" fmla="*/ 102 w 111"/>
              <a:gd name="T13" fmla="*/ 28 h 91"/>
              <a:gd name="T14" fmla="*/ 90 w 111"/>
              <a:gd name="T15" fmla="*/ 36 h 91"/>
              <a:gd name="T16" fmla="*/ 89 w 111"/>
              <a:gd name="T17" fmla="*/ 23 h 91"/>
              <a:gd name="T18" fmla="*/ 78 w 111"/>
              <a:gd name="T19" fmla="*/ 23 h 91"/>
              <a:gd name="T20" fmla="*/ 55 w 111"/>
              <a:gd name="T21" fmla="*/ 40 h 91"/>
              <a:gd name="T22" fmla="*/ 78 w 111"/>
              <a:gd name="T23" fmla="*/ 14 h 91"/>
              <a:gd name="T24" fmla="*/ 89 w 111"/>
              <a:gd name="T25" fmla="*/ 14 h 91"/>
              <a:gd name="T26" fmla="*/ 92 w 111"/>
              <a:gd name="T27" fmla="*/ 0 h 91"/>
              <a:gd name="T28" fmla="*/ 102 w 111"/>
              <a:gd name="T29" fmla="*/ 9 h 91"/>
              <a:gd name="T30" fmla="*/ 110 w 111"/>
              <a:gd name="T31" fmla="*/ 21 h 91"/>
              <a:gd name="T32" fmla="*/ 104 w 111"/>
              <a:gd name="T33" fmla="*/ 19 h 91"/>
              <a:gd name="T34" fmla="*/ 95 w 111"/>
              <a:gd name="T35" fmla="*/ 10 h 91"/>
              <a:gd name="T36" fmla="*/ 104 w 111"/>
              <a:gd name="T37" fmla="*/ 19 h 91"/>
              <a:gd name="T38" fmla="*/ 110 w 111"/>
              <a:gd name="T39" fmla="*/ 74 h 91"/>
              <a:gd name="T40" fmla="*/ 94 w 111"/>
              <a:gd name="T41" fmla="*/ 89 h 91"/>
              <a:gd name="T42" fmla="*/ 89 w 111"/>
              <a:gd name="T43" fmla="*/ 87 h 91"/>
              <a:gd name="T44" fmla="*/ 84 w 111"/>
              <a:gd name="T45" fmla="*/ 77 h 91"/>
              <a:gd name="T46" fmla="*/ 44 w 111"/>
              <a:gd name="T47" fmla="*/ 48 h 91"/>
              <a:gd name="T48" fmla="*/ 11 w 111"/>
              <a:gd name="T49" fmla="*/ 23 h 91"/>
              <a:gd name="T50" fmla="*/ 0 w 111"/>
              <a:gd name="T51" fmla="*/ 19 h 91"/>
              <a:gd name="T52" fmla="*/ 11 w 111"/>
              <a:gd name="T53" fmla="*/ 14 h 91"/>
              <a:gd name="T54" fmla="*/ 51 w 111"/>
              <a:gd name="T55" fmla="*/ 42 h 91"/>
              <a:gd name="T56" fmla="*/ 84 w 111"/>
              <a:gd name="T57" fmla="*/ 67 h 91"/>
              <a:gd name="T58" fmla="*/ 89 w 111"/>
              <a:gd name="T59" fmla="*/ 57 h 91"/>
              <a:gd name="T60" fmla="*/ 94 w 111"/>
              <a:gd name="T61" fmla="*/ 54 h 91"/>
              <a:gd name="T62" fmla="*/ 110 w 111"/>
              <a:gd name="T63" fmla="*/ 70 h 91"/>
              <a:gd name="T64" fmla="*/ 110 w 111"/>
              <a:gd name="T65" fmla="*/ 74 h 91"/>
              <a:gd name="T66" fmla="*/ 104 w 111"/>
              <a:gd name="T67" fmla="*/ 72 h 91"/>
              <a:gd name="T68" fmla="*/ 95 w 111"/>
              <a:gd name="T69" fmla="*/ 63 h 91"/>
              <a:gd name="T70" fmla="*/ 104 w 111"/>
              <a:gd name="T71" fmla="*/ 7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" h="91">
                <a:moveTo>
                  <a:pt x="5" y="77"/>
                </a:moveTo>
                <a:cubicBezTo>
                  <a:pt x="2" y="77"/>
                  <a:pt x="0" y="75"/>
                  <a:pt x="0" y="72"/>
                </a:cubicBezTo>
                <a:cubicBezTo>
                  <a:pt x="0" y="69"/>
                  <a:pt x="2" y="67"/>
                  <a:pt x="5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23" y="67"/>
                  <a:pt x="31" y="59"/>
                  <a:pt x="38" y="49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3"/>
                  <a:pt x="43" y="55"/>
                  <a:pt x="44" y="57"/>
                </a:cubicBezTo>
                <a:cubicBezTo>
                  <a:pt x="36" y="68"/>
                  <a:pt x="27" y="77"/>
                  <a:pt x="17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5" y="77"/>
                  <a:pt x="5" y="77"/>
                  <a:pt x="5" y="77"/>
                </a:cubicBezTo>
                <a:close/>
                <a:moveTo>
                  <a:pt x="110" y="21"/>
                </a:moveTo>
                <a:cubicBezTo>
                  <a:pt x="110" y="21"/>
                  <a:pt x="110" y="21"/>
                  <a:pt x="110" y="2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7"/>
                  <a:pt x="91" y="37"/>
                  <a:pt x="90" y="36"/>
                </a:cubicBezTo>
                <a:cubicBezTo>
                  <a:pt x="90" y="35"/>
                  <a:pt x="89" y="35"/>
                  <a:pt x="89" y="34"/>
                </a:cubicBezTo>
                <a:cubicBezTo>
                  <a:pt x="89" y="23"/>
                  <a:pt x="89" y="23"/>
                  <a:pt x="89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1" y="23"/>
                  <a:pt x="64" y="32"/>
                  <a:pt x="56" y="41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38"/>
                  <a:pt x="52" y="36"/>
                  <a:pt x="50" y="34"/>
                </a:cubicBezTo>
                <a:cubicBezTo>
                  <a:pt x="59" y="23"/>
                  <a:pt x="68" y="14"/>
                  <a:pt x="78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1"/>
                  <a:pt x="91" y="0"/>
                  <a:pt x="92" y="0"/>
                </a:cubicBezTo>
                <a:cubicBezTo>
                  <a:pt x="93" y="0"/>
                  <a:pt x="94" y="1"/>
                  <a:pt x="94" y="1"/>
                </a:cubicBezTo>
                <a:cubicBezTo>
                  <a:pt x="102" y="9"/>
                  <a:pt x="102" y="9"/>
                  <a:pt x="102" y="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9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lose/>
                <a:moveTo>
                  <a:pt x="104" y="19"/>
                </a:moveTo>
                <a:cubicBezTo>
                  <a:pt x="104" y="19"/>
                  <a:pt x="104" y="19"/>
                  <a:pt x="104" y="19"/>
                </a:cubicBezTo>
                <a:cubicBezTo>
                  <a:pt x="101" y="16"/>
                  <a:pt x="98" y="13"/>
                  <a:pt x="95" y="10"/>
                </a:cubicBezTo>
                <a:cubicBezTo>
                  <a:pt x="95" y="27"/>
                  <a:pt x="95" y="27"/>
                  <a:pt x="95" y="27"/>
                </a:cubicBezTo>
                <a:cubicBezTo>
                  <a:pt x="98" y="24"/>
                  <a:pt x="101" y="21"/>
                  <a:pt x="104" y="19"/>
                </a:cubicBezTo>
                <a:close/>
                <a:moveTo>
                  <a:pt x="110" y="74"/>
                </a:moveTo>
                <a:cubicBezTo>
                  <a:pt x="110" y="74"/>
                  <a:pt x="110" y="74"/>
                  <a:pt x="110" y="74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94" y="89"/>
                  <a:pt x="94" y="89"/>
                  <a:pt x="94" y="89"/>
                </a:cubicBezTo>
                <a:cubicBezTo>
                  <a:pt x="93" y="91"/>
                  <a:pt x="91" y="91"/>
                  <a:pt x="90" y="89"/>
                </a:cubicBezTo>
                <a:cubicBezTo>
                  <a:pt x="90" y="89"/>
                  <a:pt x="89" y="88"/>
                  <a:pt x="89" y="87"/>
                </a:cubicBezTo>
                <a:cubicBezTo>
                  <a:pt x="89" y="77"/>
                  <a:pt x="89" y="77"/>
                  <a:pt x="89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65" y="77"/>
                  <a:pt x="54" y="62"/>
                  <a:pt x="44" y="48"/>
                </a:cubicBezTo>
                <a:cubicBezTo>
                  <a:pt x="34" y="36"/>
                  <a:pt x="25" y="23"/>
                  <a:pt x="1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3"/>
                  <a:pt x="0" y="21"/>
                  <a:pt x="0" y="19"/>
                </a:cubicBezTo>
                <a:cubicBezTo>
                  <a:pt x="0" y="16"/>
                  <a:pt x="2" y="14"/>
                  <a:pt x="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9" y="14"/>
                  <a:pt x="40" y="28"/>
                  <a:pt x="51" y="42"/>
                </a:cubicBezTo>
                <a:cubicBezTo>
                  <a:pt x="60" y="55"/>
                  <a:pt x="70" y="67"/>
                  <a:pt x="78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5"/>
                  <a:pt x="91" y="54"/>
                  <a:pt x="92" y="54"/>
                </a:cubicBezTo>
                <a:cubicBezTo>
                  <a:pt x="93" y="54"/>
                  <a:pt x="94" y="54"/>
                  <a:pt x="94" y="5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1" y="71"/>
                  <a:pt x="111" y="73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98" y="66"/>
                  <a:pt x="98" y="66"/>
                  <a:pt x="98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81"/>
                  <a:pt x="95" y="81"/>
                  <a:pt x="95" y="81"/>
                </a:cubicBezTo>
                <a:cubicBezTo>
                  <a:pt x="98" y="78"/>
                  <a:pt x="101" y="75"/>
                  <a:pt x="10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39"/>
          <p:cNvSpPr>
            <a:spLocks noEditPoints="1"/>
          </p:cNvSpPr>
          <p:nvPr/>
        </p:nvSpPr>
        <p:spPr bwMode="auto">
          <a:xfrm>
            <a:off x="2660650" y="2044303"/>
            <a:ext cx="260350" cy="269875"/>
          </a:xfrm>
          <a:custGeom>
            <a:avLst/>
            <a:gdLst>
              <a:gd name="T0" fmla="*/ 105 w 123"/>
              <a:gd name="T1" fmla="*/ 18 h 128"/>
              <a:gd name="T2" fmla="*/ 108 w 123"/>
              <a:gd name="T3" fmla="*/ 101 h 128"/>
              <a:gd name="T4" fmla="*/ 113 w 123"/>
              <a:gd name="T5" fmla="*/ 64 h 128"/>
              <a:gd name="T6" fmla="*/ 92 w 123"/>
              <a:gd name="T7" fmla="*/ 86 h 128"/>
              <a:gd name="T8" fmla="*/ 90 w 123"/>
              <a:gd name="T9" fmla="*/ 64 h 128"/>
              <a:gd name="T10" fmla="*/ 36 w 123"/>
              <a:gd name="T11" fmla="*/ 85 h 128"/>
              <a:gd name="T12" fmla="*/ 28 w 123"/>
              <a:gd name="T13" fmla="*/ 64 h 128"/>
              <a:gd name="T14" fmla="*/ 22 w 123"/>
              <a:gd name="T15" fmla="*/ 94 h 128"/>
              <a:gd name="T16" fmla="*/ 0 w 123"/>
              <a:gd name="T17" fmla="*/ 61 h 128"/>
              <a:gd name="T18" fmla="*/ 62 w 123"/>
              <a:gd name="T19" fmla="*/ 0 h 128"/>
              <a:gd name="T20" fmla="*/ 80 w 123"/>
              <a:gd name="T21" fmla="*/ 111 h 128"/>
              <a:gd name="T22" fmla="*/ 76 w 123"/>
              <a:gd name="T23" fmla="*/ 128 h 128"/>
              <a:gd name="T24" fmla="*/ 48 w 123"/>
              <a:gd name="T25" fmla="*/ 128 h 128"/>
              <a:gd name="T26" fmla="*/ 43 w 123"/>
              <a:gd name="T27" fmla="*/ 123 h 128"/>
              <a:gd name="T28" fmla="*/ 29 w 123"/>
              <a:gd name="T29" fmla="*/ 111 h 128"/>
              <a:gd name="T30" fmla="*/ 25 w 123"/>
              <a:gd name="T31" fmla="*/ 103 h 128"/>
              <a:gd name="T32" fmla="*/ 65 w 123"/>
              <a:gd name="T33" fmla="*/ 70 h 128"/>
              <a:gd name="T34" fmla="*/ 98 w 123"/>
              <a:gd name="T35" fmla="*/ 103 h 128"/>
              <a:gd name="T36" fmla="*/ 94 w 123"/>
              <a:gd name="T37" fmla="*/ 111 h 128"/>
              <a:gd name="T38" fmla="*/ 80 w 123"/>
              <a:gd name="T39" fmla="*/ 111 h 128"/>
              <a:gd name="T40" fmla="*/ 71 w 123"/>
              <a:gd name="T41" fmla="*/ 119 h 128"/>
              <a:gd name="T42" fmla="*/ 71 w 123"/>
              <a:gd name="T43" fmla="*/ 106 h 128"/>
              <a:gd name="T44" fmla="*/ 83 w 123"/>
              <a:gd name="T45" fmla="*/ 101 h 128"/>
              <a:gd name="T46" fmla="*/ 40 w 123"/>
              <a:gd name="T47" fmla="*/ 101 h 128"/>
              <a:gd name="T48" fmla="*/ 48 w 123"/>
              <a:gd name="T49" fmla="*/ 101 h 128"/>
              <a:gd name="T50" fmla="*/ 52 w 123"/>
              <a:gd name="T51" fmla="*/ 119 h 128"/>
              <a:gd name="T52" fmla="*/ 98 w 123"/>
              <a:gd name="T53" fmla="*/ 25 h 128"/>
              <a:gd name="T54" fmla="*/ 97 w 123"/>
              <a:gd name="T55" fmla="*/ 23 h 128"/>
              <a:gd name="T56" fmla="*/ 95 w 123"/>
              <a:gd name="T57" fmla="*/ 58 h 128"/>
              <a:gd name="T58" fmla="*/ 98 w 123"/>
              <a:gd name="T59" fmla="*/ 25 h 128"/>
              <a:gd name="T60" fmla="*/ 92 w 123"/>
              <a:gd name="T61" fmla="*/ 20 h 128"/>
              <a:gd name="T62" fmla="*/ 86 w 123"/>
              <a:gd name="T63" fmla="*/ 20 h 128"/>
              <a:gd name="T64" fmla="*/ 92 w 123"/>
              <a:gd name="T65" fmla="*/ 20 h 128"/>
              <a:gd name="T66" fmla="*/ 70 w 123"/>
              <a:gd name="T67" fmla="*/ 10 h 128"/>
              <a:gd name="T68" fmla="*/ 64 w 123"/>
              <a:gd name="T69" fmla="*/ 29 h 128"/>
              <a:gd name="T70" fmla="*/ 82 w 123"/>
              <a:gd name="T71" fmla="*/ 25 h 128"/>
              <a:gd name="T72" fmla="*/ 70 w 123"/>
              <a:gd name="T73" fmla="*/ 10 h 128"/>
              <a:gd name="T74" fmla="*/ 59 w 123"/>
              <a:gd name="T75" fmla="*/ 10 h 128"/>
              <a:gd name="T76" fmla="*/ 42 w 123"/>
              <a:gd name="T77" fmla="*/ 23 h 128"/>
              <a:gd name="T78" fmla="*/ 43 w 123"/>
              <a:gd name="T79" fmla="*/ 26 h 128"/>
              <a:gd name="T80" fmla="*/ 59 w 123"/>
              <a:gd name="T81" fmla="*/ 10 h 128"/>
              <a:gd name="T82" fmla="*/ 41 w 123"/>
              <a:gd name="T83" fmla="*/ 14 h 128"/>
              <a:gd name="T84" fmla="*/ 36 w 123"/>
              <a:gd name="T85" fmla="*/ 23 h 128"/>
              <a:gd name="T86" fmla="*/ 41 w 123"/>
              <a:gd name="T87" fmla="*/ 14 h 128"/>
              <a:gd name="T88" fmla="*/ 26 w 123"/>
              <a:gd name="T89" fmla="*/ 23 h 128"/>
              <a:gd name="T90" fmla="*/ 10 w 123"/>
              <a:gd name="T91" fmla="*/ 58 h 128"/>
              <a:gd name="T92" fmla="*/ 33 w 123"/>
              <a:gd name="T93" fmla="*/ 28 h 128"/>
              <a:gd name="T94" fmla="*/ 85 w 123"/>
              <a:gd name="T95" fmla="*/ 30 h 128"/>
              <a:gd name="T96" fmla="*/ 82 w 123"/>
              <a:gd name="T97" fmla="*/ 31 h 128"/>
              <a:gd name="T98" fmla="*/ 64 w 123"/>
              <a:gd name="T99" fmla="*/ 58 h 128"/>
              <a:gd name="T100" fmla="*/ 85 w 123"/>
              <a:gd name="T101" fmla="*/ 30 h 128"/>
              <a:gd name="T102" fmla="*/ 59 w 123"/>
              <a:gd name="T103" fmla="*/ 35 h 128"/>
              <a:gd name="T104" fmla="*/ 39 w 123"/>
              <a:gd name="T105" fmla="*/ 30 h 128"/>
              <a:gd name="T106" fmla="*/ 59 w 123"/>
              <a:gd name="T107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28">
                <a:moveTo>
                  <a:pt x="62" y="0"/>
                </a:moveTo>
                <a:cubicBezTo>
                  <a:pt x="78" y="0"/>
                  <a:pt x="94" y="7"/>
                  <a:pt x="105" y="18"/>
                </a:cubicBezTo>
                <a:cubicBezTo>
                  <a:pt x="116" y="29"/>
                  <a:pt x="123" y="44"/>
                  <a:pt x="123" y="61"/>
                </a:cubicBezTo>
                <a:cubicBezTo>
                  <a:pt x="123" y="76"/>
                  <a:pt x="117" y="90"/>
                  <a:pt x="108" y="101"/>
                </a:cubicBezTo>
                <a:cubicBezTo>
                  <a:pt x="104" y="105"/>
                  <a:pt x="97" y="99"/>
                  <a:pt x="101" y="95"/>
                </a:cubicBezTo>
                <a:cubicBezTo>
                  <a:pt x="108" y="86"/>
                  <a:pt x="113" y="75"/>
                  <a:pt x="1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94" y="79"/>
                  <a:pt x="92" y="86"/>
                </a:cubicBezTo>
                <a:cubicBezTo>
                  <a:pt x="91" y="90"/>
                  <a:pt x="86" y="88"/>
                  <a:pt x="87" y="85"/>
                </a:cubicBezTo>
                <a:cubicBezTo>
                  <a:pt x="88" y="78"/>
                  <a:pt x="90" y="71"/>
                  <a:pt x="90" y="64"/>
                </a:cubicBezTo>
                <a:cubicBezTo>
                  <a:pt x="67" y="64"/>
                  <a:pt x="57" y="64"/>
                  <a:pt x="33" y="64"/>
                </a:cubicBezTo>
                <a:cubicBezTo>
                  <a:pt x="34" y="71"/>
                  <a:pt x="35" y="78"/>
                  <a:pt x="36" y="85"/>
                </a:cubicBezTo>
                <a:cubicBezTo>
                  <a:pt x="37" y="89"/>
                  <a:pt x="32" y="90"/>
                  <a:pt x="31" y="85"/>
                </a:cubicBezTo>
                <a:cubicBezTo>
                  <a:pt x="29" y="79"/>
                  <a:pt x="28" y="72"/>
                  <a:pt x="28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76"/>
                  <a:pt x="15" y="86"/>
                  <a:pt x="22" y="94"/>
                </a:cubicBezTo>
                <a:cubicBezTo>
                  <a:pt x="26" y="99"/>
                  <a:pt x="19" y="105"/>
                  <a:pt x="15" y="101"/>
                </a:cubicBezTo>
                <a:cubicBezTo>
                  <a:pt x="6" y="90"/>
                  <a:pt x="0" y="76"/>
                  <a:pt x="0" y="61"/>
                </a:cubicBezTo>
                <a:cubicBezTo>
                  <a:pt x="0" y="44"/>
                  <a:pt x="7" y="29"/>
                  <a:pt x="18" y="18"/>
                </a:cubicBezTo>
                <a:cubicBezTo>
                  <a:pt x="29" y="7"/>
                  <a:pt x="45" y="0"/>
                  <a:pt x="62" y="0"/>
                </a:cubicBezTo>
                <a:close/>
                <a:moveTo>
                  <a:pt x="80" y="111"/>
                </a:moveTo>
                <a:cubicBezTo>
                  <a:pt x="80" y="111"/>
                  <a:pt x="80" y="111"/>
                  <a:pt x="80" y="111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6"/>
                  <a:pt x="78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26"/>
                  <a:pt x="43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6" y="111"/>
                  <a:pt x="24" y="109"/>
                  <a:pt x="24" y="106"/>
                </a:cubicBezTo>
                <a:cubicBezTo>
                  <a:pt x="24" y="105"/>
                  <a:pt x="25" y="103"/>
                  <a:pt x="25" y="103"/>
                </a:cubicBezTo>
                <a:cubicBezTo>
                  <a:pt x="58" y="70"/>
                  <a:pt x="58" y="70"/>
                  <a:pt x="58" y="70"/>
                </a:cubicBezTo>
                <a:cubicBezTo>
                  <a:pt x="60" y="68"/>
                  <a:pt x="63" y="68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100" y="104"/>
                  <a:pt x="100" y="107"/>
                  <a:pt x="98" y="109"/>
                </a:cubicBezTo>
                <a:cubicBezTo>
                  <a:pt x="97" y="110"/>
                  <a:pt x="96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80" y="111"/>
                  <a:pt x="80" y="111"/>
                  <a:pt x="80" y="111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3"/>
                  <a:pt x="73" y="101"/>
                  <a:pt x="76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2" y="80"/>
                  <a:pt x="62" y="80"/>
                  <a:pt x="62" y="80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101"/>
                  <a:pt x="52" y="103"/>
                  <a:pt x="52" y="10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98" y="25"/>
                </a:moveTo>
                <a:cubicBezTo>
                  <a:pt x="98" y="25"/>
                  <a:pt x="98" y="25"/>
                  <a:pt x="98" y="25"/>
                </a:cubicBezTo>
                <a:cubicBezTo>
                  <a:pt x="98" y="24"/>
                  <a:pt x="97" y="24"/>
                  <a:pt x="97" y="23"/>
                </a:cubicBezTo>
                <a:cubicBezTo>
                  <a:pt x="95" y="25"/>
                  <a:pt x="92" y="26"/>
                  <a:pt x="90" y="28"/>
                </a:cubicBezTo>
                <a:cubicBezTo>
                  <a:pt x="93" y="37"/>
                  <a:pt x="95" y="47"/>
                  <a:pt x="95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45"/>
                  <a:pt x="107" y="33"/>
                  <a:pt x="98" y="25"/>
                </a:cubicBezTo>
                <a:close/>
                <a:moveTo>
                  <a:pt x="92" y="20"/>
                </a:moveTo>
                <a:cubicBezTo>
                  <a:pt x="92" y="20"/>
                  <a:pt x="92" y="20"/>
                  <a:pt x="92" y="20"/>
                </a:cubicBezTo>
                <a:cubicBezTo>
                  <a:pt x="89" y="17"/>
                  <a:pt x="86" y="15"/>
                  <a:pt x="82" y="14"/>
                </a:cubicBezTo>
                <a:cubicBezTo>
                  <a:pt x="83" y="15"/>
                  <a:pt x="85" y="18"/>
                  <a:pt x="86" y="20"/>
                </a:cubicBezTo>
                <a:cubicBezTo>
                  <a:pt x="86" y="21"/>
                  <a:pt x="87" y="22"/>
                  <a:pt x="87" y="23"/>
                </a:cubicBezTo>
                <a:cubicBezTo>
                  <a:pt x="89" y="22"/>
                  <a:pt x="91" y="21"/>
                  <a:pt x="92" y="20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8" y="10"/>
                  <a:pt x="66" y="10"/>
                  <a:pt x="64" y="10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28"/>
                  <a:pt x="80" y="26"/>
                </a:cubicBezTo>
                <a:cubicBezTo>
                  <a:pt x="81" y="26"/>
                  <a:pt x="82" y="25"/>
                  <a:pt x="82" y="25"/>
                </a:cubicBezTo>
                <a:cubicBezTo>
                  <a:pt x="82" y="24"/>
                  <a:pt x="81" y="23"/>
                  <a:pt x="81" y="23"/>
                </a:cubicBezTo>
                <a:cubicBezTo>
                  <a:pt x="78" y="17"/>
                  <a:pt x="74" y="13"/>
                  <a:pt x="70" y="10"/>
                </a:cubicBez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7" y="10"/>
                  <a:pt x="55" y="10"/>
                  <a:pt x="53" y="10"/>
                </a:cubicBezTo>
                <a:cubicBezTo>
                  <a:pt x="49" y="13"/>
                  <a:pt x="45" y="17"/>
                  <a:pt x="42" y="23"/>
                </a:cubicBezTo>
                <a:cubicBezTo>
                  <a:pt x="42" y="23"/>
                  <a:pt x="41" y="24"/>
                  <a:pt x="41" y="25"/>
                </a:cubicBezTo>
                <a:cubicBezTo>
                  <a:pt x="41" y="25"/>
                  <a:pt x="42" y="26"/>
                  <a:pt x="43" y="26"/>
                </a:cubicBezTo>
                <a:cubicBezTo>
                  <a:pt x="48" y="28"/>
                  <a:pt x="53" y="29"/>
                  <a:pt x="59" y="29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41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5"/>
                  <a:pt x="34" y="17"/>
                  <a:pt x="31" y="20"/>
                </a:cubicBezTo>
                <a:cubicBezTo>
                  <a:pt x="32" y="21"/>
                  <a:pt x="34" y="22"/>
                  <a:pt x="36" y="23"/>
                </a:cubicBezTo>
                <a:cubicBezTo>
                  <a:pt x="36" y="22"/>
                  <a:pt x="37" y="21"/>
                  <a:pt x="37" y="20"/>
                </a:cubicBezTo>
                <a:cubicBezTo>
                  <a:pt x="38" y="18"/>
                  <a:pt x="40" y="15"/>
                  <a:pt x="41" y="14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5" y="24"/>
                  <a:pt x="25" y="25"/>
                </a:cubicBezTo>
                <a:cubicBezTo>
                  <a:pt x="16" y="33"/>
                  <a:pt x="11" y="45"/>
                  <a:pt x="10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47"/>
                  <a:pt x="30" y="37"/>
                  <a:pt x="33" y="28"/>
                </a:cubicBezTo>
                <a:cubicBezTo>
                  <a:pt x="31" y="26"/>
                  <a:pt x="29" y="25"/>
                  <a:pt x="26" y="23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3" y="31"/>
                  <a:pt x="82" y="31"/>
                </a:cubicBezTo>
                <a:cubicBezTo>
                  <a:pt x="77" y="33"/>
                  <a:pt x="71" y="35"/>
                  <a:pt x="64" y="35"/>
                </a:cubicBezTo>
                <a:cubicBezTo>
                  <a:pt x="64" y="58"/>
                  <a:pt x="64" y="58"/>
                  <a:pt x="64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89" y="48"/>
                  <a:pt x="88" y="38"/>
                  <a:pt x="85" y="30"/>
                </a:cubicBezTo>
                <a:close/>
                <a:moveTo>
                  <a:pt x="59" y="35"/>
                </a:moveTo>
                <a:cubicBezTo>
                  <a:pt x="59" y="35"/>
                  <a:pt x="59" y="35"/>
                  <a:pt x="59" y="35"/>
                </a:cubicBezTo>
                <a:cubicBezTo>
                  <a:pt x="52" y="35"/>
                  <a:pt x="46" y="33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35" y="38"/>
                  <a:pt x="34" y="48"/>
                  <a:pt x="3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35"/>
                  <a:pt x="59" y="35"/>
                  <a:pt x="59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40"/>
          <p:cNvSpPr>
            <a:spLocks noEditPoints="1"/>
          </p:cNvSpPr>
          <p:nvPr/>
        </p:nvSpPr>
        <p:spPr bwMode="auto">
          <a:xfrm>
            <a:off x="2662238" y="3695303"/>
            <a:ext cx="257175" cy="228600"/>
          </a:xfrm>
          <a:custGeom>
            <a:avLst/>
            <a:gdLst>
              <a:gd name="T0" fmla="*/ 5 w 123"/>
              <a:gd name="T1" fmla="*/ 0 h 108"/>
              <a:gd name="T2" fmla="*/ 123 w 123"/>
              <a:gd name="T3" fmla="*/ 5 h 108"/>
              <a:gd name="T4" fmla="*/ 123 w 123"/>
              <a:gd name="T5" fmla="*/ 104 h 108"/>
              <a:gd name="T6" fmla="*/ 118 w 123"/>
              <a:gd name="T7" fmla="*/ 108 h 108"/>
              <a:gd name="T8" fmla="*/ 0 w 123"/>
              <a:gd name="T9" fmla="*/ 104 h 108"/>
              <a:gd name="T10" fmla="*/ 0 w 123"/>
              <a:gd name="T11" fmla="*/ 77 h 108"/>
              <a:gd name="T12" fmla="*/ 3 w 123"/>
              <a:gd name="T13" fmla="*/ 75 h 108"/>
              <a:gd name="T14" fmla="*/ 26 w 123"/>
              <a:gd name="T15" fmla="*/ 75 h 108"/>
              <a:gd name="T16" fmla="*/ 28 w 123"/>
              <a:gd name="T17" fmla="*/ 84 h 108"/>
              <a:gd name="T18" fmla="*/ 28 w 123"/>
              <a:gd name="T19" fmla="*/ 50 h 108"/>
              <a:gd name="T20" fmla="*/ 28 w 123"/>
              <a:gd name="T21" fmla="*/ 56 h 108"/>
              <a:gd name="T22" fmla="*/ 3 w 123"/>
              <a:gd name="T23" fmla="*/ 59 h 108"/>
              <a:gd name="T24" fmla="*/ 0 w 123"/>
              <a:gd name="T25" fmla="*/ 56 h 108"/>
              <a:gd name="T26" fmla="*/ 5 w 123"/>
              <a:gd name="T27" fmla="*/ 0 h 108"/>
              <a:gd name="T28" fmla="*/ 10 w 123"/>
              <a:gd name="T29" fmla="*/ 80 h 108"/>
              <a:gd name="T30" fmla="*/ 113 w 123"/>
              <a:gd name="T31" fmla="*/ 99 h 108"/>
              <a:gd name="T32" fmla="*/ 10 w 123"/>
              <a:gd name="T33" fmla="*/ 35 h 108"/>
              <a:gd name="T34" fmla="*/ 23 w 123"/>
              <a:gd name="T35" fmla="*/ 53 h 108"/>
              <a:gd name="T36" fmla="*/ 26 w 123"/>
              <a:gd name="T37" fmla="*/ 40 h 108"/>
              <a:gd name="T38" fmla="*/ 28 w 123"/>
              <a:gd name="T39" fmla="*/ 41 h 108"/>
              <a:gd name="T40" fmla="*/ 52 w 123"/>
              <a:gd name="T41" fmla="*/ 69 h 108"/>
              <a:gd name="T42" fmla="*/ 24 w 123"/>
              <a:gd name="T43" fmla="*/ 93 h 108"/>
              <a:gd name="T44" fmla="*/ 23 w 123"/>
              <a:gd name="T45" fmla="*/ 80 h 108"/>
              <a:gd name="T46" fmla="*/ 103 w 123"/>
              <a:gd name="T47" fmla="*/ 45 h 108"/>
              <a:gd name="T48" fmla="*/ 106 w 123"/>
              <a:gd name="T49" fmla="*/ 48 h 108"/>
              <a:gd name="T50" fmla="*/ 63 w 123"/>
              <a:gd name="T51" fmla="*/ 51 h 108"/>
              <a:gd name="T52" fmla="*/ 63 w 123"/>
              <a:gd name="T53" fmla="*/ 45 h 108"/>
              <a:gd name="T54" fmla="*/ 92 w 123"/>
              <a:gd name="T55" fmla="*/ 83 h 108"/>
              <a:gd name="T56" fmla="*/ 94 w 123"/>
              <a:gd name="T57" fmla="*/ 85 h 108"/>
              <a:gd name="T58" fmla="*/ 63 w 123"/>
              <a:gd name="T59" fmla="*/ 88 h 108"/>
              <a:gd name="T60" fmla="*/ 63 w 123"/>
              <a:gd name="T61" fmla="*/ 83 h 108"/>
              <a:gd name="T62" fmla="*/ 103 w 123"/>
              <a:gd name="T63" fmla="*/ 58 h 108"/>
              <a:gd name="T64" fmla="*/ 106 w 123"/>
              <a:gd name="T65" fmla="*/ 61 h 108"/>
              <a:gd name="T66" fmla="*/ 63 w 123"/>
              <a:gd name="T67" fmla="*/ 63 h 108"/>
              <a:gd name="T68" fmla="*/ 63 w 123"/>
              <a:gd name="T69" fmla="*/ 58 h 108"/>
              <a:gd name="T70" fmla="*/ 103 w 123"/>
              <a:gd name="T71" fmla="*/ 70 h 108"/>
              <a:gd name="T72" fmla="*/ 106 w 123"/>
              <a:gd name="T73" fmla="*/ 73 h 108"/>
              <a:gd name="T74" fmla="*/ 63 w 123"/>
              <a:gd name="T75" fmla="*/ 76 h 108"/>
              <a:gd name="T76" fmla="*/ 63 w 123"/>
              <a:gd name="T77" fmla="*/ 70 h 108"/>
              <a:gd name="T78" fmla="*/ 106 w 123"/>
              <a:gd name="T79" fmla="*/ 15 h 108"/>
              <a:gd name="T80" fmla="*/ 111 w 123"/>
              <a:gd name="T81" fmla="*/ 19 h 108"/>
              <a:gd name="T82" fmla="*/ 101 w 123"/>
              <a:gd name="T83" fmla="*/ 19 h 108"/>
              <a:gd name="T84" fmla="*/ 94 w 123"/>
              <a:gd name="T85" fmla="*/ 15 h 108"/>
              <a:gd name="T86" fmla="*/ 99 w 123"/>
              <a:gd name="T87" fmla="*/ 19 h 108"/>
              <a:gd name="T88" fmla="*/ 90 w 123"/>
              <a:gd name="T89" fmla="*/ 19 h 108"/>
              <a:gd name="T90" fmla="*/ 83 w 123"/>
              <a:gd name="T91" fmla="*/ 15 h 108"/>
              <a:gd name="T92" fmla="*/ 88 w 123"/>
              <a:gd name="T93" fmla="*/ 19 h 108"/>
              <a:gd name="T94" fmla="*/ 78 w 123"/>
              <a:gd name="T95" fmla="*/ 19 h 108"/>
              <a:gd name="T96" fmla="*/ 10 w 123"/>
              <a:gd name="T97" fmla="*/ 29 h 108"/>
              <a:gd name="T98" fmla="*/ 113 w 123"/>
              <a:gd name="T99" fmla="*/ 29 h 108"/>
              <a:gd name="T100" fmla="*/ 10 w 123"/>
              <a:gd name="T101" fmla="*/ 1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" h="108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1" y="0"/>
                  <a:pt x="123" y="2"/>
                  <a:pt x="123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6"/>
                  <a:pt x="121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3" y="108"/>
                  <a:pt x="0" y="106"/>
                  <a:pt x="0" y="10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6"/>
                  <a:pt x="2" y="75"/>
                  <a:pt x="3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8" y="76"/>
                  <a:pt x="28" y="77"/>
                </a:cubicBezTo>
                <a:cubicBezTo>
                  <a:pt x="28" y="84"/>
                  <a:pt x="28" y="84"/>
                  <a:pt x="28" y="84"/>
                </a:cubicBezTo>
                <a:cubicBezTo>
                  <a:pt x="46" y="67"/>
                  <a:pt x="46" y="67"/>
                  <a:pt x="46" y="67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8"/>
                  <a:pt x="27" y="59"/>
                  <a:pt x="26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58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1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10" y="99"/>
                  <a:pt x="10" y="99"/>
                  <a:pt x="10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53"/>
                  <a:pt x="10" y="53"/>
                  <a:pt x="10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1"/>
                  <a:pt x="24" y="40"/>
                  <a:pt x="26" y="40"/>
                </a:cubicBezTo>
                <a:cubicBezTo>
                  <a:pt x="26" y="40"/>
                  <a:pt x="27" y="40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6"/>
                  <a:pt x="53" y="68"/>
                  <a:pt x="52" y="69"/>
                </a:cubicBezTo>
                <a:cubicBezTo>
                  <a:pt x="28" y="93"/>
                  <a:pt x="28" y="93"/>
                  <a:pt x="28" y="93"/>
                </a:cubicBezTo>
                <a:cubicBezTo>
                  <a:pt x="27" y="94"/>
                  <a:pt x="25" y="94"/>
                  <a:pt x="24" y="93"/>
                </a:cubicBezTo>
                <a:cubicBezTo>
                  <a:pt x="23" y="92"/>
                  <a:pt x="23" y="92"/>
                  <a:pt x="23" y="91"/>
                </a:cubicBezTo>
                <a:cubicBezTo>
                  <a:pt x="23" y="80"/>
                  <a:pt x="23" y="80"/>
                  <a:pt x="23" y="80"/>
                </a:cubicBezTo>
                <a:cubicBezTo>
                  <a:pt x="10" y="80"/>
                  <a:pt x="10" y="80"/>
                  <a:pt x="10" y="80"/>
                </a:cubicBezTo>
                <a:close/>
                <a:moveTo>
                  <a:pt x="103" y="45"/>
                </a:moveTo>
                <a:cubicBezTo>
                  <a:pt x="103" y="45"/>
                  <a:pt x="103" y="45"/>
                  <a:pt x="103" y="45"/>
                </a:cubicBezTo>
                <a:cubicBezTo>
                  <a:pt x="104" y="45"/>
                  <a:pt x="106" y="47"/>
                  <a:pt x="106" y="48"/>
                </a:cubicBezTo>
                <a:cubicBezTo>
                  <a:pt x="106" y="50"/>
                  <a:pt x="104" y="51"/>
                  <a:pt x="10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1"/>
                  <a:pt x="60" y="50"/>
                  <a:pt x="60" y="48"/>
                </a:cubicBezTo>
                <a:cubicBezTo>
                  <a:pt x="60" y="47"/>
                  <a:pt x="61" y="45"/>
                  <a:pt x="63" y="45"/>
                </a:cubicBezTo>
                <a:cubicBezTo>
                  <a:pt x="103" y="45"/>
                  <a:pt x="103" y="45"/>
                  <a:pt x="103" y="45"/>
                </a:cubicBezTo>
                <a:close/>
                <a:moveTo>
                  <a:pt x="92" y="83"/>
                </a:moveTo>
                <a:cubicBezTo>
                  <a:pt x="92" y="83"/>
                  <a:pt x="92" y="83"/>
                  <a:pt x="92" y="83"/>
                </a:cubicBezTo>
                <a:cubicBezTo>
                  <a:pt x="93" y="83"/>
                  <a:pt x="94" y="84"/>
                  <a:pt x="94" y="85"/>
                </a:cubicBezTo>
                <a:cubicBezTo>
                  <a:pt x="94" y="87"/>
                  <a:pt x="93" y="88"/>
                  <a:pt x="9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8"/>
                  <a:pt x="60" y="87"/>
                  <a:pt x="60" y="85"/>
                </a:cubicBezTo>
                <a:cubicBezTo>
                  <a:pt x="60" y="84"/>
                  <a:pt x="61" y="83"/>
                  <a:pt x="63" y="83"/>
                </a:cubicBezTo>
                <a:cubicBezTo>
                  <a:pt x="92" y="83"/>
                  <a:pt x="92" y="83"/>
                  <a:pt x="92" y="83"/>
                </a:cubicBezTo>
                <a:close/>
                <a:moveTo>
                  <a:pt x="103" y="58"/>
                </a:moveTo>
                <a:cubicBezTo>
                  <a:pt x="103" y="58"/>
                  <a:pt x="103" y="58"/>
                  <a:pt x="103" y="58"/>
                </a:cubicBezTo>
                <a:cubicBezTo>
                  <a:pt x="104" y="58"/>
                  <a:pt x="106" y="59"/>
                  <a:pt x="106" y="61"/>
                </a:cubicBezTo>
                <a:cubicBezTo>
                  <a:pt x="106" y="62"/>
                  <a:pt x="104" y="63"/>
                  <a:pt x="10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3"/>
                  <a:pt x="60" y="62"/>
                  <a:pt x="60" y="61"/>
                </a:cubicBezTo>
                <a:cubicBezTo>
                  <a:pt x="60" y="59"/>
                  <a:pt x="61" y="58"/>
                  <a:pt x="63" y="58"/>
                </a:cubicBezTo>
                <a:cubicBezTo>
                  <a:pt x="103" y="58"/>
                  <a:pt x="103" y="58"/>
                  <a:pt x="103" y="58"/>
                </a:cubicBezTo>
                <a:close/>
                <a:moveTo>
                  <a:pt x="103" y="70"/>
                </a:moveTo>
                <a:cubicBezTo>
                  <a:pt x="103" y="70"/>
                  <a:pt x="103" y="70"/>
                  <a:pt x="103" y="70"/>
                </a:cubicBezTo>
                <a:cubicBezTo>
                  <a:pt x="104" y="70"/>
                  <a:pt x="106" y="71"/>
                  <a:pt x="106" y="73"/>
                </a:cubicBezTo>
                <a:cubicBezTo>
                  <a:pt x="106" y="75"/>
                  <a:pt x="104" y="76"/>
                  <a:pt x="103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1" y="76"/>
                  <a:pt x="60" y="75"/>
                  <a:pt x="60" y="73"/>
                </a:cubicBezTo>
                <a:cubicBezTo>
                  <a:pt x="60" y="71"/>
                  <a:pt x="61" y="70"/>
                  <a:pt x="63" y="70"/>
                </a:cubicBezTo>
                <a:cubicBezTo>
                  <a:pt x="103" y="70"/>
                  <a:pt x="103" y="70"/>
                  <a:pt x="103" y="70"/>
                </a:cubicBezTo>
                <a:close/>
                <a:moveTo>
                  <a:pt x="106" y="15"/>
                </a:moveTo>
                <a:cubicBezTo>
                  <a:pt x="106" y="15"/>
                  <a:pt x="106" y="15"/>
                  <a:pt x="106" y="15"/>
                </a:cubicBezTo>
                <a:cubicBezTo>
                  <a:pt x="108" y="15"/>
                  <a:pt x="111" y="17"/>
                  <a:pt x="111" y="19"/>
                </a:cubicBezTo>
                <a:cubicBezTo>
                  <a:pt x="111" y="22"/>
                  <a:pt x="108" y="24"/>
                  <a:pt x="106" y="24"/>
                </a:cubicBezTo>
                <a:cubicBezTo>
                  <a:pt x="103" y="24"/>
                  <a:pt x="101" y="22"/>
                  <a:pt x="101" y="19"/>
                </a:cubicBezTo>
                <a:cubicBezTo>
                  <a:pt x="101" y="17"/>
                  <a:pt x="103" y="15"/>
                  <a:pt x="106" y="15"/>
                </a:cubicBezTo>
                <a:close/>
                <a:moveTo>
                  <a:pt x="94" y="15"/>
                </a:moveTo>
                <a:cubicBezTo>
                  <a:pt x="94" y="15"/>
                  <a:pt x="94" y="15"/>
                  <a:pt x="94" y="15"/>
                </a:cubicBezTo>
                <a:cubicBezTo>
                  <a:pt x="97" y="15"/>
                  <a:pt x="99" y="17"/>
                  <a:pt x="99" y="19"/>
                </a:cubicBezTo>
                <a:cubicBezTo>
                  <a:pt x="99" y="22"/>
                  <a:pt x="97" y="24"/>
                  <a:pt x="94" y="24"/>
                </a:cubicBezTo>
                <a:cubicBezTo>
                  <a:pt x="92" y="24"/>
                  <a:pt x="90" y="22"/>
                  <a:pt x="90" y="19"/>
                </a:cubicBezTo>
                <a:cubicBezTo>
                  <a:pt x="90" y="17"/>
                  <a:pt x="92" y="15"/>
                  <a:pt x="94" y="15"/>
                </a:cubicBezTo>
                <a:close/>
                <a:moveTo>
                  <a:pt x="83" y="15"/>
                </a:moveTo>
                <a:cubicBezTo>
                  <a:pt x="83" y="15"/>
                  <a:pt x="83" y="15"/>
                  <a:pt x="83" y="15"/>
                </a:cubicBezTo>
                <a:cubicBezTo>
                  <a:pt x="85" y="15"/>
                  <a:pt x="88" y="17"/>
                  <a:pt x="88" y="19"/>
                </a:cubicBezTo>
                <a:cubicBezTo>
                  <a:pt x="88" y="22"/>
                  <a:pt x="85" y="24"/>
                  <a:pt x="83" y="24"/>
                </a:cubicBezTo>
                <a:cubicBezTo>
                  <a:pt x="80" y="24"/>
                  <a:pt x="78" y="22"/>
                  <a:pt x="78" y="19"/>
                </a:cubicBezTo>
                <a:cubicBezTo>
                  <a:pt x="78" y="17"/>
                  <a:pt x="80" y="15"/>
                  <a:pt x="83" y="15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29"/>
                  <a:pt x="10" y="29"/>
                  <a:pt x="1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41"/>
          <p:cNvSpPr>
            <a:spLocks noEditPoints="1"/>
          </p:cNvSpPr>
          <p:nvPr/>
        </p:nvSpPr>
        <p:spPr bwMode="auto">
          <a:xfrm>
            <a:off x="6213475" y="2068116"/>
            <a:ext cx="254000" cy="219075"/>
          </a:xfrm>
          <a:custGeom>
            <a:avLst/>
            <a:gdLst>
              <a:gd name="T0" fmla="*/ 101 w 122"/>
              <a:gd name="T1" fmla="*/ 17 h 106"/>
              <a:gd name="T2" fmla="*/ 15 w 122"/>
              <a:gd name="T3" fmla="*/ 48 h 106"/>
              <a:gd name="T4" fmla="*/ 9 w 122"/>
              <a:gd name="T5" fmla="*/ 58 h 106"/>
              <a:gd name="T6" fmla="*/ 17 w 122"/>
              <a:gd name="T7" fmla="*/ 59 h 106"/>
              <a:gd name="T8" fmla="*/ 107 w 122"/>
              <a:gd name="T9" fmla="*/ 96 h 106"/>
              <a:gd name="T10" fmla="*/ 107 w 122"/>
              <a:gd name="T11" fmla="*/ 97 h 106"/>
              <a:gd name="T12" fmla="*/ 112 w 122"/>
              <a:gd name="T13" fmla="*/ 97 h 106"/>
              <a:gd name="T14" fmla="*/ 112 w 122"/>
              <a:gd name="T15" fmla="*/ 97 h 106"/>
              <a:gd name="T16" fmla="*/ 113 w 122"/>
              <a:gd name="T17" fmla="*/ 96 h 106"/>
              <a:gd name="T18" fmla="*/ 113 w 122"/>
              <a:gd name="T19" fmla="*/ 9 h 106"/>
              <a:gd name="T20" fmla="*/ 112 w 122"/>
              <a:gd name="T21" fmla="*/ 9 h 106"/>
              <a:gd name="T22" fmla="*/ 107 w 122"/>
              <a:gd name="T23" fmla="*/ 9 h 106"/>
              <a:gd name="T24" fmla="*/ 107 w 122"/>
              <a:gd name="T25" fmla="*/ 10 h 106"/>
              <a:gd name="T26" fmla="*/ 107 w 122"/>
              <a:gd name="T27" fmla="*/ 11 h 106"/>
              <a:gd name="T28" fmla="*/ 107 w 122"/>
              <a:gd name="T29" fmla="*/ 96 h 106"/>
              <a:gd name="T30" fmla="*/ 92 w 122"/>
              <a:gd name="T31" fmla="*/ 24 h 106"/>
              <a:gd name="T32" fmla="*/ 94 w 122"/>
              <a:gd name="T33" fmla="*/ 30 h 106"/>
              <a:gd name="T34" fmla="*/ 25 w 122"/>
              <a:gd name="T35" fmla="*/ 51 h 106"/>
              <a:gd name="T36" fmla="*/ 92 w 122"/>
              <a:gd name="T37" fmla="*/ 24 h 106"/>
              <a:gd name="T38" fmla="*/ 34 w 122"/>
              <a:gd name="T39" fmla="*/ 75 h 106"/>
              <a:gd name="T40" fmla="*/ 32 w 122"/>
              <a:gd name="T41" fmla="*/ 83 h 106"/>
              <a:gd name="T42" fmla="*/ 58 w 122"/>
              <a:gd name="T43" fmla="*/ 93 h 106"/>
              <a:gd name="T44" fmla="*/ 62 w 122"/>
              <a:gd name="T45" fmla="*/ 93 h 106"/>
              <a:gd name="T46" fmla="*/ 64 w 122"/>
              <a:gd name="T47" fmla="*/ 91 h 106"/>
              <a:gd name="T48" fmla="*/ 66 w 122"/>
              <a:gd name="T49" fmla="*/ 86 h 106"/>
              <a:gd name="T50" fmla="*/ 74 w 122"/>
              <a:gd name="T51" fmla="*/ 90 h 106"/>
              <a:gd name="T52" fmla="*/ 73 w 122"/>
              <a:gd name="T53" fmla="*/ 94 h 106"/>
              <a:gd name="T54" fmla="*/ 66 w 122"/>
              <a:gd name="T55" fmla="*/ 102 h 106"/>
              <a:gd name="T56" fmla="*/ 55 w 122"/>
              <a:gd name="T57" fmla="*/ 102 h 106"/>
              <a:gd name="T58" fmla="*/ 32 w 122"/>
              <a:gd name="T59" fmla="*/ 94 h 106"/>
              <a:gd name="T60" fmla="*/ 23 w 122"/>
              <a:gd name="T61" fmla="*/ 76 h 106"/>
              <a:gd name="T62" fmla="*/ 14 w 122"/>
              <a:gd name="T63" fmla="*/ 68 h 106"/>
              <a:gd name="T64" fmla="*/ 2 w 122"/>
              <a:gd name="T65" fmla="*/ 65 h 106"/>
              <a:gd name="T66" fmla="*/ 0 w 122"/>
              <a:gd name="T67" fmla="*/ 60 h 106"/>
              <a:gd name="T68" fmla="*/ 2 w 122"/>
              <a:gd name="T69" fmla="*/ 41 h 106"/>
              <a:gd name="T70" fmla="*/ 8 w 122"/>
              <a:gd name="T71" fmla="*/ 38 h 106"/>
              <a:gd name="T72" fmla="*/ 98 w 122"/>
              <a:gd name="T73" fmla="*/ 8 h 106"/>
              <a:gd name="T74" fmla="*/ 101 w 122"/>
              <a:gd name="T75" fmla="*/ 2 h 106"/>
              <a:gd name="T76" fmla="*/ 112 w 122"/>
              <a:gd name="T77" fmla="*/ 0 h 106"/>
              <a:gd name="T78" fmla="*/ 120 w 122"/>
              <a:gd name="T79" fmla="*/ 3 h 106"/>
              <a:gd name="T80" fmla="*/ 122 w 122"/>
              <a:gd name="T81" fmla="*/ 96 h 106"/>
              <a:gd name="T82" fmla="*/ 119 w 122"/>
              <a:gd name="T83" fmla="*/ 104 h 106"/>
              <a:gd name="T84" fmla="*/ 112 w 122"/>
              <a:gd name="T85" fmla="*/ 106 h 106"/>
              <a:gd name="T86" fmla="*/ 101 w 122"/>
              <a:gd name="T87" fmla="*/ 103 h 106"/>
              <a:gd name="T88" fmla="*/ 74 w 122"/>
              <a:gd name="T89" fmla="*/ 90 h 106"/>
              <a:gd name="T90" fmla="*/ 101 w 122"/>
              <a:gd name="T91" fmla="*/ 2 h 106"/>
              <a:gd name="T92" fmla="*/ 101 w 122"/>
              <a:gd name="T9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06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26370" y="287338"/>
            <a:ext cx="348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24250" y="577850"/>
            <a:ext cx="209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8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1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2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9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4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6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67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68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2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6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20" grpId="0"/>
          <p:bldP spid="21" grpId="0"/>
          <p:bldP spid="22" grpId="0"/>
          <p:bldP spid="23" grpId="0"/>
          <p:bldP spid="15" grpId="0" animBg="1"/>
          <p:bldP spid="16" grpId="0" animBg="1"/>
          <p:bldP spid="17" grpId="0" animBg="1"/>
          <p:bldP spid="18" grpId="0" animBg="1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6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20" grpId="0"/>
          <p:bldP spid="21" grpId="0"/>
          <p:bldP spid="22" grpId="0"/>
          <p:bldP spid="23" grpId="0"/>
          <p:bldP spid="15" grpId="0" animBg="1"/>
          <p:bldP spid="16" grpId="0" animBg="1"/>
          <p:bldP spid="17" grpId="0" animBg="1"/>
          <p:bldP spid="18" grpId="0" animBg="1"/>
          <p:bldP spid="29" grpId="0"/>
          <p:bldP spid="3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2700000" scaled="1"/>
          <a:tileRect/>
        </a:gradFill>
        <a:ln w="12700">
          <a:gradFill>
            <a:gsLst>
              <a:gs pos="10000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5400000" scaled="0"/>
          </a:gradFill>
        </a:ln>
        <a:effectLst>
          <a:outerShdw blurRad="254000" dist="190500" dir="3540000" sx="105000" sy="105000" algn="tl" rotWithShape="0">
            <a:srgbClr val="A44A00">
              <a:alpha val="25000"/>
            </a:srgbClr>
          </a:outerShdw>
        </a:effectLst>
      </a:spPr>
      <a:bodyPr rtlCol="0" anchor="ctr"/>
      <a:lstStyle>
        <a:defPPr algn="ctr">
          <a:defRPr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2753</Words>
  <Application>Microsoft Office PowerPoint</Application>
  <PresentationFormat>自定义</PresentationFormat>
  <Paragraphs>283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52</cp:revision>
  <dcterms:created xsi:type="dcterms:W3CDTF">2015-10-15T23:19:00Z</dcterms:created>
  <dcterms:modified xsi:type="dcterms:W3CDTF">2021-01-06T02:57:43Z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