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01" r:id="rId2"/>
    <p:sldId id="302" r:id="rId3"/>
    <p:sldId id="303" r:id="rId4"/>
    <p:sldId id="304" r:id="rId5"/>
    <p:sldId id="305" r:id="rId6"/>
    <p:sldId id="307" r:id="rId7"/>
    <p:sldId id="353" r:id="rId8"/>
    <p:sldId id="309" r:id="rId9"/>
    <p:sldId id="312" r:id="rId10"/>
    <p:sldId id="356" r:id="rId11"/>
    <p:sldId id="370" r:id="rId12"/>
    <p:sldId id="362" r:id="rId13"/>
    <p:sldId id="359" r:id="rId14"/>
    <p:sldId id="367" r:id="rId15"/>
    <p:sldId id="364" r:id="rId16"/>
    <p:sldId id="350" r:id="rId17"/>
    <p:sldId id="365" r:id="rId18"/>
    <p:sldId id="355" r:id="rId19"/>
    <p:sldId id="361" r:id="rId20"/>
    <p:sldId id="352" r:id="rId21"/>
    <p:sldId id="351" r:id="rId22"/>
    <p:sldId id="360" r:id="rId23"/>
    <p:sldId id="357" r:id="rId24"/>
    <p:sldId id="317" r:id="rId25"/>
    <p:sldId id="376" r:id="rId26"/>
    <p:sldId id="315" r:id="rId27"/>
    <p:sldId id="377" r:id="rId28"/>
    <p:sldId id="363" r:id="rId29"/>
    <p:sldId id="375" r:id="rId30"/>
    <p:sldId id="366" r:id="rId31"/>
    <p:sldId id="322" r:id="rId32"/>
    <p:sldId id="358" r:id="rId33"/>
    <p:sldId id="369" r:id="rId34"/>
    <p:sldId id="371" r:id="rId35"/>
    <p:sldId id="372" r:id="rId36"/>
    <p:sldId id="373" r:id="rId37"/>
    <p:sldId id="374" r:id="rId38"/>
    <p:sldId id="368" r:id="rId39"/>
    <p:sldId id="354" r:id="rId40"/>
    <p:sldId id="341" r:id="rId41"/>
  </p:sldIdLst>
  <p:sldSz cx="9144000" cy="5143500" type="screen16x9"/>
  <p:notesSz cx="6858000" cy="9144000"/>
  <p:custDataLst>
    <p:tags r:id="rId4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45" d="100"/>
          <a:sy n="145" d="100"/>
        </p:scale>
        <p:origin x="834" y="120"/>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28E-4CB8-8829-29A583FF4A2D}"/>
            </c:ext>
          </c:extLst>
        </c:ser>
        <c:ser>
          <c:idx val="1"/>
          <c:order val="1"/>
          <c:tx>
            <c:strRef>
              <c:f>Sheet1!$C$1</c:f>
              <c:strCache>
                <c:ptCount val="1"/>
                <c:pt idx="0">
                  <c:v>列2</c:v>
                </c:pt>
              </c:strCache>
            </c:strRef>
          </c:tx>
          <c:spPr>
            <a:solidFill>
              <a:schemeClr val="accent5"/>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28E-4CB8-8829-29A583FF4A2D}"/>
            </c:ext>
          </c:extLst>
        </c:ser>
        <c:ser>
          <c:idx val="2"/>
          <c:order val="2"/>
          <c:tx>
            <c:strRef>
              <c:f>Sheet1!$D$1</c:f>
              <c:strCache>
                <c:ptCount val="1"/>
                <c:pt idx="0">
                  <c:v>列3</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A28E-4CB8-8829-29A583FF4A2D}"/>
            </c:ext>
          </c:extLst>
        </c:ser>
        <c:dLbls>
          <c:showLegendKey val="0"/>
          <c:showVal val="0"/>
          <c:showCatName val="0"/>
          <c:showSerName val="0"/>
          <c:showPercent val="0"/>
          <c:showBubbleSize val="0"/>
        </c:dLbls>
        <c:gapWidth val="150"/>
        <c:axId val="279850288"/>
        <c:axId val="279850848"/>
      </c:barChart>
      <c:catAx>
        <c:axId val="279850288"/>
        <c:scaling>
          <c:orientation val="minMax"/>
        </c:scaling>
        <c:delete val="1"/>
        <c:axPos val="b"/>
        <c:numFmt formatCode="General" sourceLinked="1"/>
        <c:majorTickMark val="none"/>
        <c:minorTickMark val="none"/>
        <c:tickLblPos val="nextTo"/>
        <c:crossAx val="279850848"/>
        <c:crosses val="autoZero"/>
        <c:auto val="1"/>
        <c:lblAlgn val="ctr"/>
        <c:lblOffset val="100"/>
        <c:noMultiLvlLbl val="0"/>
      </c:catAx>
      <c:valAx>
        <c:axId val="279850848"/>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2798502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628650" y="4767263"/>
            <a:ext cx="2057400" cy="273844"/>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028950" y="4767263"/>
            <a:ext cx="3086100" cy="273844"/>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457950" y="4767263"/>
            <a:ext cx="2057400" cy="273844"/>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Tm="0">
    <p:pull/>
  </p:transition>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434798" y="418478"/>
            <a:ext cx="575388" cy="57538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417510" y="2269981"/>
            <a:ext cx="792088" cy="79208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954370" y="717810"/>
            <a:ext cx="2862054" cy="286205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14"/>
          <p:cNvSpPr>
            <a:spLocks noChangeArrowheads="1"/>
          </p:cNvSpPr>
          <p:nvPr/>
        </p:nvSpPr>
        <p:spPr bwMode="auto">
          <a:xfrm>
            <a:off x="1323888" y="1498598"/>
            <a:ext cx="2459273" cy="1322070"/>
          </a:xfrm>
          <a:prstGeom prst="rect">
            <a:avLst/>
          </a:prstGeom>
        </p:spPr>
        <p:txBody>
          <a:bodyPr wrap="square">
            <a:spAutoFit/>
          </a:bodyPr>
          <a:lstStyle/>
          <a:p>
            <a:r>
              <a:rPr lang="en-US" altLang="zh-CN" sz="8000" dirty="0">
                <a:solidFill>
                  <a:schemeClr val="accent2"/>
                </a:solidFill>
                <a:latin typeface="Impact" panose="020B0806030902050204" pitchFamily="34" charset="0"/>
                <a:ea typeface="微软雅黑" panose="020B0503020204020204" pitchFamily="34" charset="-122"/>
                <a:sym typeface="方正兰亭粗黑_GBK" charset="-122"/>
              </a:rPr>
              <a:t>2020</a:t>
            </a:r>
          </a:p>
        </p:txBody>
      </p:sp>
      <p:grpSp>
        <p:nvGrpSpPr>
          <p:cNvPr id="50" name="组合 49"/>
          <p:cNvGrpSpPr/>
          <p:nvPr/>
        </p:nvGrpSpPr>
        <p:grpSpPr>
          <a:xfrm>
            <a:off x="179512" y="827880"/>
            <a:ext cx="1152128" cy="115212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Group 10"/>
          <p:cNvGrpSpPr/>
          <p:nvPr/>
        </p:nvGrpSpPr>
        <p:grpSpPr bwMode="auto">
          <a:xfrm>
            <a:off x="6804248" y="4504539"/>
            <a:ext cx="285036" cy="285091"/>
            <a:chOff x="0" y="0"/>
            <a:chExt cx="965499" cy="965499"/>
          </a:xfrm>
        </p:grpSpPr>
        <p:sp>
          <p:nvSpPr>
            <p:cNvPr id="54"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5"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56" name="Group 13"/>
          <p:cNvGrpSpPr/>
          <p:nvPr/>
        </p:nvGrpSpPr>
        <p:grpSpPr bwMode="auto">
          <a:xfrm>
            <a:off x="7207399" y="4504539"/>
            <a:ext cx="285505" cy="285091"/>
            <a:chOff x="0" y="0"/>
            <a:chExt cx="965499" cy="965499"/>
          </a:xfrm>
        </p:grpSpPr>
        <p:sp>
          <p:nvSpPr>
            <p:cNvPr id="57"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8"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59" name="Group 16"/>
          <p:cNvGrpSpPr/>
          <p:nvPr/>
        </p:nvGrpSpPr>
        <p:grpSpPr bwMode="auto">
          <a:xfrm>
            <a:off x="7611019" y="4504539"/>
            <a:ext cx="285036" cy="285091"/>
            <a:chOff x="0" y="0"/>
            <a:chExt cx="965499" cy="965499"/>
          </a:xfrm>
        </p:grpSpPr>
        <p:sp>
          <p:nvSpPr>
            <p:cNvPr id="60"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1"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62" name="Group 19"/>
          <p:cNvGrpSpPr/>
          <p:nvPr/>
        </p:nvGrpSpPr>
        <p:grpSpPr bwMode="auto">
          <a:xfrm>
            <a:off x="8014170" y="4504539"/>
            <a:ext cx="285036" cy="285091"/>
            <a:chOff x="0" y="0"/>
            <a:chExt cx="965499" cy="965499"/>
          </a:xfrm>
        </p:grpSpPr>
        <p:sp>
          <p:nvSpPr>
            <p:cNvPr id="63"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5"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66" name="Group 22"/>
          <p:cNvGrpSpPr/>
          <p:nvPr/>
        </p:nvGrpSpPr>
        <p:grpSpPr bwMode="auto">
          <a:xfrm>
            <a:off x="8417321" y="4504539"/>
            <a:ext cx="285036" cy="285091"/>
            <a:chOff x="0" y="0"/>
            <a:chExt cx="965499" cy="965499"/>
          </a:xfrm>
        </p:grpSpPr>
        <p:sp>
          <p:nvSpPr>
            <p:cNvPr id="6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70" name="组合 69"/>
          <p:cNvGrpSpPr/>
          <p:nvPr/>
        </p:nvGrpSpPr>
        <p:grpSpPr>
          <a:xfrm>
            <a:off x="488061" y="4084256"/>
            <a:ext cx="940068" cy="94006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851036" y="4084256"/>
            <a:ext cx="575388" cy="57538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4211960" y="1500540"/>
            <a:ext cx="4824536" cy="769441"/>
          </a:xfrm>
          <a:prstGeom prst="rect">
            <a:avLst/>
          </a:prstGeom>
        </p:spPr>
        <p:txBody>
          <a:bodyPr wrap="square">
            <a:spAutoFit/>
          </a:bodyPr>
          <a:lstStyle/>
          <a:p>
            <a:r>
              <a:rPr lang="zh-CN" altLang="en-US" sz="4400" b="1" dirty="0">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rPr>
              <a:t>单击此处添加标题</a:t>
            </a:r>
          </a:p>
        </p:txBody>
      </p:sp>
      <p:sp>
        <p:nvSpPr>
          <p:cNvPr id="77" name="圆角矩形 76"/>
          <p:cNvSpPr/>
          <p:nvPr/>
        </p:nvSpPr>
        <p:spPr>
          <a:xfrm>
            <a:off x="4369236" y="2479997"/>
            <a:ext cx="3240080" cy="373025"/>
          </a:xfrm>
          <a:prstGeom prst="roundRect">
            <a:avLst/>
          </a:prstGeom>
          <a:solidFill>
            <a:schemeClr val="accent2">
              <a:alpha val="52000"/>
            </a:schemeClr>
          </a:solidFill>
          <a:ln>
            <a:solidFill>
              <a:schemeClr val="accent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在这里输入您的公司名称</a:t>
            </a:r>
          </a:p>
        </p:txBody>
      </p:sp>
      <p:sp>
        <p:nvSpPr>
          <p:cNvPr id="78" name="文本框 3"/>
          <p:cNvSpPr txBox="1">
            <a:spLocks noChangeArrowheads="1"/>
          </p:cNvSpPr>
          <p:nvPr/>
        </p:nvSpPr>
        <p:spPr bwMode="auto">
          <a:xfrm>
            <a:off x="4283968" y="3056061"/>
            <a:ext cx="4163484" cy="307777"/>
          </a:xfrm>
          <a:prstGeom prst="rect">
            <a:avLst/>
          </a:prstGeom>
        </p:spPr>
        <p:txBody>
          <a:bodyPr wrap="square">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r>
              <a:rPr lang="zh-CN" altLang="en-US" sz="1400" b="0" dirty="0">
                <a:solidFill>
                  <a:schemeClr val="tx1">
                    <a:lumMod val="65000"/>
                    <a:lumOff val="35000"/>
                  </a:schemeClr>
                </a:solidFill>
              </a:rPr>
              <a:t>适用于商务通用新年计划</a:t>
            </a:r>
            <a:r>
              <a:rPr lang="en-US" altLang="zh-CN" sz="1400" b="0" dirty="0">
                <a:solidFill>
                  <a:schemeClr val="tx1">
                    <a:lumMod val="65000"/>
                    <a:lumOff val="35000"/>
                  </a:schemeClr>
                </a:solidFill>
              </a:rPr>
              <a:t>/</a:t>
            </a:r>
            <a:r>
              <a:rPr lang="zh-CN" altLang="en-US" sz="1400" b="0" dirty="0">
                <a:solidFill>
                  <a:schemeClr val="tx1">
                    <a:lumMod val="65000"/>
                    <a:lumOff val="35000"/>
                  </a:schemeClr>
                </a:solidFill>
              </a:rPr>
              <a:t>工作汇报</a:t>
            </a:r>
            <a:r>
              <a:rPr lang="en-US" altLang="zh-CN" sz="1400" b="0" dirty="0">
                <a:solidFill>
                  <a:schemeClr val="tx1">
                    <a:lumMod val="65000"/>
                    <a:lumOff val="35000"/>
                  </a:schemeClr>
                </a:solidFill>
              </a:rPr>
              <a:t>/</a:t>
            </a:r>
            <a:r>
              <a:rPr lang="zh-CN" altLang="en-US" sz="1400" b="0" dirty="0">
                <a:solidFill>
                  <a:schemeClr val="tx1">
                    <a:lumMod val="65000"/>
                    <a:lumOff val="35000"/>
                  </a:schemeClr>
                </a:solidFill>
              </a:rPr>
              <a:t>述职等模板</a:t>
            </a:r>
            <a:endParaRPr lang="zh-CN" altLang="zh-CN" sz="1400" b="0" dirty="0">
              <a:solidFill>
                <a:schemeClr val="tx1">
                  <a:lumMod val="65000"/>
                  <a:lumOff val="35000"/>
                </a:schemeClr>
              </a:solidFill>
            </a:endParaRPr>
          </a:p>
        </p:txBody>
      </p:sp>
      <p:grpSp>
        <p:nvGrpSpPr>
          <p:cNvPr id="79" name="Group 25"/>
          <p:cNvGrpSpPr/>
          <p:nvPr/>
        </p:nvGrpSpPr>
        <p:grpSpPr>
          <a:xfrm>
            <a:off x="0" y="5078332"/>
            <a:ext cx="9144000" cy="71120"/>
            <a:chOff x="0" y="3474720"/>
            <a:chExt cx="10261600" cy="71120"/>
          </a:xfrm>
        </p:grpSpPr>
        <p:sp>
          <p:nvSpPr>
            <p:cNvPr id="80"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40000">
                                          <p:cBhvr additive="base">
                                            <p:cTn id="7" dur="20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40000">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14:bounceEnd="40000">
                                          <p:cBhvr additive="base">
                                            <p:cTn id="11" dur="2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14:presetBounceEnd="4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40000">
                                          <p:cBhvr additive="base">
                                            <p:cTn id="15" dur="2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16" dur="2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14:presetBounceEnd="40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40000">
                                          <p:cBhvr additive="base">
                                            <p:cTn id="19" dur="20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20" dur="20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14:presetBounceEnd="40000">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14:bounceEnd="40000">
                                          <p:cBhvr additive="base">
                                            <p:cTn id="23" dur="20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24" dur="2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14:presetBounceEnd="40000">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14:bounceEnd="40000">
                                          <p:cBhvr additive="base">
                                            <p:cTn id="27" dur="2000" fill="hold"/>
                                            <p:tgtEl>
                                              <p:spTgt spid="73"/>
                                            </p:tgtEl>
                                            <p:attrNameLst>
                                              <p:attrName>ppt_x</p:attrName>
                                            </p:attrNameLst>
                                          </p:cBhvr>
                                          <p:tavLst>
                                            <p:tav tm="0">
                                              <p:val>
                                                <p:strVal val="0-#ppt_w/2"/>
                                              </p:val>
                                            </p:tav>
                                            <p:tav tm="100000">
                                              <p:val>
                                                <p:strVal val="#ppt_x"/>
                                              </p:val>
                                            </p:tav>
                                          </p:tavLst>
                                        </p:anim>
                                        <p:anim calcmode="lin" valueType="num" p14:bounceEnd="40000">
                                          <p:cBhvr additive="base">
                                            <p:cTn id="28" dur="2000" fill="hold"/>
                                            <p:tgtEl>
                                              <p:spTgt spid="73"/>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49"/>
                                            </p:tgtEl>
                                            <p:attrNameLst>
                                              <p:attrName>style.visibility</p:attrName>
                                            </p:attrNameLst>
                                          </p:cBhvr>
                                          <p:to>
                                            <p:strVal val="visible"/>
                                          </p:to>
                                        </p:set>
                                        <p:anim by="(-#ppt_w*2)" calcmode="lin" valueType="num">
                                          <p:cBhvr rctx="PPT">
                                            <p:cTn id="32" dur="1000" autoRev="1" fill="hold">
                                              <p:stCondLst>
                                                <p:cond delay="0"/>
                                              </p:stCondLst>
                                            </p:cTn>
                                            <p:tgtEl>
                                              <p:spTgt spid="49"/>
                                            </p:tgtEl>
                                            <p:attrNameLst>
                                              <p:attrName>ppt_w</p:attrName>
                                            </p:attrNameLst>
                                          </p:cBhvr>
                                        </p:anim>
                                        <p:anim by="(#ppt_w*0.50)" calcmode="lin" valueType="num">
                                          <p:cBhvr>
                                            <p:cTn id="33" dur="1000" decel="50000" autoRev="1" fill="hold">
                                              <p:stCondLst>
                                                <p:cond delay="0"/>
                                              </p:stCondLst>
                                            </p:cTn>
                                            <p:tgtEl>
                                              <p:spTgt spid="49"/>
                                            </p:tgtEl>
                                            <p:attrNameLst>
                                              <p:attrName>ppt_x</p:attrName>
                                            </p:attrNameLst>
                                          </p:cBhvr>
                                        </p:anim>
                                        <p:anim from="(-#ppt_h/2)" to="(#ppt_y)" calcmode="lin" valueType="num">
                                          <p:cBhvr>
                                            <p:cTn id="34" dur="2000" fill="hold">
                                              <p:stCondLst>
                                                <p:cond delay="0"/>
                                              </p:stCondLst>
                                            </p:cTn>
                                            <p:tgtEl>
                                              <p:spTgt spid="49"/>
                                            </p:tgtEl>
                                            <p:attrNameLst>
                                              <p:attrName>ppt_y</p:attrName>
                                            </p:attrNameLst>
                                          </p:cBhvr>
                                        </p:anim>
                                        <p:animRot by="21600000">
                                          <p:cBhvr>
                                            <p:cTn id="35" dur="2000" fill="hold">
                                              <p:stCondLst>
                                                <p:cond delay="0"/>
                                              </p:stCondLst>
                                            </p:cTn>
                                            <p:tgtEl>
                                              <p:spTgt spid="49"/>
                                            </p:tgtEl>
                                            <p:attrNameLst>
                                              <p:attrName>r</p:attrName>
                                            </p:attrNameLst>
                                          </p:cBhvr>
                                        </p:animRot>
                                      </p:childTnLst>
                                    </p:cTn>
                                  </p:par>
                                  <p:par>
                                    <p:cTn id="36" presetID="23" presetClass="entr" presetSubtype="16" fill="hold" nodeType="withEffect">
                                      <p:stCondLst>
                                        <p:cond delay="125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150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175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20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225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childTnLst>
                                    </p:cTn>
                                  </p:par>
                                </p:childTnLst>
                              </p:cTn>
                            </p:par>
                            <p:par>
                              <p:cTn id="56" fill="hold">
                                <p:stCondLst>
                                  <p:cond delay="4750"/>
                                </p:stCondLst>
                                <p:childTnLst>
                                  <p:par>
                                    <p:cTn id="57" presetID="42" presetClass="entr" presetSubtype="0" fill="hold" grpId="0" nodeType="afterEffect">
                                      <p:stCondLst>
                                        <p:cond delay="0"/>
                                      </p:stCondLst>
                                      <p:iterate type="lt">
                                        <p:tmPct val="10000"/>
                                      </p:iterate>
                                      <p:childTnLst>
                                        <p:set>
                                          <p:cBhvr>
                                            <p:cTn id="58" dur="1" fill="hold">
                                              <p:stCondLst>
                                                <p:cond delay="0"/>
                                              </p:stCondLst>
                                            </p:cTn>
                                            <p:tgtEl>
                                              <p:spTgt spid="76"/>
                                            </p:tgtEl>
                                            <p:attrNameLst>
                                              <p:attrName>style.visibility</p:attrName>
                                            </p:attrNameLst>
                                          </p:cBhvr>
                                          <p:to>
                                            <p:strVal val="visible"/>
                                          </p:to>
                                        </p:set>
                                        <p:animEffect transition="in" filter="fade">
                                          <p:cBhvr>
                                            <p:cTn id="59" dur="750"/>
                                            <p:tgtEl>
                                              <p:spTgt spid="76"/>
                                            </p:tgtEl>
                                          </p:cBhvr>
                                        </p:animEffect>
                                        <p:anim calcmode="lin" valueType="num">
                                          <p:cBhvr>
                                            <p:cTn id="60" dur="750" fill="hold"/>
                                            <p:tgtEl>
                                              <p:spTgt spid="76"/>
                                            </p:tgtEl>
                                            <p:attrNameLst>
                                              <p:attrName>ppt_x</p:attrName>
                                            </p:attrNameLst>
                                          </p:cBhvr>
                                          <p:tavLst>
                                            <p:tav tm="0">
                                              <p:val>
                                                <p:strVal val="#ppt_x"/>
                                              </p:val>
                                            </p:tav>
                                            <p:tav tm="100000">
                                              <p:val>
                                                <p:strVal val="#ppt_x"/>
                                              </p:val>
                                            </p:tav>
                                          </p:tavLst>
                                        </p:anim>
                                        <p:anim calcmode="lin" valueType="num">
                                          <p:cBhvr>
                                            <p:cTn id="61" dur="750" fill="hold"/>
                                            <p:tgtEl>
                                              <p:spTgt spid="76"/>
                                            </p:tgtEl>
                                            <p:attrNameLst>
                                              <p:attrName>ppt_y</p:attrName>
                                            </p:attrNameLst>
                                          </p:cBhvr>
                                          <p:tavLst>
                                            <p:tav tm="0">
                                              <p:val>
                                                <p:strVal val="#ppt_y+.1"/>
                                              </p:val>
                                            </p:tav>
                                            <p:tav tm="100000">
                                              <p:val>
                                                <p:strVal val="#ppt_y"/>
                                              </p:val>
                                            </p:tav>
                                          </p:tavLst>
                                        </p:anim>
                                      </p:childTnLst>
                                    </p:cTn>
                                  </p:par>
                                </p:childTnLst>
                              </p:cTn>
                            </p:par>
                            <p:par>
                              <p:cTn id="62" fill="hold">
                                <p:stCondLst>
                                  <p:cond delay="6025"/>
                                </p:stCondLst>
                                <p:childTnLst>
                                  <p:par>
                                    <p:cTn id="63" presetID="16" presetClass="entr" presetSubtype="37"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barn(outVertical)">
                                          <p:cBhvr>
                                            <p:cTn id="65" dur="500"/>
                                            <p:tgtEl>
                                              <p:spTgt spid="77"/>
                                            </p:tgtEl>
                                          </p:cBhvr>
                                        </p:animEffect>
                                      </p:childTnLst>
                                    </p:cTn>
                                  </p:par>
                                </p:childTnLst>
                              </p:cTn>
                            </p:par>
                            <p:par>
                              <p:cTn id="66" fill="hold">
                                <p:stCondLst>
                                  <p:cond delay="6525"/>
                                </p:stCondLst>
                                <p:childTnLst>
                                  <p:par>
                                    <p:cTn id="67" presetID="23" presetClass="entr" presetSubtype="528" fill="hold" grpId="0" nodeType="afterEffect">
                                      <p:stCondLst>
                                        <p:cond delay="0"/>
                                      </p:stCondLst>
                                      <p:iterate type="lt">
                                        <p:tmPct val="10000"/>
                                      </p:iterate>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 calcmode="lin" valueType="num">
                                          <p:cBhvr>
                                            <p:cTn id="71" dur="500" fill="hold"/>
                                            <p:tgtEl>
                                              <p:spTgt spid="78"/>
                                            </p:tgtEl>
                                            <p:attrNameLst>
                                              <p:attrName>ppt_x</p:attrName>
                                            </p:attrNameLst>
                                          </p:cBhvr>
                                          <p:tavLst>
                                            <p:tav tm="0">
                                              <p:val>
                                                <p:fltVal val="0.5"/>
                                              </p:val>
                                            </p:tav>
                                            <p:tav tm="100000">
                                              <p:val>
                                                <p:strVal val="#ppt_x"/>
                                              </p:val>
                                            </p:tav>
                                          </p:tavLst>
                                        </p:anim>
                                        <p:anim calcmode="lin" valueType="num">
                                          <p:cBhvr>
                                            <p:cTn id="72" dur="500" fill="hold"/>
                                            <p:tgtEl>
                                              <p:spTgt spid="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6" grpId="0"/>
          <p:bldP spid="77" grpId="0" animBg="1"/>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000" fill="hold"/>
                                            <p:tgtEl>
                                              <p:spTgt spid="46"/>
                                            </p:tgtEl>
                                            <p:attrNameLst>
                                              <p:attrName>ppt_x</p:attrName>
                                            </p:attrNameLst>
                                          </p:cBhvr>
                                          <p:tavLst>
                                            <p:tav tm="0">
                                              <p:val>
                                                <p:strVal val="#ppt_x"/>
                                              </p:val>
                                            </p:tav>
                                            <p:tav tm="100000">
                                              <p:val>
                                                <p:strVal val="#ppt_x"/>
                                              </p:val>
                                            </p:tav>
                                          </p:tavLst>
                                        </p:anim>
                                        <p:anim calcmode="lin" valueType="num">
                                          <p:cBhvr additive="base">
                                            <p:cTn id="8" dur="20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2000" fill="hold"/>
                                            <p:tgtEl>
                                              <p:spTgt spid="50"/>
                                            </p:tgtEl>
                                            <p:attrNameLst>
                                              <p:attrName>ppt_x</p:attrName>
                                            </p:attrNameLst>
                                          </p:cBhvr>
                                          <p:tavLst>
                                            <p:tav tm="0">
                                              <p:val>
                                                <p:strVal val="0-#ppt_w/2"/>
                                              </p:val>
                                            </p:tav>
                                            <p:tav tm="100000">
                                              <p:val>
                                                <p:strVal val="#ppt_x"/>
                                              </p:val>
                                            </p:tav>
                                          </p:tavLst>
                                        </p:anim>
                                        <p:anim calcmode="lin" valueType="num">
                                          <p:cBhvr additive="base">
                                            <p:cTn id="12" dur="2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2000" fill="hold"/>
                                            <p:tgtEl>
                                              <p:spTgt spid="43"/>
                                            </p:tgtEl>
                                            <p:attrNameLst>
                                              <p:attrName>ppt_x</p:attrName>
                                            </p:attrNameLst>
                                          </p:cBhvr>
                                          <p:tavLst>
                                            <p:tav tm="0">
                                              <p:val>
                                                <p:strVal val="1+#ppt_w/2"/>
                                              </p:val>
                                            </p:tav>
                                            <p:tav tm="100000">
                                              <p:val>
                                                <p:strVal val="#ppt_x"/>
                                              </p:val>
                                            </p:tav>
                                          </p:tavLst>
                                        </p:anim>
                                        <p:anim calcmode="lin" valueType="num">
                                          <p:cBhvr additive="base">
                                            <p:cTn id="16" dur="2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1+#ppt_w/2"/>
                                              </p:val>
                                            </p:tav>
                                            <p:tav tm="100000">
                                              <p:val>
                                                <p:strVal val="#ppt_x"/>
                                              </p:val>
                                            </p:tav>
                                          </p:tavLst>
                                        </p:anim>
                                        <p:anim calcmode="lin" valueType="num">
                                          <p:cBhvr additive="base">
                                            <p:cTn id="20" dur="20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2000" fill="hold"/>
                                            <p:tgtEl>
                                              <p:spTgt spid="70"/>
                                            </p:tgtEl>
                                            <p:attrNameLst>
                                              <p:attrName>ppt_x</p:attrName>
                                            </p:attrNameLst>
                                          </p:cBhvr>
                                          <p:tavLst>
                                            <p:tav tm="0">
                                              <p:val>
                                                <p:strVal val="0-#ppt_w/2"/>
                                              </p:val>
                                            </p:tav>
                                            <p:tav tm="100000">
                                              <p:val>
                                                <p:strVal val="#ppt_x"/>
                                              </p:val>
                                            </p:tav>
                                          </p:tavLst>
                                        </p:anim>
                                        <p:anim calcmode="lin" valueType="num">
                                          <p:cBhvr additive="base">
                                            <p:cTn id="24" dur="2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2000" fill="hold"/>
                                            <p:tgtEl>
                                              <p:spTgt spid="73"/>
                                            </p:tgtEl>
                                            <p:attrNameLst>
                                              <p:attrName>ppt_x</p:attrName>
                                            </p:attrNameLst>
                                          </p:cBhvr>
                                          <p:tavLst>
                                            <p:tav tm="0">
                                              <p:val>
                                                <p:strVal val="0-#ppt_w/2"/>
                                              </p:val>
                                            </p:tav>
                                            <p:tav tm="100000">
                                              <p:val>
                                                <p:strVal val="#ppt_x"/>
                                              </p:val>
                                            </p:tav>
                                          </p:tavLst>
                                        </p:anim>
                                        <p:anim calcmode="lin" valueType="num">
                                          <p:cBhvr additive="base">
                                            <p:cTn id="28" dur="2000" fill="hold"/>
                                            <p:tgtEl>
                                              <p:spTgt spid="73"/>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49"/>
                                            </p:tgtEl>
                                            <p:attrNameLst>
                                              <p:attrName>style.visibility</p:attrName>
                                            </p:attrNameLst>
                                          </p:cBhvr>
                                          <p:to>
                                            <p:strVal val="visible"/>
                                          </p:to>
                                        </p:set>
                                        <p:anim by="(-#ppt_w*2)" calcmode="lin" valueType="num">
                                          <p:cBhvr rctx="PPT">
                                            <p:cTn id="32" dur="1000" autoRev="1" fill="hold">
                                              <p:stCondLst>
                                                <p:cond delay="0"/>
                                              </p:stCondLst>
                                            </p:cTn>
                                            <p:tgtEl>
                                              <p:spTgt spid="49"/>
                                            </p:tgtEl>
                                            <p:attrNameLst>
                                              <p:attrName>ppt_w</p:attrName>
                                            </p:attrNameLst>
                                          </p:cBhvr>
                                        </p:anim>
                                        <p:anim by="(#ppt_w*0.50)" calcmode="lin" valueType="num">
                                          <p:cBhvr>
                                            <p:cTn id="33" dur="1000" decel="50000" autoRev="1" fill="hold">
                                              <p:stCondLst>
                                                <p:cond delay="0"/>
                                              </p:stCondLst>
                                            </p:cTn>
                                            <p:tgtEl>
                                              <p:spTgt spid="49"/>
                                            </p:tgtEl>
                                            <p:attrNameLst>
                                              <p:attrName>ppt_x</p:attrName>
                                            </p:attrNameLst>
                                          </p:cBhvr>
                                        </p:anim>
                                        <p:anim from="(-#ppt_h/2)" to="(#ppt_y)" calcmode="lin" valueType="num">
                                          <p:cBhvr>
                                            <p:cTn id="34" dur="2000" fill="hold">
                                              <p:stCondLst>
                                                <p:cond delay="0"/>
                                              </p:stCondLst>
                                            </p:cTn>
                                            <p:tgtEl>
                                              <p:spTgt spid="49"/>
                                            </p:tgtEl>
                                            <p:attrNameLst>
                                              <p:attrName>ppt_y</p:attrName>
                                            </p:attrNameLst>
                                          </p:cBhvr>
                                        </p:anim>
                                        <p:animRot by="21600000">
                                          <p:cBhvr>
                                            <p:cTn id="35" dur="2000" fill="hold">
                                              <p:stCondLst>
                                                <p:cond delay="0"/>
                                              </p:stCondLst>
                                            </p:cTn>
                                            <p:tgtEl>
                                              <p:spTgt spid="49"/>
                                            </p:tgtEl>
                                            <p:attrNameLst>
                                              <p:attrName>r</p:attrName>
                                            </p:attrNameLst>
                                          </p:cBhvr>
                                        </p:animRot>
                                      </p:childTnLst>
                                    </p:cTn>
                                  </p:par>
                                  <p:par>
                                    <p:cTn id="36" presetID="23" presetClass="entr" presetSubtype="16" fill="hold" nodeType="withEffect">
                                      <p:stCondLst>
                                        <p:cond delay="125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150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175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20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225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childTnLst>
                                    </p:cTn>
                                  </p:par>
                                </p:childTnLst>
                              </p:cTn>
                            </p:par>
                            <p:par>
                              <p:cTn id="56" fill="hold">
                                <p:stCondLst>
                                  <p:cond delay="4750"/>
                                </p:stCondLst>
                                <p:childTnLst>
                                  <p:par>
                                    <p:cTn id="57" presetID="42" presetClass="entr" presetSubtype="0" fill="hold" grpId="0" nodeType="afterEffect">
                                      <p:stCondLst>
                                        <p:cond delay="0"/>
                                      </p:stCondLst>
                                      <p:iterate type="lt">
                                        <p:tmPct val="10000"/>
                                      </p:iterate>
                                      <p:childTnLst>
                                        <p:set>
                                          <p:cBhvr>
                                            <p:cTn id="58" dur="1" fill="hold">
                                              <p:stCondLst>
                                                <p:cond delay="0"/>
                                              </p:stCondLst>
                                            </p:cTn>
                                            <p:tgtEl>
                                              <p:spTgt spid="76"/>
                                            </p:tgtEl>
                                            <p:attrNameLst>
                                              <p:attrName>style.visibility</p:attrName>
                                            </p:attrNameLst>
                                          </p:cBhvr>
                                          <p:to>
                                            <p:strVal val="visible"/>
                                          </p:to>
                                        </p:set>
                                        <p:animEffect transition="in" filter="fade">
                                          <p:cBhvr>
                                            <p:cTn id="59" dur="750"/>
                                            <p:tgtEl>
                                              <p:spTgt spid="76"/>
                                            </p:tgtEl>
                                          </p:cBhvr>
                                        </p:animEffect>
                                        <p:anim calcmode="lin" valueType="num">
                                          <p:cBhvr>
                                            <p:cTn id="60" dur="750" fill="hold"/>
                                            <p:tgtEl>
                                              <p:spTgt spid="76"/>
                                            </p:tgtEl>
                                            <p:attrNameLst>
                                              <p:attrName>ppt_x</p:attrName>
                                            </p:attrNameLst>
                                          </p:cBhvr>
                                          <p:tavLst>
                                            <p:tav tm="0">
                                              <p:val>
                                                <p:strVal val="#ppt_x"/>
                                              </p:val>
                                            </p:tav>
                                            <p:tav tm="100000">
                                              <p:val>
                                                <p:strVal val="#ppt_x"/>
                                              </p:val>
                                            </p:tav>
                                          </p:tavLst>
                                        </p:anim>
                                        <p:anim calcmode="lin" valueType="num">
                                          <p:cBhvr>
                                            <p:cTn id="61" dur="750" fill="hold"/>
                                            <p:tgtEl>
                                              <p:spTgt spid="76"/>
                                            </p:tgtEl>
                                            <p:attrNameLst>
                                              <p:attrName>ppt_y</p:attrName>
                                            </p:attrNameLst>
                                          </p:cBhvr>
                                          <p:tavLst>
                                            <p:tav tm="0">
                                              <p:val>
                                                <p:strVal val="#ppt_y+.1"/>
                                              </p:val>
                                            </p:tav>
                                            <p:tav tm="100000">
                                              <p:val>
                                                <p:strVal val="#ppt_y"/>
                                              </p:val>
                                            </p:tav>
                                          </p:tavLst>
                                        </p:anim>
                                      </p:childTnLst>
                                    </p:cTn>
                                  </p:par>
                                </p:childTnLst>
                              </p:cTn>
                            </p:par>
                            <p:par>
                              <p:cTn id="62" fill="hold">
                                <p:stCondLst>
                                  <p:cond delay="6025"/>
                                </p:stCondLst>
                                <p:childTnLst>
                                  <p:par>
                                    <p:cTn id="63" presetID="16" presetClass="entr" presetSubtype="37"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barn(outVertical)">
                                          <p:cBhvr>
                                            <p:cTn id="65" dur="500"/>
                                            <p:tgtEl>
                                              <p:spTgt spid="77"/>
                                            </p:tgtEl>
                                          </p:cBhvr>
                                        </p:animEffect>
                                      </p:childTnLst>
                                    </p:cTn>
                                  </p:par>
                                </p:childTnLst>
                              </p:cTn>
                            </p:par>
                            <p:par>
                              <p:cTn id="66" fill="hold">
                                <p:stCondLst>
                                  <p:cond delay="6525"/>
                                </p:stCondLst>
                                <p:childTnLst>
                                  <p:par>
                                    <p:cTn id="67" presetID="23" presetClass="entr" presetSubtype="528" fill="hold" grpId="0" nodeType="afterEffect">
                                      <p:stCondLst>
                                        <p:cond delay="0"/>
                                      </p:stCondLst>
                                      <p:iterate type="lt">
                                        <p:tmPct val="10000"/>
                                      </p:iterate>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 calcmode="lin" valueType="num">
                                          <p:cBhvr>
                                            <p:cTn id="71" dur="500" fill="hold"/>
                                            <p:tgtEl>
                                              <p:spTgt spid="78"/>
                                            </p:tgtEl>
                                            <p:attrNameLst>
                                              <p:attrName>ppt_x</p:attrName>
                                            </p:attrNameLst>
                                          </p:cBhvr>
                                          <p:tavLst>
                                            <p:tav tm="0">
                                              <p:val>
                                                <p:fltVal val="0.5"/>
                                              </p:val>
                                            </p:tav>
                                            <p:tav tm="100000">
                                              <p:val>
                                                <p:strVal val="#ppt_x"/>
                                              </p:val>
                                            </p:tav>
                                          </p:tavLst>
                                        </p:anim>
                                        <p:anim calcmode="lin" valueType="num">
                                          <p:cBhvr>
                                            <p:cTn id="72" dur="500" fill="hold"/>
                                            <p:tgtEl>
                                              <p:spTgt spid="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6" grpId="0"/>
          <p:bldP spid="77" grpId="0" animBg="1"/>
          <p:bldP spid="7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3913251"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第二部分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3"/>
                </a:solidFill>
                <a:latin typeface="微软雅黑" panose="020B0503020204020204" pitchFamily="34" charset="-122"/>
                <a:ea typeface="微软雅黑" panose="020B0503020204020204" pitchFamily="34" charset="-122"/>
              </a:rPr>
              <a:t>单击此处填加标题</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02</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8"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24"/>
          <p:cNvCxnSpPr>
            <a:stCxn id="351" idx="4"/>
            <a:endCxn id="347" idx="0"/>
          </p:cNvCxnSpPr>
          <p:nvPr/>
        </p:nvCxnSpPr>
        <p:spPr>
          <a:xfrm>
            <a:off x="2179320" y="2923684"/>
            <a:ext cx="0" cy="87249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a:off x="4018280" y="1916574"/>
            <a:ext cx="0" cy="81407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a:off x="3561080" y="2923684"/>
            <a:ext cx="0" cy="20193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a:off x="5542280" y="2566814"/>
            <a:ext cx="0" cy="16383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a:off x="6878320" y="2923684"/>
            <a:ext cx="0" cy="20193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a:off x="1046480" y="1916574"/>
            <a:ext cx="0" cy="81407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时间线模板</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cxnSp>
        <p:nvCxnSpPr>
          <p:cNvPr id="345" name="Straight Connector 14"/>
          <p:cNvCxnSpPr/>
          <p:nvPr/>
        </p:nvCxnSpPr>
        <p:spPr>
          <a:xfrm>
            <a:off x="0" y="2827164"/>
            <a:ext cx="9144000"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2008</a:t>
            </a:r>
          </a:p>
        </p:txBody>
      </p:sp>
      <p:sp>
        <p:nvSpPr>
          <p:cNvPr id="348" name="Rectangle 18"/>
          <p:cNvSpPr/>
          <p:nvPr/>
        </p:nvSpPr>
        <p:spPr>
          <a:xfrm>
            <a:off x="1373523" y="1421410"/>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第一个成功案例</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49" name="Rectangle 19"/>
          <p:cNvSpPr/>
          <p:nvPr/>
        </p:nvSpPr>
        <p:spPr>
          <a:xfrm>
            <a:off x="2524760" y="3868564"/>
            <a:ext cx="2667000" cy="433452"/>
          </a:xfrm>
          <a:prstGeom prst="rect">
            <a:avLst/>
          </a:prstGeom>
        </p:spPr>
        <p:txBody>
          <a:bodyPr wrap="square">
            <a:spAutoFit/>
          </a:bodyPr>
          <a:lstStyle/>
          <a:p>
            <a:pPr>
              <a:lnSpc>
                <a:spcPts val="1320"/>
              </a:lnSpc>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100,000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会员数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0" name="Oval 20"/>
          <p:cNvSpPr/>
          <p:nvPr/>
        </p:nvSpPr>
        <p:spPr>
          <a:xfrm>
            <a:off x="949960" y="2730644"/>
            <a:ext cx="193040" cy="193040"/>
          </a:xfrm>
          <a:prstGeom prst="ellipse">
            <a:avLst/>
          </a:prstGeom>
          <a:solidFill>
            <a:schemeClr val="bg1"/>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1" name="Oval 21"/>
          <p:cNvSpPr/>
          <p:nvPr/>
        </p:nvSpPr>
        <p:spPr>
          <a:xfrm>
            <a:off x="208280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2011</a:t>
            </a:r>
          </a:p>
        </p:txBody>
      </p:sp>
      <p:sp>
        <p:nvSpPr>
          <p:cNvPr id="355" name="Rectangle 28"/>
          <p:cNvSpPr/>
          <p:nvPr/>
        </p:nvSpPr>
        <p:spPr>
          <a:xfrm>
            <a:off x="4345323" y="142141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目标达成</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6" name="Oval 29"/>
          <p:cNvSpPr/>
          <p:nvPr/>
        </p:nvSpPr>
        <p:spPr>
          <a:xfrm>
            <a:off x="3921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8" name="Oval 32"/>
          <p:cNvSpPr/>
          <p:nvPr/>
        </p:nvSpPr>
        <p:spPr>
          <a:xfrm>
            <a:off x="3276600" y="3125614"/>
            <a:ext cx="568960" cy="568960"/>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2010</a:t>
            </a:r>
          </a:p>
        </p:txBody>
      </p:sp>
      <p:sp>
        <p:nvSpPr>
          <p:cNvPr id="359" name="Rectangle 33"/>
          <p:cNvSpPr/>
          <p:nvPr/>
        </p:nvSpPr>
        <p:spPr>
          <a:xfrm>
            <a:off x="3906520" y="3198004"/>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里程碑</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0" name="Oval 34"/>
          <p:cNvSpPr/>
          <p:nvPr/>
        </p:nvSpPr>
        <p:spPr>
          <a:xfrm>
            <a:off x="3464560" y="2730644"/>
            <a:ext cx="193040" cy="193040"/>
          </a:xfrm>
          <a:prstGeom prst="ellipse">
            <a:avLst/>
          </a:prstGeom>
          <a:solidFill>
            <a:schemeClr val="bg1"/>
          </a:solid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2012</a:t>
            </a:r>
          </a:p>
        </p:txBody>
      </p:sp>
      <p:sp>
        <p:nvSpPr>
          <p:cNvPr id="363" name="Rectangle 38"/>
          <p:cNvSpPr/>
          <p:nvPr/>
        </p:nvSpPr>
        <p:spPr>
          <a:xfrm>
            <a:off x="5869323" y="2071650"/>
            <a:ext cx="2634597" cy="433452"/>
          </a:xfrm>
          <a:prstGeom prst="rect">
            <a:avLst/>
          </a:prstGeom>
        </p:spPr>
        <p:txBody>
          <a:bodyPr wrap="square">
            <a:spAutoFit/>
          </a:bodyPr>
          <a:lstStyle/>
          <a:p>
            <a:pPr>
              <a:lnSpc>
                <a:spcPts val="1320"/>
              </a:lnSpc>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IPO</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4" name="Oval 39"/>
          <p:cNvSpPr/>
          <p:nvPr/>
        </p:nvSpPr>
        <p:spPr>
          <a:xfrm>
            <a:off x="5445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6" name="Oval 42"/>
          <p:cNvSpPr/>
          <p:nvPr/>
        </p:nvSpPr>
        <p:spPr>
          <a:xfrm>
            <a:off x="6593840" y="3125614"/>
            <a:ext cx="568960" cy="568960"/>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2015</a:t>
            </a:r>
          </a:p>
        </p:txBody>
      </p:sp>
      <p:sp>
        <p:nvSpPr>
          <p:cNvPr id="367" name="Rectangle 43"/>
          <p:cNvSpPr/>
          <p:nvPr/>
        </p:nvSpPr>
        <p:spPr>
          <a:xfrm>
            <a:off x="7223761" y="3198004"/>
            <a:ext cx="1788160" cy="602729"/>
          </a:xfrm>
          <a:prstGeom prst="rect">
            <a:avLst/>
          </a:prstGeom>
        </p:spPr>
        <p:txBody>
          <a:bodyPr wrap="square">
            <a:spAutoFit/>
          </a:bodyPr>
          <a:lstStyle/>
          <a:p>
            <a:pPr>
              <a:lnSpc>
                <a:spcPts val="132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10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亿销售额</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8" name="Oval 44"/>
          <p:cNvSpPr/>
          <p:nvPr/>
        </p:nvSpPr>
        <p:spPr>
          <a:xfrm>
            <a:off x="6781800" y="2730644"/>
            <a:ext cx="193040" cy="193040"/>
          </a:xfrm>
          <a:prstGeom prst="ellipse">
            <a:avLst/>
          </a:prstGeom>
          <a:solidFill>
            <a:schemeClr val="bg1"/>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accent5"/>
              </a:solidFill>
              <a:latin typeface="微软雅黑" panose="020B0503020204020204" pitchFamily="34" charset="-122"/>
              <a:ea typeface="微软雅黑" panose="020B0503020204020204" pitchFamily="34" charset="-122"/>
              <a:cs typeface="Gotham Light"/>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
                                        <p:tgtEl>
                                          <p:spTgt spid="350"/>
                                        </p:tgtEl>
                                      </p:cBhvr>
                                    </p:animEffect>
                                  </p:childTnLst>
                                </p:cTn>
                              </p:par>
                              <p:par>
                                <p:cTn id="13" presetID="10" presetClass="entr" presetSubtype="0" fill="hold" nodeType="withEffect">
                                  <p:stCondLst>
                                    <p:cond delay="10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250"/>
                                        <p:tgtEl>
                                          <p:spTgt spid="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fade">
                                      <p:cBhvr>
                                        <p:cTn id="18" dur="250"/>
                                        <p:tgtEl>
                                          <p:spTgt spid="3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animEffect transition="in" filter="fade">
                                      <p:cBhvr>
                                        <p:cTn id="21" dur="250"/>
                                        <p:tgtEl>
                                          <p:spTgt spid="3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250"/>
                                        <p:tgtEl>
                                          <p:spTgt spid="351"/>
                                        </p:tgtEl>
                                      </p:cBhvr>
                                    </p:animEffect>
                                  </p:childTnLst>
                                </p:cTn>
                              </p:par>
                              <p:par>
                                <p:cTn id="27" presetID="10" presetClass="entr" presetSubtype="0" fill="hold" nodeType="withEffect">
                                  <p:stCondLst>
                                    <p:cond delay="10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250"/>
                                        <p:tgtEl>
                                          <p:spTgt spid="3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250"/>
                                        <p:tgtEl>
                                          <p:spTgt spid="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25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50"/>
                                        <p:tgtEl>
                                          <p:spTgt spid="360"/>
                                        </p:tgtEl>
                                      </p:cBhvr>
                                    </p:animEffect>
                                  </p:childTnLst>
                                </p:cTn>
                              </p:par>
                              <p:par>
                                <p:cTn id="41" presetID="10" presetClass="entr" presetSubtype="0" fill="hold" nodeType="withEffect">
                                  <p:stCondLst>
                                    <p:cond delay="10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25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250"/>
                                        <p:tgtEl>
                                          <p:spTgt spid="3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250"/>
                                        <p:tgtEl>
                                          <p:spTgt spid="3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6"/>
                                        </p:tgtEl>
                                        <p:attrNameLst>
                                          <p:attrName>style.visibility</p:attrName>
                                        </p:attrNameLst>
                                      </p:cBhvr>
                                      <p:to>
                                        <p:strVal val="visible"/>
                                      </p:to>
                                    </p:set>
                                    <p:animEffect transition="in" filter="fade">
                                      <p:cBhvr>
                                        <p:cTn id="54" dur="250"/>
                                        <p:tgtEl>
                                          <p:spTgt spid="356"/>
                                        </p:tgtEl>
                                      </p:cBhvr>
                                    </p:animEffect>
                                  </p:childTnLst>
                                </p:cTn>
                              </p:par>
                              <p:par>
                                <p:cTn id="55" presetID="10" presetClass="entr" presetSubtype="0" fill="hold" nodeType="withEffect">
                                  <p:stCondLst>
                                    <p:cond delay="100"/>
                                  </p:stCondLst>
                                  <p:childTnLst>
                                    <p:set>
                                      <p:cBhvr>
                                        <p:cTn id="56" dur="1" fill="hold">
                                          <p:stCondLst>
                                            <p:cond delay="0"/>
                                          </p:stCondLst>
                                        </p:cTn>
                                        <p:tgtEl>
                                          <p:spTgt spid="357"/>
                                        </p:tgtEl>
                                        <p:attrNameLst>
                                          <p:attrName>style.visibility</p:attrName>
                                        </p:attrNameLst>
                                      </p:cBhvr>
                                      <p:to>
                                        <p:strVal val="visible"/>
                                      </p:to>
                                    </p:set>
                                    <p:animEffect transition="in" filter="fade">
                                      <p:cBhvr>
                                        <p:cTn id="57" dur="250"/>
                                        <p:tgtEl>
                                          <p:spTgt spid="3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4"/>
                                        </p:tgtEl>
                                        <p:attrNameLst>
                                          <p:attrName>style.visibility</p:attrName>
                                        </p:attrNameLst>
                                      </p:cBhvr>
                                      <p:to>
                                        <p:strVal val="visible"/>
                                      </p:to>
                                    </p:set>
                                    <p:animEffect transition="in" filter="fade">
                                      <p:cBhvr>
                                        <p:cTn id="60" dur="250"/>
                                        <p:tgtEl>
                                          <p:spTgt spid="3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5"/>
                                        </p:tgtEl>
                                        <p:attrNameLst>
                                          <p:attrName>style.visibility</p:attrName>
                                        </p:attrNameLst>
                                      </p:cBhvr>
                                      <p:to>
                                        <p:strVal val="visible"/>
                                      </p:to>
                                    </p:set>
                                    <p:animEffect transition="in" filter="fade">
                                      <p:cBhvr>
                                        <p:cTn id="63" dur="25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4"/>
                                        </p:tgtEl>
                                        <p:attrNameLst>
                                          <p:attrName>style.visibility</p:attrName>
                                        </p:attrNameLst>
                                      </p:cBhvr>
                                      <p:to>
                                        <p:strVal val="visible"/>
                                      </p:to>
                                    </p:set>
                                    <p:animEffect transition="in" filter="fade">
                                      <p:cBhvr>
                                        <p:cTn id="68" dur="250"/>
                                        <p:tgtEl>
                                          <p:spTgt spid="364"/>
                                        </p:tgtEl>
                                      </p:cBhvr>
                                    </p:animEffect>
                                  </p:childTnLst>
                                </p:cTn>
                              </p:par>
                              <p:par>
                                <p:cTn id="69" presetID="10" presetClass="entr" presetSubtype="0" fill="hold" nodeType="withEffect">
                                  <p:stCondLst>
                                    <p:cond delay="100"/>
                                  </p:stCondLst>
                                  <p:childTnLst>
                                    <p:set>
                                      <p:cBhvr>
                                        <p:cTn id="70" dur="1" fill="hold">
                                          <p:stCondLst>
                                            <p:cond delay="0"/>
                                          </p:stCondLst>
                                        </p:cTn>
                                        <p:tgtEl>
                                          <p:spTgt spid="365"/>
                                        </p:tgtEl>
                                        <p:attrNameLst>
                                          <p:attrName>style.visibility</p:attrName>
                                        </p:attrNameLst>
                                      </p:cBhvr>
                                      <p:to>
                                        <p:strVal val="visible"/>
                                      </p:to>
                                    </p:set>
                                    <p:animEffect transition="in" filter="fade">
                                      <p:cBhvr>
                                        <p:cTn id="71" dur="250"/>
                                        <p:tgtEl>
                                          <p:spTgt spid="3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2"/>
                                        </p:tgtEl>
                                        <p:attrNameLst>
                                          <p:attrName>style.visibility</p:attrName>
                                        </p:attrNameLst>
                                      </p:cBhvr>
                                      <p:to>
                                        <p:strVal val="visible"/>
                                      </p:to>
                                    </p:set>
                                    <p:animEffect transition="in" filter="fade">
                                      <p:cBhvr>
                                        <p:cTn id="74" dur="250"/>
                                        <p:tgtEl>
                                          <p:spTgt spid="3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fade">
                                      <p:cBhvr>
                                        <p:cTn id="77" dur="250"/>
                                        <p:tgtEl>
                                          <p:spTgt spid="3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250"/>
                                        <p:tgtEl>
                                          <p:spTgt spid="368"/>
                                        </p:tgtEl>
                                      </p:cBhvr>
                                    </p:animEffect>
                                  </p:childTnLst>
                                </p:cTn>
                              </p:par>
                              <p:par>
                                <p:cTn id="83" presetID="10" presetClass="entr" presetSubtype="0" fill="hold" nodeType="withEffect">
                                  <p:stCondLst>
                                    <p:cond delay="10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25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6"/>
                                        </p:tgtEl>
                                        <p:attrNameLst>
                                          <p:attrName>style.visibility</p:attrName>
                                        </p:attrNameLst>
                                      </p:cBhvr>
                                      <p:to>
                                        <p:strVal val="visible"/>
                                      </p:to>
                                    </p:set>
                                    <p:animEffect transition="in" filter="fade">
                                      <p:cBhvr>
                                        <p:cTn id="88" dur="250"/>
                                        <p:tgtEl>
                                          <p:spTgt spid="3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fade">
                                      <p:cBhvr>
                                        <p:cTn id="91"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48" grpId="0"/>
      <p:bldP spid="349" grpId="0"/>
      <p:bldP spid="350" grpId="0" animBg="1"/>
      <p:bldP spid="351" grpId="0" animBg="1"/>
      <p:bldP spid="354" grpId="0" animBg="1"/>
      <p:bldP spid="355" grpId="0"/>
      <p:bldP spid="356" grpId="0" animBg="1"/>
      <p:bldP spid="358" grpId="0" animBg="1"/>
      <p:bldP spid="359" grpId="0"/>
      <p:bldP spid="360" grpId="0" animBg="1"/>
      <p:bldP spid="362" grpId="0" animBg="1"/>
      <p:bldP spid="363" grpId="0"/>
      <p:bldP spid="364" grpId="0" animBg="1"/>
      <p:bldP spid="366" grpId="0" animBg="1"/>
      <p:bldP spid="367" grpId="0"/>
      <p:bldP spid="3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393" name="椭圆 392"/>
          <p:cNvSpPr/>
          <p:nvPr/>
        </p:nvSpPr>
        <p:spPr>
          <a:xfrm>
            <a:off x="755576" y="1906671"/>
            <a:ext cx="1423450" cy="142345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4" name="组合 393"/>
          <p:cNvGrpSpPr/>
          <p:nvPr/>
        </p:nvGrpSpPr>
        <p:grpSpPr>
          <a:xfrm>
            <a:off x="2788781" y="1237560"/>
            <a:ext cx="2846358" cy="2846358"/>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p:nvGrpSpPr>
        <p:grpSpPr>
          <a:xfrm>
            <a:off x="4716016" y="1266554"/>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0" name="组合 409"/>
          <p:cNvGrpSpPr/>
          <p:nvPr/>
        </p:nvGrpSpPr>
        <p:grpSpPr>
          <a:xfrm>
            <a:off x="5261064" y="2306444"/>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3" name="组合 412"/>
          <p:cNvGrpSpPr/>
          <p:nvPr/>
        </p:nvGrpSpPr>
        <p:grpSpPr>
          <a:xfrm>
            <a:off x="4716016" y="3397892"/>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416" name="TextBox 415"/>
          <p:cNvSpPr txBox="1"/>
          <p:nvPr/>
        </p:nvSpPr>
        <p:spPr>
          <a:xfrm>
            <a:off x="1210819" y="2316237"/>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分析</a:t>
            </a:r>
          </a:p>
        </p:txBody>
      </p:sp>
      <p:sp>
        <p:nvSpPr>
          <p:cNvPr id="417" name="TextBox 416"/>
          <p:cNvSpPr txBox="1"/>
          <p:nvPr/>
        </p:nvSpPr>
        <p:spPr>
          <a:xfrm>
            <a:off x="5611772" y="1294801"/>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418" name="TextBox 417"/>
          <p:cNvSpPr txBox="1"/>
          <p:nvPr/>
        </p:nvSpPr>
        <p:spPr>
          <a:xfrm>
            <a:off x="6043820" y="233486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419" name="TextBox 418"/>
          <p:cNvSpPr txBox="1"/>
          <p:nvPr/>
        </p:nvSpPr>
        <p:spPr>
          <a:xfrm>
            <a:off x="5558416" y="3449183"/>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420" name="TextBox 419"/>
          <p:cNvSpPr txBox="1"/>
          <p:nvPr/>
        </p:nvSpPr>
        <p:spPr>
          <a:xfrm>
            <a:off x="3275855" y="1925409"/>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p>
        </p:txBody>
      </p:sp>
      <p:sp>
        <p:nvSpPr>
          <p:cNvPr id="421" name="Half Frame 12"/>
          <p:cNvSpPr/>
          <p:nvPr/>
        </p:nvSpPr>
        <p:spPr>
          <a:xfrm rot="8097294">
            <a:off x="2212685" y="2425511"/>
            <a:ext cx="360168" cy="395798"/>
          </a:xfrm>
          <a:prstGeom prst="halfFrame">
            <a:avLst/>
          </a:prstGeom>
          <a:solidFill>
            <a:schemeClr val="tx1">
              <a:lumMod val="65000"/>
              <a:lumOff val="35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14:bounceEnd="44000">
                                          <p:cBhvr additive="base">
                                            <p:cTn id="7" dur="500" fill="hold"/>
                                            <p:tgtEl>
                                              <p:spTgt spid="39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14:bounceEnd="44000">
                                          <p:cBhvr additive="base">
                                            <p:cTn id="22"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fill="hold"/>
                                            <p:tgtEl>
                                              <p:spTgt spid="393"/>
                                            </p:tgtEl>
                                            <p:attrNameLst>
                                              <p:attrName>ppt_x</p:attrName>
                                            </p:attrNameLst>
                                          </p:cBhvr>
                                          <p:tavLst>
                                            <p:tav tm="0">
                                              <p:val>
                                                <p:strVal val="#ppt_x"/>
                                              </p:val>
                                            </p:tav>
                                            <p:tav tm="100000">
                                              <p:val>
                                                <p:strVal val="#ppt_x"/>
                                              </p:val>
                                            </p:tav>
                                          </p:tavLst>
                                        </p:anim>
                                        <p:anim calcmode="lin" valueType="num">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cBhvr additive="base">
                                            <p:cTn id="22" dur="500" fill="hold"/>
                                            <p:tgtEl>
                                              <p:spTgt spid="394"/>
                                            </p:tgtEl>
                                            <p:attrNameLst>
                                              <p:attrName>ppt_x</p:attrName>
                                            </p:attrNameLst>
                                          </p:cBhvr>
                                          <p:tavLst>
                                            <p:tav tm="0">
                                              <p:val>
                                                <p:strVal val="#ppt_x"/>
                                              </p:val>
                                            </p:tav>
                                            <p:tav tm="100000">
                                              <p:val>
                                                <p:strVal val="#ppt_x"/>
                                              </p:val>
                                            </p:tav>
                                          </p:tavLst>
                                        </p:anim>
                                        <p:anim calcmode="lin" valueType="num">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284062" y="1491632"/>
            <a:ext cx="1197175" cy="119717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280173" y="1736123"/>
            <a:ext cx="1257356" cy="738664"/>
          </a:xfrm>
          <a:prstGeom prst="rect">
            <a:avLst/>
          </a:prstGeom>
          <a:noFill/>
        </p:spPr>
        <p:txBody>
          <a:bodyPr wrap="square" lIns="0" tIns="0" rIns="0" bIns="0" rtlCol="0">
            <a:spAutoFit/>
          </a:bodyPr>
          <a:lstStyle/>
          <a:p>
            <a:pPr algn="ctr"/>
            <a:r>
              <a:rPr lang="en-US" altLang="zh-CN" sz="4800" b="1" dirty="0">
                <a:solidFill>
                  <a:schemeClr val="accent1"/>
                </a:solidFill>
                <a:latin typeface="微软雅黑" panose="020B0503020204020204" pitchFamily="34" charset="-122"/>
                <a:ea typeface="微软雅黑" panose="020B0503020204020204" pitchFamily="34" charset="-122"/>
              </a:rPr>
              <a:t>S</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7" name="Rectangle 89"/>
            <p:cNvSpPr/>
            <p:nvPr/>
          </p:nvSpPr>
          <p:spPr>
            <a:xfrm>
              <a:off x="642910" y="1778920"/>
              <a:ext cx="1928826" cy="369332"/>
            </a:xfrm>
            <a:prstGeom prst="rect">
              <a:avLst/>
            </a:prstGeom>
          </p:spPr>
          <p:txBody>
            <a:bodyPr wrap="square">
              <a:spAutoFit/>
            </a:bodyPr>
            <a:lstStyle/>
            <a:p>
              <a:r>
                <a:rPr lang="zh-CN" altLang="en-US" b="1" dirty="0">
                  <a:solidFill>
                    <a:schemeClr val="accent2"/>
                  </a:solidFill>
                  <a:latin typeface="微软雅黑" panose="020B0503020204020204" pitchFamily="34" charset="-122"/>
                  <a:ea typeface="微软雅黑" panose="020B0503020204020204" pitchFamily="34" charset="-122"/>
                  <a:cs typeface="Open Sans" pitchFamily="34" charset="0"/>
                </a:rPr>
                <a:t>优势</a:t>
              </a:r>
              <a:endParaRPr lang="en-US" b="1" dirty="0">
                <a:solidFill>
                  <a:schemeClr val="accent2"/>
                </a:solidFill>
                <a:latin typeface="微软雅黑" panose="020B0503020204020204" pitchFamily="34" charset="-122"/>
                <a:ea typeface="微软雅黑" panose="020B0503020204020204" pitchFamily="34" charset="-122"/>
                <a:cs typeface="Open Sans" pitchFamily="34" charset="0"/>
              </a:endParaRP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0" name="Rectangle 91"/>
            <p:cNvSpPr/>
            <p:nvPr/>
          </p:nvSpPr>
          <p:spPr>
            <a:xfrm>
              <a:off x="642910" y="3214692"/>
              <a:ext cx="1928826" cy="369332"/>
            </a:xfrm>
            <a:prstGeom prst="rect">
              <a:avLst/>
            </a:prstGeom>
          </p:spPr>
          <p:txBody>
            <a:bodyPr wrap="square">
              <a:spAutoFit/>
            </a:bodyPr>
            <a:lstStyle/>
            <a:p>
              <a:r>
                <a:rPr lang="zh-CN" altLang="en-US" b="1" dirty="0">
                  <a:solidFill>
                    <a:schemeClr val="accent4"/>
                  </a:solidFill>
                  <a:latin typeface="微软雅黑" panose="020B0503020204020204" pitchFamily="34" charset="-122"/>
                  <a:ea typeface="微软雅黑" panose="020B0503020204020204" pitchFamily="34" charset="-122"/>
                  <a:cs typeface="Open Sans" pitchFamily="34" charset="0"/>
                </a:rPr>
                <a:t>机会</a:t>
              </a:r>
              <a:endParaRPr lang="en-US" b="1" dirty="0">
                <a:solidFill>
                  <a:schemeClr val="accent4"/>
                </a:solidFill>
                <a:latin typeface="微软雅黑" panose="020B0503020204020204" pitchFamily="34" charset="-122"/>
                <a:ea typeface="微软雅黑" panose="020B0503020204020204" pitchFamily="34" charset="-122"/>
                <a:cs typeface="Open Sans" pitchFamily="34" charset="0"/>
              </a:endParaRP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4"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3" name="Rectangle 93"/>
            <p:cNvSpPr/>
            <p:nvPr/>
          </p:nvSpPr>
          <p:spPr>
            <a:xfrm>
              <a:off x="6202916" y="3214692"/>
              <a:ext cx="1928826" cy="369332"/>
            </a:xfrm>
            <a:prstGeom prst="rect">
              <a:avLst/>
            </a:prstGeom>
          </p:spPr>
          <p:txBody>
            <a:bodyPr wrap="square">
              <a:spAutoFit/>
            </a:bodyPr>
            <a:lstStyle/>
            <a:p>
              <a:r>
                <a:rPr lang="zh-CN" altLang="en-US" b="1" dirty="0">
                  <a:solidFill>
                    <a:schemeClr val="accent5"/>
                  </a:solidFill>
                  <a:latin typeface="微软雅黑" panose="020B0503020204020204" pitchFamily="34" charset="-122"/>
                  <a:ea typeface="微软雅黑" panose="020B0503020204020204" pitchFamily="34" charset="-122"/>
                  <a:cs typeface="Open Sans" pitchFamily="34" charset="0"/>
                </a:rPr>
                <a:t>风险</a:t>
              </a:r>
              <a:endParaRPr lang="en-US" b="1" dirty="0">
                <a:solidFill>
                  <a:schemeClr val="accent5"/>
                </a:solidFill>
                <a:latin typeface="微软雅黑" panose="020B0503020204020204" pitchFamily="34" charset="-122"/>
                <a:ea typeface="微软雅黑" panose="020B0503020204020204" pitchFamily="34" charset="-122"/>
                <a:cs typeface="Open Sans" pitchFamily="34" charset="0"/>
              </a:endParaRP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4" y="207168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6" name="Rectangle 95"/>
            <p:cNvSpPr/>
            <p:nvPr/>
          </p:nvSpPr>
          <p:spPr>
            <a:xfrm>
              <a:off x="6202916" y="1778920"/>
              <a:ext cx="1928826" cy="369332"/>
            </a:xfrm>
            <a:prstGeom prst="rect">
              <a:avLst/>
            </a:prstGeom>
          </p:spPr>
          <p:txBody>
            <a:bodyPr wrap="square">
              <a:spAutoFit/>
            </a:bodyPr>
            <a:lstStyle/>
            <a:p>
              <a:r>
                <a:rPr lang="zh-CN" altLang="en-US" b="1" dirty="0">
                  <a:solidFill>
                    <a:schemeClr val="accent3"/>
                  </a:solidFill>
                  <a:latin typeface="微软雅黑" panose="020B0503020204020204" pitchFamily="34" charset="-122"/>
                  <a:ea typeface="微软雅黑" panose="020B0503020204020204" pitchFamily="34" charset="-122"/>
                  <a:cs typeface="Open Sans" pitchFamily="34" charset="0"/>
                </a:rPr>
                <a:t>劣势</a:t>
              </a:r>
              <a:endParaRPr lang="en-US" b="1" dirty="0">
                <a:solidFill>
                  <a:schemeClr val="accent3"/>
                </a:solidFill>
                <a:latin typeface="微软雅黑" panose="020B0503020204020204" pitchFamily="34" charset="-122"/>
                <a:ea typeface="微软雅黑" panose="020B0503020204020204" pitchFamily="34" charset="-122"/>
                <a:cs typeface="Open Sans" pitchFamily="34" charset="0"/>
              </a:endParaRPr>
            </a:p>
          </p:txBody>
        </p:sp>
      </p:grpSp>
      <p:grpSp>
        <p:nvGrpSpPr>
          <p:cNvPr id="61" name="组合 60"/>
          <p:cNvGrpSpPr/>
          <p:nvPr/>
        </p:nvGrpSpPr>
        <p:grpSpPr>
          <a:xfrm>
            <a:off x="4686685" y="1491632"/>
            <a:ext cx="1197175" cy="11971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4682796" y="1736123"/>
            <a:ext cx="1257356" cy="738664"/>
          </a:xfrm>
          <a:prstGeom prst="rect">
            <a:avLst/>
          </a:prstGeom>
          <a:noFill/>
        </p:spPr>
        <p:txBody>
          <a:bodyPr wrap="square" lIns="0" tIns="0" rIns="0" bIns="0" rtlCol="0">
            <a:spAutoFit/>
          </a:bodyPr>
          <a:lstStyle/>
          <a:p>
            <a:pPr algn="ctr"/>
            <a:r>
              <a:rPr lang="en-US" altLang="zh-CN" sz="4800" b="1" dirty="0">
                <a:solidFill>
                  <a:schemeClr val="accent3"/>
                </a:solidFill>
                <a:latin typeface="微软雅黑" panose="020B0503020204020204" pitchFamily="34" charset="-122"/>
                <a:ea typeface="微软雅黑" panose="020B0503020204020204" pitchFamily="34" charset="-122"/>
              </a:rPr>
              <a:t>W</a:t>
            </a:r>
            <a:endParaRPr lang="zh-CN" altLang="en-US" sz="4800" b="1" dirty="0">
              <a:solidFill>
                <a:schemeClr val="accent3"/>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3314076" y="2926643"/>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3276031" y="3168830"/>
            <a:ext cx="1257356" cy="738664"/>
          </a:xfrm>
          <a:prstGeom prst="rect">
            <a:avLst/>
          </a:prstGeom>
          <a:noFill/>
        </p:spPr>
        <p:txBody>
          <a:bodyPr wrap="square" lIns="0" tIns="0" rIns="0" bIns="0" rtlCol="0">
            <a:spAutoFit/>
          </a:bodyPr>
          <a:lstStyle/>
          <a:p>
            <a:pPr algn="ctr"/>
            <a:r>
              <a:rPr lang="en-US" altLang="zh-CN" sz="4800" b="1" dirty="0">
                <a:solidFill>
                  <a:schemeClr val="accent4"/>
                </a:solidFill>
                <a:latin typeface="微软雅黑" panose="020B0503020204020204" pitchFamily="34" charset="-122"/>
                <a:ea typeface="微软雅黑" panose="020B0503020204020204" pitchFamily="34" charset="-122"/>
              </a:rPr>
              <a:t>O</a:t>
            </a:r>
            <a:endParaRPr lang="zh-CN" altLang="en-US" sz="4800" b="1" dirty="0">
              <a:solidFill>
                <a:schemeClr val="accent4"/>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686685" y="2926643"/>
            <a:ext cx="1197175" cy="1197175"/>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TextBox 71"/>
          <p:cNvSpPr txBox="1"/>
          <p:nvPr/>
        </p:nvSpPr>
        <p:spPr>
          <a:xfrm>
            <a:off x="4665969" y="3171134"/>
            <a:ext cx="1257356" cy="738664"/>
          </a:xfrm>
          <a:prstGeom prst="rect">
            <a:avLst/>
          </a:prstGeom>
          <a:noFill/>
        </p:spPr>
        <p:txBody>
          <a:bodyPr wrap="square" lIns="0" tIns="0" rIns="0" bIns="0" rtlCol="0">
            <a:spAutoFit/>
          </a:bodyPr>
          <a:lstStyle/>
          <a:p>
            <a:pPr algn="ctr"/>
            <a:r>
              <a:rPr lang="en-US" altLang="zh-CN" sz="4800" b="1" dirty="0">
                <a:solidFill>
                  <a:schemeClr val="accent5"/>
                </a:solidFill>
                <a:latin typeface="微软雅黑" panose="020B0503020204020204" pitchFamily="34" charset="-122"/>
                <a:ea typeface="微软雅黑" panose="020B0503020204020204" pitchFamily="34" charset="-122"/>
              </a:rPr>
              <a:t>T</a:t>
            </a:r>
            <a:endParaRPr lang="zh-CN" altLang="en-US" sz="48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anim calcmode="lin" valueType="num">
                                      <p:cBhvr>
                                        <p:cTn id="31" dur="500" fill="hold"/>
                                        <p:tgtEl>
                                          <p:spTgt spid="69"/>
                                        </p:tgtEl>
                                        <p:attrNameLst>
                                          <p:attrName>ppt_x</p:attrName>
                                        </p:attrNameLst>
                                      </p:cBhvr>
                                      <p:tavLst>
                                        <p:tav tm="0">
                                          <p:val>
                                            <p:fltVal val="0.5"/>
                                          </p:val>
                                        </p:tav>
                                        <p:tav tm="100000">
                                          <p:val>
                                            <p:strVal val="#ppt_x"/>
                                          </p:val>
                                        </p:tav>
                                      </p:tavLst>
                                    </p:anim>
                                    <p:anim calcmode="lin" valueType="num">
                                      <p:cBhvr>
                                        <p:cTn id="32" dur="500" fill="hold"/>
                                        <p:tgtEl>
                                          <p:spTgt spid="69"/>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anim calcmode="lin" valueType="num">
                                      <p:cBhvr>
                                        <p:cTn id="37" dur="500" fill="hold"/>
                                        <p:tgtEl>
                                          <p:spTgt spid="56"/>
                                        </p:tgtEl>
                                        <p:attrNameLst>
                                          <p:attrName>ppt_x</p:attrName>
                                        </p:attrNameLst>
                                      </p:cBhvr>
                                      <p:tavLst>
                                        <p:tav tm="0">
                                          <p:val>
                                            <p:strVal val="#ppt_x"/>
                                          </p:val>
                                        </p:tav>
                                        <p:tav tm="100000">
                                          <p:val>
                                            <p:strVal val="#ppt_x"/>
                                          </p:val>
                                        </p:tav>
                                      </p:tavLst>
                                    </p:anim>
                                    <p:anim calcmode="lin" valueType="num">
                                      <p:cBhvr>
                                        <p:cTn id="38" dur="5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2" presetClass="entr" presetSubtype="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slide(fromRight)">
                                      <p:cBhvr>
                                        <p:cTn id="57" dur="500"/>
                                        <p:tgtEl>
                                          <p:spTgt spid="35"/>
                                        </p:tgtEl>
                                      </p:cBhvr>
                                    </p:animEffect>
                                  </p:childTnLst>
                                </p:cTn>
                              </p:par>
                              <p:par>
                                <p:cTn id="58" presetID="1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lide(fromLeft)">
                                      <p:cBhvr>
                                        <p:cTn id="60" dur="500"/>
                                        <p:tgtEl>
                                          <p:spTgt spid="44"/>
                                        </p:tgtEl>
                                      </p:cBhvr>
                                    </p:animEffect>
                                  </p:childTnLst>
                                </p:cTn>
                              </p:par>
                              <p:par>
                                <p:cTn id="61" presetID="1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lide(fromRight)">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8"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
          <p:cNvGrpSpPr/>
          <p:nvPr/>
        </p:nvGrpSpPr>
        <p:grpSpPr>
          <a:xfrm flipH="1">
            <a:off x="6228184" y="1224107"/>
            <a:ext cx="2962172" cy="3969021"/>
            <a:chOff x="-19499" y="2323926"/>
            <a:chExt cx="4882156" cy="4551069"/>
          </a:xfrm>
        </p:grpSpPr>
        <p:sp>
          <p:nvSpPr>
            <p:cNvPr id="141" name="Right Triangle 221"/>
            <p:cNvSpPr/>
            <p:nvPr/>
          </p:nvSpPr>
          <p:spPr>
            <a:xfrm>
              <a:off x="-19499" y="2323926"/>
              <a:ext cx="4525511" cy="4525511"/>
            </a:xfrm>
            <a:prstGeom prst="rtTriangl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2" name="Right Triangle 219"/>
            <p:cNvSpPr/>
            <p:nvPr/>
          </p:nvSpPr>
          <p:spPr>
            <a:xfrm>
              <a:off x="1075053" y="3087391"/>
              <a:ext cx="3787604" cy="3787604"/>
            </a:xfrm>
            <a:prstGeom prst="rtTriangl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3" name="Right Triangle 10"/>
            <p:cNvSpPr/>
            <p:nvPr/>
          </p:nvSpPr>
          <p:spPr>
            <a:xfrm>
              <a:off x="-6998" y="2575276"/>
              <a:ext cx="4274161" cy="42741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6" name="FlexibleLine"/>
          <p:cNvSpPr/>
          <p:nvPr/>
        </p:nvSpPr>
        <p:spPr>
          <a:xfrm>
            <a:off x="1550363" y="2317422"/>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sp>
        <p:nvSpPr>
          <p:cNvPr id="7" name="FlexibleLine"/>
          <p:cNvSpPr/>
          <p:nvPr/>
        </p:nvSpPr>
        <p:spPr>
          <a:xfrm>
            <a:off x="1550363" y="2317422"/>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sp>
      <p:sp>
        <p:nvSpPr>
          <p:cNvPr id="8" name="FlexibleLine"/>
          <p:cNvSpPr/>
          <p:nvPr/>
        </p:nvSpPr>
        <p:spPr>
          <a:xfrm rot="1800000" flipH="1">
            <a:off x="-582489" y="1908850"/>
            <a:ext cx="1924089" cy="888874"/>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sp>
      <p:grpSp>
        <p:nvGrpSpPr>
          <p:cNvPr id="10" name="Group 8"/>
          <p:cNvGrpSpPr/>
          <p:nvPr/>
        </p:nvGrpSpPr>
        <p:grpSpPr>
          <a:xfrm>
            <a:off x="3824829" y="1709590"/>
            <a:ext cx="174290" cy="466223"/>
            <a:chOff x="9058971" y="3034893"/>
            <a:chExt cx="232386" cy="621631"/>
          </a:xfrm>
        </p:grpSpPr>
        <p:sp>
          <p:nvSpPr>
            <p:cNvPr id="11"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2"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4" name="Group 9"/>
          <p:cNvGrpSpPr/>
          <p:nvPr/>
        </p:nvGrpSpPr>
        <p:grpSpPr>
          <a:xfrm>
            <a:off x="3868401" y="2816326"/>
            <a:ext cx="174290" cy="466223"/>
            <a:chOff x="9117067" y="4510540"/>
            <a:chExt cx="232386" cy="621631"/>
          </a:xfrm>
        </p:grpSpPr>
        <p:sp>
          <p:nvSpPr>
            <p:cNvPr id="15"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6"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7"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51" name="Freeform 246"/>
          <p:cNvSpPr/>
          <p:nvPr/>
        </p:nvSpPr>
        <p:spPr>
          <a:xfrm>
            <a:off x="3999118" y="1243367"/>
            <a:ext cx="854016" cy="25271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2" name="Text 4673"/>
          <p:cNvSpPr txBox="1"/>
          <p:nvPr/>
        </p:nvSpPr>
        <p:spPr>
          <a:xfrm>
            <a:off x="4080746" y="1269510"/>
            <a:ext cx="67748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3" name="Freeform 244"/>
          <p:cNvSpPr/>
          <p:nvPr/>
        </p:nvSpPr>
        <p:spPr>
          <a:xfrm>
            <a:off x="3999123" y="1583231"/>
            <a:ext cx="1385597" cy="25271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4" name="Text 4674"/>
          <p:cNvSpPr txBox="1"/>
          <p:nvPr/>
        </p:nvSpPr>
        <p:spPr>
          <a:xfrm>
            <a:off x="4080744" y="1609374"/>
            <a:ext cx="1087549"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5" name="Freeform 242"/>
          <p:cNvSpPr/>
          <p:nvPr/>
        </p:nvSpPr>
        <p:spPr>
          <a:xfrm>
            <a:off x="3999122" y="1923094"/>
            <a:ext cx="1272309" cy="25271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6" name="Text 4675"/>
          <p:cNvSpPr txBox="1"/>
          <p:nvPr/>
        </p:nvSpPr>
        <p:spPr>
          <a:xfrm>
            <a:off x="4080746" y="1949235"/>
            <a:ext cx="967357"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7" name="Freeform 240"/>
          <p:cNvSpPr/>
          <p:nvPr/>
        </p:nvSpPr>
        <p:spPr>
          <a:xfrm>
            <a:off x="4042695" y="2350102"/>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58" name="Text 4676"/>
          <p:cNvSpPr txBox="1"/>
          <p:nvPr/>
        </p:nvSpPr>
        <p:spPr>
          <a:xfrm>
            <a:off x="4124319" y="237624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9" name="Freeform 238"/>
          <p:cNvSpPr/>
          <p:nvPr/>
        </p:nvSpPr>
        <p:spPr>
          <a:xfrm>
            <a:off x="4042691" y="2689966"/>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0" name="Text 4677"/>
          <p:cNvSpPr txBox="1"/>
          <p:nvPr/>
        </p:nvSpPr>
        <p:spPr>
          <a:xfrm>
            <a:off x="4124316" y="271610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1" name="Freeform 236"/>
          <p:cNvSpPr/>
          <p:nvPr/>
        </p:nvSpPr>
        <p:spPr>
          <a:xfrm>
            <a:off x="4042691" y="3029829"/>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2" name="Text 4678"/>
          <p:cNvSpPr txBox="1"/>
          <p:nvPr/>
        </p:nvSpPr>
        <p:spPr>
          <a:xfrm>
            <a:off x="4124314" y="305597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77" name="组合 76"/>
          <p:cNvGrpSpPr/>
          <p:nvPr/>
        </p:nvGrpSpPr>
        <p:grpSpPr>
          <a:xfrm>
            <a:off x="1679560" y="3478053"/>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79" name="TextBox 78"/>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5"/>
                  </a:solidFill>
                  <a:latin typeface="微软雅黑" panose="020B0503020204020204" pitchFamily="34" charset="-122"/>
                  <a:ea typeface="微软雅黑" panose="020B0503020204020204" pitchFamily="34" charset="-122"/>
                </a:rPr>
                <a:t>创新</a:t>
              </a:r>
              <a:endParaRPr lang="en-US" altLang="zh-CN" b="1" dirty="0">
                <a:solidFill>
                  <a:schemeClr val="accent5"/>
                </a:solidFill>
                <a:latin typeface="微软雅黑" panose="020B0503020204020204" pitchFamily="34" charset="-122"/>
                <a:ea typeface="微软雅黑" panose="020B0503020204020204" pitchFamily="34" charset="-122"/>
              </a:endParaRPr>
            </a:p>
            <a:p>
              <a:pPr algn="ctr"/>
              <a:r>
                <a:rPr lang="zh-CN" altLang="en-US" b="1" dirty="0">
                  <a:solidFill>
                    <a:schemeClr val="accent5"/>
                  </a:solidFill>
                  <a:latin typeface="微软雅黑" panose="020B0503020204020204" pitchFamily="34" charset="-122"/>
                  <a:ea typeface="微软雅黑" panose="020B0503020204020204" pitchFamily="34" charset="-122"/>
                </a:rPr>
                <a:t>规划</a:t>
              </a:r>
            </a:p>
          </p:txBody>
        </p:sp>
      </p:grpSp>
      <p:grpSp>
        <p:nvGrpSpPr>
          <p:cNvPr id="82" name="组合 81"/>
          <p:cNvGrpSpPr/>
          <p:nvPr/>
        </p:nvGrpSpPr>
        <p:grpSpPr>
          <a:xfrm>
            <a:off x="619184" y="1558528"/>
            <a:ext cx="1631493" cy="1631493"/>
            <a:chOff x="1403648" y="1115468"/>
            <a:chExt cx="1294414" cy="1294414"/>
          </a:xfrm>
        </p:grpSpPr>
        <p:sp>
          <p:nvSpPr>
            <p:cNvPr id="83" name="椭圆 82"/>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85" name="TextBox 84"/>
            <p:cNvSpPr txBox="1"/>
            <p:nvPr/>
          </p:nvSpPr>
          <p:spPr>
            <a:xfrm>
              <a:off x="1680424"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a:solidFill>
                    <a:schemeClr val="bg1"/>
                  </a:solidFill>
                  <a:effectLst/>
                  <a:latin typeface="微软雅黑" panose="020B0503020204020204" pitchFamily="34" charset="-122"/>
                  <a:ea typeface="微软雅黑" panose="020B0503020204020204" pitchFamily="34" charset="-122"/>
                </a:rPr>
                <a:t>市场策略</a:t>
              </a:r>
            </a:p>
          </p:txBody>
        </p:sp>
      </p:grpSp>
      <p:grpSp>
        <p:nvGrpSpPr>
          <p:cNvPr id="93" name="组合 92"/>
          <p:cNvGrpSpPr/>
          <p:nvPr/>
        </p:nvGrpSpPr>
        <p:grpSpPr>
          <a:xfrm>
            <a:off x="2738971" y="1203598"/>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5" name="TextBox 94"/>
            <p:cNvSpPr txBox="1"/>
            <p:nvPr/>
          </p:nvSpPr>
          <p:spPr>
            <a:xfrm>
              <a:off x="2226588" y="2324683"/>
              <a:ext cx="997900" cy="580792"/>
            </a:xfrm>
            <a:prstGeom prst="rect">
              <a:avLst/>
            </a:prstGeom>
            <a:noFill/>
          </p:spPr>
          <p:txBody>
            <a:bodyPr wrap="square" lIns="0" tIns="0" rIns="0" bIns="0" rtlCol="0">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销售</a:t>
              </a:r>
              <a:endParaRPr lang="en-US" altLang="zh-CN" b="1" dirty="0">
                <a:solidFill>
                  <a:schemeClr val="accent2"/>
                </a:solidFill>
                <a:latin typeface="微软雅黑" panose="020B0503020204020204" pitchFamily="34" charset="-122"/>
                <a:ea typeface="微软雅黑" panose="020B0503020204020204" pitchFamily="34" charset="-122"/>
              </a:endParaRPr>
            </a:p>
            <a:p>
              <a:pPr algn="ctr"/>
              <a:r>
                <a:rPr lang="zh-CN" altLang="en-US" b="1" dirty="0">
                  <a:solidFill>
                    <a:schemeClr val="accent2"/>
                  </a:solidFill>
                  <a:latin typeface="微软雅黑" panose="020B0503020204020204" pitchFamily="34" charset="-122"/>
                  <a:ea typeface="微软雅黑" panose="020B0503020204020204" pitchFamily="34" charset="-122"/>
                </a:rPr>
                <a:t>方向</a:t>
              </a:r>
            </a:p>
          </p:txBody>
        </p:sp>
      </p:grpSp>
      <p:grpSp>
        <p:nvGrpSpPr>
          <p:cNvPr id="109" name="组合 108"/>
          <p:cNvGrpSpPr/>
          <p:nvPr/>
        </p:nvGrpSpPr>
        <p:grpSpPr>
          <a:xfrm>
            <a:off x="2514498" y="2400208"/>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1" name="TextBox 110"/>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4"/>
                  </a:solidFill>
                  <a:latin typeface="微软雅黑" panose="020B0503020204020204" pitchFamily="34" charset="-122"/>
                  <a:ea typeface="微软雅黑" panose="020B0503020204020204" pitchFamily="34" charset="-122"/>
                </a:rPr>
                <a:t>产品</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计划</a:t>
              </a:r>
            </a:p>
          </p:txBody>
        </p:sp>
      </p:grpSp>
      <p:grpSp>
        <p:nvGrpSpPr>
          <p:cNvPr id="129" name="Group 9"/>
          <p:cNvGrpSpPr/>
          <p:nvPr/>
        </p:nvGrpSpPr>
        <p:grpSpPr>
          <a:xfrm>
            <a:off x="2815600" y="4088295"/>
            <a:ext cx="174290" cy="466223"/>
            <a:chOff x="9117067" y="4510540"/>
            <a:chExt cx="232386" cy="621631"/>
          </a:xfrm>
        </p:grpSpPr>
        <p:sp>
          <p:nvSpPr>
            <p:cNvPr id="130"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31"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133" name="Freeform 240"/>
          <p:cNvSpPr/>
          <p:nvPr/>
        </p:nvSpPr>
        <p:spPr>
          <a:xfrm>
            <a:off x="2989894" y="3622071"/>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4" name="Text 4676"/>
          <p:cNvSpPr txBox="1"/>
          <p:nvPr/>
        </p:nvSpPr>
        <p:spPr>
          <a:xfrm>
            <a:off x="3071518" y="364821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5" name="Freeform 238"/>
          <p:cNvSpPr/>
          <p:nvPr/>
        </p:nvSpPr>
        <p:spPr>
          <a:xfrm>
            <a:off x="2989890" y="3961935"/>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6" name="Text 4677"/>
          <p:cNvSpPr txBox="1"/>
          <p:nvPr/>
        </p:nvSpPr>
        <p:spPr>
          <a:xfrm>
            <a:off x="3071514" y="398807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7" name="Freeform 236"/>
          <p:cNvSpPr/>
          <p:nvPr/>
        </p:nvSpPr>
        <p:spPr>
          <a:xfrm>
            <a:off x="2989890" y="4301798"/>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8" name="Text 4678"/>
          <p:cNvSpPr txBox="1"/>
          <p:nvPr/>
        </p:nvSpPr>
        <p:spPr>
          <a:xfrm>
            <a:off x="3071513" y="432794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pic>
        <p:nvPicPr>
          <p:cNvPr id="139"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181" y="860659"/>
            <a:ext cx="2278203" cy="4447395"/>
          </a:xfrm>
          <a:prstGeom prst="rect">
            <a:avLst/>
          </a:prstGeom>
          <a:effectLst>
            <a:outerShdw blurRad="177800" dist="469900" dir="2700000" algn="tl" rotWithShape="0">
              <a:prstClr val="black">
                <a:alpha val="24000"/>
              </a:prstClr>
            </a:outerShdw>
          </a:effectLst>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p:cTn id="16" dur="500" fill="hold"/>
                                        <p:tgtEl>
                                          <p:spTgt spid="109"/>
                                        </p:tgtEl>
                                        <p:attrNameLst>
                                          <p:attrName>ppt_w</p:attrName>
                                        </p:attrNameLst>
                                      </p:cBhvr>
                                      <p:tavLst>
                                        <p:tav tm="0">
                                          <p:val>
                                            <p:fltVal val="0"/>
                                          </p:val>
                                        </p:tav>
                                        <p:tav tm="100000">
                                          <p:val>
                                            <p:strVal val="#ppt_w"/>
                                          </p:val>
                                        </p:tav>
                                      </p:tavLst>
                                    </p:anim>
                                    <p:anim calcmode="lin" valueType="num">
                                      <p:cBhvr>
                                        <p:cTn id="17" dur="500" fill="hold"/>
                                        <p:tgtEl>
                                          <p:spTgt spid="109"/>
                                        </p:tgtEl>
                                        <p:attrNameLst>
                                          <p:attrName>ppt_h</p:attrName>
                                        </p:attrNameLst>
                                      </p:cBhvr>
                                      <p:tavLst>
                                        <p:tav tm="0">
                                          <p:val>
                                            <p:fltVal val="0"/>
                                          </p:val>
                                        </p:tav>
                                        <p:tav tm="100000">
                                          <p:val>
                                            <p:strVal val="#ppt_h"/>
                                          </p:val>
                                        </p:tav>
                                      </p:tavLst>
                                    </p:anim>
                                    <p:animEffect transition="in" filter="fade">
                                      <p:cBhvr>
                                        <p:cTn id="18" dur="500"/>
                                        <p:tgtEl>
                                          <p:spTgt spid="10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22" presetClass="entr" presetSubtype="8"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2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par>
                                <p:cTn id="85" presetID="22" presetClass="entr" presetSubtype="8"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wipe(left)">
                                      <p:cBhvr>
                                        <p:cTn id="87" dur="500"/>
                                        <p:tgtEl>
                                          <p:spTgt spid="1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22" presetClass="entr" presetSubtype="8"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left)">
                                      <p:cBhvr>
                                        <p:cTn id="93" dur="500"/>
                                        <p:tgtEl>
                                          <p:spTgt spid="1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22" presetClass="entr" presetSubtype="8"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wipe(left)">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par>
                          <p:cTn id="103" fill="hold">
                            <p:stCondLst>
                              <p:cond delay="3500"/>
                            </p:stCondLst>
                            <p:childTnLst>
                              <p:par>
                                <p:cTn id="104" presetID="2" presetClass="entr" presetSubtype="6" fill="hold" nodeType="afterEffect">
                                  <p:stCondLst>
                                    <p:cond delay="0"/>
                                  </p:stCondLst>
                                  <p:childTnLst>
                                    <p:set>
                                      <p:cBhvr>
                                        <p:cTn id="105" dur="1" fill="hold">
                                          <p:stCondLst>
                                            <p:cond delay="0"/>
                                          </p:stCondLst>
                                        </p:cTn>
                                        <p:tgtEl>
                                          <p:spTgt spid="140"/>
                                        </p:tgtEl>
                                        <p:attrNameLst>
                                          <p:attrName>style.visibility</p:attrName>
                                        </p:attrNameLst>
                                      </p:cBhvr>
                                      <p:to>
                                        <p:strVal val="visible"/>
                                      </p:to>
                                    </p:set>
                                    <p:anim calcmode="lin" valueType="num">
                                      <p:cBhvr additive="base">
                                        <p:cTn id="106" dur="500" fill="hold"/>
                                        <p:tgtEl>
                                          <p:spTgt spid="140"/>
                                        </p:tgtEl>
                                        <p:attrNameLst>
                                          <p:attrName>ppt_x</p:attrName>
                                        </p:attrNameLst>
                                      </p:cBhvr>
                                      <p:tavLst>
                                        <p:tav tm="0">
                                          <p:val>
                                            <p:strVal val="1+#ppt_w/2"/>
                                          </p:val>
                                        </p:tav>
                                        <p:tav tm="100000">
                                          <p:val>
                                            <p:strVal val="#ppt_x"/>
                                          </p:val>
                                        </p:tav>
                                      </p:tavLst>
                                    </p:anim>
                                    <p:anim calcmode="lin" valueType="num">
                                      <p:cBhvr additive="base">
                                        <p:cTn id="107" dur="500" fill="hold"/>
                                        <p:tgtEl>
                                          <p:spTgt spid="140"/>
                                        </p:tgtEl>
                                        <p:attrNameLst>
                                          <p:attrName>ppt_y</p:attrName>
                                        </p:attrNameLst>
                                      </p:cBhvr>
                                      <p:tavLst>
                                        <p:tav tm="0">
                                          <p:val>
                                            <p:strVal val="1+#ppt_h/2"/>
                                          </p:val>
                                        </p:tav>
                                        <p:tav tm="100000">
                                          <p:val>
                                            <p:strVal val="#ppt_y"/>
                                          </p:val>
                                        </p:tav>
                                      </p:tavLst>
                                    </p:anim>
                                  </p:childTnLst>
                                </p:cTn>
                              </p:par>
                            </p:childTnLst>
                          </p:cTn>
                        </p:par>
                        <p:par>
                          <p:cTn id="108" fill="hold">
                            <p:stCondLst>
                              <p:cond delay="4000"/>
                            </p:stCondLst>
                            <p:childTnLst>
                              <p:par>
                                <p:cTn id="109" presetID="42" presetClass="entr" presetSubtype="0" fill="hold" nodeType="afterEffect">
                                  <p:stCondLst>
                                    <p:cond delay="0"/>
                                  </p:stCondLst>
                                  <p:childTnLst>
                                    <p:set>
                                      <p:cBhvr>
                                        <p:cTn id="110" dur="1" fill="hold">
                                          <p:stCondLst>
                                            <p:cond delay="0"/>
                                          </p:stCondLst>
                                        </p:cTn>
                                        <p:tgtEl>
                                          <p:spTgt spid="139"/>
                                        </p:tgtEl>
                                        <p:attrNameLst>
                                          <p:attrName>style.visibility</p:attrName>
                                        </p:attrNameLst>
                                      </p:cBhvr>
                                      <p:to>
                                        <p:strVal val="visible"/>
                                      </p:to>
                                    </p:set>
                                    <p:animEffect transition="in" filter="fade">
                                      <p:cBhvr>
                                        <p:cTn id="111" dur="750"/>
                                        <p:tgtEl>
                                          <p:spTgt spid="139"/>
                                        </p:tgtEl>
                                      </p:cBhvr>
                                    </p:animEffect>
                                    <p:anim calcmode="lin" valueType="num">
                                      <p:cBhvr>
                                        <p:cTn id="112" dur="750" fill="hold"/>
                                        <p:tgtEl>
                                          <p:spTgt spid="139"/>
                                        </p:tgtEl>
                                        <p:attrNameLst>
                                          <p:attrName>ppt_x</p:attrName>
                                        </p:attrNameLst>
                                      </p:cBhvr>
                                      <p:tavLst>
                                        <p:tav tm="0">
                                          <p:val>
                                            <p:strVal val="#ppt_x"/>
                                          </p:val>
                                        </p:tav>
                                        <p:tav tm="100000">
                                          <p:val>
                                            <p:strVal val="#ppt_x"/>
                                          </p:val>
                                        </p:tav>
                                      </p:tavLst>
                                    </p:anim>
                                    <p:anim calcmode="lin" valueType="num">
                                      <p:cBhvr>
                                        <p:cTn id="113" dur="75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P spid="60" grpId="0"/>
      <p:bldP spid="62" grpId="0"/>
      <p:bldP spid="134" grpId="0"/>
      <p:bldP spid="136"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0" name="Line"/>
          <p:cNvCxnSpPr/>
          <p:nvPr/>
        </p:nvCxnSpPr>
        <p:spPr>
          <a:xfrm rot="10800000" flipH="1" flipV="1">
            <a:off x="4761200" y="1393258"/>
            <a:ext cx="613193" cy="530420"/>
          </a:xfrm>
          <a:prstGeom prst="line">
            <a:avLst/>
          </a:prstGeom>
          <a:ln w="12700" cap="flat">
            <a:solidFill>
              <a:schemeClr val="bg1">
                <a:lumMod val="75000"/>
              </a:schemeClr>
            </a:solidFill>
            <a:prstDash val="dash"/>
            <a:miter lim="800000"/>
          </a:ln>
        </p:spPr>
      </p:cxnSp>
      <p:cxnSp>
        <p:nvCxnSpPr>
          <p:cNvPr id="209" name="Line"/>
          <p:cNvCxnSpPr/>
          <p:nvPr/>
        </p:nvCxnSpPr>
        <p:spPr>
          <a:xfrm rot="11700000" flipH="1" flipV="1">
            <a:off x="5700816" y="2354035"/>
            <a:ext cx="613193" cy="530420"/>
          </a:xfrm>
          <a:prstGeom prst="line">
            <a:avLst/>
          </a:prstGeom>
          <a:ln w="12700" cap="flat">
            <a:solidFill>
              <a:schemeClr val="bg1">
                <a:lumMod val="75000"/>
              </a:schemeClr>
            </a:solidFill>
            <a:prstDash val="dash"/>
            <a:miter lim="800000"/>
          </a:ln>
        </p:spPr>
      </p:cxnSp>
      <p:cxnSp>
        <p:nvCxnSpPr>
          <p:cNvPr id="208" name="Line"/>
          <p:cNvCxnSpPr/>
          <p:nvPr/>
        </p:nvCxnSpPr>
        <p:spPr>
          <a:xfrm rot="900000" flipH="1" flipV="1">
            <a:off x="6862447" y="3290248"/>
            <a:ext cx="613193" cy="530420"/>
          </a:xfrm>
          <a:prstGeom prst="line">
            <a:avLst/>
          </a:prstGeom>
          <a:ln w="12700" cap="flat">
            <a:solidFill>
              <a:schemeClr val="bg1">
                <a:lumMod val="75000"/>
              </a:schemeClr>
            </a:solidFill>
            <a:prstDash val="dash"/>
            <a:miter lim="800000"/>
          </a:ln>
        </p:spPr>
      </p:cxnSp>
      <p:cxnSp>
        <p:nvCxnSpPr>
          <p:cNvPr id="207" name="Line"/>
          <p:cNvCxnSpPr/>
          <p:nvPr/>
        </p:nvCxnSpPr>
        <p:spPr>
          <a:xfrm rot="15300000" flipH="1" flipV="1">
            <a:off x="7553262" y="2115077"/>
            <a:ext cx="613193" cy="530420"/>
          </a:xfrm>
          <a:prstGeom prst="line">
            <a:avLst/>
          </a:prstGeom>
          <a:ln w="12700" cap="flat">
            <a:solidFill>
              <a:schemeClr val="bg1">
                <a:lumMod val="75000"/>
              </a:schemeClr>
            </a:solidFill>
            <a:prstDash val="dash"/>
            <a:miter lim="800000"/>
          </a:ln>
        </p:spPr>
      </p:cxnSp>
      <p:cxnSp>
        <p:nvCxnSpPr>
          <p:cNvPr id="206" name="Line"/>
          <p:cNvCxnSpPr/>
          <p:nvPr/>
        </p:nvCxnSpPr>
        <p:spPr>
          <a:xfrm rot="17100000" flipH="1" flipV="1">
            <a:off x="7121213" y="2589821"/>
            <a:ext cx="613193" cy="530420"/>
          </a:xfrm>
          <a:prstGeom prst="line">
            <a:avLst/>
          </a:prstGeom>
          <a:ln w="12700" cap="flat">
            <a:solidFill>
              <a:schemeClr val="bg1">
                <a:lumMod val="75000"/>
              </a:schemeClr>
            </a:solidFill>
            <a:prstDash val="dash"/>
            <a:miter lim="800000"/>
          </a:ln>
        </p:spPr>
      </p:cxnSp>
      <p:cxnSp>
        <p:nvCxnSpPr>
          <p:cNvPr id="193" name="Line"/>
          <p:cNvCxnSpPr/>
          <p:nvPr/>
        </p:nvCxnSpPr>
        <p:spPr>
          <a:xfrm rot="15300000" flipH="1" flipV="1">
            <a:off x="6173508" y="2191305"/>
            <a:ext cx="613193" cy="530420"/>
          </a:xfrm>
          <a:prstGeom prst="line">
            <a:avLst/>
          </a:prstGeom>
          <a:ln w="12700" cap="flat">
            <a:solidFill>
              <a:schemeClr val="bg1">
                <a:lumMod val="75000"/>
              </a:schemeClr>
            </a:solidFill>
            <a:prstDash val="dash"/>
            <a:miter lim="800000"/>
          </a:ln>
        </p:spPr>
      </p:cxnSp>
      <p:cxnSp>
        <p:nvCxnSpPr>
          <p:cNvPr id="189" name="Line"/>
          <p:cNvCxnSpPr/>
          <p:nvPr/>
        </p:nvCxnSpPr>
        <p:spPr>
          <a:xfrm rot="17100000" flipH="1" flipV="1">
            <a:off x="1951449" y="2925457"/>
            <a:ext cx="613193" cy="530420"/>
          </a:xfrm>
          <a:prstGeom prst="line">
            <a:avLst/>
          </a:prstGeom>
          <a:ln w="12700" cap="flat">
            <a:solidFill>
              <a:schemeClr val="bg1">
                <a:lumMod val="75000"/>
              </a:schemeClr>
            </a:solidFill>
            <a:prstDash val="dash"/>
            <a:miter lim="800000"/>
          </a:ln>
        </p:spPr>
      </p:cxnSp>
      <p:cxnSp>
        <p:nvCxnSpPr>
          <p:cNvPr id="190" name="Line"/>
          <p:cNvCxnSpPr/>
          <p:nvPr/>
        </p:nvCxnSpPr>
        <p:spPr>
          <a:xfrm rot="17100000" flipH="1" flipV="1">
            <a:off x="949469" y="2629990"/>
            <a:ext cx="613193" cy="530420"/>
          </a:xfrm>
          <a:prstGeom prst="line">
            <a:avLst/>
          </a:prstGeom>
          <a:ln w="12700" cap="flat">
            <a:solidFill>
              <a:schemeClr val="bg1">
                <a:lumMod val="75000"/>
              </a:schemeClr>
            </a:solidFill>
            <a:prstDash val="dash"/>
            <a:miter lim="800000"/>
          </a:ln>
        </p:spPr>
      </p:cxnSp>
      <p:cxnSp>
        <p:nvCxnSpPr>
          <p:cNvPr id="191" name="Line"/>
          <p:cNvCxnSpPr/>
          <p:nvPr/>
        </p:nvCxnSpPr>
        <p:spPr>
          <a:xfrm rot="2700000" flipH="1" flipV="1">
            <a:off x="1479124" y="2763718"/>
            <a:ext cx="613193" cy="530420"/>
          </a:xfrm>
          <a:prstGeom prst="line">
            <a:avLst/>
          </a:prstGeom>
          <a:ln w="12700" cap="flat">
            <a:solidFill>
              <a:schemeClr val="bg1">
                <a:lumMod val="75000"/>
              </a:schemeClr>
            </a:solidFill>
            <a:prstDash val="dash"/>
            <a:miter lim="800000"/>
          </a:ln>
        </p:spPr>
      </p:cxnSp>
      <p:cxnSp>
        <p:nvCxnSpPr>
          <p:cNvPr id="181" name="Line"/>
          <p:cNvCxnSpPr/>
          <p:nvPr/>
        </p:nvCxnSpPr>
        <p:spPr>
          <a:xfrm rot="17100000" flipH="1" flipV="1">
            <a:off x="1886500" y="1713149"/>
            <a:ext cx="613193" cy="530420"/>
          </a:xfrm>
          <a:prstGeom prst="line">
            <a:avLst/>
          </a:prstGeom>
          <a:ln w="12700" cap="flat">
            <a:solidFill>
              <a:schemeClr val="bg1">
                <a:lumMod val="75000"/>
              </a:schemeClr>
            </a:solidFill>
            <a:prstDash val="dash"/>
            <a:miter lim="800000"/>
          </a:ln>
        </p:spPr>
      </p:cxnSp>
      <p:cxnSp>
        <p:nvCxnSpPr>
          <p:cNvPr id="182" name="Line"/>
          <p:cNvCxnSpPr/>
          <p:nvPr/>
        </p:nvCxnSpPr>
        <p:spPr>
          <a:xfrm rot="17100000" flipH="1" flipV="1">
            <a:off x="884520" y="1417682"/>
            <a:ext cx="613193" cy="530420"/>
          </a:xfrm>
          <a:prstGeom prst="line">
            <a:avLst/>
          </a:prstGeom>
          <a:ln w="12700" cap="flat">
            <a:solidFill>
              <a:schemeClr val="bg1">
                <a:lumMod val="75000"/>
              </a:schemeClr>
            </a:solidFill>
            <a:prstDash val="dash"/>
            <a:miter lim="800000"/>
          </a:ln>
        </p:spPr>
      </p:cxnSp>
      <p:cxnSp>
        <p:nvCxnSpPr>
          <p:cNvPr id="183" name="Line"/>
          <p:cNvCxnSpPr/>
          <p:nvPr/>
        </p:nvCxnSpPr>
        <p:spPr>
          <a:xfrm rot="2700000" flipH="1" flipV="1">
            <a:off x="1414175" y="1551410"/>
            <a:ext cx="613193" cy="530420"/>
          </a:xfrm>
          <a:prstGeom prst="line">
            <a:avLst/>
          </a:prstGeom>
          <a:ln w="12700" cap="flat">
            <a:solidFill>
              <a:schemeClr val="bg1">
                <a:lumMod val="75000"/>
              </a:schemeClr>
            </a:solidFill>
            <a:prstDash val="dash"/>
            <a:miter lim="800000"/>
          </a:ln>
        </p:spPr>
      </p:cxnSp>
      <p:cxnSp>
        <p:nvCxnSpPr>
          <p:cNvPr id="184" name="Line"/>
          <p:cNvCxnSpPr/>
          <p:nvPr/>
        </p:nvCxnSpPr>
        <p:spPr>
          <a:xfrm rot="19800000" flipH="1" flipV="1">
            <a:off x="-498628" y="243090"/>
            <a:ext cx="613193" cy="530420"/>
          </a:xfrm>
          <a:prstGeom prst="line">
            <a:avLst/>
          </a:prstGeom>
          <a:ln w="12700" cap="flat">
            <a:solidFill>
              <a:schemeClr val="bg1">
                <a:lumMod val="75000"/>
              </a:schemeClr>
            </a:solidFill>
            <a:prstDash val="dash"/>
            <a:miter lim="800000"/>
          </a:ln>
        </p:spPr>
      </p:cxnSp>
      <p:cxnSp>
        <p:nvCxnSpPr>
          <p:cNvPr id="175" name="Line"/>
          <p:cNvCxnSpPr/>
          <p:nvPr/>
        </p:nvCxnSpPr>
        <p:spPr>
          <a:xfrm rot="17100000" flipH="1" flipV="1">
            <a:off x="3088762" y="1941749"/>
            <a:ext cx="613193" cy="530420"/>
          </a:xfrm>
          <a:prstGeom prst="line">
            <a:avLst/>
          </a:prstGeom>
          <a:ln w="12700" cap="flat">
            <a:solidFill>
              <a:schemeClr val="bg1">
                <a:lumMod val="75000"/>
              </a:schemeClr>
            </a:solidFill>
            <a:prstDash val="dash"/>
            <a:miter lim="800000"/>
          </a:ln>
        </p:spPr>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头脑风暴</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Group 80"/>
          <p:cNvGrpSpPr/>
          <p:nvPr/>
        </p:nvGrpSpPr>
        <p:grpSpPr>
          <a:xfrm>
            <a:off x="3288245" y="2588208"/>
            <a:ext cx="2567510" cy="2569582"/>
            <a:chOff x="4384327" y="3450941"/>
            <a:chExt cx="3423346" cy="3426109"/>
          </a:xfrm>
        </p:grpSpPr>
        <p:sp>
          <p:nvSpPr>
            <p:cNvPr id="7" name="Freeform 5"/>
            <p:cNvSpPr>
              <a:spLocks noEditPoints="1"/>
            </p:cNvSpPr>
            <p:nvPr/>
          </p:nvSpPr>
          <p:spPr bwMode="auto">
            <a:xfrm>
              <a:off x="4384327" y="3450941"/>
              <a:ext cx="3423346" cy="3426109"/>
            </a:xfrm>
            <a:custGeom>
              <a:avLst/>
              <a:gdLst>
                <a:gd name="T0" fmla="*/ 523 w 1046"/>
                <a:gd name="T1" fmla="*/ 1016 h 1047"/>
                <a:gd name="T2" fmla="*/ 31 w 1046"/>
                <a:gd name="T3" fmla="*/ 524 h 1047"/>
                <a:gd name="T4" fmla="*/ 523 w 1046"/>
                <a:gd name="T5" fmla="*/ 32 h 1047"/>
                <a:gd name="T6" fmla="*/ 1015 w 1046"/>
                <a:gd name="T7" fmla="*/ 524 h 1047"/>
                <a:gd name="T8" fmla="*/ 523 w 1046"/>
                <a:gd name="T9" fmla="*/ 1016 h 1047"/>
                <a:gd name="T10" fmla="*/ 523 w 1046"/>
                <a:gd name="T11" fmla="*/ 0 h 1047"/>
                <a:gd name="T12" fmla="*/ 0 w 1046"/>
                <a:gd name="T13" fmla="*/ 524 h 1047"/>
                <a:gd name="T14" fmla="*/ 523 w 1046"/>
                <a:gd name="T15" fmla="*/ 1047 h 1047"/>
                <a:gd name="T16" fmla="*/ 1046 w 1046"/>
                <a:gd name="T17" fmla="*/ 524 h 1047"/>
                <a:gd name="T18" fmla="*/ 523 w 1046"/>
                <a:gd name="T1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6" h="1047">
                  <a:moveTo>
                    <a:pt x="523" y="1016"/>
                  </a:moveTo>
                  <a:cubicBezTo>
                    <a:pt x="251" y="1016"/>
                    <a:pt x="31" y="796"/>
                    <a:pt x="31" y="524"/>
                  </a:cubicBezTo>
                  <a:cubicBezTo>
                    <a:pt x="31" y="252"/>
                    <a:pt x="251" y="32"/>
                    <a:pt x="523" y="32"/>
                  </a:cubicBezTo>
                  <a:cubicBezTo>
                    <a:pt x="795" y="32"/>
                    <a:pt x="1015" y="252"/>
                    <a:pt x="1015" y="524"/>
                  </a:cubicBezTo>
                  <a:cubicBezTo>
                    <a:pt x="1015" y="796"/>
                    <a:pt x="795" y="1016"/>
                    <a:pt x="523" y="1016"/>
                  </a:cubicBezTo>
                  <a:moveTo>
                    <a:pt x="523" y="0"/>
                  </a:moveTo>
                  <a:cubicBezTo>
                    <a:pt x="234" y="0"/>
                    <a:pt x="0" y="235"/>
                    <a:pt x="0" y="524"/>
                  </a:cubicBezTo>
                  <a:cubicBezTo>
                    <a:pt x="0" y="813"/>
                    <a:pt x="234" y="1047"/>
                    <a:pt x="523" y="1047"/>
                  </a:cubicBezTo>
                  <a:cubicBezTo>
                    <a:pt x="812" y="1047"/>
                    <a:pt x="1046" y="813"/>
                    <a:pt x="1046" y="524"/>
                  </a:cubicBezTo>
                  <a:cubicBezTo>
                    <a:pt x="1046" y="235"/>
                    <a:pt x="812" y="0"/>
                    <a:pt x="523"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8" name="Freeform 6"/>
            <p:cNvSpPr>
              <a:spLocks noEditPoints="1"/>
            </p:cNvSpPr>
            <p:nvPr/>
          </p:nvSpPr>
          <p:spPr bwMode="auto">
            <a:xfrm>
              <a:off x="4583263" y="3654021"/>
              <a:ext cx="3024095" cy="3024095"/>
            </a:xfrm>
            <a:custGeom>
              <a:avLst/>
              <a:gdLst>
                <a:gd name="T0" fmla="*/ 462 w 924"/>
                <a:gd name="T1" fmla="*/ 891 h 924"/>
                <a:gd name="T2" fmla="*/ 32 w 924"/>
                <a:gd name="T3" fmla="*/ 462 h 924"/>
                <a:gd name="T4" fmla="*/ 462 w 924"/>
                <a:gd name="T5" fmla="*/ 32 h 924"/>
                <a:gd name="T6" fmla="*/ 892 w 924"/>
                <a:gd name="T7" fmla="*/ 462 h 924"/>
                <a:gd name="T8" fmla="*/ 462 w 924"/>
                <a:gd name="T9" fmla="*/ 891 h 924"/>
                <a:gd name="T10" fmla="*/ 462 w 924"/>
                <a:gd name="T11" fmla="*/ 0 h 924"/>
                <a:gd name="T12" fmla="*/ 0 w 924"/>
                <a:gd name="T13" fmla="*/ 462 h 924"/>
                <a:gd name="T14" fmla="*/ 462 w 924"/>
                <a:gd name="T15" fmla="*/ 924 h 924"/>
                <a:gd name="T16" fmla="*/ 924 w 924"/>
                <a:gd name="T17" fmla="*/ 462 h 924"/>
                <a:gd name="T18" fmla="*/ 462 w 924"/>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924">
                  <a:moveTo>
                    <a:pt x="462" y="891"/>
                  </a:moveTo>
                  <a:cubicBezTo>
                    <a:pt x="225" y="891"/>
                    <a:pt x="32" y="699"/>
                    <a:pt x="32" y="462"/>
                  </a:cubicBezTo>
                  <a:cubicBezTo>
                    <a:pt x="32" y="225"/>
                    <a:pt x="225" y="32"/>
                    <a:pt x="462" y="32"/>
                  </a:cubicBezTo>
                  <a:cubicBezTo>
                    <a:pt x="699" y="32"/>
                    <a:pt x="892" y="225"/>
                    <a:pt x="892" y="462"/>
                  </a:cubicBezTo>
                  <a:cubicBezTo>
                    <a:pt x="892" y="699"/>
                    <a:pt x="699" y="891"/>
                    <a:pt x="462" y="891"/>
                  </a:cubicBezTo>
                  <a:moveTo>
                    <a:pt x="462" y="0"/>
                  </a:moveTo>
                  <a:cubicBezTo>
                    <a:pt x="207" y="0"/>
                    <a:pt x="0" y="207"/>
                    <a:pt x="0" y="462"/>
                  </a:cubicBezTo>
                  <a:cubicBezTo>
                    <a:pt x="0" y="717"/>
                    <a:pt x="207" y="924"/>
                    <a:pt x="462" y="924"/>
                  </a:cubicBezTo>
                  <a:cubicBezTo>
                    <a:pt x="717" y="924"/>
                    <a:pt x="924" y="717"/>
                    <a:pt x="924" y="462"/>
                  </a:cubicBezTo>
                  <a:cubicBezTo>
                    <a:pt x="924" y="207"/>
                    <a:pt x="717" y="0"/>
                    <a:pt x="46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9" name="Freeform 7"/>
            <p:cNvSpPr>
              <a:spLocks noEditPoints="1"/>
            </p:cNvSpPr>
            <p:nvPr/>
          </p:nvSpPr>
          <p:spPr bwMode="auto">
            <a:xfrm>
              <a:off x="4793250" y="3864008"/>
              <a:ext cx="2605501" cy="2604120"/>
            </a:xfrm>
            <a:custGeom>
              <a:avLst/>
              <a:gdLst>
                <a:gd name="T0" fmla="*/ 398 w 796"/>
                <a:gd name="T1" fmla="*/ 765 h 796"/>
                <a:gd name="T2" fmla="*/ 31 w 796"/>
                <a:gd name="T3" fmla="*/ 398 h 796"/>
                <a:gd name="T4" fmla="*/ 398 w 796"/>
                <a:gd name="T5" fmla="*/ 31 h 796"/>
                <a:gd name="T6" fmla="*/ 765 w 796"/>
                <a:gd name="T7" fmla="*/ 398 h 796"/>
                <a:gd name="T8" fmla="*/ 398 w 796"/>
                <a:gd name="T9" fmla="*/ 765 h 796"/>
                <a:gd name="T10" fmla="*/ 398 w 796"/>
                <a:gd name="T11" fmla="*/ 0 h 796"/>
                <a:gd name="T12" fmla="*/ 0 w 796"/>
                <a:gd name="T13" fmla="*/ 398 h 796"/>
                <a:gd name="T14" fmla="*/ 398 w 796"/>
                <a:gd name="T15" fmla="*/ 796 h 796"/>
                <a:gd name="T16" fmla="*/ 796 w 796"/>
                <a:gd name="T17" fmla="*/ 398 h 796"/>
                <a:gd name="T18" fmla="*/ 398 w 796"/>
                <a:gd name="T1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96">
                  <a:moveTo>
                    <a:pt x="398" y="765"/>
                  </a:moveTo>
                  <a:cubicBezTo>
                    <a:pt x="195" y="765"/>
                    <a:pt x="31" y="601"/>
                    <a:pt x="31" y="398"/>
                  </a:cubicBezTo>
                  <a:cubicBezTo>
                    <a:pt x="31" y="195"/>
                    <a:pt x="195" y="31"/>
                    <a:pt x="398" y="31"/>
                  </a:cubicBezTo>
                  <a:cubicBezTo>
                    <a:pt x="601" y="31"/>
                    <a:pt x="765" y="195"/>
                    <a:pt x="765" y="398"/>
                  </a:cubicBezTo>
                  <a:cubicBezTo>
                    <a:pt x="765" y="601"/>
                    <a:pt x="601" y="765"/>
                    <a:pt x="398" y="765"/>
                  </a:cubicBezTo>
                  <a:moveTo>
                    <a:pt x="398" y="0"/>
                  </a:moveTo>
                  <a:cubicBezTo>
                    <a:pt x="178" y="0"/>
                    <a:pt x="0" y="178"/>
                    <a:pt x="0" y="398"/>
                  </a:cubicBezTo>
                  <a:cubicBezTo>
                    <a:pt x="0" y="618"/>
                    <a:pt x="178" y="796"/>
                    <a:pt x="398" y="796"/>
                  </a:cubicBezTo>
                  <a:cubicBezTo>
                    <a:pt x="618" y="796"/>
                    <a:pt x="796" y="618"/>
                    <a:pt x="796" y="398"/>
                  </a:cubicBezTo>
                  <a:cubicBezTo>
                    <a:pt x="796" y="178"/>
                    <a:pt x="618" y="0"/>
                    <a:pt x="398"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0" name="Freeform 8"/>
            <p:cNvSpPr>
              <a:spLocks noEditPoints="1"/>
            </p:cNvSpPr>
            <p:nvPr/>
          </p:nvSpPr>
          <p:spPr bwMode="auto">
            <a:xfrm>
              <a:off x="4996330" y="4067088"/>
              <a:ext cx="2199341" cy="2197960"/>
            </a:xfrm>
            <a:custGeom>
              <a:avLst/>
              <a:gdLst>
                <a:gd name="T0" fmla="*/ 336 w 672"/>
                <a:gd name="T1" fmla="*/ 639 h 672"/>
                <a:gd name="T2" fmla="*/ 33 w 672"/>
                <a:gd name="T3" fmla="*/ 336 h 672"/>
                <a:gd name="T4" fmla="*/ 336 w 672"/>
                <a:gd name="T5" fmla="*/ 32 h 672"/>
                <a:gd name="T6" fmla="*/ 640 w 672"/>
                <a:gd name="T7" fmla="*/ 336 h 672"/>
                <a:gd name="T8" fmla="*/ 336 w 672"/>
                <a:gd name="T9" fmla="*/ 639 h 672"/>
                <a:gd name="T10" fmla="*/ 336 w 672"/>
                <a:gd name="T11" fmla="*/ 0 h 672"/>
                <a:gd name="T12" fmla="*/ 0 w 672"/>
                <a:gd name="T13" fmla="*/ 336 h 672"/>
                <a:gd name="T14" fmla="*/ 336 w 672"/>
                <a:gd name="T15" fmla="*/ 672 h 672"/>
                <a:gd name="T16" fmla="*/ 672 w 672"/>
                <a:gd name="T17" fmla="*/ 336 h 672"/>
                <a:gd name="T18" fmla="*/ 336 w 672"/>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2">
                  <a:moveTo>
                    <a:pt x="336" y="639"/>
                  </a:moveTo>
                  <a:cubicBezTo>
                    <a:pt x="168" y="639"/>
                    <a:pt x="33" y="503"/>
                    <a:pt x="33" y="336"/>
                  </a:cubicBezTo>
                  <a:cubicBezTo>
                    <a:pt x="33" y="168"/>
                    <a:pt x="168" y="32"/>
                    <a:pt x="336" y="32"/>
                  </a:cubicBezTo>
                  <a:cubicBezTo>
                    <a:pt x="504" y="32"/>
                    <a:pt x="640" y="168"/>
                    <a:pt x="640" y="336"/>
                  </a:cubicBezTo>
                  <a:cubicBezTo>
                    <a:pt x="640" y="503"/>
                    <a:pt x="504" y="639"/>
                    <a:pt x="336" y="639"/>
                  </a:cubicBezTo>
                  <a:moveTo>
                    <a:pt x="336" y="0"/>
                  </a:moveTo>
                  <a:cubicBezTo>
                    <a:pt x="151" y="0"/>
                    <a:pt x="0" y="150"/>
                    <a:pt x="0" y="336"/>
                  </a:cubicBezTo>
                  <a:cubicBezTo>
                    <a:pt x="0" y="521"/>
                    <a:pt x="151" y="672"/>
                    <a:pt x="336" y="672"/>
                  </a:cubicBezTo>
                  <a:cubicBezTo>
                    <a:pt x="521" y="672"/>
                    <a:pt x="672" y="521"/>
                    <a:pt x="672" y="336"/>
                  </a:cubicBezTo>
                  <a:cubicBezTo>
                    <a:pt x="672" y="150"/>
                    <a:pt x="521" y="0"/>
                    <a:pt x="336"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1" name="Freeform 9"/>
            <p:cNvSpPr>
              <a:spLocks noEditPoints="1"/>
            </p:cNvSpPr>
            <p:nvPr/>
          </p:nvSpPr>
          <p:spPr bwMode="auto">
            <a:xfrm>
              <a:off x="5204936" y="4275694"/>
              <a:ext cx="1780748" cy="1780748"/>
            </a:xfrm>
            <a:custGeom>
              <a:avLst/>
              <a:gdLst>
                <a:gd name="T0" fmla="*/ 272 w 544"/>
                <a:gd name="T1" fmla="*/ 513 h 544"/>
                <a:gd name="T2" fmla="*/ 31 w 544"/>
                <a:gd name="T3" fmla="*/ 272 h 544"/>
                <a:gd name="T4" fmla="*/ 272 w 544"/>
                <a:gd name="T5" fmla="*/ 31 h 544"/>
                <a:gd name="T6" fmla="*/ 513 w 544"/>
                <a:gd name="T7" fmla="*/ 272 h 544"/>
                <a:gd name="T8" fmla="*/ 272 w 544"/>
                <a:gd name="T9" fmla="*/ 513 h 544"/>
                <a:gd name="T10" fmla="*/ 272 w 544"/>
                <a:gd name="T11" fmla="*/ 0 h 544"/>
                <a:gd name="T12" fmla="*/ 0 w 544"/>
                <a:gd name="T13" fmla="*/ 272 h 544"/>
                <a:gd name="T14" fmla="*/ 272 w 544"/>
                <a:gd name="T15" fmla="*/ 544 h 544"/>
                <a:gd name="T16" fmla="*/ 544 w 544"/>
                <a:gd name="T17" fmla="*/ 272 h 544"/>
                <a:gd name="T18" fmla="*/ 272 w 544"/>
                <a:gd name="T1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513"/>
                  </a:moveTo>
                  <a:cubicBezTo>
                    <a:pt x="139" y="513"/>
                    <a:pt x="31" y="405"/>
                    <a:pt x="31" y="272"/>
                  </a:cubicBezTo>
                  <a:cubicBezTo>
                    <a:pt x="31" y="139"/>
                    <a:pt x="139" y="31"/>
                    <a:pt x="272" y="31"/>
                  </a:cubicBezTo>
                  <a:cubicBezTo>
                    <a:pt x="405" y="31"/>
                    <a:pt x="513" y="139"/>
                    <a:pt x="513" y="272"/>
                  </a:cubicBezTo>
                  <a:cubicBezTo>
                    <a:pt x="513" y="405"/>
                    <a:pt x="405" y="513"/>
                    <a:pt x="272" y="513"/>
                  </a:cubicBezTo>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grpSp>
      <p:sp>
        <p:nvSpPr>
          <p:cNvPr id="12" name="Freeform 13"/>
          <p:cNvSpPr/>
          <p:nvPr/>
        </p:nvSpPr>
        <p:spPr bwMode="auto">
          <a:xfrm>
            <a:off x="3317257" y="3649194"/>
            <a:ext cx="778128" cy="1344886"/>
          </a:xfrm>
          <a:custGeom>
            <a:avLst/>
            <a:gdLst>
              <a:gd name="T0" fmla="*/ 103 w 317"/>
              <a:gd name="T1" fmla="*/ 310 h 548"/>
              <a:gd name="T2" fmla="*/ 56 w 317"/>
              <a:gd name="T3" fmla="*/ 21 h 548"/>
              <a:gd name="T4" fmla="*/ 56 w 317"/>
              <a:gd name="T5" fmla="*/ 21 h 548"/>
              <a:gd name="T6" fmla="*/ 56 w 317"/>
              <a:gd name="T7" fmla="*/ 19 h 548"/>
              <a:gd name="T8" fmla="*/ 37 w 317"/>
              <a:gd name="T9" fmla="*/ 0 h 548"/>
              <a:gd name="T10" fmla="*/ 18 w 317"/>
              <a:gd name="T11" fmla="*/ 14 h 548"/>
              <a:gd name="T12" fmla="*/ 18 w 317"/>
              <a:gd name="T13" fmla="*/ 14 h 548"/>
              <a:gd name="T14" fmla="*/ 18 w 317"/>
              <a:gd name="T15" fmla="*/ 15 h 548"/>
              <a:gd name="T16" fmla="*/ 18 w 317"/>
              <a:gd name="T17" fmla="*/ 17 h 548"/>
              <a:gd name="T18" fmla="*/ 70 w 317"/>
              <a:gd name="T19" fmla="*/ 328 h 548"/>
              <a:gd name="T20" fmla="*/ 315 w 317"/>
              <a:gd name="T21" fmla="*/ 548 h 548"/>
              <a:gd name="T22" fmla="*/ 317 w 317"/>
              <a:gd name="T23" fmla="*/ 508 h 548"/>
              <a:gd name="T24" fmla="*/ 103 w 317"/>
              <a:gd name="T25" fmla="*/ 3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548">
                <a:moveTo>
                  <a:pt x="103" y="310"/>
                </a:moveTo>
                <a:cubicBezTo>
                  <a:pt x="57" y="223"/>
                  <a:pt x="38" y="122"/>
                  <a:pt x="56" y="21"/>
                </a:cubicBezTo>
                <a:cubicBezTo>
                  <a:pt x="56" y="21"/>
                  <a:pt x="56" y="21"/>
                  <a:pt x="56" y="21"/>
                </a:cubicBezTo>
                <a:cubicBezTo>
                  <a:pt x="56" y="20"/>
                  <a:pt x="56" y="20"/>
                  <a:pt x="56" y="19"/>
                </a:cubicBezTo>
                <a:cubicBezTo>
                  <a:pt x="56" y="9"/>
                  <a:pt x="47" y="0"/>
                  <a:pt x="37" y="0"/>
                </a:cubicBezTo>
                <a:cubicBezTo>
                  <a:pt x="28" y="0"/>
                  <a:pt x="20" y="6"/>
                  <a:pt x="18" y="14"/>
                </a:cubicBezTo>
                <a:cubicBezTo>
                  <a:pt x="18" y="14"/>
                  <a:pt x="18" y="14"/>
                  <a:pt x="18" y="14"/>
                </a:cubicBezTo>
                <a:cubicBezTo>
                  <a:pt x="18" y="15"/>
                  <a:pt x="18" y="15"/>
                  <a:pt x="18" y="15"/>
                </a:cubicBezTo>
                <a:cubicBezTo>
                  <a:pt x="18" y="16"/>
                  <a:pt x="18" y="16"/>
                  <a:pt x="18" y="17"/>
                </a:cubicBezTo>
                <a:cubicBezTo>
                  <a:pt x="0" y="126"/>
                  <a:pt x="20" y="235"/>
                  <a:pt x="70" y="328"/>
                </a:cubicBezTo>
                <a:cubicBezTo>
                  <a:pt x="122" y="425"/>
                  <a:pt x="207" y="504"/>
                  <a:pt x="315" y="548"/>
                </a:cubicBezTo>
                <a:cubicBezTo>
                  <a:pt x="317" y="508"/>
                  <a:pt x="317" y="508"/>
                  <a:pt x="317" y="508"/>
                </a:cubicBezTo>
                <a:cubicBezTo>
                  <a:pt x="223" y="466"/>
                  <a:pt x="149" y="395"/>
                  <a:pt x="103" y="31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3" name="Freeform 14"/>
          <p:cNvSpPr/>
          <p:nvPr/>
        </p:nvSpPr>
        <p:spPr bwMode="auto">
          <a:xfrm>
            <a:off x="3410512" y="3079327"/>
            <a:ext cx="690057" cy="1816322"/>
          </a:xfrm>
          <a:custGeom>
            <a:avLst/>
            <a:gdLst>
              <a:gd name="T0" fmla="*/ 102 w 281"/>
              <a:gd name="T1" fmla="*/ 522 h 740"/>
              <a:gd name="T2" fmla="*/ 59 w 281"/>
              <a:gd name="T3" fmla="*/ 260 h 740"/>
              <a:gd name="T4" fmla="*/ 74 w 281"/>
              <a:gd name="T5" fmla="*/ 200 h 740"/>
              <a:gd name="T6" fmla="*/ 176 w 281"/>
              <a:gd name="T7" fmla="*/ 37 h 740"/>
              <a:gd name="T8" fmla="*/ 176 w 281"/>
              <a:gd name="T9" fmla="*/ 37 h 740"/>
              <a:gd name="T10" fmla="*/ 183 w 281"/>
              <a:gd name="T11" fmla="*/ 21 h 740"/>
              <a:gd name="T12" fmla="*/ 162 w 281"/>
              <a:gd name="T13" fmla="*/ 0 h 740"/>
              <a:gd name="T14" fmla="*/ 146 w 281"/>
              <a:gd name="T15" fmla="*/ 8 h 740"/>
              <a:gd name="T16" fmla="*/ 34 w 281"/>
              <a:gd name="T17" fmla="*/ 187 h 740"/>
              <a:gd name="T18" fmla="*/ 18 w 281"/>
              <a:gd name="T19" fmla="*/ 253 h 740"/>
              <a:gd name="T20" fmla="*/ 65 w 281"/>
              <a:gd name="T21" fmla="*/ 542 h 740"/>
              <a:gd name="T22" fmla="*/ 279 w 281"/>
              <a:gd name="T23" fmla="*/ 740 h 740"/>
              <a:gd name="T24" fmla="*/ 281 w 281"/>
              <a:gd name="T25" fmla="*/ 695 h 740"/>
              <a:gd name="T26" fmla="*/ 102 w 281"/>
              <a:gd name="T27" fmla="*/ 52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740">
                <a:moveTo>
                  <a:pt x="102" y="522"/>
                </a:moveTo>
                <a:cubicBezTo>
                  <a:pt x="60" y="444"/>
                  <a:pt x="43" y="352"/>
                  <a:pt x="59" y="260"/>
                </a:cubicBezTo>
                <a:cubicBezTo>
                  <a:pt x="62" y="240"/>
                  <a:pt x="67" y="220"/>
                  <a:pt x="74" y="200"/>
                </a:cubicBezTo>
                <a:cubicBezTo>
                  <a:pt x="95" y="136"/>
                  <a:pt x="131" y="81"/>
                  <a:pt x="176" y="37"/>
                </a:cubicBezTo>
                <a:cubicBezTo>
                  <a:pt x="176" y="37"/>
                  <a:pt x="176" y="37"/>
                  <a:pt x="176" y="37"/>
                </a:cubicBezTo>
                <a:cubicBezTo>
                  <a:pt x="180" y="33"/>
                  <a:pt x="183" y="27"/>
                  <a:pt x="183" y="21"/>
                </a:cubicBezTo>
                <a:cubicBezTo>
                  <a:pt x="183" y="9"/>
                  <a:pt x="174" y="0"/>
                  <a:pt x="162" y="0"/>
                </a:cubicBezTo>
                <a:cubicBezTo>
                  <a:pt x="155" y="0"/>
                  <a:pt x="150" y="3"/>
                  <a:pt x="146" y="8"/>
                </a:cubicBezTo>
                <a:cubicBezTo>
                  <a:pt x="96" y="56"/>
                  <a:pt x="57" y="117"/>
                  <a:pt x="34" y="187"/>
                </a:cubicBezTo>
                <a:cubicBezTo>
                  <a:pt x="27" y="209"/>
                  <a:pt x="21" y="231"/>
                  <a:pt x="18" y="253"/>
                </a:cubicBezTo>
                <a:cubicBezTo>
                  <a:pt x="0" y="354"/>
                  <a:pt x="19" y="455"/>
                  <a:pt x="65" y="542"/>
                </a:cubicBezTo>
                <a:cubicBezTo>
                  <a:pt x="111" y="627"/>
                  <a:pt x="185" y="698"/>
                  <a:pt x="279" y="740"/>
                </a:cubicBezTo>
                <a:cubicBezTo>
                  <a:pt x="281" y="695"/>
                  <a:pt x="281" y="695"/>
                  <a:pt x="281" y="695"/>
                </a:cubicBezTo>
                <a:cubicBezTo>
                  <a:pt x="203" y="656"/>
                  <a:pt x="141" y="595"/>
                  <a:pt x="102" y="522"/>
                </a:cubicBezTo>
                <a:close/>
              </a:path>
            </a:pathLst>
          </a:custGeom>
          <a:solidFill>
            <a:schemeClr val="accent3"/>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4" name="Freeform 15"/>
          <p:cNvSpPr/>
          <p:nvPr/>
        </p:nvSpPr>
        <p:spPr bwMode="auto">
          <a:xfrm>
            <a:off x="3396002" y="4429397"/>
            <a:ext cx="694202" cy="672443"/>
          </a:xfrm>
          <a:custGeom>
            <a:avLst/>
            <a:gdLst>
              <a:gd name="T0" fmla="*/ 38 w 283"/>
              <a:gd name="T1" fmla="*/ 10 h 274"/>
              <a:gd name="T2" fmla="*/ 37 w 283"/>
              <a:gd name="T3" fmla="*/ 10 h 274"/>
              <a:gd name="T4" fmla="*/ 20 w 283"/>
              <a:gd name="T5" fmla="*/ 0 h 274"/>
              <a:gd name="T6" fmla="*/ 0 w 283"/>
              <a:gd name="T7" fmla="*/ 21 h 274"/>
              <a:gd name="T8" fmla="*/ 3 w 283"/>
              <a:gd name="T9" fmla="*/ 32 h 274"/>
              <a:gd name="T10" fmla="*/ 281 w 283"/>
              <a:gd name="T11" fmla="*/ 274 h 274"/>
              <a:gd name="T12" fmla="*/ 283 w 283"/>
              <a:gd name="T13" fmla="*/ 230 h 274"/>
              <a:gd name="T14" fmla="*/ 38 w 283"/>
              <a:gd name="T15" fmla="*/ 1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74">
                <a:moveTo>
                  <a:pt x="38" y="10"/>
                </a:moveTo>
                <a:cubicBezTo>
                  <a:pt x="37" y="10"/>
                  <a:pt x="37" y="10"/>
                  <a:pt x="37" y="10"/>
                </a:cubicBezTo>
                <a:cubicBezTo>
                  <a:pt x="34" y="4"/>
                  <a:pt x="27" y="0"/>
                  <a:pt x="20" y="0"/>
                </a:cubicBezTo>
                <a:cubicBezTo>
                  <a:pt x="9" y="0"/>
                  <a:pt x="0" y="10"/>
                  <a:pt x="0" y="21"/>
                </a:cubicBezTo>
                <a:cubicBezTo>
                  <a:pt x="0" y="25"/>
                  <a:pt x="1" y="29"/>
                  <a:pt x="3" y="32"/>
                </a:cubicBezTo>
                <a:cubicBezTo>
                  <a:pt x="62" y="140"/>
                  <a:pt x="158" y="228"/>
                  <a:pt x="281" y="274"/>
                </a:cubicBezTo>
                <a:cubicBezTo>
                  <a:pt x="283" y="230"/>
                  <a:pt x="283" y="230"/>
                  <a:pt x="283" y="230"/>
                </a:cubicBezTo>
                <a:cubicBezTo>
                  <a:pt x="175" y="186"/>
                  <a:pt x="90" y="107"/>
                  <a:pt x="38" y="10"/>
                </a:cubicBezTo>
                <a:close/>
              </a:path>
            </a:pathLst>
          </a:custGeom>
          <a:solidFill>
            <a:schemeClr val="accent1"/>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5" name="Freeform 16"/>
          <p:cNvSpPr/>
          <p:nvPr/>
        </p:nvSpPr>
        <p:spPr bwMode="auto">
          <a:xfrm>
            <a:off x="4945005" y="3253396"/>
            <a:ext cx="828898" cy="1760372"/>
          </a:xfrm>
          <a:custGeom>
            <a:avLst/>
            <a:gdLst>
              <a:gd name="T0" fmla="*/ 257 w 338"/>
              <a:gd name="T1" fmla="*/ 11 h 717"/>
              <a:gd name="T2" fmla="*/ 254 w 338"/>
              <a:gd name="T3" fmla="*/ 7 h 717"/>
              <a:gd name="T4" fmla="*/ 254 w 338"/>
              <a:gd name="T5" fmla="*/ 6 h 717"/>
              <a:gd name="T6" fmla="*/ 239 w 338"/>
              <a:gd name="T7" fmla="*/ 0 h 717"/>
              <a:gd name="T8" fmla="*/ 220 w 338"/>
              <a:gd name="T9" fmla="*/ 19 h 717"/>
              <a:gd name="T10" fmla="*/ 224 w 338"/>
              <a:gd name="T11" fmla="*/ 29 h 717"/>
              <a:gd name="T12" fmla="*/ 223 w 338"/>
              <a:gd name="T13" fmla="*/ 29 h 717"/>
              <a:gd name="T14" fmla="*/ 275 w 338"/>
              <a:gd name="T15" fmla="*/ 353 h 717"/>
              <a:gd name="T16" fmla="*/ 263 w 338"/>
              <a:gd name="T17" fmla="*/ 399 h 717"/>
              <a:gd name="T18" fmla="*/ 3 w 338"/>
              <a:gd name="T19" fmla="*/ 675 h 717"/>
              <a:gd name="T20" fmla="*/ 0 w 338"/>
              <a:gd name="T21" fmla="*/ 717 h 717"/>
              <a:gd name="T22" fmla="*/ 299 w 338"/>
              <a:gd name="T23" fmla="*/ 411 h 717"/>
              <a:gd name="T24" fmla="*/ 304 w 338"/>
              <a:gd name="T25" fmla="*/ 396 h 717"/>
              <a:gd name="T26" fmla="*/ 307 w 338"/>
              <a:gd name="T27" fmla="*/ 385 h 717"/>
              <a:gd name="T28" fmla="*/ 308 w 338"/>
              <a:gd name="T29" fmla="*/ 381 h 717"/>
              <a:gd name="T30" fmla="*/ 314 w 338"/>
              <a:gd name="T31" fmla="*/ 352 h 717"/>
              <a:gd name="T32" fmla="*/ 315 w 338"/>
              <a:gd name="T33" fmla="*/ 347 h 717"/>
              <a:gd name="T34" fmla="*/ 257 w 338"/>
              <a:gd name="T35" fmla="*/ 1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717">
                <a:moveTo>
                  <a:pt x="257" y="11"/>
                </a:moveTo>
                <a:cubicBezTo>
                  <a:pt x="256" y="10"/>
                  <a:pt x="255" y="8"/>
                  <a:pt x="254" y="7"/>
                </a:cubicBezTo>
                <a:cubicBezTo>
                  <a:pt x="254" y="6"/>
                  <a:pt x="254" y="6"/>
                  <a:pt x="254" y="6"/>
                </a:cubicBezTo>
                <a:cubicBezTo>
                  <a:pt x="250" y="2"/>
                  <a:pt x="245" y="0"/>
                  <a:pt x="239" y="0"/>
                </a:cubicBezTo>
                <a:cubicBezTo>
                  <a:pt x="229" y="0"/>
                  <a:pt x="220" y="8"/>
                  <a:pt x="220" y="19"/>
                </a:cubicBezTo>
                <a:cubicBezTo>
                  <a:pt x="220" y="22"/>
                  <a:pt x="222" y="26"/>
                  <a:pt x="224" y="29"/>
                </a:cubicBezTo>
                <a:cubicBezTo>
                  <a:pt x="223" y="29"/>
                  <a:pt x="223" y="29"/>
                  <a:pt x="223" y="29"/>
                </a:cubicBezTo>
                <a:cubicBezTo>
                  <a:pt x="279" y="124"/>
                  <a:pt x="300" y="239"/>
                  <a:pt x="275" y="353"/>
                </a:cubicBezTo>
                <a:cubicBezTo>
                  <a:pt x="272" y="368"/>
                  <a:pt x="268" y="384"/>
                  <a:pt x="263" y="399"/>
                </a:cubicBezTo>
                <a:cubicBezTo>
                  <a:pt x="220" y="530"/>
                  <a:pt x="122" y="627"/>
                  <a:pt x="3" y="675"/>
                </a:cubicBezTo>
                <a:cubicBezTo>
                  <a:pt x="0" y="717"/>
                  <a:pt x="0" y="717"/>
                  <a:pt x="0" y="717"/>
                </a:cubicBezTo>
                <a:cubicBezTo>
                  <a:pt x="136" y="668"/>
                  <a:pt x="250" y="559"/>
                  <a:pt x="299" y="411"/>
                </a:cubicBezTo>
                <a:cubicBezTo>
                  <a:pt x="301" y="406"/>
                  <a:pt x="302" y="401"/>
                  <a:pt x="304" y="396"/>
                </a:cubicBezTo>
                <a:cubicBezTo>
                  <a:pt x="305" y="392"/>
                  <a:pt x="306" y="389"/>
                  <a:pt x="307" y="385"/>
                </a:cubicBezTo>
                <a:cubicBezTo>
                  <a:pt x="307" y="384"/>
                  <a:pt x="307" y="383"/>
                  <a:pt x="308" y="381"/>
                </a:cubicBezTo>
                <a:cubicBezTo>
                  <a:pt x="310" y="372"/>
                  <a:pt x="313" y="362"/>
                  <a:pt x="314" y="352"/>
                </a:cubicBezTo>
                <a:cubicBezTo>
                  <a:pt x="315" y="351"/>
                  <a:pt x="315" y="349"/>
                  <a:pt x="315" y="347"/>
                </a:cubicBezTo>
                <a:cubicBezTo>
                  <a:pt x="338" y="229"/>
                  <a:pt x="315" y="110"/>
                  <a:pt x="257" y="11"/>
                </a:cubicBezTo>
                <a:close/>
              </a:path>
            </a:pathLst>
          </a:custGeom>
          <a:solidFill>
            <a:schemeClr val="accent5"/>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6" name="Freeform 17"/>
          <p:cNvSpPr/>
          <p:nvPr/>
        </p:nvSpPr>
        <p:spPr bwMode="auto">
          <a:xfrm>
            <a:off x="4826887" y="2836875"/>
            <a:ext cx="853764" cy="2073280"/>
          </a:xfrm>
          <a:custGeom>
            <a:avLst/>
            <a:gdLst>
              <a:gd name="T0" fmla="*/ 271 w 348"/>
              <a:gd name="T1" fmla="*/ 199 h 845"/>
              <a:gd name="T2" fmla="*/ 25 w 348"/>
              <a:gd name="T3" fmla="*/ 1 h 845"/>
              <a:gd name="T4" fmla="*/ 25 w 348"/>
              <a:gd name="T5" fmla="*/ 1 h 845"/>
              <a:gd name="T6" fmla="*/ 21 w 348"/>
              <a:gd name="T7" fmla="*/ 0 h 845"/>
              <a:gd name="T8" fmla="*/ 0 w 348"/>
              <a:gd name="T9" fmla="*/ 21 h 845"/>
              <a:gd name="T10" fmla="*/ 17 w 348"/>
              <a:gd name="T11" fmla="*/ 42 h 845"/>
              <a:gd name="T12" fmla="*/ 238 w 348"/>
              <a:gd name="T13" fmla="*/ 225 h 845"/>
              <a:gd name="T14" fmla="*/ 280 w 348"/>
              <a:gd name="T15" fmla="*/ 525 h 845"/>
              <a:gd name="T16" fmla="*/ 271 w 348"/>
              <a:gd name="T17" fmla="*/ 556 h 845"/>
              <a:gd name="T18" fmla="*/ 55 w 348"/>
              <a:gd name="T19" fmla="*/ 798 h 845"/>
              <a:gd name="T20" fmla="*/ 51 w 348"/>
              <a:gd name="T21" fmla="*/ 845 h 845"/>
              <a:gd name="T22" fmla="*/ 311 w 348"/>
              <a:gd name="T23" fmla="*/ 569 h 845"/>
              <a:gd name="T24" fmla="*/ 323 w 348"/>
              <a:gd name="T25" fmla="*/ 523 h 845"/>
              <a:gd name="T26" fmla="*/ 271 w 348"/>
              <a:gd name="T27" fmla="*/ 19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845">
                <a:moveTo>
                  <a:pt x="271" y="199"/>
                </a:moveTo>
                <a:cubicBezTo>
                  <a:pt x="218" y="109"/>
                  <a:pt x="133" y="36"/>
                  <a:pt x="25" y="1"/>
                </a:cubicBezTo>
                <a:cubicBezTo>
                  <a:pt x="25" y="1"/>
                  <a:pt x="25" y="1"/>
                  <a:pt x="25" y="1"/>
                </a:cubicBezTo>
                <a:cubicBezTo>
                  <a:pt x="24" y="1"/>
                  <a:pt x="22" y="0"/>
                  <a:pt x="21" y="0"/>
                </a:cubicBezTo>
                <a:cubicBezTo>
                  <a:pt x="9" y="0"/>
                  <a:pt x="0" y="10"/>
                  <a:pt x="0" y="21"/>
                </a:cubicBezTo>
                <a:cubicBezTo>
                  <a:pt x="0" y="32"/>
                  <a:pt x="7" y="40"/>
                  <a:pt x="17" y="42"/>
                </a:cubicBezTo>
                <a:cubicBezTo>
                  <a:pt x="114" y="75"/>
                  <a:pt x="190" y="142"/>
                  <a:pt x="238" y="225"/>
                </a:cubicBezTo>
                <a:cubicBezTo>
                  <a:pt x="288" y="313"/>
                  <a:pt x="306" y="420"/>
                  <a:pt x="280" y="525"/>
                </a:cubicBezTo>
                <a:cubicBezTo>
                  <a:pt x="277" y="535"/>
                  <a:pt x="274" y="545"/>
                  <a:pt x="271" y="556"/>
                </a:cubicBezTo>
                <a:cubicBezTo>
                  <a:pt x="234" y="667"/>
                  <a:pt x="154" y="752"/>
                  <a:pt x="55" y="798"/>
                </a:cubicBezTo>
                <a:cubicBezTo>
                  <a:pt x="51" y="845"/>
                  <a:pt x="51" y="845"/>
                  <a:pt x="51" y="845"/>
                </a:cubicBezTo>
                <a:cubicBezTo>
                  <a:pt x="170" y="797"/>
                  <a:pt x="268" y="700"/>
                  <a:pt x="311" y="569"/>
                </a:cubicBezTo>
                <a:cubicBezTo>
                  <a:pt x="316" y="554"/>
                  <a:pt x="320" y="538"/>
                  <a:pt x="323" y="523"/>
                </a:cubicBezTo>
                <a:cubicBezTo>
                  <a:pt x="348" y="409"/>
                  <a:pt x="327" y="294"/>
                  <a:pt x="271" y="199"/>
                </a:cubicBezTo>
                <a:close/>
              </a:path>
            </a:pathLst>
          </a:custGeom>
          <a:solidFill>
            <a:schemeClr val="accent4"/>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7" name="Freeform 18"/>
          <p:cNvSpPr/>
          <p:nvPr/>
        </p:nvSpPr>
        <p:spPr bwMode="auto">
          <a:xfrm>
            <a:off x="4934644" y="4068824"/>
            <a:ext cx="885884" cy="1052700"/>
          </a:xfrm>
          <a:custGeom>
            <a:avLst/>
            <a:gdLst>
              <a:gd name="T0" fmla="*/ 340 w 361"/>
              <a:gd name="T1" fmla="*/ 0 h 429"/>
              <a:gd name="T2" fmla="*/ 319 w 361"/>
              <a:gd name="T3" fmla="*/ 15 h 429"/>
              <a:gd name="T4" fmla="*/ 319 w 361"/>
              <a:gd name="T5" fmla="*/ 20 h 429"/>
              <a:gd name="T6" fmla="*/ 318 w 361"/>
              <a:gd name="T7" fmla="*/ 20 h 429"/>
              <a:gd name="T8" fmla="*/ 312 w 361"/>
              <a:gd name="T9" fmla="*/ 49 h 429"/>
              <a:gd name="T10" fmla="*/ 311 w 361"/>
              <a:gd name="T11" fmla="*/ 53 h 429"/>
              <a:gd name="T12" fmla="*/ 308 w 361"/>
              <a:gd name="T13" fmla="*/ 64 h 429"/>
              <a:gd name="T14" fmla="*/ 303 w 361"/>
              <a:gd name="T15" fmla="*/ 79 h 429"/>
              <a:gd name="T16" fmla="*/ 4 w 361"/>
              <a:gd name="T17" fmla="*/ 385 h 429"/>
              <a:gd name="T18" fmla="*/ 0 w 361"/>
              <a:gd name="T19" fmla="*/ 429 h 429"/>
              <a:gd name="T20" fmla="*/ 342 w 361"/>
              <a:gd name="T21" fmla="*/ 92 h 429"/>
              <a:gd name="T22" fmla="*/ 358 w 361"/>
              <a:gd name="T23" fmla="*/ 33 h 429"/>
              <a:gd name="T24" fmla="*/ 361 w 361"/>
              <a:gd name="T25" fmla="*/ 22 h 429"/>
              <a:gd name="T26" fmla="*/ 340 w 361"/>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29">
                <a:moveTo>
                  <a:pt x="340" y="0"/>
                </a:moveTo>
                <a:cubicBezTo>
                  <a:pt x="330" y="0"/>
                  <a:pt x="322" y="7"/>
                  <a:pt x="319" y="15"/>
                </a:cubicBezTo>
                <a:cubicBezTo>
                  <a:pt x="319" y="17"/>
                  <a:pt x="319" y="18"/>
                  <a:pt x="319" y="20"/>
                </a:cubicBezTo>
                <a:cubicBezTo>
                  <a:pt x="318" y="20"/>
                  <a:pt x="318" y="20"/>
                  <a:pt x="318" y="20"/>
                </a:cubicBezTo>
                <a:cubicBezTo>
                  <a:pt x="317" y="30"/>
                  <a:pt x="314" y="40"/>
                  <a:pt x="312" y="49"/>
                </a:cubicBezTo>
                <a:cubicBezTo>
                  <a:pt x="311" y="51"/>
                  <a:pt x="311" y="52"/>
                  <a:pt x="311" y="53"/>
                </a:cubicBezTo>
                <a:cubicBezTo>
                  <a:pt x="310" y="57"/>
                  <a:pt x="309" y="60"/>
                  <a:pt x="308" y="64"/>
                </a:cubicBezTo>
                <a:cubicBezTo>
                  <a:pt x="306" y="69"/>
                  <a:pt x="305" y="74"/>
                  <a:pt x="303" y="79"/>
                </a:cubicBezTo>
                <a:cubicBezTo>
                  <a:pt x="254" y="227"/>
                  <a:pt x="140" y="336"/>
                  <a:pt x="4" y="385"/>
                </a:cubicBezTo>
                <a:cubicBezTo>
                  <a:pt x="0" y="429"/>
                  <a:pt x="0" y="429"/>
                  <a:pt x="0" y="429"/>
                </a:cubicBezTo>
                <a:cubicBezTo>
                  <a:pt x="156" y="380"/>
                  <a:pt x="287" y="259"/>
                  <a:pt x="342" y="92"/>
                </a:cubicBezTo>
                <a:cubicBezTo>
                  <a:pt x="348" y="72"/>
                  <a:pt x="354" y="53"/>
                  <a:pt x="358" y="33"/>
                </a:cubicBezTo>
                <a:cubicBezTo>
                  <a:pt x="360" y="30"/>
                  <a:pt x="361" y="26"/>
                  <a:pt x="361" y="22"/>
                </a:cubicBezTo>
                <a:cubicBezTo>
                  <a:pt x="361" y="10"/>
                  <a:pt x="351" y="0"/>
                  <a:pt x="340" y="0"/>
                </a:cubicBezTo>
                <a:close/>
              </a:path>
            </a:pathLst>
          </a:custGeom>
          <a:solidFill>
            <a:schemeClr val="accent6"/>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8" name="Freeform 20"/>
          <p:cNvSpPr/>
          <p:nvPr/>
        </p:nvSpPr>
        <p:spPr bwMode="auto">
          <a:xfrm>
            <a:off x="4471497" y="4628331"/>
            <a:ext cx="14506" cy="31084"/>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b="1">
              <a:latin typeface="Agency FB" panose="020B0503020202020204" pitchFamily="34" charset="0"/>
            </a:endParaRPr>
          </a:p>
        </p:txBody>
      </p:sp>
      <p:sp>
        <p:nvSpPr>
          <p:cNvPr id="19" name="Rectangle 31"/>
          <p:cNvSpPr>
            <a:spLocks noChangeArrowheads="1"/>
          </p:cNvSpPr>
          <p:nvPr/>
        </p:nvSpPr>
        <p:spPr bwMode="auto">
          <a:xfrm>
            <a:off x="4505693" y="4703968"/>
            <a:ext cx="1037" cy="20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600" b="1">
              <a:latin typeface="Agency FB" panose="020B0503020202020204" pitchFamily="34" charset="0"/>
            </a:endParaRPr>
          </a:p>
        </p:txBody>
      </p:sp>
      <p:sp>
        <p:nvSpPr>
          <p:cNvPr id="20" name="Freeform 131"/>
          <p:cNvSpPr>
            <a:spLocks noEditPoints="1"/>
          </p:cNvSpPr>
          <p:nvPr/>
        </p:nvSpPr>
        <p:spPr bwMode="auto">
          <a:xfrm>
            <a:off x="3848612" y="3354746"/>
            <a:ext cx="1502467" cy="17895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1">
              <a:lumMod val="85000"/>
              <a:lumOff val="15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Agency FB" panose="020B0503020202020204" pitchFamily="34" charset="0"/>
            </a:endParaRPr>
          </a:p>
        </p:txBody>
      </p:sp>
      <p:cxnSp>
        <p:nvCxnSpPr>
          <p:cNvPr id="89" name="Line"/>
          <p:cNvCxnSpPr/>
          <p:nvPr/>
        </p:nvCxnSpPr>
        <p:spPr>
          <a:xfrm flipH="1" flipV="1">
            <a:off x="2797318" y="2726002"/>
            <a:ext cx="613193" cy="530420"/>
          </a:xfrm>
          <a:prstGeom prst="line">
            <a:avLst/>
          </a:prstGeom>
          <a:ln w="12700" cap="flat">
            <a:solidFill>
              <a:schemeClr val="bg1">
                <a:lumMod val="75000"/>
              </a:schemeClr>
            </a:solidFill>
            <a:prstDash val="dash"/>
            <a:miter lim="800000"/>
          </a:ln>
        </p:spPr>
      </p:cxnSp>
      <p:grpSp>
        <p:nvGrpSpPr>
          <p:cNvPr id="2" name="组合 1"/>
          <p:cNvGrpSpPr/>
          <p:nvPr/>
        </p:nvGrpSpPr>
        <p:grpSpPr>
          <a:xfrm>
            <a:off x="2244720" y="2159001"/>
            <a:ext cx="899932" cy="856858"/>
            <a:chOff x="2243959" y="2112361"/>
            <a:chExt cx="997900" cy="950136"/>
          </a:xfrm>
        </p:grpSpPr>
        <p:grpSp>
          <p:nvGrpSpPr>
            <p:cNvPr id="85" name="组合 84"/>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88" name="TextBox 87"/>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填加</a:t>
              </a:r>
              <a:endParaRPr lang="en-US" altLang="zh-CN" sz="1400" b="1" dirty="0">
                <a:solidFill>
                  <a:schemeClr val="accent5"/>
                </a:solidFill>
                <a:latin typeface="微软雅黑" panose="020B0503020204020204" pitchFamily="34" charset="-122"/>
                <a:ea typeface="微软雅黑" panose="020B0503020204020204" pitchFamily="34" charset="-122"/>
              </a:endParaRPr>
            </a:p>
            <a:p>
              <a:pPr algn="ctr"/>
              <a:r>
                <a:rPr lang="zh-CN" altLang="en-US" sz="1400" b="1" dirty="0">
                  <a:solidFill>
                    <a:schemeClr val="accent5"/>
                  </a:solidFill>
                  <a:latin typeface="微软雅黑" panose="020B0503020204020204" pitchFamily="34" charset="-122"/>
                  <a:ea typeface="微软雅黑" panose="020B0503020204020204" pitchFamily="34" charset="-122"/>
                </a:rPr>
                <a:t>标题</a:t>
              </a:r>
            </a:p>
          </p:txBody>
        </p:sp>
      </p:grpSp>
      <p:grpSp>
        <p:nvGrpSpPr>
          <p:cNvPr id="95" name="组合 94"/>
          <p:cNvGrpSpPr/>
          <p:nvPr/>
        </p:nvGrpSpPr>
        <p:grpSpPr>
          <a:xfrm>
            <a:off x="1191112" y="1981167"/>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7" name="TextBox 96"/>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填加</a:t>
              </a:r>
              <a:endParaRPr lang="en-US" altLang="zh-CN" sz="1400" b="1" dirty="0">
                <a:solidFill>
                  <a:schemeClr val="accent4"/>
                </a:solidFill>
                <a:latin typeface="微软雅黑" panose="020B0503020204020204" pitchFamily="34" charset="-122"/>
                <a:ea typeface="微软雅黑" panose="020B0503020204020204" pitchFamily="34" charset="-122"/>
              </a:endParaRPr>
            </a:p>
            <a:p>
              <a:pPr algn="ctr"/>
              <a:r>
                <a:rPr lang="zh-CN" altLang="en-US" sz="1400" b="1" dirty="0">
                  <a:solidFill>
                    <a:schemeClr val="accent4"/>
                  </a:solidFill>
                  <a:latin typeface="微软雅黑" panose="020B0503020204020204" pitchFamily="34" charset="-122"/>
                  <a:ea typeface="微软雅黑" panose="020B0503020204020204" pitchFamily="34" charset="-122"/>
                </a:rPr>
                <a:t>标题</a:t>
              </a:r>
            </a:p>
          </p:txBody>
        </p:sp>
      </p:grpSp>
      <p:grpSp>
        <p:nvGrpSpPr>
          <p:cNvPr id="105" name="组合 104"/>
          <p:cNvGrpSpPr/>
          <p:nvPr/>
        </p:nvGrpSpPr>
        <p:grpSpPr>
          <a:xfrm>
            <a:off x="3571565" y="153143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07" name="TextBox 106"/>
            <p:cNvSpPr txBox="1"/>
            <p:nvPr/>
          </p:nvSpPr>
          <p:spPr>
            <a:xfrm>
              <a:off x="2243959" y="2388900"/>
              <a:ext cx="997900" cy="409538"/>
            </a:xfrm>
            <a:prstGeom prst="rect">
              <a:avLst/>
            </a:prstGeom>
            <a:noFill/>
          </p:spPr>
          <p:txBody>
            <a:bodyPr wrap="square" lIns="0" tIns="0" rIns="0" bIns="0" rtlCol="0">
              <a:spAutoFit/>
            </a:bodyPr>
            <a:lstStyle/>
            <a:p>
              <a:pPr algn="ctr"/>
              <a:r>
                <a:rPr lang="zh-CN" altLang="en-US" sz="1200" b="1" dirty="0">
                  <a:solidFill>
                    <a:schemeClr val="accent3"/>
                  </a:solidFill>
                  <a:latin typeface="微软雅黑" panose="020B0503020204020204" pitchFamily="34" charset="-122"/>
                  <a:ea typeface="微软雅黑" panose="020B0503020204020204" pitchFamily="34" charset="-122"/>
                </a:rPr>
                <a:t>填加</a:t>
              </a:r>
              <a:endParaRPr lang="en-US" altLang="zh-CN" sz="1200" b="1" dirty="0">
                <a:solidFill>
                  <a:schemeClr val="accent3"/>
                </a:solidFill>
                <a:latin typeface="微软雅黑" panose="020B0503020204020204" pitchFamily="34" charset="-122"/>
                <a:ea typeface="微软雅黑" panose="020B0503020204020204" pitchFamily="34" charset="-122"/>
              </a:endParaRPr>
            </a:p>
            <a:p>
              <a:pPr algn="ctr"/>
              <a:r>
                <a:rPr lang="zh-CN" altLang="en-US" sz="1200" b="1" dirty="0">
                  <a:solidFill>
                    <a:schemeClr val="accent3"/>
                  </a:solidFill>
                  <a:latin typeface="微软雅黑" panose="020B0503020204020204" pitchFamily="34" charset="-122"/>
                  <a:ea typeface="微软雅黑" panose="020B0503020204020204" pitchFamily="34" charset="-122"/>
                </a:rPr>
                <a:t>标题</a:t>
              </a:r>
            </a:p>
          </p:txBody>
        </p:sp>
      </p:grpSp>
      <p:grpSp>
        <p:nvGrpSpPr>
          <p:cNvPr id="110" name="组合 109"/>
          <p:cNvGrpSpPr/>
          <p:nvPr/>
        </p:nvGrpSpPr>
        <p:grpSpPr>
          <a:xfrm>
            <a:off x="5153829" y="164218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2" name="TextBox 111"/>
            <p:cNvSpPr txBox="1"/>
            <p:nvPr/>
          </p:nvSpPr>
          <p:spPr>
            <a:xfrm>
              <a:off x="2243959" y="2345937"/>
              <a:ext cx="997900" cy="477794"/>
            </a:xfrm>
            <a:prstGeom prst="rect">
              <a:avLst/>
            </a:prstGeom>
            <a:noFill/>
          </p:spPr>
          <p:txBody>
            <a:bodyPr wrap="square" lIns="0" tIns="0" rIns="0" bIns="0" rtlCol="0">
              <a:spAutoFit/>
            </a:bodyP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填加</a:t>
              </a:r>
              <a:endParaRPr lang="en-US" altLang="zh-CN" sz="1400" b="1" dirty="0">
                <a:solidFill>
                  <a:schemeClr val="accent5"/>
                </a:solidFill>
                <a:latin typeface="微软雅黑" panose="020B0503020204020204" pitchFamily="34" charset="-122"/>
                <a:ea typeface="微软雅黑" panose="020B0503020204020204" pitchFamily="34" charset="-122"/>
              </a:endParaRPr>
            </a:p>
            <a:p>
              <a:pPr algn="ctr"/>
              <a:r>
                <a:rPr lang="zh-CN" altLang="en-US" sz="1400" b="1" dirty="0">
                  <a:solidFill>
                    <a:schemeClr val="accent5"/>
                  </a:solidFill>
                  <a:latin typeface="微软雅黑" panose="020B0503020204020204" pitchFamily="34" charset="-122"/>
                  <a:ea typeface="微软雅黑" panose="020B0503020204020204" pitchFamily="34" charset="-122"/>
                </a:rPr>
                <a:t>标题</a:t>
              </a:r>
            </a:p>
          </p:txBody>
        </p:sp>
      </p:grpSp>
      <p:grpSp>
        <p:nvGrpSpPr>
          <p:cNvPr id="115" name="组合 114"/>
          <p:cNvGrpSpPr/>
          <p:nvPr/>
        </p:nvGrpSpPr>
        <p:grpSpPr>
          <a:xfrm>
            <a:off x="6365476" y="135872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7" name="TextBox 116"/>
            <p:cNvSpPr txBox="1"/>
            <p:nvPr/>
          </p:nvSpPr>
          <p:spPr>
            <a:xfrm>
              <a:off x="2243959" y="2340869"/>
              <a:ext cx="997900" cy="47779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填加</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algn="ctr"/>
              <a:r>
                <a:rPr lang="zh-CN" altLang="en-US" sz="14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20" name="组合 119"/>
          <p:cNvGrpSpPr/>
          <p:nvPr/>
        </p:nvGrpSpPr>
        <p:grpSpPr>
          <a:xfrm>
            <a:off x="7311471" y="236958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2" name="TextBox 12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2"/>
                  </a:solidFill>
                  <a:latin typeface="微软雅黑" panose="020B0503020204020204" pitchFamily="34" charset="-122"/>
                  <a:ea typeface="微软雅黑" panose="020B0503020204020204" pitchFamily="34" charset="-122"/>
                </a:rPr>
                <a:t>填加</a:t>
              </a:r>
              <a:endParaRPr lang="en-US" altLang="zh-CN" sz="1100" b="1" dirty="0">
                <a:solidFill>
                  <a:schemeClr val="accent2"/>
                </a:solidFill>
                <a:latin typeface="微软雅黑" panose="020B0503020204020204" pitchFamily="34" charset="-122"/>
                <a:ea typeface="微软雅黑" panose="020B0503020204020204" pitchFamily="34" charset="-122"/>
              </a:endParaRPr>
            </a:p>
            <a:p>
              <a:pPr algn="ctr"/>
              <a:r>
                <a:rPr lang="zh-CN" altLang="en-US" sz="1100" b="1" dirty="0">
                  <a:solidFill>
                    <a:schemeClr val="accent2"/>
                  </a:solidFill>
                  <a:latin typeface="微软雅黑" panose="020B0503020204020204" pitchFamily="34" charset="-122"/>
                  <a:ea typeface="微软雅黑" panose="020B0503020204020204" pitchFamily="34" charset="-122"/>
                </a:rPr>
                <a:t>标题</a:t>
              </a:r>
            </a:p>
          </p:txBody>
        </p:sp>
      </p:grpSp>
      <p:grpSp>
        <p:nvGrpSpPr>
          <p:cNvPr id="125" name="组合 124"/>
          <p:cNvGrpSpPr/>
          <p:nvPr/>
        </p:nvGrpSpPr>
        <p:grpSpPr>
          <a:xfrm>
            <a:off x="2385300" y="1303750"/>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7" name="TextBox 12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30" name="组合 129"/>
          <p:cNvGrpSpPr/>
          <p:nvPr/>
        </p:nvGrpSpPr>
        <p:grpSpPr>
          <a:xfrm>
            <a:off x="1403648" y="2998612"/>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2" name="TextBox 13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35" name="组合 134"/>
          <p:cNvGrpSpPr/>
          <p:nvPr/>
        </p:nvGrpSpPr>
        <p:grpSpPr>
          <a:xfrm>
            <a:off x="5855755" y="2627385"/>
            <a:ext cx="710898" cy="676872"/>
            <a:chOff x="2243959" y="2112361"/>
            <a:chExt cx="997900" cy="950136"/>
          </a:xfrm>
        </p:grpSpPr>
        <p:grpSp>
          <p:nvGrpSpPr>
            <p:cNvPr id="136" name="组合 13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7" name="TextBox 13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3"/>
                  </a:solidFill>
                  <a:latin typeface="微软雅黑" panose="020B0503020204020204" pitchFamily="34" charset="-122"/>
                  <a:ea typeface="微软雅黑" panose="020B0503020204020204" pitchFamily="34" charset="-122"/>
                </a:rPr>
                <a:t>填加</a:t>
              </a:r>
              <a:endParaRPr lang="en-US" altLang="zh-CN" sz="1100" b="1" dirty="0">
                <a:solidFill>
                  <a:schemeClr val="accent3"/>
                </a:solidFill>
                <a:latin typeface="微软雅黑" panose="020B0503020204020204" pitchFamily="34" charset="-122"/>
                <a:ea typeface="微软雅黑" panose="020B0503020204020204" pitchFamily="34" charset="-122"/>
              </a:endParaRPr>
            </a:p>
            <a:p>
              <a:pPr algn="ctr"/>
              <a:r>
                <a:rPr lang="zh-CN" altLang="en-US" sz="1100" b="1" dirty="0">
                  <a:solidFill>
                    <a:schemeClr val="accent3"/>
                  </a:solidFill>
                  <a:latin typeface="微软雅黑" panose="020B0503020204020204" pitchFamily="34" charset="-122"/>
                  <a:ea typeface="微软雅黑" panose="020B0503020204020204" pitchFamily="34" charset="-122"/>
                </a:rPr>
                <a:t>标题</a:t>
              </a:r>
            </a:p>
          </p:txBody>
        </p:sp>
      </p:grpSp>
      <p:grpSp>
        <p:nvGrpSpPr>
          <p:cNvPr id="140" name="组合 139"/>
          <p:cNvGrpSpPr/>
          <p:nvPr/>
        </p:nvGrpSpPr>
        <p:grpSpPr>
          <a:xfrm>
            <a:off x="7660430" y="1636045"/>
            <a:ext cx="710898" cy="676872"/>
            <a:chOff x="2243959" y="2112361"/>
            <a:chExt cx="997900" cy="950136"/>
          </a:xfrm>
        </p:grpSpPr>
        <p:grpSp>
          <p:nvGrpSpPr>
            <p:cNvPr id="141" name="组合 14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4" name="椭圆 1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2" name="TextBox 14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5"/>
                  </a:solidFill>
                  <a:latin typeface="微软雅黑" panose="020B0503020204020204" pitchFamily="34" charset="-122"/>
                  <a:ea typeface="微软雅黑" panose="020B0503020204020204" pitchFamily="34" charset="-122"/>
                </a:rPr>
                <a:t>填加</a:t>
              </a:r>
              <a:endParaRPr lang="en-US" altLang="zh-CN" sz="1100" b="1" dirty="0">
                <a:solidFill>
                  <a:schemeClr val="accent5"/>
                </a:solidFill>
                <a:latin typeface="微软雅黑" panose="020B0503020204020204" pitchFamily="34" charset="-122"/>
                <a:ea typeface="微软雅黑" panose="020B0503020204020204" pitchFamily="34" charset="-122"/>
              </a:endParaRPr>
            </a:p>
            <a:p>
              <a:pPr algn="ctr"/>
              <a:r>
                <a:rPr lang="zh-CN" altLang="en-US" sz="1100" b="1" dirty="0">
                  <a:solidFill>
                    <a:schemeClr val="accent5"/>
                  </a:solidFill>
                  <a:latin typeface="微软雅黑" panose="020B0503020204020204" pitchFamily="34" charset="-122"/>
                  <a:ea typeface="微软雅黑" panose="020B0503020204020204" pitchFamily="34" charset="-122"/>
                </a:rPr>
                <a:t>标题</a:t>
              </a:r>
            </a:p>
          </p:txBody>
        </p:sp>
      </p:grpSp>
      <p:grpSp>
        <p:nvGrpSpPr>
          <p:cNvPr id="145" name="组合 144"/>
          <p:cNvGrpSpPr/>
          <p:nvPr/>
        </p:nvGrpSpPr>
        <p:grpSpPr>
          <a:xfrm>
            <a:off x="6989553" y="3572659"/>
            <a:ext cx="710898" cy="676872"/>
            <a:chOff x="2243959" y="2112361"/>
            <a:chExt cx="997900" cy="950136"/>
          </a:xfrm>
        </p:grpSpPr>
        <p:grpSp>
          <p:nvGrpSpPr>
            <p:cNvPr id="146" name="组合 14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9" name="椭圆 1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7" name="TextBox 14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50" name="组合 149"/>
          <p:cNvGrpSpPr/>
          <p:nvPr/>
        </p:nvGrpSpPr>
        <p:grpSpPr>
          <a:xfrm>
            <a:off x="6680524" y="291253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4" name="椭圆 1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2" name="TextBox 15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anose="020B0503020204020204" pitchFamily="34" charset="-122"/>
                  <a:ea typeface="微软雅黑" panose="020B0503020204020204" pitchFamily="34" charset="-122"/>
                </a:rPr>
                <a:t>填加</a:t>
              </a:r>
              <a:endParaRPr lang="en-US" altLang="zh-CN" sz="1050" b="1" dirty="0">
                <a:solidFill>
                  <a:schemeClr val="accent1"/>
                </a:solidFill>
                <a:latin typeface="微软雅黑" panose="020B0503020204020204" pitchFamily="34" charset="-122"/>
                <a:ea typeface="微软雅黑" panose="020B0503020204020204" pitchFamily="34" charset="-122"/>
              </a:endParaRPr>
            </a:p>
            <a:p>
              <a:pPr algn="ctr"/>
              <a:r>
                <a:rPr lang="zh-CN" altLang="en-US" sz="105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55" name="组合 154"/>
          <p:cNvGrpSpPr/>
          <p:nvPr/>
        </p:nvGrpSpPr>
        <p:grpSpPr>
          <a:xfrm>
            <a:off x="1370107" y="1024285"/>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7" name="TextBox 15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anose="020B0503020204020204" pitchFamily="34" charset="-122"/>
                  <a:ea typeface="微软雅黑" panose="020B0503020204020204" pitchFamily="34" charset="-122"/>
                </a:rPr>
                <a:t>填加</a:t>
              </a:r>
              <a:endParaRPr lang="en-US" altLang="zh-CN" sz="1050" b="1" dirty="0">
                <a:solidFill>
                  <a:schemeClr val="accent1"/>
                </a:solidFill>
                <a:latin typeface="微软雅黑" panose="020B0503020204020204" pitchFamily="34" charset="-122"/>
                <a:ea typeface="微软雅黑" panose="020B0503020204020204" pitchFamily="34" charset="-122"/>
              </a:endParaRPr>
            </a:p>
            <a:p>
              <a:pPr algn="ctr"/>
              <a:r>
                <a:rPr lang="zh-CN" altLang="en-US" sz="105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60" name="组合 159"/>
          <p:cNvGrpSpPr/>
          <p:nvPr/>
        </p:nvGrpSpPr>
        <p:grpSpPr>
          <a:xfrm>
            <a:off x="395536" y="1570525"/>
            <a:ext cx="618058" cy="588476"/>
            <a:chOff x="2257865" y="2112361"/>
            <a:chExt cx="997900" cy="950136"/>
          </a:xfrm>
        </p:grpSpPr>
        <p:grpSp>
          <p:nvGrpSpPr>
            <p:cNvPr id="161" name="组合 16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2" name="TextBox 16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3"/>
                  </a:solidFill>
                  <a:latin typeface="微软雅黑" panose="020B0503020204020204" pitchFamily="34" charset="-122"/>
                  <a:ea typeface="微软雅黑" panose="020B0503020204020204" pitchFamily="34" charset="-122"/>
                </a:rPr>
                <a:t>填加</a:t>
              </a:r>
              <a:endParaRPr lang="en-US" altLang="zh-CN" sz="1050" b="1" dirty="0">
                <a:solidFill>
                  <a:schemeClr val="accent3"/>
                </a:solidFill>
                <a:latin typeface="微软雅黑" panose="020B0503020204020204" pitchFamily="34" charset="-122"/>
                <a:ea typeface="微软雅黑" panose="020B0503020204020204" pitchFamily="34" charset="-122"/>
              </a:endParaRPr>
            </a:p>
            <a:p>
              <a:pPr algn="ctr"/>
              <a:r>
                <a:rPr lang="zh-CN" altLang="en-US" sz="1050" b="1" dirty="0">
                  <a:solidFill>
                    <a:schemeClr val="accent3"/>
                  </a:solidFill>
                  <a:latin typeface="微软雅黑" panose="020B0503020204020204" pitchFamily="34" charset="-122"/>
                  <a:ea typeface="微软雅黑" panose="020B0503020204020204" pitchFamily="34" charset="-122"/>
                </a:rPr>
                <a:t>标题</a:t>
              </a:r>
            </a:p>
          </p:txBody>
        </p:sp>
      </p:grpSp>
      <p:grpSp>
        <p:nvGrpSpPr>
          <p:cNvPr id="165" name="组合 164"/>
          <p:cNvGrpSpPr/>
          <p:nvPr/>
        </p:nvGrpSpPr>
        <p:grpSpPr>
          <a:xfrm>
            <a:off x="4567793" y="1181260"/>
            <a:ext cx="618058" cy="588476"/>
            <a:chOff x="2257865" y="2112361"/>
            <a:chExt cx="997900" cy="950136"/>
          </a:xfrm>
        </p:grpSpPr>
        <p:grpSp>
          <p:nvGrpSpPr>
            <p:cNvPr id="166" name="组合 16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9" name="椭圆 1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7" name="TextBox 16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anose="020B0503020204020204" pitchFamily="34" charset="-122"/>
                  <a:ea typeface="微软雅黑" panose="020B0503020204020204" pitchFamily="34" charset="-122"/>
                </a:rPr>
                <a:t>填加</a:t>
              </a:r>
              <a:endParaRPr lang="en-US" altLang="zh-CN" sz="1050" b="1" dirty="0">
                <a:solidFill>
                  <a:schemeClr val="accent1"/>
                </a:solidFill>
                <a:latin typeface="微软雅黑" panose="020B0503020204020204" pitchFamily="34" charset="-122"/>
                <a:ea typeface="微软雅黑" panose="020B0503020204020204" pitchFamily="34" charset="-122"/>
              </a:endParaRPr>
            </a:p>
            <a:p>
              <a:pPr algn="ctr"/>
              <a:r>
                <a:rPr lang="zh-CN" altLang="en-US" sz="105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70" name="组合 169"/>
          <p:cNvGrpSpPr/>
          <p:nvPr/>
        </p:nvGrpSpPr>
        <p:grpSpPr>
          <a:xfrm>
            <a:off x="408916" y="2966983"/>
            <a:ext cx="618058" cy="588476"/>
            <a:chOff x="2257865" y="2112361"/>
            <a:chExt cx="997900" cy="950136"/>
          </a:xfrm>
        </p:grpSpPr>
        <p:grpSp>
          <p:nvGrpSpPr>
            <p:cNvPr id="171" name="组合 17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74" name="椭圆 1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72" name="TextBox 17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3"/>
                  </a:solidFill>
                  <a:latin typeface="微软雅黑" panose="020B0503020204020204" pitchFamily="34" charset="-122"/>
                  <a:ea typeface="微软雅黑" panose="020B0503020204020204" pitchFamily="34" charset="-122"/>
                </a:rPr>
                <a:t>填加</a:t>
              </a:r>
              <a:endParaRPr lang="en-US" altLang="zh-CN" sz="1050" b="1" dirty="0">
                <a:solidFill>
                  <a:schemeClr val="accent3"/>
                </a:solidFill>
                <a:latin typeface="微软雅黑" panose="020B0503020204020204" pitchFamily="34" charset="-122"/>
                <a:ea typeface="微软雅黑" panose="020B0503020204020204" pitchFamily="34" charset="-122"/>
              </a:endParaRPr>
            </a:p>
            <a:p>
              <a:pPr algn="ctr"/>
              <a:r>
                <a:rPr lang="zh-CN" altLang="en-US" sz="1050" b="1" dirty="0">
                  <a:solidFill>
                    <a:schemeClr val="accent3"/>
                  </a:solidFill>
                  <a:latin typeface="微软雅黑" panose="020B0503020204020204" pitchFamily="34" charset="-122"/>
                  <a:ea typeface="微软雅黑" panose="020B0503020204020204" pitchFamily="34" charset="-122"/>
                </a:rPr>
                <a:t>标题</a:t>
              </a:r>
            </a:p>
          </p:txBody>
        </p:sp>
      </p:grpSp>
      <p:cxnSp>
        <p:nvCxnSpPr>
          <p:cNvPr id="192" name="Line"/>
          <p:cNvCxnSpPr/>
          <p:nvPr/>
        </p:nvCxnSpPr>
        <p:spPr>
          <a:xfrm rot="19800000" flipH="1" flipV="1">
            <a:off x="-433679" y="1455400"/>
            <a:ext cx="613193" cy="530420"/>
          </a:xfrm>
          <a:prstGeom prst="line">
            <a:avLst/>
          </a:prstGeom>
          <a:ln w="12700" cap="flat">
            <a:solidFill>
              <a:schemeClr val="bg1">
                <a:lumMod val="75000"/>
              </a:schemeClr>
            </a:solidFill>
            <a:prstDash val="dash"/>
            <a:miter lim="800000"/>
          </a:ln>
        </p:spPr>
      </p:cxn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fltVal val="0"/>
                                          </p:val>
                                        </p:tav>
                                        <p:tav tm="100000">
                                          <p:val>
                                            <p:strVal val="#ppt_w"/>
                                          </p:val>
                                        </p:tav>
                                      </p:tavLst>
                                    </p:anim>
                                    <p:anim calcmode="lin" valueType="num">
                                      <p:cBhvr>
                                        <p:cTn id="39" dur="500" fill="hold"/>
                                        <p:tgtEl>
                                          <p:spTgt spid="125"/>
                                        </p:tgtEl>
                                        <p:attrNameLst>
                                          <p:attrName>ppt_h</p:attrName>
                                        </p:attrNameLst>
                                      </p:cBhvr>
                                      <p:tavLst>
                                        <p:tav tm="0">
                                          <p:val>
                                            <p:fltVal val="0"/>
                                          </p:val>
                                        </p:tav>
                                        <p:tav tm="100000">
                                          <p:val>
                                            <p:strVal val="#ppt_h"/>
                                          </p:val>
                                        </p:tav>
                                      </p:tavLst>
                                    </p:anim>
                                    <p:animEffect transition="in" filter="fade">
                                      <p:cBhvr>
                                        <p:cTn id="40" dur="500"/>
                                        <p:tgtEl>
                                          <p:spTgt spid="125"/>
                                        </p:tgtEl>
                                      </p:cBhvr>
                                    </p:animEffect>
                                  </p:childTnLst>
                                </p:cTn>
                              </p:par>
                              <p:par>
                                <p:cTn id="41" presetID="53" presetClass="entr" presetSubtype="16" fill="hold" nodeType="withEffect">
                                  <p:stCondLst>
                                    <p:cond delay="750"/>
                                  </p:stCondLst>
                                  <p:childTnLst>
                                    <p:set>
                                      <p:cBhvr>
                                        <p:cTn id="42" dur="1" fill="hold">
                                          <p:stCondLst>
                                            <p:cond delay="0"/>
                                          </p:stCondLst>
                                        </p:cTn>
                                        <p:tgtEl>
                                          <p:spTgt spid="155"/>
                                        </p:tgtEl>
                                        <p:attrNameLst>
                                          <p:attrName>style.visibility</p:attrName>
                                        </p:attrNameLst>
                                      </p:cBhvr>
                                      <p:to>
                                        <p:strVal val="visible"/>
                                      </p:to>
                                    </p:set>
                                    <p:anim calcmode="lin" valueType="num">
                                      <p:cBhvr>
                                        <p:cTn id="43" dur="500" fill="hold"/>
                                        <p:tgtEl>
                                          <p:spTgt spid="155"/>
                                        </p:tgtEl>
                                        <p:attrNameLst>
                                          <p:attrName>ppt_w</p:attrName>
                                        </p:attrNameLst>
                                      </p:cBhvr>
                                      <p:tavLst>
                                        <p:tav tm="0">
                                          <p:val>
                                            <p:fltVal val="0"/>
                                          </p:val>
                                        </p:tav>
                                        <p:tav tm="100000">
                                          <p:val>
                                            <p:strVal val="#ppt_w"/>
                                          </p:val>
                                        </p:tav>
                                      </p:tavLst>
                                    </p:anim>
                                    <p:anim calcmode="lin" valueType="num">
                                      <p:cBhvr>
                                        <p:cTn id="44" dur="500" fill="hold"/>
                                        <p:tgtEl>
                                          <p:spTgt spid="155"/>
                                        </p:tgtEl>
                                        <p:attrNameLst>
                                          <p:attrName>ppt_h</p:attrName>
                                        </p:attrNameLst>
                                      </p:cBhvr>
                                      <p:tavLst>
                                        <p:tav tm="0">
                                          <p:val>
                                            <p:fltVal val="0"/>
                                          </p:val>
                                        </p:tav>
                                        <p:tav tm="100000">
                                          <p:val>
                                            <p:strVal val="#ppt_h"/>
                                          </p:val>
                                        </p:tav>
                                      </p:tavLst>
                                    </p:anim>
                                    <p:animEffect transition="in" filter="fade">
                                      <p:cBhvr>
                                        <p:cTn id="45" dur="500"/>
                                        <p:tgtEl>
                                          <p:spTgt spid="155"/>
                                        </p:tgtEl>
                                      </p:cBhvr>
                                    </p:animEffect>
                                  </p:childTnLst>
                                </p:cTn>
                              </p:par>
                              <p:par>
                                <p:cTn id="46" presetID="53" presetClass="entr" presetSubtype="16" fill="hold" nodeType="withEffect">
                                  <p:stCondLst>
                                    <p:cond delay="0"/>
                                  </p:stCondLst>
                                  <p:childTnLst>
                                    <p:set>
                                      <p:cBhvr>
                                        <p:cTn id="47" dur="1" fill="hold">
                                          <p:stCondLst>
                                            <p:cond delay="0"/>
                                          </p:stCondLst>
                                        </p:cTn>
                                        <p:tgtEl>
                                          <p:spTgt spid="160"/>
                                        </p:tgtEl>
                                        <p:attrNameLst>
                                          <p:attrName>style.visibility</p:attrName>
                                        </p:attrNameLst>
                                      </p:cBhvr>
                                      <p:to>
                                        <p:strVal val="visible"/>
                                      </p:to>
                                    </p:set>
                                    <p:anim calcmode="lin" valueType="num">
                                      <p:cBhvr>
                                        <p:cTn id="48" dur="500" fill="hold"/>
                                        <p:tgtEl>
                                          <p:spTgt spid="160"/>
                                        </p:tgtEl>
                                        <p:attrNameLst>
                                          <p:attrName>ppt_w</p:attrName>
                                        </p:attrNameLst>
                                      </p:cBhvr>
                                      <p:tavLst>
                                        <p:tav tm="0">
                                          <p:val>
                                            <p:fltVal val="0"/>
                                          </p:val>
                                        </p:tav>
                                        <p:tav tm="100000">
                                          <p:val>
                                            <p:strVal val="#ppt_w"/>
                                          </p:val>
                                        </p:tav>
                                      </p:tavLst>
                                    </p:anim>
                                    <p:anim calcmode="lin" valueType="num">
                                      <p:cBhvr>
                                        <p:cTn id="49" dur="500" fill="hold"/>
                                        <p:tgtEl>
                                          <p:spTgt spid="160"/>
                                        </p:tgtEl>
                                        <p:attrNameLst>
                                          <p:attrName>ppt_h</p:attrName>
                                        </p:attrNameLst>
                                      </p:cBhvr>
                                      <p:tavLst>
                                        <p:tav tm="0">
                                          <p:val>
                                            <p:fltVal val="0"/>
                                          </p:val>
                                        </p:tav>
                                        <p:tav tm="100000">
                                          <p:val>
                                            <p:strVal val="#ppt_h"/>
                                          </p:val>
                                        </p:tav>
                                      </p:tavLst>
                                    </p:anim>
                                    <p:animEffect transition="in" filter="fade">
                                      <p:cBhvr>
                                        <p:cTn id="50" dur="500"/>
                                        <p:tgtEl>
                                          <p:spTgt spid="160"/>
                                        </p:tgtEl>
                                      </p:cBhvr>
                                    </p:animEffect>
                                  </p:childTnLst>
                                </p:cTn>
                              </p:par>
                              <p:par>
                                <p:cTn id="51" presetID="53" presetClass="entr" presetSubtype="16" fill="hold" nodeType="withEffect">
                                  <p:stCondLst>
                                    <p:cond delay="25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par>
                                <p:cTn id="56" presetID="53" presetClass="entr" presetSubtype="16" fill="hold" nodeType="withEffect">
                                  <p:stCondLst>
                                    <p:cond delay="100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53" presetClass="entr" presetSubtype="16" fill="hold" nodeType="withEffect">
                                  <p:stCondLst>
                                    <p:cond delay="75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par>
                                <p:cTn id="66" presetID="53" presetClass="entr" presetSubtype="16"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 calcmode="lin" valueType="num">
                                      <p:cBhvr>
                                        <p:cTn id="68" dur="500" fill="hold"/>
                                        <p:tgtEl>
                                          <p:spTgt spid="130"/>
                                        </p:tgtEl>
                                        <p:attrNameLst>
                                          <p:attrName>ppt_w</p:attrName>
                                        </p:attrNameLst>
                                      </p:cBhvr>
                                      <p:tavLst>
                                        <p:tav tm="0">
                                          <p:val>
                                            <p:fltVal val="0"/>
                                          </p:val>
                                        </p:tav>
                                        <p:tav tm="100000">
                                          <p:val>
                                            <p:strVal val="#ppt_w"/>
                                          </p:val>
                                        </p:tav>
                                      </p:tavLst>
                                    </p:anim>
                                    <p:anim calcmode="lin" valueType="num">
                                      <p:cBhvr>
                                        <p:cTn id="69" dur="500" fill="hold"/>
                                        <p:tgtEl>
                                          <p:spTgt spid="130"/>
                                        </p:tgtEl>
                                        <p:attrNameLst>
                                          <p:attrName>ppt_h</p:attrName>
                                        </p:attrNameLst>
                                      </p:cBhvr>
                                      <p:tavLst>
                                        <p:tav tm="0">
                                          <p:val>
                                            <p:fltVal val="0"/>
                                          </p:val>
                                        </p:tav>
                                        <p:tav tm="100000">
                                          <p:val>
                                            <p:strVal val="#ppt_h"/>
                                          </p:val>
                                        </p:tav>
                                      </p:tavLst>
                                    </p:anim>
                                    <p:animEffect transition="in" filter="fade">
                                      <p:cBhvr>
                                        <p:cTn id="70" dur="500"/>
                                        <p:tgtEl>
                                          <p:spTgt spid="130"/>
                                        </p:tgtEl>
                                      </p:cBhvr>
                                    </p:animEffect>
                                  </p:childTnLst>
                                </p:cTn>
                              </p:par>
                              <p:par>
                                <p:cTn id="71" presetID="53" presetClass="entr" presetSubtype="16" fill="hold" nodeType="withEffect">
                                  <p:stCondLst>
                                    <p:cond delay="100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Effect transition="in" filter="fade">
                                      <p:cBhvr>
                                        <p:cTn id="75" dur="500"/>
                                        <p:tgtEl>
                                          <p:spTgt spid="105"/>
                                        </p:tgtEl>
                                      </p:cBhvr>
                                    </p:animEffect>
                                  </p:childTnLst>
                                </p:cTn>
                              </p:par>
                              <p:par>
                                <p:cTn id="76" presetID="53" presetClass="entr" presetSubtype="16"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 calcmode="lin" valueType="num">
                                      <p:cBhvr>
                                        <p:cTn id="78" dur="500" fill="hold"/>
                                        <p:tgtEl>
                                          <p:spTgt spid="165"/>
                                        </p:tgtEl>
                                        <p:attrNameLst>
                                          <p:attrName>ppt_w</p:attrName>
                                        </p:attrNameLst>
                                      </p:cBhvr>
                                      <p:tavLst>
                                        <p:tav tm="0">
                                          <p:val>
                                            <p:fltVal val="0"/>
                                          </p:val>
                                        </p:tav>
                                        <p:tav tm="100000">
                                          <p:val>
                                            <p:strVal val="#ppt_w"/>
                                          </p:val>
                                        </p:tav>
                                      </p:tavLst>
                                    </p:anim>
                                    <p:anim calcmode="lin" valueType="num">
                                      <p:cBhvr>
                                        <p:cTn id="79" dur="500" fill="hold"/>
                                        <p:tgtEl>
                                          <p:spTgt spid="165"/>
                                        </p:tgtEl>
                                        <p:attrNameLst>
                                          <p:attrName>ppt_h</p:attrName>
                                        </p:attrNameLst>
                                      </p:cBhvr>
                                      <p:tavLst>
                                        <p:tav tm="0">
                                          <p:val>
                                            <p:fltVal val="0"/>
                                          </p:val>
                                        </p:tav>
                                        <p:tav tm="100000">
                                          <p:val>
                                            <p:strVal val="#ppt_h"/>
                                          </p:val>
                                        </p:tav>
                                      </p:tavLst>
                                    </p:anim>
                                    <p:animEffect transition="in" filter="fade">
                                      <p:cBhvr>
                                        <p:cTn id="80" dur="500"/>
                                        <p:tgtEl>
                                          <p:spTgt spid="165"/>
                                        </p:tgtEl>
                                      </p:cBhvr>
                                    </p:animEffect>
                                  </p:childTnLst>
                                </p:cTn>
                              </p:par>
                              <p:par>
                                <p:cTn id="81" presetID="53" presetClass="entr" presetSubtype="16" fill="hold" nodeType="withEffect">
                                  <p:stCondLst>
                                    <p:cond delay="750"/>
                                  </p:stCondLst>
                                  <p:childTnLst>
                                    <p:set>
                                      <p:cBhvr>
                                        <p:cTn id="82" dur="1" fill="hold">
                                          <p:stCondLst>
                                            <p:cond delay="0"/>
                                          </p:stCondLst>
                                        </p:cTn>
                                        <p:tgtEl>
                                          <p:spTgt spid="110"/>
                                        </p:tgtEl>
                                        <p:attrNameLst>
                                          <p:attrName>style.visibility</p:attrName>
                                        </p:attrNameLst>
                                      </p:cBhvr>
                                      <p:to>
                                        <p:strVal val="visible"/>
                                      </p:to>
                                    </p:set>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fltVal val="0"/>
                                          </p:val>
                                        </p:tav>
                                        <p:tav tm="100000">
                                          <p:val>
                                            <p:strVal val="#ppt_h"/>
                                          </p:val>
                                        </p:tav>
                                      </p:tavLst>
                                    </p:anim>
                                    <p:animEffect transition="in" filter="fade">
                                      <p:cBhvr>
                                        <p:cTn id="85" dur="500"/>
                                        <p:tgtEl>
                                          <p:spTgt spid="110"/>
                                        </p:tgtEl>
                                      </p:cBhvr>
                                    </p:animEffect>
                                  </p:childTnLst>
                                </p:cTn>
                              </p:par>
                              <p:par>
                                <p:cTn id="86" presetID="53" presetClass="entr" presetSubtype="16" fill="hold" nodeType="with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p:cTn id="88" dur="500" fill="hold"/>
                                        <p:tgtEl>
                                          <p:spTgt spid="115"/>
                                        </p:tgtEl>
                                        <p:attrNameLst>
                                          <p:attrName>ppt_w</p:attrName>
                                        </p:attrNameLst>
                                      </p:cBhvr>
                                      <p:tavLst>
                                        <p:tav tm="0">
                                          <p:val>
                                            <p:fltVal val="0"/>
                                          </p:val>
                                        </p:tav>
                                        <p:tav tm="100000">
                                          <p:val>
                                            <p:strVal val="#ppt_w"/>
                                          </p:val>
                                        </p:tav>
                                      </p:tavLst>
                                    </p:anim>
                                    <p:anim calcmode="lin" valueType="num">
                                      <p:cBhvr>
                                        <p:cTn id="89" dur="500" fill="hold"/>
                                        <p:tgtEl>
                                          <p:spTgt spid="115"/>
                                        </p:tgtEl>
                                        <p:attrNameLst>
                                          <p:attrName>ppt_h</p:attrName>
                                        </p:attrNameLst>
                                      </p:cBhvr>
                                      <p:tavLst>
                                        <p:tav tm="0">
                                          <p:val>
                                            <p:fltVal val="0"/>
                                          </p:val>
                                        </p:tav>
                                        <p:tav tm="100000">
                                          <p:val>
                                            <p:strVal val="#ppt_h"/>
                                          </p:val>
                                        </p:tav>
                                      </p:tavLst>
                                    </p:anim>
                                    <p:animEffect transition="in" filter="fade">
                                      <p:cBhvr>
                                        <p:cTn id="90" dur="500"/>
                                        <p:tgtEl>
                                          <p:spTgt spid="115"/>
                                        </p:tgtEl>
                                      </p:cBhvr>
                                    </p:animEffect>
                                  </p:childTnLst>
                                </p:cTn>
                              </p:par>
                              <p:par>
                                <p:cTn id="91" presetID="53" presetClass="entr" presetSubtype="16" fill="hold" nodeType="withEffect">
                                  <p:stCondLst>
                                    <p:cond delay="100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ppt_w</p:attrName>
                                        </p:attrNameLst>
                                      </p:cBhvr>
                                      <p:tavLst>
                                        <p:tav tm="0">
                                          <p:val>
                                            <p:fltVal val="0"/>
                                          </p:val>
                                        </p:tav>
                                        <p:tav tm="100000">
                                          <p:val>
                                            <p:strVal val="#ppt_w"/>
                                          </p:val>
                                        </p:tav>
                                      </p:tavLst>
                                    </p:anim>
                                    <p:anim calcmode="lin" valueType="num">
                                      <p:cBhvr>
                                        <p:cTn id="94" dur="500" fill="hold"/>
                                        <p:tgtEl>
                                          <p:spTgt spid="135"/>
                                        </p:tgtEl>
                                        <p:attrNameLst>
                                          <p:attrName>ppt_h</p:attrName>
                                        </p:attrNameLst>
                                      </p:cBhvr>
                                      <p:tavLst>
                                        <p:tav tm="0">
                                          <p:val>
                                            <p:fltVal val="0"/>
                                          </p:val>
                                        </p:tav>
                                        <p:tav tm="100000">
                                          <p:val>
                                            <p:strVal val="#ppt_h"/>
                                          </p:val>
                                        </p:tav>
                                      </p:tavLst>
                                    </p:anim>
                                    <p:animEffect transition="in" filter="fade">
                                      <p:cBhvr>
                                        <p:cTn id="95" dur="500"/>
                                        <p:tgtEl>
                                          <p:spTgt spid="135"/>
                                        </p:tgtEl>
                                      </p:cBhvr>
                                    </p:animEffect>
                                  </p:childTnLst>
                                </p:cTn>
                              </p:par>
                              <p:par>
                                <p:cTn id="96" presetID="53" presetClass="entr" presetSubtype="16" fill="hold" nodeType="withEffect">
                                  <p:stCondLst>
                                    <p:cond delay="0"/>
                                  </p:stCondLst>
                                  <p:childTnLst>
                                    <p:set>
                                      <p:cBhvr>
                                        <p:cTn id="97" dur="1" fill="hold">
                                          <p:stCondLst>
                                            <p:cond delay="0"/>
                                          </p:stCondLst>
                                        </p:cTn>
                                        <p:tgtEl>
                                          <p:spTgt spid="150"/>
                                        </p:tgtEl>
                                        <p:attrNameLst>
                                          <p:attrName>style.visibility</p:attrName>
                                        </p:attrNameLst>
                                      </p:cBhvr>
                                      <p:to>
                                        <p:strVal val="visible"/>
                                      </p:to>
                                    </p:set>
                                    <p:anim calcmode="lin" valueType="num">
                                      <p:cBhvr>
                                        <p:cTn id="98" dur="500" fill="hold"/>
                                        <p:tgtEl>
                                          <p:spTgt spid="150"/>
                                        </p:tgtEl>
                                        <p:attrNameLst>
                                          <p:attrName>ppt_w</p:attrName>
                                        </p:attrNameLst>
                                      </p:cBhvr>
                                      <p:tavLst>
                                        <p:tav tm="0">
                                          <p:val>
                                            <p:fltVal val="0"/>
                                          </p:val>
                                        </p:tav>
                                        <p:tav tm="100000">
                                          <p:val>
                                            <p:strVal val="#ppt_w"/>
                                          </p:val>
                                        </p:tav>
                                      </p:tavLst>
                                    </p:anim>
                                    <p:anim calcmode="lin" valueType="num">
                                      <p:cBhvr>
                                        <p:cTn id="99" dur="500" fill="hold"/>
                                        <p:tgtEl>
                                          <p:spTgt spid="150"/>
                                        </p:tgtEl>
                                        <p:attrNameLst>
                                          <p:attrName>ppt_h</p:attrName>
                                        </p:attrNameLst>
                                      </p:cBhvr>
                                      <p:tavLst>
                                        <p:tav tm="0">
                                          <p:val>
                                            <p:fltVal val="0"/>
                                          </p:val>
                                        </p:tav>
                                        <p:tav tm="100000">
                                          <p:val>
                                            <p:strVal val="#ppt_h"/>
                                          </p:val>
                                        </p:tav>
                                      </p:tavLst>
                                    </p:anim>
                                    <p:animEffect transition="in" filter="fade">
                                      <p:cBhvr>
                                        <p:cTn id="100" dur="500"/>
                                        <p:tgtEl>
                                          <p:spTgt spid="150"/>
                                        </p:tgtEl>
                                      </p:cBhvr>
                                    </p:animEffect>
                                  </p:childTnLst>
                                </p:cTn>
                              </p:par>
                              <p:par>
                                <p:cTn id="101" presetID="53" presetClass="entr" presetSubtype="16" fill="hold" nodeType="withEffect">
                                  <p:stCondLst>
                                    <p:cond delay="1000"/>
                                  </p:stCondLst>
                                  <p:childTnLst>
                                    <p:set>
                                      <p:cBhvr>
                                        <p:cTn id="102" dur="1" fill="hold">
                                          <p:stCondLst>
                                            <p:cond delay="0"/>
                                          </p:stCondLst>
                                        </p:cTn>
                                        <p:tgtEl>
                                          <p:spTgt spid="120"/>
                                        </p:tgtEl>
                                        <p:attrNameLst>
                                          <p:attrName>style.visibility</p:attrName>
                                        </p:attrNameLst>
                                      </p:cBhvr>
                                      <p:to>
                                        <p:strVal val="visible"/>
                                      </p:to>
                                    </p:set>
                                    <p:anim calcmode="lin" valueType="num">
                                      <p:cBhvr>
                                        <p:cTn id="103" dur="500" fill="hold"/>
                                        <p:tgtEl>
                                          <p:spTgt spid="120"/>
                                        </p:tgtEl>
                                        <p:attrNameLst>
                                          <p:attrName>ppt_w</p:attrName>
                                        </p:attrNameLst>
                                      </p:cBhvr>
                                      <p:tavLst>
                                        <p:tav tm="0">
                                          <p:val>
                                            <p:fltVal val="0"/>
                                          </p:val>
                                        </p:tav>
                                        <p:tav tm="100000">
                                          <p:val>
                                            <p:strVal val="#ppt_w"/>
                                          </p:val>
                                        </p:tav>
                                      </p:tavLst>
                                    </p:anim>
                                    <p:anim calcmode="lin" valueType="num">
                                      <p:cBhvr>
                                        <p:cTn id="104" dur="500" fill="hold"/>
                                        <p:tgtEl>
                                          <p:spTgt spid="120"/>
                                        </p:tgtEl>
                                        <p:attrNameLst>
                                          <p:attrName>ppt_h</p:attrName>
                                        </p:attrNameLst>
                                      </p:cBhvr>
                                      <p:tavLst>
                                        <p:tav tm="0">
                                          <p:val>
                                            <p:fltVal val="0"/>
                                          </p:val>
                                        </p:tav>
                                        <p:tav tm="100000">
                                          <p:val>
                                            <p:strVal val="#ppt_h"/>
                                          </p:val>
                                        </p:tav>
                                      </p:tavLst>
                                    </p:anim>
                                    <p:animEffect transition="in" filter="fade">
                                      <p:cBhvr>
                                        <p:cTn id="105" dur="500"/>
                                        <p:tgtEl>
                                          <p:spTgt spid="120"/>
                                        </p:tgtEl>
                                      </p:cBhvr>
                                    </p:animEffect>
                                  </p:childTnLst>
                                </p:cTn>
                              </p:par>
                              <p:par>
                                <p:cTn id="106" presetID="53" presetClass="entr" presetSubtype="16" fill="hold" nodeType="withEffect">
                                  <p:stCondLst>
                                    <p:cond delay="250"/>
                                  </p:stCondLst>
                                  <p:childTnLst>
                                    <p:set>
                                      <p:cBhvr>
                                        <p:cTn id="107" dur="1" fill="hold">
                                          <p:stCondLst>
                                            <p:cond delay="0"/>
                                          </p:stCondLst>
                                        </p:cTn>
                                        <p:tgtEl>
                                          <p:spTgt spid="140"/>
                                        </p:tgtEl>
                                        <p:attrNameLst>
                                          <p:attrName>style.visibility</p:attrName>
                                        </p:attrNameLst>
                                      </p:cBhvr>
                                      <p:to>
                                        <p:strVal val="visible"/>
                                      </p:to>
                                    </p:set>
                                    <p:anim calcmode="lin" valueType="num">
                                      <p:cBhvr>
                                        <p:cTn id="108" dur="500" fill="hold"/>
                                        <p:tgtEl>
                                          <p:spTgt spid="140"/>
                                        </p:tgtEl>
                                        <p:attrNameLst>
                                          <p:attrName>ppt_w</p:attrName>
                                        </p:attrNameLst>
                                      </p:cBhvr>
                                      <p:tavLst>
                                        <p:tav tm="0">
                                          <p:val>
                                            <p:fltVal val="0"/>
                                          </p:val>
                                        </p:tav>
                                        <p:tav tm="100000">
                                          <p:val>
                                            <p:strVal val="#ppt_w"/>
                                          </p:val>
                                        </p:tav>
                                      </p:tavLst>
                                    </p:anim>
                                    <p:anim calcmode="lin" valueType="num">
                                      <p:cBhvr>
                                        <p:cTn id="109" dur="500" fill="hold"/>
                                        <p:tgtEl>
                                          <p:spTgt spid="140"/>
                                        </p:tgtEl>
                                        <p:attrNameLst>
                                          <p:attrName>ppt_h</p:attrName>
                                        </p:attrNameLst>
                                      </p:cBhvr>
                                      <p:tavLst>
                                        <p:tav tm="0">
                                          <p:val>
                                            <p:fltVal val="0"/>
                                          </p:val>
                                        </p:tav>
                                        <p:tav tm="100000">
                                          <p:val>
                                            <p:strVal val="#ppt_h"/>
                                          </p:val>
                                        </p:tav>
                                      </p:tavLst>
                                    </p:anim>
                                    <p:animEffect transition="in" filter="fade">
                                      <p:cBhvr>
                                        <p:cTn id="110" dur="500"/>
                                        <p:tgtEl>
                                          <p:spTgt spid="1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145"/>
                                        </p:tgtEl>
                                        <p:attrNameLst>
                                          <p:attrName>style.visibility</p:attrName>
                                        </p:attrNameLst>
                                      </p:cBhvr>
                                      <p:to>
                                        <p:strVal val="visible"/>
                                      </p:to>
                                    </p:set>
                                    <p:anim calcmode="lin" valueType="num">
                                      <p:cBhvr>
                                        <p:cTn id="113" dur="500" fill="hold"/>
                                        <p:tgtEl>
                                          <p:spTgt spid="145"/>
                                        </p:tgtEl>
                                        <p:attrNameLst>
                                          <p:attrName>ppt_w</p:attrName>
                                        </p:attrNameLst>
                                      </p:cBhvr>
                                      <p:tavLst>
                                        <p:tav tm="0">
                                          <p:val>
                                            <p:fltVal val="0"/>
                                          </p:val>
                                        </p:tav>
                                        <p:tav tm="100000">
                                          <p:val>
                                            <p:strVal val="#ppt_w"/>
                                          </p:val>
                                        </p:tav>
                                      </p:tavLst>
                                    </p:anim>
                                    <p:anim calcmode="lin" valueType="num">
                                      <p:cBhvr>
                                        <p:cTn id="114" dur="500" fill="hold"/>
                                        <p:tgtEl>
                                          <p:spTgt spid="145"/>
                                        </p:tgtEl>
                                        <p:attrNameLst>
                                          <p:attrName>ppt_h</p:attrName>
                                        </p:attrNameLst>
                                      </p:cBhvr>
                                      <p:tavLst>
                                        <p:tav tm="0">
                                          <p:val>
                                            <p:fltVal val="0"/>
                                          </p:val>
                                        </p:tav>
                                        <p:tav tm="100000">
                                          <p:val>
                                            <p:strVal val="#ppt_h"/>
                                          </p:val>
                                        </p:tav>
                                      </p:tavLst>
                                    </p:anim>
                                    <p:animEffect transition="in" filter="fade">
                                      <p:cBhvr>
                                        <p:cTn id="115" dur="500"/>
                                        <p:tgtEl>
                                          <p:spTgt spid="145"/>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wipe(right)">
                                      <p:cBhvr>
                                        <p:cTn id="119" dur="500"/>
                                        <p:tgtEl>
                                          <p:spTgt spid="89"/>
                                        </p:tgtEl>
                                      </p:cBhvr>
                                    </p:animEffect>
                                  </p:childTnLst>
                                </p:cTn>
                              </p:par>
                              <p:par>
                                <p:cTn id="120" presetID="22" presetClass="entr" presetSubtype="2" fill="hold" nodeType="withEffect">
                                  <p:stCondLst>
                                    <p:cond delay="0"/>
                                  </p:stCondLst>
                                  <p:childTnLst>
                                    <p:set>
                                      <p:cBhvr>
                                        <p:cTn id="121" dur="1" fill="hold">
                                          <p:stCondLst>
                                            <p:cond delay="0"/>
                                          </p:stCondLst>
                                        </p:cTn>
                                        <p:tgtEl>
                                          <p:spTgt spid="175"/>
                                        </p:tgtEl>
                                        <p:attrNameLst>
                                          <p:attrName>style.visibility</p:attrName>
                                        </p:attrNameLst>
                                      </p:cBhvr>
                                      <p:to>
                                        <p:strVal val="visible"/>
                                      </p:to>
                                    </p:set>
                                    <p:animEffect transition="in" filter="wipe(right)">
                                      <p:cBhvr>
                                        <p:cTn id="122" dur="500"/>
                                        <p:tgtEl>
                                          <p:spTgt spid="175"/>
                                        </p:tgtEl>
                                      </p:cBhvr>
                                    </p:animEffect>
                                  </p:childTnLst>
                                </p:cTn>
                              </p:par>
                              <p:par>
                                <p:cTn id="123" presetID="22" presetClass="entr" presetSubtype="2"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animEffect transition="in" filter="wipe(right)">
                                      <p:cBhvr>
                                        <p:cTn id="125" dur="500"/>
                                        <p:tgtEl>
                                          <p:spTgt spid="181"/>
                                        </p:tgtEl>
                                      </p:cBhvr>
                                    </p:animEffect>
                                  </p:childTnLst>
                                </p:cTn>
                              </p:par>
                              <p:par>
                                <p:cTn id="126" presetID="22" presetClass="entr" presetSubtype="2" fill="hold" nodeType="withEffect">
                                  <p:stCondLst>
                                    <p:cond delay="0"/>
                                  </p:stCondLst>
                                  <p:childTnLst>
                                    <p:set>
                                      <p:cBhvr>
                                        <p:cTn id="127" dur="1" fill="hold">
                                          <p:stCondLst>
                                            <p:cond delay="0"/>
                                          </p:stCondLst>
                                        </p:cTn>
                                        <p:tgtEl>
                                          <p:spTgt spid="182"/>
                                        </p:tgtEl>
                                        <p:attrNameLst>
                                          <p:attrName>style.visibility</p:attrName>
                                        </p:attrNameLst>
                                      </p:cBhvr>
                                      <p:to>
                                        <p:strVal val="visible"/>
                                      </p:to>
                                    </p:set>
                                    <p:animEffect transition="in" filter="wipe(right)">
                                      <p:cBhvr>
                                        <p:cTn id="128" dur="500"/>
                                        <p:tgtEl>
                                          <p:spTgt spid="182"/>
                                        </p:tgtEl>
                                      </p:cBhvr>
                                    </p:animEffect>
                                  </p:childTnLst>
                                </p:cTn>
                              </p:par>
                              <p:par>
                                <p:cTn id="129" presetID="22" presetClass="entr" presetSubtype="2" fill="hold" nodeType="withEffect">
                                  <p:stCondLst>
                                    <p:cond delay="0"/>
                                  </p:stCondLst>
                                  <p:childTnLst>
                                    <p:set>
                                      <p:cBhvr>
                                        <p:cTn id="130" dur="1" fill="hold">
                                          <p:stCondLst>
                                            <p:cond delay="0"/>
                                          </p:stCondLst>
                                        </p:cTn>
                                        <p:tgtEl>
                                          <p:spTgt spid="183"/>
                                        </p:tgtEl>
                                        <p:attrNameLst>
                                          <p:attrName>style.visibility</p:attrName>
                                        </p:attrNameLst>
                                      </p:cBhvr>
                                      <p:to>
                                        <p:strVal val="visible"/>
                                      </p:to>
                                    </p:set>
                                    <p:animEffect transition="in" filter="wipe(right)">
                                      <p:cBhvr>
                                        <p:cTn id="131" dur="500"/>
                                        <p:tgtEl>
                                          <p:spTgt spid="183"/>
                                        </p:tgtEl>
                                      </p:cBhvr>
                                    </p:animEffect>
                                  </p:childTnLst>
                                </p:cTn>
                              </p:par>
                              <p:par>
                                <p:cTn id="132" presetID="22" presetClass="entr" presetSubtype="2" fill="hold" nodeType="withEffect">
                                  <p:stCondLst>
                                    <p:cond delay="0"/>
                                  </p:stCondLst>
                                  <p:childTnLst>
                                    <p:set>
                                      <p:cBhvr>
                                        <p:cTn id="133" dur="1" fill="hold">
                                          <p:stCondLst>
                                            <p:cond delay="0"/>
                                          </p:stCondLst>
                                        </p:cTn>
                                        <p:tgtEl>
                                          <p:spTgt spid="184"/>
                                        </p:tgtEl>
                                        <p:attrNameLst>
                                          <p:attrName>style.visibility</p:attrName>
                                        </p:attrNameLst>
                                      </p:cBhvr>
                                      <p:to>
                                        <p:strVal val="visible"/>
                                      </p:to>
                                    </p:set>
                                    <p:animEffect transition="in" filter="wipe(right)">
                                      <p:cBhvr>
                                        <p:cTn id="134" dur="500"/>
                                        <p:tgtEl>
                                          <p:spTgt spid="184"/>
                                        </p:tgtEl>
                                      </p:cBhvr>
                                    </p:animEffect>
                                  </p:childTnLst>
                                </p:cTn>
                              </p:par>
                              <p:par>
                                <p:cTn id="135" presetID="22" presetClass="entr" presetSubtype="2"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wipe(right)">
                                      <p:cBhvr>
                                        <p:cTn id="137" dur="500"/>
                                        <p:tgtEl>
                                          <p:spTgt spid="189"/>
                                        </p:tgtEl>
                                      </p:cBhvr>
                                    </p:animEffect>
                                  </p:childTnLst>
                                </p:cTn>
                              </p:par>
                              <p:par>
                                <p:cTn id="138" presetID="22" presetClass="entr" presetSubtype="2" fill="hold" nodeType="withEffect">
                                  <p:stCondLst>
                                    <p:cond delay="0"/>
                                  </p:stCondLst>
                                  <p:childTnLst>
                                    <p:set>
                                      <p:cBhvr>
                                        <p:cTn id="139" dur="1" fill="hold">
                                          <p:stCondLst>
                                            <p:cond delay="0"/>
                                          </p:stCondLst>
                                        </p:cTn>
                                        <p:tgtEl>
                                          <p:spTgt spid="190"/>
                                        </p:tgtEl>
                                        <p:attrNameLst>
                                          <p:attrName>style.visibility</p:attrName>
                                        </p:attrNameLst>
                                      </p:cBhvr>
                                      <p:to>
                                        <p:strVal val="visible"/>
                                      </p:to>
                                    </p:set>
                                    <p:animEffect transition="in" filter="wipe(right)">
                                      <p:cBhvr>
                                        <p:cTn id="140" dur="500"/>
                                        <p:tgtEl>
                                          <p:spTgt spid="190"/>
                                        </p:tgtEl>
                                      </p:cBhvr>
                                    </p:animEffect>
                                  </p:childTnLst>
                                </p:cTn>
                              </p:par>
                              <p:par>
                                <p:cTn id="141" presetID="22" presetClass="entr" presetSubtype="2" fill="hold" nodeType="withEffect">
                                  <p:stCondLst>
                                    <p:cond delay="0"/>
                                  </p:stCondLst>
                                  <p:childTnLst>
                                    <p:set>
                                      <p:cBhvr>
                                        <p:cTn id="142" dur="1" fill="hold">
                                          <p:stCondLst>
                                            <p:cond delay="0"/>
                                          </p:stCondLst>
                                        </p:cTn>
                                        <p:tgtEl>
                                          <p:spTgt spid="191"/>
                                        </p:tgtEl>
                                        <p:attrNameLst>
                                          <p:attrName>style.visibility</p:attrName>
                                        </p:attrNameLst>
                                      </p:cBhvr>
                                      <p:to>
                                        <p:strVal val="visible"/>
                                      </p:to>
                                    </p:set>
                                    <p:animEffect transition="in" filter="wipe(right)">
                                      <p:cBhvr>
                                        <p:cTn id="143" dur="500"/>
                                        <p:tgtEl>
                                          <p:spTgt spid="191"/>
                                        </p:tgtEl>
                                      </p:cBhvr>
                                    </p:animEffect>
                                  </p:childTnLst>
                                </p:cTn>
                              </p:par>
                              <p:par>
                                <p:cTn id="144" presetID="22" presetClass="entr" presetSubtype="2" fill="hold" nodeType="withEffect">
                                  <p:stCondLst>
                                    <p:cond delay="0"/>
                                  </p:stCondLst>
                                  <p:childTnLst>
                                    <p:set>
                                      <p:cBhvr>
                                        <p:cTn id="145" dur="1" fill="hold">
                                          <p:stCondLst>
                                            <p:cond delay="0"/>
                                          </p:stCondLst>
                                        </p:cTn>
                                        <p:tgtEl>
                                          <p:spTgt spid="192"/>
                                        </p:tgtEl>
                                        <p:attrNameLst>
                                          <p:attrName>style.visibility</p:attrName>
                                        </p:attrNameLst>
                                      </p:cBhvr>
                                      <p:to>
                                        <p:strVal val="visible"/>
                                      </p:to>
                                    </p:set>
                                    <p:animEffect transition="in" filter="wipe(right)">
                                      <p:cBhvr>
                                        <p:cTn id="146" dur="500"/>
                                        <p:tgtEl>
                                          <p:spTgt spid="192"/>
                                        </p:tgtEl>
                                      </p:cBhvr>
                                    </p:animEffect>
                                  </p:childTnLst>
                                </p:cTn>
                              </p:par>
                              <p:par>
                                <p:cTn id="147" presetID="22" presetClass="entr" presetSubtype="2" fill="hold" nodeType="withEffect">
                                  <p:stCondLst>
                                    <p:cond delay="0"/>
                                  </p:stCondLst>
                                  <p:childTnLst>
                                    <p:set>
                                      <p:cBhvr>
                                        <p:cTn id="148" dur="1" fill="hold">
                                          <p:stCondLst>
                                            <p:cond delay="0"/>
                                          </p:stCondLst>
                                        </p:cTn>
                                        <p:tgtEl>
                                          <p:spTgt spid="193"/>
                                        </p:tgtEl>
                                        <p:attrNameLst>
                                          <p:attrName>style.visibility</p:attrName>
                                        </p:attrNameLst>
                                      </p:cBhvr>
                                      <p:to>
                                        <p:strVal val="visible"/>
                                      </p:to>
                                    </p:set>
                                    <p:animEffect transition="in" filter="wipe(right)">
                                      <p:cBhvr>
                                        <p:cTn id="149" dur="500"/>
                                        <p:tgtEl>
                                          <p:spTgt spid="193"/>
                                        </p:tgtEl>
                                      </p:cBhvr>
                                    </p:animEffect>
                                  </p:childTnLst>
                                </p:cTn>
                              </p:par>
                              <p:par>
                                <p:cTn id="150" presetID="22" presetClass="entr" presetSubtype="2" fill="hold" nodeType="withEffect">
                                  <p:stCondLst>
                                    <p:cond delay="0"/>
                                  </p:stCondLst>
                                  <p:childTnLst>
                                    <p:set>
                                      <p:cBhvr>
                                        <p:cTn id="151" dur="1" fill="hold">
                                          <p:stCondLst>
                                            <p:cond delay="0"/>
                                          </p:stCondLst>
                                        </p:cTn>
                                        <p:tgtEl>
                                          <p:spTgt spid="206"/>
                                        </p:tgtEl>
                                        <p:attrNameLst>
                                          <p:attrName>style.visibility</p:attrName>
                                        </p:attrNameLst>
                                      </p:cBhvr>
                                      <p:to>
                                        <p:strVal val="visible"/>
                                      </p:to>
                                    </p:set>
                                    <p:animEffect transition="in" filter="wipe(right)">
                                      <p:cBhvr>
                                        <p:cTn id="152" dur="500"/>
                                        <p:tgtEl>
                                          <p:spTgt spid="206"/>
                                        </p:tgtEl>
                                      </p:cBhvr>
                                    </p:animEffect>
                                  </p:childTnLst>
                                </p:cTn>
                              </p:par>
                              <p:par>
                                <p:cTn id="153" presetID="22" presetClass="entr" presetSubtype="2" fill="hold"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wipe(right)">
                                      <p:cBhvr>
                                        <p:cTn id="155" dur="500"/>
                                        <p:tgtEl>
                                          <p:spTgt spid="207"/>
                                        </p:tgtEl>
                                      </p:cBhvr>
                                    </p:animEffect>
                                  </p:childTnLst>
                                </p:cTn>
                              </p:par>
                            </p:childTnLst>
                          </p:cTn>
                        </p:par>
                        <p:par>
                          <p:cTn id="156" fill="hold">
                            <p:stCondLst>
                              <p:cond delay="1000"/>
                            </p:stCondLst>
                            <p:childTnLst>
                              <p:par>
                                <p:cTn id="157" presetID="22" presetClass="entr" presetSubtype="2" fill="hold" nodeType="afterEffect">
                                  <p:stCondLst>
                                    <p:cond delay="0"/>
                                  </p:stCondLst>
                                  <p:childTnLst>
                                    <p:set>
                                      <p:cBhvr>
                                        <p:cTn id="158" dur="1" fill="hold">
                                          <p:stCondLst>
                                            <p:cond delay="0"/>
                                          </p:stCondLst>
                                        </p:cTn>
                                        <p:tgtEl>
                                          <p:spTgt spid="208"/>
                                        </p:tgtEl>
                                        <p:attrNameLst>
                                          <p:attrName>style.visibility</p:attrName>
                                        </p:attrNameLst>
                                      </p:cBhvr>
                                      <p:to>
                                        <p:strVal val="visible"/>
                                      </p:to>
                                    </p:set>
                                    <p:animEffect transition="in" filter="wipe(right)">
                                      <p:cBhvr>
                                        <p:cTn id="159" dur="500"/>
                                        <p:tgtEl>
                                          <p:spTgt spid="208"/>
                                        </p:tgtEl>
                                      </p:cBhvr>
                                    </p:animEffect>
                                  </p:childTnLst>
                                </p:cTn>
                              </p:par>
                              <p:par>
                                <p:cTn id="160" presetID="22" presetClass="entr" presetSubtype="2" fill="hold" nodeType="withEffect">
                                  <p:stCondLst>
                                    <p:cond delay="0"/>
                                  </p:stCondLst>
                                  <p:childTnLst>
                                    <p:set>
                                      <p:cBhvr>
                                        <p:cTn id="161" dur="1" fill="hold">
                                          <p:stCondLst>
                                            <p:cond delay="0"/>
                                          </p:stCondLst>
                                        </p:cTn>
                                        <p:tgtEl>
                                          <p:spTgt spid="209"/>
                                        </p:tgtEl>
                                        <p:attrNameLst>
                                          <p:attrName>style.visibility</p:attrName>
                                        </p:attrNameLst>
                                      </p:cBhvr>
                                      <p:to>
                                        <p:strVal val="visible"/>
                                      </p:to>
                                    </p:set>
                                    <p:animEffect transition="in" filter="wipe(right)">
                                      <p:cBhvr>
                                        <p:cTn id="162" dur="500"/>
                                        <p:tgtEl>
                                          <p:spTgt spid="209"/>
                                        </p:tgtEl>
                                      </p:cBhvr>
                                    </p:animEffect>
                                  </p:childTnLst>
                                </p:cTn>
                              </p:par>
                              <p:par>
                                <p:cTn id="163" presetID="22" presetClass="entr" presetSubtype="2"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wipe(right)">
                                      <p:cBhvr>
                                        <p:cTn id="16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可行性分析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5"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7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77"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78" name="燕尾形 77"/>
          <p:cNvSpPr/>
          <p:nvPr/>
        </p:nvSpPr>
        <p:spPr>
          <a:xfrm>
            <a:off x="1308005" y="2276616"/>
            <a:ext cx="816998" cy="887723"/>
          </a:xfrm>
          <a:prstGeom prst="chevron">
            <a:avLst>
              <a:gd name="adj" fmla="val 544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79" name="燕尾形 78"/>
          <p:cNvSpPr/>
          <p:nvPr/>
        </p:nvSpPr>
        <p:spPr>
          <a:xfrm>
            <a:off x="2028089" y="2276616"/>
            <a:ext cx="818217" cy="887723"/>
          </a:xfrm>
          <a:prstGeom prst="chevron">
            <a:avLst>
              <a:gd name="adj" fmla="val 544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80" name="燕尾形 79"/>
          <p:cNvSpPr/>
          <p:nvPr/>
        </p:nvSpPr>
        <p:spPr>
          <a:xfrm>
            <a:off x="2748169" y="2276616"/>
            <a:ext cx="818217" cy="887723"/>
          </a:xfrm>
          <a:prstGeom prst="chevron">
            <a:avLst>
              <a:gd name="adj" fmla="val 5442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81" name="燕尾形 80"/>
          <p:cNvSpPr/>
          <p:nvPr/>
        </p:nvSpPr>
        <p:spPr>
          <a:xfrm>
            <a:off x="3442120" y="2276616"/>
            <a:ext cx="818217" cy="887723"/>
          </a:xfrm>
          <a:prstGeom prst="chevron">
            <a:avLst>
              <a:gd name="adj" fmla="val 544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cxnSp>
        <p:nvCxnSpPr>
          <p:cNvPr id="82" name="直接连接符 81"/>
          <p:cNvCxnSpPr/>
          <p:nvPr/>
        </p:nvCxnSpPr>
        <p:spPr>
          <a:xfrm>
            <a:off x="2964189" y="1995686"/>
            <a:ext cx="0" cy="27140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524029" y="1359755"/>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3684269"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2172101" y="3149988"/>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86" name="五边形 85"/>
          <p:cNvSpPr/>
          <p:nvPr/>
        </p:nvSpPr>
        <p:spPr>
          <a:xfrm>
            <a:off x="-36512" y="2269200"/>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p>
        </p:txBody>
      </p:sp>
      <p:grpSp>
        <p:nvGrpSpPr>
          <p:cNvPr id="87" name="组合 86"/>
          <p:cNvGrpSpPr/>
          <p:nvPr/>
        </p:nvGrpSpPr>
        <p:grpSpPr>
          <a:xfrm>
            <a:off x="395536" y="915568"/>
            <a:ext cx="2327891" cy="444187"/>
            <a:chOff x="814328" y="3219334"/>
            <a:chExt cx="2266827" cy="432536"/>
          </a:xfrm>
        </p:grpSpPr>
        <p:grpSp>
          <p:nvGrpSpPr>
            <p:cNvPr id="88" name="组合 87"/>
            <p:cNvGrpSpPr/>
            <p:nvPr/>
          </p:nvGrpSpPr>
          <p:grpSpPr>
            <a:xfrm>
              <a:off x="814328" y="3219334"/>
              <a:ext cx="2266827" cy="432536"/>
              <a:chOff x="2173927" y="3285519"/>
              <a:chExt cx="2876394" cy="548848"/>
            </a:xfrm>
          </p:grpSpPr>
          <p:grpSp>
            <p:nvGrpSpPr>
              <p:cNvPr id="90" name="组合 89"/>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92" name="圆角矩形 91"/>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椭圆 90"/>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grpSp>
        <p:sp>
          <p:nvSpPr>
            <p:cNvPr id="89" name="TextBox 88"/>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75000"/>
                      <a:lumOff val="25000"/>
                    </a:schemeClr>
                  </a:solidFill>
                  <a:latin typeface="+mn-ea"/>
                </a:rPr>
                <a:t>专业的团队人员</a:t>
              </a:r>
            </a:p>
          </p:txBody>
        </p:sp>
      </p:grpSp>
      <p:grpSp>
        <p:nvGrpSpPr>
          <p:cNvPr id="94" name="组合 93"/>
          <p:cNvGrpSpPr/>
          <p:nvPr/>
        </p:nvGrpSpPr>
        <p:grpSpPr>
          <a:xfrm>
            <a:off x="1019973" y="3519995"/>
            <a:ext cx="2327891" cy="444187"/>
            <a:chOff x="814325" y="3219334"/>
            <a:chExt cx="2266826" cy="432536"/>
          </a:xfrm>
        </p:grpSpPr>
        <p:grpSp>
          <p:nvGrpSpPr>
            <p:cNvPr id="95" name="组合 94"/>
            <p:cNvGrpSpPr/>
            <p:nvPr/>
          </p:nvGrpSpPr>
          <p:grpSpPr>
            <a:xfrm>
              <a:off x="814325" y="3219334"/>
              <a:ext cx="2266826" cy="432536"/>
              <a:chOff x="2173923" y="3285519"/>
              <a:chExt cx="2876392" cy="548848"/>
            </a:xfrm>
          </p:grpSpPr>
          <p:grpSp>
            <p:nvGrpSpPr>
              <p:cNvPr id="97" name="组合 96"/>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99" name="圆角矩形 98"/>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椭圆 97"/>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grpSp>
        <p:sp>
          <p:nvSpPr>
            <p:cNvPr id="96" name="TextBox 95"/>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75000"/>
                      <a:lumOff val="25000"/>
                    </a:schemeClr>
                  </a:solidFill>
                </a:rPr>
                <a:t>强大的执行力</a:t>
              </a:r>
            </a:p>
          </p:txBody>
        </p:sp>
      </p:grpSp>
      <p:grpSp>
        <p:nvGrpSpPr>
          <p:cNvPr id="101" name="组合 100"/>
          <p:cNvGrpSpPr/>
          <p:nvPr/>
        </p:nvGrpSpPr>
        <p:grpSpPr>
          <a:xfrm>
            <a:off x="1979712" y="1551499"/>
            <a:ext cx="2327891" cy="444187"/>
            <a:chOff x="814328" y="3219334"/>
            <a:chExt cx="2266829" cy="432536"/>
          </a:xfrm>
        </p:grpSpPr>
        <p:grpSp>
          <p:nvGrpSpPr>
            <p:cNvPr id="102" name="组合 101"/>
            <p:cNvGrpSpPr/>
            <p:nvPr/>
          </p:nvGrpSpPr>
          <p:grpSpPr>
            <a:xfrm>
              <a:off x="814328" y="3219334"/>
              <a:ext cx="2266829" cy="432536"/>
              <a:chOff x="2173927" y="3285519"/>
              <a:chExt cx="2876396" cy="548848"/>
            </a:xfrm>
          </p:grpSpPr>
          <p:grpSp>
            <p:nvGrpSpPr>
              <p:cNvPr id="104" name="组合 103"/>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椭圆 104"/>
              <p:cNvSpPr/>
              <p:nvPr/>
            </p:nvSpPr>
            <p:spPr>
              <a:xfrm>
                <a:off x="2307129" y="3376773"/>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grpSp>
        <p:sp>
          <p:nvSpPr>
            <p:cNvPr id="103" name="TextBox 102"/>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75000"/>
                      <a:lumOff val="25000"/>
                    </a:schemeClr>
                  </a:solidFill>
                </a:rPr>
                <a:t>精准的营销能力</a:t>
              </a:r>
              <a:endParaRPr lang="zh-CN" altLang="en-US" sz="1300" dirty="0">
                <a:solidFill>
                  <a:schemeClr val="tx1">
                    <a:lumMod val="75000"/>
                    <a:lumOff val="25000"/>
                  </a:schemeClr>
                </a:solidFill>
                <a:latin typeface="+mn-ea"/>
              </a:endParaRPr>
            </a:p>
          </p:txBody>
        </p:sp>
      </p:grpSp>
      <p:grpSp>
        <p:nvGrpSpPr>
          <p:cNvPr id="108" name="组合 107"/>
          <p:cNvGrpSpPr/>
          <p:nvPr/>
        </p:nvGrpSpPr>
        <p:grpSpPr>
          <a:xfrm>
            <a:off x="2748165" y="4096059"/>
            <a:ext cx="2327891" cy="444187"/>
            <a:chOff x="814328" y="3219334"/>
            <a:chExt cx="2266828" cy="432536"/>
          </a:xfrm>
        </p:grpSpPr>
        <p:grpSp>
          <p:nvGrpSpPr>
            <p:cNvPr id="109" name="组合 108"/>
            <p:cNvGrpSpPr/>
            <p:nvPr/>
          </p:nvGrpSpPr>
          <p:grpSpPr>
            <a:xfrm>
              <a:off x="814328" y="3219334"/>
              <a:ext cx="2266828" cy="432536"/>
              <a:chOff x="2173927" y="3285519"/>
              <a:chExt cx="2876395" cy="548848"/>
            </a:xfrm>
          </p:grpSpPr>
          <p:grpSp>
            <p:nvGrpSpPr>
              <p:cNvPr id="111" name="组合 110"/>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113" name="圆角矩形 11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椭圆 111"/>
              <p:cNvSpPr/>
              <p:nvPr/>
            </p:nvSpPr>
            <p:spPr>
              <a:xfrm>
                <a:off x="2280388" y="3389371"/>
                <a:ext cx="392761" cy="392761"/>
              </a:xfrm>
              <a:prstGeom prst="ellipse">
                <a:avLst/>
              </a:prstGeom>
              <a:solidFill>
                <a:schemeClr val="accent5"/>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grpSp>
        <p:sp>
          <p:nvSpPr>
            <p:cNvPr id="110" name="TextBox 109"/>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75000"/>
                      <a:lumOff val="25000"/>
                    </a:schemeClr>
                  </a:solidFill>
                </a:rPr>
                <a:t>丰富的产品运营经验</a:t>
              </a:r>
              <a:endParaRPr lang="zh-CN" altLang="en-US" sz="1300" dirty="0">
                <a:solidFill>
                  <a:schemeClr val="tx1">
                    <a:lumMod val="75000"/>
                    <a:lumOff val="25000"/>
                  </a:schemeClr>
                </a:solidFill>
                <a:latin typeface="+mn-ea"/>
              </a:endParaRPr>
            </a:p>
          </p:txBody>
        </p:sp>
      </p:grpSp>
      <p:grpSp>
        <p:nvGrpSpPr>
          <p:cNvPr id="115" name="组合 114"/>
          <p:cNvGrpSpPr>
            <a:grpSpLocks noChangeAspect="1"/>
          </p:cNvGrpSpPr>
          <p:nvPr/>
        </p:nvGrpSpPr>
        <p:grpSpPr>
          <a:xfrm rot="19800000">
            <a:off x="4237886" y="1922969"/>
            <a:ext cx="1698901" cy="1620807"/>
            <a:chOff x="3197225" y="3458369"/>
            <a:chExt cx="533400" cy="487363"/>
          </a:xfrm>
          <a:solidFill>
            <a:schemeClr val="tx1">
              <a:lumMod val="65000"/>
              <a:lumOff val="35000"/>
            </a:schemeClr>
          </a:solidFill>
          <a:scene3d>
            <a:camera prst="orthographicFront">
              <a:rot lat="0" lon="0" rev="21299999"/>
            </a:camera>
            <a:lightRig rig="threePt" dir="t"/>
          </a:scene3d>
        </p:grpSpPr>
        <p:sp>
          <p:nvSpPr>
            <p:cNvPr id="116"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schemeClr val="tx1">
                    <a:lumMod val="75000"/>
                    <a:lumOff val="25000"/>
                  </a:schemeClr>
                </a:solidFill>
              </a:endParaRPr>
            </a:p>
          </p:txBody>
        </p:sp>
        <p:sp>
          <p:nvSpPr>
            <p:cNvPr id="117"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schemeClr val="tx1">
                    <a:lumMod val="75000"/>
                    <a:lumOff val="25000"/>
                  </a:schemeClr>
                </a:solidFill>
              </a:endParaRPr>
            </a:p>
          </p:txBody>
        </p:sp>
      </p:grpSp>
      <p:sp>
        <p:nvSpPr>
          <p:cNvPr id="118" name="Freeform 18"/>
          <p:cNvSpPr>
            <a:spLocks noEditPoints="1"/>
          </p:cNvSpPr>
          <p:nvPr/>
        </p:nvSpPr>
        <p:spPr bwMode="auto">
          <a:xfrm rot="5400000">
            <a:off x="5935323" y="362440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bg2">
              <a:lumMod val="50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9" name="Freeform 19"/>
          <p:cNvSpPr>
            <a:spLocks noEditPoints="1"/>
          </p:cNvSpPr>
          <p:nvPr/>
        </p:nvSpPr>
        <p:spPr bwMode="auto">
          <a:xfrm rot="5400000">
            <a:off x="5935323" y="2544283"/>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bg2">
              <a:lumMod val="50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0" name="Freeform 20"/>
          <p:cNvSpPr>
            <a:spLocks noEditPoints="1"/>
          </p:cNvSpPr>
          <p:nvPr/>
        </p:nvSpPr>
        <p:spPr bwMode="auto">
          <a:xfrm rot="5400000">
            <a:off x="5935322" y="1495138"/>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bg2">
              <a:lumMod val="50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121" name="组合 120"/>
          <p:cNvGrpSpPr/>
          <p:nvPr/>
        </p:nvGrpSpPr>
        <p:grpSpPr>
          <a:xfrm>
            <a:off x="6588225" y="2439873"/>
            <a:ext cx="1721136" cy="548848"/>
            <a:chOff x="4304043" y="1286668"/>
            <a:chExt cx="3837944" cy="2757793"/>
          </a:xfrm>
          <a:effectLst>
            <a:outerShdw blurRad="381000" dist="254000" dir="8100000" algn="tr" rotWithShape="0">
              <a:prstClr val="black">
                <a:alpha val="40000"/>
              </a:prstClr>
            </a:outerShdw>
          </a:effectLst>
        </p:grpSpPr>
        <p:sp>
          <p:nvSpPr>
            <p:cNvPr id="122" name="圆角矩形 1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3" name="圆角矩形 12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增强产品价值</a:t>
              </a:r>
            </a:p>
          </p:txBody>
        </p:sp>
      </p:grpSp>
      <p:grpSp>
        <p:nvGrpSpPr>
          <p:cNvPr id="124" name="组合 123"/>
          <p:cNvGrpSpPr/>
          <p:nvPr/>
        </p:nvGrpSpPr>
        <p:grpSpPr>
          <a:xfrm>
            <a:off x="6541418" y="1359753"/>
            <a:ext cx="1721136" cy="548848"/>
            <a:chOff x="4304043" y="1286668"/>
            <a:chExt cx="3837944" cy="2757793"/>
          </a:xfrm>
          <a:effectLst>
            <a:outerShdw blurRad="381000" dist="254000" dir="8100000" algn="tr" rotWithShape="0">
              <a:prstClr val="black">
                <a:alpha val="40000"/>
              </a:prstClr>
            </a:outerShdw>
          </a:effectLst>
        </p:grpSpPr>
        <p:sp>
          <p:nvSpPr>
            <p:cNvPr id="125" name="圆角矩形 1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提高市场份额</a:t>
              </a:r>
            </a:p>
          </p:txBody>
        </p:sp>
      </p:grpSp>
      <p:grpSp>
        <p:nvGrpSpPr>
          <p:cNvPr id="127" name="组合 126"/>
          <p:cNvGrpSpPr/>
          <p:nvPr/>
        </p:nvGrpSpPr>
        <p:grpSpPr>
          <a:xfrm>
            <a:off x="6609700" y="3519993"/>
            <a:ext cx="1721136" cy="548848"/>
            <a:chOff x="4304043" y="1286668"/>
            <a:chExt cx="3837944" cy="2757793"/>
          </a:xfrm>
          <a:effectLst>
            <a:outerShdw blurRad="381000" dist="254000" dir="8100000" algn="tr" rotWithShape="0">
              <a:prstClr val="black">
                <a:alpha val="40000"/>
              </a:prstClr>
            </a:outerShdw>
          </a:effectLst>
        </p:grpSpPr>
        <p:sp>
          <p:nvSpPr>
            <p:cNvPr id="128" name="圆角矩形 12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增加公司收入</a:t>
              </a: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400" fill="hold"/>
                                        <p:tgtEl>
                                          <p:spTgt spid="86"/>
                                        </p:tgtEl>
                                        <p:attrNameLst>
                                          <p:attrName>ppt_x</p:attrName>
                                        </p:attrNameLst>
                                      </p:cBhvr>
                                      <p:tavLst>
                                        <p:tav tm="0">
                                          <p:val>
                                            <p:strVal val="0-#ppt_w/2"/>
                                          </p:val>
                                        </p:tav>
                                        <p:tav tm="100000">
                                          <p:val>
                                            <p:strVal val="#ppt_x"/>
                                          </p:val>
                                        </p:tav>
                                      </p:tavLst>
                                    </p:anim>
                                    <p:anim calcmode="lin" valueType="num">
                                      <p:cBhvr additive="base">
                                        <p:cTn id="8" dur="40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additive="base">
                                        <p:cTn id="12" dur="400" fill="hold"/>
                                        <p:tgtEl>
                                          <p:spTgt spid="115"/>
                                        </p:tgtEl>
                                        <p:attrNameLst>
                                          <p:attrName>ppt_x</p:attrName>
                                        </p:attrNameLst>
                                      </p:cBhvr>
                                      <p:tavLst>
                                        <p:tav tm="0">
                                          <p:val>
                                            <p:strVal val="0-#ppt_w/2"/>
                                          </p:val>
                                        </p:tav>
                                        <p:tav tm="100000">
                                          <p:val>
                                            <p:strVal val="#ppt_x"/>
                                          </p:val>
                                        </p:tav>
                                      </p:tavLst>
                                    </p:anim>
                                    <p:anim calcmode="lin" valueType="num">
                                      <p:cBhvr additive="base">
                                        <p:cTn id="13" dur="400" fill="hold"/>
                                        <p:tgtEl>
                                          <p:spTgt spid="1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400"/>
                                        <p:tgtEl>
                                          <p:spTgt spid="78"/>
                                        </p:tgtEl>
                                        <p:attrNameLst>
                                          <p:attrName>ppt_x</p:attrName>
                                        </p:attrNameLst>
                                      </p:cBhvr>
                                      <p:tavLst>
                                        <p:tav tm="0">
                                          <p:val>
                                            <p:strVal val="#ppt_x-#ppt_w*1.125000"/>
                                          </p:val>
                                        </p:tav>
                                        <p:tav tm="100000">
                                          <p:val>
                                            <p:strVal val="#ppt_x"/>
                                          </p:val>
                                        </p:tav>
                                      </p:tavLst>
                                    </p:anim>
                                    <p:animEffect transition="in" filter="wipe(right)">
                                      <p:cBhvr>
                                        <p:cTn id="18" dur="400"/>
                                        <p:tgtEl>
                                          <p:spTgt spid="78"/>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400"/>
                                        <p:tgtEl>
                                          <p:spTgt spid="83"/>
                                        </p:tgtEl>
                                        <p:attrNameLst>
                                          <p:attrName>ppt_y</p:attrName>
                                        </p:attrNameLst>
                                      </p:cBhvr>
                                      <p:tavLst>
                                        <p:tav tm="0">
                                          <p:val>
                                            <p:strVal val="#ppt_y+#ppt_h*1.125000"/>
                                          </p:val>
                                        </p:tav>
                                        <p:tav tm="100000">
                                          <p:val>
                                            <p:strVal val="#ppt_y"/>
                                          </p:val>
                                        </p:tav>
                                      </p:tavLst>
                                    </p:anim>
                                    <p:animEffect transition="in" filter="wipe(up)">
                                      <p:cBhvr>
                                        <p:cTn id="23" dur="400"/>
                                        <p:tgtEl>
                                          <p:spTgt spid="8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p:cTn id="27" dur="500" fill="hold"/>
                                        <p:tgtEl>
                                          <p:spTgt spid="87"/>
                                        </p:tgtEl>
                                        <p:attrNameLst>
                                          <p:attrName>ppt_w</p:attrName>
                                        </p:attrNameLst>
                                      </p:cBhvr>
                                      <p:tavLst>
                                        <p:tav tm="0">
                                          <p:val>
                                            <p:fltVal val="0"/>
                                          </p:val>
                                        </p:tav>
                                        <p:tav tm="100000">
                                          <p:val>
                                            <p:strVal val="#ppt_w"/>
                                          </p:val>
                                        </p:tav>
                                      </p:tavLst>
                                    </p:anim>
                                    <p:anim calcmode="lin" valueType="num">
                                      <p:cBhvr>
                                        <p:cTn id="28" dur="500" fill="hold"/>
                                        <p:tgtEl>
                                          <p:spTgt spid="87"/>
                                        </p:tgtEl>
                                        <p:attrNameLst>
                                          <p:attrName>ppt_h</p:attrName>
                                        </p:attrNameLst>
                                      </p:cBhvr>
                                      <p:tavLst>
                                        <p:tav tm="0">
                                          <p:val>
                                            <p:fltVal val="0"/>
                                          </p:val>
                                        </p:tav>
                                        <p:tav tm="100000">
                                          <p:val>
                                            <p:strVal val="#ppt_h"/>
                                          </p:val>
                                        </p:tav>
                                      </p:tavLst>
                                    </p:anim>
                                    <p:animEffect transition="in" filter="fade">
                                      <p:cBhvr>
                                        <p:cTn id="29" dur="500"/>
                                        <p:tgtEl>
                                          <p:spTgt spid="87"/>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400"/>
                                        <p:tgtEl>
                                          <p:spTgt spid="79"/>
                                        </p:tgtEl>
                                        <p:attrNameLst>
                                          <p:attrName>ppt_x</p:attrName>
                                        </p:attrNameLst>
                                      </p:cBhvr>
                                      <p:tavLst>
                                        <p:tav tm="0">
                                          <p:val>
                                            <p:strVal val="#ppt_x-#ppt_w*1.125000"/>
                                          </p:val>
                                        </p:tav>
                                        <p:tav tm="100000">
                                          <p:val>
                                            <p:strVal val="#ppt_x"/>
                                          </p:val>
                                        </p:tav>
                                      </p:tavLst>
                                    </p:anim>
                                    <p:animEffect transition="in" filter="wipe(right)">
                                      <p:cBhvr>
                                        <p:cTn id="34" dur="400"/>
                                        <p:tgtEl>
                                          <p:spTgt spid="79"/>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400"/>
                                        <p:tgtEl>
                                          <p:spTgt spid="85"/>
                                        </p:tgtEl>
                                        <p:attrNameLst>
                                          <p:attrName>ppt_y</p:attrName>
                                        </p:attrNameLst>
                                      </p:cBhvr>
                                      <p:tavLst>
                                        <p:tav tm="0">
                                          <p:val>
                                            <p:strVal val="#ppt_y-#ppt_h*1.125000"/>
                                          </p:val>
                                        </p:tav>
                                        <p:tav tm="100000">
                                          <p:val>
                                            <p:strVal val="#ppt_y"/>
                                          </p:val>
                                        </p:tav>
                                      </p:tavLst>
                                    </p:anim>
                                    <p:animEffect transition="in" filter="wipe(down)">
                                      <p:cBhvr>
                                        <p:cTn id="39" dur="400"/>
                                        <p:tgtEl>
                                          <p:spTgt spid="85"/>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additive="base">
                                        <p:cTn id="49" dur="400"/>
                                        <p:tgtEl>
                                          <p:spTgt spid="80"/>
                                        </p:tgtEl>
                                        <p:attrNameLst>
                                          <p:attrName>ppt_x</p:attrName>
                                        </p:attrNameLst>
                                      </p:cBhvr>
                                      <p:tavLst>
                                        <p:tav tm="0">
                                          <p:val>
                                            <p:strVal val="#ppt_x-#ppt_w*1.125000"/>
                                          </p:val>
                                        </p:tav>
                                        <p:tav tm="100000">
                                          <p:val>
                                            <p:strVal val="#ppt_x"/>
                                          </p:val>
                                        </p:tav>
                                      </p:tavLst>
                                    </p:anim>
                                    <p:animEffect transition="in" filter="wipe(right)">
                                      <p:cBhvr>
                                        <p:cTn id="50" dur="400"/>
                                        <p:tgtEl>
                                          <p:spTgt spid="80"/>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400"/>
                                        <p:tgtEl>
                                          <p:spTgt spid="82"/>
                                        </p:tgtEl>
                                        <p:attrNameLst>
                                          <p:attrName>ppt_y</p:attrName>
                                        </p:attrNameLst>
                                      </p:cBhvr>
                                      <p:tavLst>
                                        <p:tav tm="0">
                                          <p:val>
                                            <p:strVal val="#ppt_y+#ppt_h*1.125000"/>
                                          </p:val>
                                        </p:tav>
                                        <p:tav tm="100000">
                                          <p:val>
                                            <p:strVal val="#ppt_y"/>
                                          </p:val>
                                        </p:tav>
                                      </p:tavLst>
                                    </p:anim>
                                    <p:animEffect transition="in" filter="wipe(up)">
                                      <p:cBhvr>
                                        <p:cTn id="55" dur="400"/>
                                        <p:tgtEl>
                                          <p:spTgt spid="82"/>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p:cTn id="59" dur="500" fill="hold"/>
                                        <p:tgtEl>
                                          <p:spTgt spid="101"/>
                                        </p:tgtEl>
                                        <p:attrNameLst>
                                          <p:attrName>ppt_w</p:attrName>
                                        </p:attrNameLst>
                                      </p:cBhvr>
                                      <p:tavLst>
                                        <p:tav tm="0">
                                          <p:val>
                                            <p:fltVal val="0"/>
                                          </p:val>
                                        </p:tav>
                                        <p:tav tm="100000">
                                          <p:val>
                                            <p:strVal val="#ppt_w"/>
                                          </p:val>
                                        </p:tav>
                                      </p:tavLst>
                                    </p:anim>
                                    <p:anim calcmode="lin" valueType="num">
                                      <p:cBhvr>
                                        <p:cTn id="60" dur="500" fill="hold"/>
                                        <p:tgtEl>
                                          <p:spTgt spid="101"/>
                                        </p:tgtEl>
                                        <p:attrNameLst>
                                          <p:attrName>ppt_h</p:attrName>
                                        </p:attrNameLst>
                                      </p:cBhvr>
                                      <p:tavLst>
                                        <p:tav tm="0">
                                          <p:val>
                                            <p:fltVal val="0"/>
                                          </p:val>
                                        </p:tav>
                                        <p:tav tm="100000">
                                          <p:val>
                                            <p:strVal val="#ppt_h"/>
                                          </p:val>
                                        </p:tav>
                                      </p:tavLst>
                                    </p:anim>
                                    <p:animEffect transition="in" filter="fade">
                                      <p:cBhvr>
                                        <p:cTn id="61" dur="500"/>
                                        <p:tgtEl>
                                          <p:spTgt spid="101"/>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additive="base">
                                        <p:cTn id="65" dur="400"/>
                                        <p:tgtEl>
                                          <p:spTgt spid="81"/>
                                        </p:tgtEl>
                                        <p:attrNameLst>
                                          <p:attrName>ppt_x</p:attrName>
                                        </p:attrNameLst>
                                      </p:cBhvr>
                                      <p:tavLst>
                                        <p:tav tm="0">
                                          <p:val>
                                            <p:strVal val="#ppt_x-#ppt_w*1.125000"/>
                                          </p:val>
                                        </p:tav>
                                        <p:tav tm="100000">
                                          <p:val>
                                            <p:strVal val="#ppt_x"/>
                                          </p:val>
                                        </p:tav>
                                      </p:tavLst>
                                    </p:anim>
                                    <p:animEffect transition="in" filter="wipe(right)">
                                      <p:cBhvr>
                                        <p:cTn id="66" dur="400"/>
                                        <p:tgtEl>
                                          <p:spTgt spid="81"/>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400"/>
                                        <p:tgtEl>
                                          <p:spTgt spid="84"/>
                                        </p:tgtEl>
                                        <p:attrNameLst>
                                          <p:attrName>ppt_y</p:attrName>
                                        </p:attrNameLst>
                                      </p:cBhvr>
                                      <p:tavLst>
                                        <p:tav tm="0">
                                          <p:val>
                                            <p:strVal val="#ppt_y-#ppt_h*1.125000"/>
                                          </p:val>
                                        </p:tav>
                                        <p:tav tm="100000">
                                          <p:val>
                                            <p:strVal val="#ppt_y"/>
                                          </p:val>
                                        </p:tav>
                                      </p:tavLst>
                                    </p:anim>
                                    <p:animEffect transition="in" filter="wipe(down)">
                                      <p:cBhvr>
                                        <p:cTn id="71" dur="400"/>
                                        <p:tgtEl>
                                          <p:spTgt spid="84"/>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p:cTn id="75" dur="500" fill="hold"/>
                                        <p:tgtEl>
                                          <p:spTgt spid="108"/>
                                        </p:tgtEl>
                                        <p:attrNameLst>
                                          <p:attrName>ppt_w</p:attrName>
                                        </p:attrNameLst>
                                      </p:cBhvr>
                                      <p:tavLst>
                                        <p:tav tm="0">
                                          <p:val>
                                            <p:fltVal val="0"/>
                                          </p:val>
                                        </p:tav>
                                        <p:tav tm="100000">
                                          <p:val>
                                            <p:strVal val="#ppt_w"/>
                                          </p:val>
                                        </p:tav>
                                      </p:tavLst>
                                    </p:anim>
                                    <p:anim calcmode="lin" valueType="num">
                                      <p:cBhvr>
                                        <p:cTn id="76" dur="500" fill="hold"/>
                                        <p:tgtEl>
                                          <p:spTgt spid="108"/>
                                        </p:tgtEl>
                                        <p:attrNameLst>
                                          <p:attrName>ppt_h</p:attrName>
                                        </p:attrNameLst>
                                      </p:cBhvr>
                                      <p:tavLst>
                                        <p:tav tm="0">
                                          <p:val>
                                            <p:fltVal val="0"/>
                                          </p:val>
                                        </p:tav>
                                        <p:tav tm="100000">
                                          <p:val>
                                            <p:strVal val="#ppt_h"/>
                                          </p:val>
                                        </p:tav>
                                      </p:tavLst>
                                    </p:anim>
                                    <p:animEffect transition="in" filter="fade">
                                      <p:cBhvr>
                                        <p:cTn id="77" dur="500"/>
                                        <p:tgtEl>
                                          <p:spTgt spid="108"/>
                                        </p:tgtEl>
                                      </p:cBhvr>
                                    </p:animEffect>
                                  </p:childTnLst>
                                </p:cTn>
                              </p:par>
                            </p:childTnLst>
                          </p:cTn>
                        </p:par>
                        <p:par>
                          <p:cTn id="78" fill="hold">
                            <p:stCondLst>
                              <p:cond delay="7000"/>
                            </p:stCondLst>
                            <p:childTnLst>
                              <p:par>
                                <p:cTn id="79" presetID="12" presetClass="entr" presetSubtype="8"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additive="base">
                                        <p:cTn id="81" dur="500"/>
                                        <p:tgtEl>
                                          <p:spTgt spid="120"/>
                                        </p:tgtEl>
                                        <p:attrNameLst>
                                          <p:attrName>ppt_x</p:attrName>
                                        </p:attrNameLst>
                                      </p:cBhvr>
                                      <p:tavLst>
                                        <p:tav tm="0">
                                          <p:val>
                                            <p:strVal val="#ppt_x-#ppt_w*1.125000"/>
                                          </p:val>
                                        </p:tav>
                                        <p:tav tm="100000">
                                          <p:val>
                                            <p:strVal val="#ppt_x"/>
                                          </p:val>
                                        </p:tav>
                                      </p:tavLst>
                                    </p:anim>
                                    <p:animEffect transition="in" filter="wipe(right)">
                                      <p:cBhvr>
                                        <p:cTn id="82" dur="500"/>
                                        <p:tgtEl>
                                          <p:spTgt spid="12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19"/>
                                        </p:tgtEl>
                                        <p:attrNameLst>
                                          <p:attrName>style.visibility</p:attrName>
                                        </p:attrNameLst>
                                      </p:cBhvr>
                                      <p:to>
                                        <p:strVal val="visible"/>
                                      </p:to>
                                    </p:set>
                                    <p:anim calcmode="lin" valueType="num">
                                      <p:cBhvr additive="base">
                                        <p:cTn id="85" dur="500"/>
                                        <p:tgtEl>
                                          <p:spTgt spid="119"/>
                                        </p:tgtEl>
                                        <p:attrNameLst>
                                          <p:attrName>ppt_x</p:attrName>
                                        </p:attrNameLst>
                                      </p:cBhvr>
                                      <p:tavLst>
                                        <p:tav tm="0">
                                          <p:val>
                                            <p:strVal val="#ppt_x-#ppt_w*1.125000"/>
                                          </p:val>
                                        </p:tav>
                                        <p:tav tm="100000">
                                          <p:val>
                                            <p:strVal val="#ppt_x"/>
                                          </p:val>
                                        </p:tav>
                                      </p:tavLst>
                                    </p:anim>
                                    <p:animEffect transition="in" filter="wipe(right)">
                                      <p:cBhvr>
                                        <p:cTn id="86" dur="500"/>
                                        <p:tgtEl>
                                          <p:spTgt spid="11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p:tgtEl>
                                          <p:spTgt spid="118"/>
                                        </p:tgtEl>
                                        <p:attrNameLst>
                                          <p:attrName>ppt_x</p:attrName>
                                        </p:attrNameLst>
                                      </p:cBhvr>
                                      <p:tavLst>
                                        <p:tav tm="0">
                                          <p:val>
                                            <p:strVal val="#ppt_x-#ppt_w*1.125000"/>
                                          </p:val>
                                        </p:tav>
                                        <p:tav tm="100000">
                                          <p:val>
                                            <p:strVal val="#ppt_x"/>
                                          </p:val>
                                        </p:tav>
                                      </p:tavLst>
                                    </p:anim>
                                    <p:animEffect transition="in" filter="wipe(right)">
                                      <p:cBhvr>
                                        <p:cTn id="90" dur="500"/>
                                        <p:tgtEl>
                                          <p:spTgt spid="118"/>
                                        </p:tgtEl>
                                      </p:cBhvr>
                                    </p:animEffect>
                                  </p:childTnLst>
                                </p:cTn>
                              </p:par>
                            </p:childTnLst>
                          </p:cTn>
                        </p:par>
                        <p:par>
                          <p:cTn id="91" fill="hold">
                            <p:stCondLst>
                              <p:cond delay="7500"/>
                            </p:stCondLst>
                            <p:childTnLst>
                              <p:par>
                                <p:cTn id="92" presetID="42" presetClass="entr" presetSubtype="0" fill="hold" nodeType="afterEffect">
                                  <p:stCondLst>
                                    <p:cond delay="0"/>
                                  </p:stCondLst>
                                  <p:childTnLst>
                                    <p:set>
                                      <p:cBhvr>
                                        <p:cTn id="93" dur="1" fill="hold">
                                          <p:stCondLst>
                                            <p:cond delay="0"/>
                                          </p:stCondLst>
                                        </p:cTn>
                                        <p:tgtEl>
                                          <p:spTgt spid="124"/>
                                        </p:tgtEl>
                                        <p:attrNameLst>
                                          <p:attrName>style.visibility</p:attrName>
                                        </p:attrNameLst>
                                      </p:cBhvr>
                                      <p:to>
                                        <p:strVal val="visible"/>
                                      </p:to>
                                    </p:set>
                                    <p:animEffect transition="in" filter="fade">
                                      <p:cBhvr>
                                        <p:cTn id="94" dur="500"/>
                                        <p:tgtEl>
                                          <p:spTgt spid="124"/>
                                        </p:tgtEl>
                                      </p:cBhvr>
                                    </p:animEffect>
                                    <p:anim calcmode="lin" valueType="num">
                                      <p:cBhvr>
                                        <p:cTn id="95" dur="500" fill="hold"/>
                                        <p:tgtEl>
                                          <p:spTgt spid="124"/>
                                        </p:tgtEl>
                                        <p:attrNameLst>
                                          <p:attrName>ppt_x</p:attrName>
                                        </p:attrNameLst>
                                      </p:cBhvr>
                                      <p:tavLst>
                                        <p:tav tm="0">
                                          <p:val>
                                            <p:strVal val="#ppt_x"/>
                                          </p:val>
                                        </p:tav>
                                        <p:tav tm="100000">
                                          <p:val>
                                            <p:strVal val="#ppt_x"/>
                                          </p:val>
                                        </p:tav>
                                      </p:tavLst>
                                    </p:anim>
                                    <p:anim calcmode="lin" valueType="num">
                                      <p:cBhvr>
                                        <p:cTn id="96" dur="500" fill="hold"/>
                                        <p:tgtEl>
                                          <p:spTgt spid="124"/>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00"/>
                                  </p:stCondLst>
                                  <p:childTnLst>
                                    <p:set>
                                      <p:cBhvr>
                                        <p:cTn id="98" dur="1" fill="hold">
                                          <p:stCondLst>
                                            <p:cond delay="0"/>
                                          </p:stCondLst>
                                        </p:cTn>
                                        <p:tgtEl>
                                          <p:spTgt spid="121"/>
                                        </p:tgtEl>
                                        <p:attrNameLst>
                                          <p:attrName>style.visibility</p:attrName>
                                        </p:attrNameLst>
                                      </p:cBhvr>
                                      <p:to>
                                        <p:strVal val="visible"/>
                                      </p:to>
                                    </p:set>
                                    <p:animEffect transition="in" filter="fade">
                                      <p:cBhvr>
                                        <p:cTn id="99" dur="500"/>
                                        <p:tgtEl>
                                          <p:spTgt spid="121"/>
                                        </p:tgtEl>
                                      </p:cBhvr>
                                    </p:animEffect>
                                    <p:anim calcmode="lin" valueType="num">
                                      <p:cBhvr>
                                        <p:cTn id="100" dur="500" fill="hold"/>
                                        <p:tgtEl>
                                          <p:spTgt spid="121"/>
                                        </p:tgtEl>
                                        <p:attrNameLst>
                                          <p:attrName>ppt_x</p:attrName>
                                        </p:attrNameLst>
                                      </p:cBhvr>
                                      <p:tavLst>
                                        <p:tav tm="0">
                                          <p:val>
                                            <p:strVal val="#ppt_x"/>
                                          </p:val>
                                        </p:tav>
                                        <p:tav tm="100000">
                                          <p:val>
                                            <p:strVal val="#ppt_x"/>
                                          </p:val>
                                        </p:tav>
                                      </p:tavLst>
                                    </p:anim>
                                    <p:anim calcmode="lin" valueType="num">
                                      <p:cBhvr>
                                        <p:cTn id="101" dur="500" fill="hold"/>
                                        <p:tgtEl>
                                          <p:spTgt spid="1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400"/>
                                  </p:stCondLst>
                                  <p:childTnLst>
                                    <p:set>
                                      <p:cBhvr>
                                        <p:cTn id="103" dur="1" fill="hold">
                                          <p:stCondLst>
                                            <p:cond delay="0"/>
                                          </p:stCondLst>
                                        </p:cTn>
                                        <p:tgtEl>
                                          <p:spTgt spid="127"/>
                                        </p:tgtEl>
                                        <p:attrNameLst>
                                          <p:attrName>style.visibility</p:attrName>
                                        </p:attrNameLst>
                                      </p:cBhvr>
                                      <p:to>
                                        <p:strVal val="visible"/>
                                      </p:to>
                                    </p:set>
                                    <p:animEffect transition="in" filter="fade">
                                      <p:cBhvr>
                                        <p:cTn id="104" dur="500"/>
                                        <p:tgtEl>
                                          <p:spTgt spid="127"/>
                                        </p:tgtEl>
                                      </p:cBhvr>
                                    </p:animEffect>
                                    <p:anim calcmode="lin" valueType="num">
                                      <p:cBhvr>
                                        <p:cTn id="105" dur="500" fill="hold"/>
                                        <p:tgtEl>
                                          <p:spTgt spid="127"/>
                                        </p:tgtEl>
                                        <p:attrNameLst>
                                          <p:attrName>ppt_x</p:attrName>
                                        </p:attrNameLst>
                                      </p:cBhvr>
                                      <p:tavLst>
                                        <p:tav tm="0">
                                          <p:val>
                                            <p:strVal val="#ppt_x"/>
                                          </p:val>
                                        </p:tav>
                                        <p:tav tm="100000">
                                          <p:val>
                                            <p:strVal val="#ppt_x"/>
                                          </p:val>
                                        </p:tav>
                                      </p:tavLst>
                                    </p:anim>
                                    <p:anim calcmode="lin" valueType="num">
                                      <p:cBhvr>
                                        <p:cTn id="106" dur="5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6" grpId="0" animBg="1"/>
      <p:bldP spid="118" grpId="0" animBg="1"/>
      <p:bldP spid="119" grpId="0" animBg="1"/>
      <p:bldP spid="1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组合 5"/>
          <p:cNvGrpSpPr/>
          <p:nvPr/>
        </p:nvGrpSpPr>
        <p:grpSpPr>
          <a:xfrm>
            <a:off x="1162961" y="1275608"/>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772694" y="1275608"/>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382427" y="1275608"/>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92161" y="1275608"/>
            <a:ext cx="2011893" cy="20118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4"/>
          <p:cNvSpPr>
            <a:spLocks noChangeArrowheads="1"/>
          </p:cNvSpPr>
          <p:nvPr/>
        </p:nvSpPr>
        <p:spPr bwMode="auto">
          <a:xfrm>
            <a:off x="1785272"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sym typeface="方正兰亭粗黑_GBK" charset="-122"/>
              </a:rPr>
              <a:t>01</a:t>
            </a:r>
          </a:p>
        </p:txBody>
      </p:sp>
      <p:sp>
        <p:nvSpPr>
          <p:cNvPr id="19" name="TextBox 15"/>
          <p:cNvSpPr>
            <a:spLocks noChangeArrowheads="1"/>
          </p:cNvSpPr>
          <p:nvPr/>
        </p:nvSpPr>
        <p:spPr bwMode="auto">
          <a:xfrm>
            <a:off x="3353573"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3"/>
                </a:solidFill>
                <a:latin typeface="微软雅黑" panose="020B0503020204020204" pitchFamily="34" charset="-122"/>
                <a:ea typeface="微软雅黑" panose="020B0503020204020204" pitchFamily="34" charset="-122"/>
                <a:sym typeface="方正兰亭粗黑_GBK" charset="-122"/>
              </a:rPr>
              <a:t>02</a:t>
            </a:r>
          </a:p>
        </p:txBody>
      </p:sp>
      <p:sp>
        <p:nvSpPr>
          <p:cNvPr id="22" name="TextBox 22"/>
          <p:cNvSpPr>
            <a:spLocks noChangeArrowheads="1"/>
          </p:cNvSpPr>
          <p:nvPr/>
        </p:nvSpPr>
        <p:spPr bwMode="auto">
          <a:xfrm>
            <a:off x="1259636" y="2368428"/>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24" name="TextBox 24"/>
          <p:cNvSpPr>
            <a:spLocks noChangeArrowheads="1"/>
          </p:cNvSpPr>
          <p:nvPr/>
        </p:nvSpPr>
        <p:spPr bwMode="auto">
          <a:xfrm>
            <a:off x="2843808" y="2368428"/>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26" name="TextBox 16"/>
          <p:cNvSpPr>
            <a:spLocks noChangeArrowheads="1"/>
          </p:cNvSpPr>
          <p:nvPr/>
        </p:nvSpPr>
        <p:spPr bwMode="auto">
          <a:xfrm>
            <a:off x="5008616"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4"/>
                </a:solidFill>
                <a:latin typeface="微软雅黑" panose="020B0503020204020204" pitchFamily="34" charset="-122"/>
                <a:ea typeface="微软雅黑" panose="020B0503020204020204" pitchFamily="34" charset="-122"/>
                <a:sym typeface="方正兰亭粗黑_GBK" charset="-122"/>
              </a:rPr>
              <a:t>03</a:t>
            </a:r>
          </a:p>
        </p:txBody>
      </p:sp>
      <p:sp>
        <p:nvSpPr>
          <p:cNvPr id="28" name="TextBox 26"/>
          <p:cNvSpPr>
            <a:spLocks noChangeArrowheads="1"/>
          </p:cNvSpPr>
          <p:nvPr/>
        </p:nvSpPr>
        <p:spPr bwMode="auto">
          <a:xfrm>
            <a:off x="4502204" y="2368428"/>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30" name="TextBox 17"/>
          <p:cNvSpPr>
            <a:spLocks noChangeArrowheads="1"/>
          </p:cNvSpPr>
          <p:nvPr/>
        </p:nvSpPr>
        <p:spPr bwMode="auto">
          <a:xfrm>
            <a:off x="6588228"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5"/>
                </a:solidFill>
                <a:latin typeface="微软雅黑" panose="020B0503020204020204" pitchFamily="34" charset="-122"/>
                <a:ea typeface="微软雅黑" panose="020B0503020204020204" pitchFamily="34" charset="-122"/>
                <a:sym typeface="方正兰亭粗黑_GBK" charset="-122"/>
              </a:rPr>
              <a:t>04</a:t>
            </a:r>
          </a:p>
        </p:txBody>
      </p:sp>
      <p:sp>
        <p:nvSpPr>
          <p:cNvPr id="36" name="TextBox 28"/>
          <p:cNvSpPr>
            <a:spLocks noChangeArrowheads="1"/>
          </p:cNvSpPr>
          <p:nvPr/>
        </p:nvSpPr>
        <p:spPr bwMode="auto">
          <a:xfrm>
            <a:off x="6304012" y="2368428"/>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38" name="矩形 60"/>
          <p:cNvSpPr>
            <a:spLocks noChangeArrowheads="1"/>
          </p:cNvSpPr>
          <p:nvPr/>
        </p:nvSpPr>
        <p:spPr bwMode="auto">
          <a:xfrm>
            <a:off x="1061569" y="3719549"/>
            <a:ext cx="7254851"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9" name="Straight Connector 42"/>
          <p:cNvCxnSpPr/>
          <p:nvPr/>
        </p:nvCxnSpPr>
        <p:spPr>
          <a:xfrm>
            <a:off x="899596" y="3575531"/>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14:bounceEnd="4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299"/>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799"/>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299"/>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799"/>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20342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96788" y="4064650"/>
            <a:ext cx="235292" cy="235292"/>
          </a:xfrm>
          <a:prstGeom prst="ellipse">
            <a:avLst/>
          </a:prstGeom>
          <a:solidFill>
            <a:schemeClr val="bg1"/>
          </a:solidFill>
          <a:ln w="38100">
            <a:solidFill>
              <a:schemeClr val="accent2"/>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1327022" y="1131592"/>
            <a:ext cx="1333322" cy="2791051"/>
            <a:chOff x="1115616" y="1077584"/>
            <a:chExt cx="1224136" cy="2562492"/>
          </a:xfrm>
        </p:grpSpPr>
        <p:sp>
          <p:nvSpPr>
            <p:cNvPr id="5" name="任意多边形 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5"/>
            <p:cNvSpPr/>
            <p:nvPr/>
          </p:nvSpPr>
          <p:spPr>
            <a:xfrm>
              <a:off x="1259632" y="1216298"/>
              <a:ext cx="936104" cy="2088232"/>
            </a:xfrm>
            <a:prstGeom prst="roundRect">
              <a:avLst>
                <a:gd name="adj" fmla="val 14632"/>
              </a:avLst>
            </a:prstGeom>
            <a:solidFill>
              <a:schemeClr val="accent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第一阶段</a:t>
              </a:r>
            </a:p>
          </p:txBody>
        </p:sp>
        <p:sp>
          <p:nvSpPr>
            <p:cNvPr id="8" name="文本框 16"/>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9"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0" name="椭圆 9"/>
          <p:cNvSpPr/>
          <p:nvPr/>
        </p:nvSpPr>
        <p:spPr>
          <a:xfrm>
            <a:off x="3655339" y="4064650"/>
            <a:ext cx="235292" cy="235292"/>
          </a:xfrm>
          <a:prstGeom prst="ellipse">
            <a:avLst/>
          </a:prstGeom>
          <a:solidFill>
            <a:schemeClr val="bg1"/>
          </a:solidFill>
          <a:ln w="38100">
            <a:solidFill>
              <a:schemeClr val="accent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085575" y="1131592"/>
            <a:ext cx="1333322" cy="2791051"/>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1259632" y="1216298"/>
              <a:ext cx="936104" cy="2088232"/>
            </a:xfrm>
            <a:prstGeom prst="roundRect">
              <a:avLst>
                <a:gd name="adj" fmla="val 14632"/>
              </a:avLst>
            </a:prstGeom>
            <a:solidFill>
              <a:schemeClr val="accent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3"/>
                  </a:solidFill>
                  <a:latin typeface="微软雅黑" panose="020B0503020204020204" pitchFamily="34" charset="-122"/>
                  <a:ea typeface="微软雅黑" panose="020B0503020204020204" pitchFamily="34" charset="-122"/>
                </a:rPr>
                <a:t>第二阶段</a:t>
              </a:r>
            </a:p>
          </p:txBody>
        </p:sp>
        <p:sp>
          <p:nvSpPr>
            <p:cNvPr id="15"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6"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7" name="椭圆 16"/>
          <p:cNvSpPr/>
          <p:nvPr/>
        </p:nvSpPr>
        <p:spPr>
          <a:xfrm>
            <a:off x="5413893" y="4064650"/>
            <a:ext cx="235292" cy="235292"/>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844129" y="1131592"/>
            <a:ext cx="1333322" cy="2791051"/>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圆角矩形 19"/>
            <p:cNvSpPr/>
            <p:nvPr/>
          </p:nvSpPr>
          <p:spPr>
            <a:xfrm>
              <a:off x="1259632" y="1216298"/>
              <a:ext cx="936104" cy="2088232"/>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第三阶段</a:t>
              </a:r>
            </a:p>
          </p:txBody>
        </p:sp>
        <p:sp>
          <p:nvSpPr>
            <p:cNvPr id="22"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24" name="椭圆 23"/>
          <p:cNvSpPr/>
          <p:nvPr/>
        </p:nvSpPr>
        <p:spPr>
          <a:xfrm>
            <a:off x="7172448" y="4064650"/>
            <a:ext cx="235292" cy="235292"/>
          </a:xfrm>
          <a:prstGeom prst="ellipse">
            <a:avLst/>
          </a:prstGeom>
          <a:solidFill>
            <a:schemeClr val="bg1"/>
          </a:solidFill>
          <a:ln w="38100">
            <a:solidFill>
              <a:schemeClr val="accent5"/>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602682" y="1131592"/>
            <a:ext cx="1333322" cy="2791051"/>
            <a:chOff x="1115616" y="1077584"/>
            <a:chExt cx="1224136"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圆角矩形 26"/>
            <p:cNvSpPr/>
            <p:nvPr/>
          </p:nvSpPr>
          <p:spPr>
            <a:xfrm>
              <a:off x="1259632" y="1216298"/>
              <a:ext cx="936104" cy="2088232"/>
            </a:xfrm>
            <a:prstGeom prst="roundRect">
              <a:avLst>
                <a:gd name="adj" fmla="val 14632"/>
              </a:avLst>
            </a:prstGeom>
            <a:solidFill>
              <a:schemeClr val="accent5"/>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第四阶段</a:t>
              </a:r>
            </a:p>
          </p:txBody>
        </p:sp>
        <p:sp>
          <p:nvSpPr>
            <p:cNvPr id="29"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7"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238696" y="1378879"/>
            <a:ext cx="751180" cy="75117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6" name="圆角矩形 5"/>
          <p:cNvSpPr/>
          <p:nvPr/>
        </p:nvSpPr>
        <p:spPr bwMode="auto">
          <a:xfrm>
            <a:off x="1259632" y="3287416"/>
            <a:ext cx="3168650" cy="1368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1373708" y="3876049"/>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8" name="圆角矩形 7"/>
          <p:cNvSpPr/>
          <p:nvPr/>
        </p:nvSpPr>
        <p:spPr bwMode="auto">
          <a:xfrm>
            <a:off x="1259632" y="1131592"/>
            <a:ext cx="3168650" cy="136683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1289236" y="1378879"/>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16" name="Half Frame 12"/>
          <p:cNvSpPr/>
          <p:nvPr/>
        </p:nvSpPr>
        <p:spPr>
          <a:xfrm rot="8097294">
            <a:off x="4573893" y="2527950"/>
            <a:ext cx="500039" cy="549505"/>
          </a:xfrm>
          <a:prstGeom prst="halfFrame">
            <a:avLst/>
          </a:prstGeom>
          <a:solidFill>
            <a:schemeClr val="tx1">
              <a:lumMod val="65000"/>
              <a:lumOff val="35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7" name="组合 26"/>
          <p:cNvGrpSpPr/>
          <p:nvPr/>
        </p:nvGrpSpPr>
        <p:grpSpPr>
          <a:xfrm>
            <a:off x="1907704" y="2195172"/>
            <a:ext cx="1800200" cy="574060"/>
            <a:chOff x="814328" y="3219334"/>
            <a:chExt cx="1356392" cy="432536"/>
          </a:xfrm>
        </p:grpSpPr>
        <p:grpSp>
          <p:nvGrpSpPr>
            <p:cNvPr id="28"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TextBox 28"/>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chemeClr val="accent2"/>
                  </a:solidFill>
                  <a:cs typeface="宋体" panose="02010600030101010101" pitchFamily="2" charset="-122"/>
                </a:rPr>
                <a:t>填加标题</a:t>
              </a:r>
              <a:endParaRPr lang="zh-CN" altLang="zh-CN" sz="1800" dirty="0">
                <a:solidFill>
                  <a:schemeClr val="accent2"/>
                </a:solidFill>
                <a:cs typeface="宋体" panose="02010600030101010101" pitchFamily="2" charset="-122"/>
              </a:endParaRPr>
            </a:p>
          </p:txBody>
        </p:sp>
      </p:grpSp>
      <p:grpSp>
        <p:nvGrpSpPr>
          <p:cNvPr id="36" name="组合 35"/>
          <p:cNvGrpSpPr/>
          <p:nvPr/>
        </p:nvGrpSpPr>
        <p:grpSpPr>
          <a:xfrm>
            <a:off x="1907704" y="3000384"/>
            <a:ext cx="1800200" cy="574060"/>
            <a:chOff x="814328" y="3219334"/>
            <a:chExt cx="1356392" cy="432536"/>
          </a:xfrm>
        </p:grpSpPr>
        <p:grpSp>
          <p:nvGrpSpPr>
            <p:cNvPr id="37" name="组合 3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8" name="TextBox 37"/>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chemeClr val="accent3"/>
                  </a:solidFill>
                  <a:cs typeface="宋体" panose="02010600030101010101" pitchFamily="2" charset="-122"/>
                </a:rPr>
                <a:t>填加标题</a:t>
              </a:r>
              <a:endParaRPr lang="zh-CN" altLang="zh-CN" sz="1800" dirty="0">
                <a:solidFill>
                  <a:schemeClr val="accent3"/>
                </a:solidFill>
                <a:cs typeface="宋体" panose="02010600030101010101" pitchFamily="2" charset="-122"/>
              </a:endParaRPr>
            </a:p>
          </p:txBody>
        </p:sp>
      </p:grpSp>
      <p:grpSp>
        <p:nvGrpSpPr>
          <p:cNvPr id="41" name="组合 40"/>
          <p:cNvGrpSpPr/>
          <p:nvPr/>
        </p:nvGrpSpPr>
        <p:grpSpPr>
          <a:xfrm>
            <a:off x="5633897" y="1793350"/>
            <a:ext cx="2036904" cy="203690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7196497" y="3238528"/>
            <a:ext cx="948608" cy="948606"/>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6118675" y="2397458"/>
            <a:ext cx="1045617" cy="86177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chemeClr val="accent5"/>
                </a:solidFill>
                <a:cs typeface="宋体" panose="02010600030101010101" pitchFamily="2" charset="-122"/>
              </a:rPr>
              <a:t>填加</a:t>
            </a:r>
            <a:endParaRPr lang="en-US" altLang="zh-CN" sz="2800" dirty="0">
              <a:solidFill>
                <a:schemeClr val="accent5"/>
              </a:solidFill>
              <a:cs typeface="宋体" panose="02010600030101010101" pitchFamily="2" charset="-122"/>
            </a:endParaRPr>
          </a:p>
          <a:p>
            <a:pPr lvl="0"/>
            <a:r>
              <a:rPr lang="zh-CN" altLang="en-US" sz="2800" dirty="0">
                <a:solidFill>
                  <a:schemeClr val="accent5"/>
                </a:solidFill>
                <a:cs typeface="宋体" panose="02010600030101010101" pitchFamily="2" charset="-122"/>
              </a:rPr>
              <a:t>标题</a:t>
            </a:r>
            <a:endParaRPr lang="zh-CN" altLang="zh-CN" sz="2800" dirty="0">
              <a:solidFill>
                <a:schemeClr val="accent5"/>
              </a:solidFill>
              <a:cs typeface="宋体" panose="02010600030101010101" pitchFamily="2"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p:tgtEl>
                                          <p:spTgt spid="8"/>
                                        </p:tgtEl>
                                        <p:attrNameLst>
                                          <p:attrName>ppt_y</p:attrName>
                                        </p:attrNameLst>
                                      </p:cBhvr>
                                      <p:tavLst>
                                        <p:tav tm="0">
                                          <p:val>
                                            <p:strVal val="#ppt_y+#ppt_h*1.125000"/>
                                          </p:val>
                                        </p:tav>
                                        <p:tav tm="100000">
                                          <p:val>
                                            <p:strVal val="#ppt_y"/>
                                          </p:val>
                                        </p:tav>
                                      </p:tavLst>
                                    </p:anim>
                                    <p:animEffect transition="in" filter="wipe(up)">
                                      <p:cBhvr>
                                        <p:cTn id="20" dur="750"/>
                                        <p:tgtEl>
                                          <p:spTgt spid="8"/>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p:tgtEl>
                                          <p:spTgt spid="6"/>
                                        </p:tgtEl>
                                        <p:attrNameLst>
                                          <p:attrName>ppt_y</p:attrName>
                                        </p:attrNameLst>
                                      </p:cBhvr>
                                      <p:tavLst>
                                        <p:tav tm="0">
                                          <p:val>
                                            <p:strVal val="#ppt_y-#ppt_h*1.125000"/>
                                          </p:val>
                                        </p:tav>
                                        <p:tav tm="100000">
                                          <p:val>
                                            <p:strVal val="#ppt_y"/>
                                          </p:val>
                                        </p:tav>
                                      </p:tavLst>
                                    </p:anim>
                                    <p:animEffect transition="in" filter="wipe(down)">
                                      <p:cBhvr>
                                        <p:cTn id="24" dur="750"/>
                                        <p:tgtEl>
                                          <p:spTgt spid="6"/>
                                        </p:tgtEl>
                                      </p:cBhvr>
                                    </p:animEffect>
                                  </p:childTnLst>
                                </p:cTn>
                              </p:par>
                            </p:childTnLst>
                          </p:cTn>
                        </p:par>
                        <p:par>
                          <p:cTn id="25" fill="hold">
                            <p:stCondLst>
                              <p:cond delay="2000"/>
                            </p:stCondLst>
                            <p:childTnLst>
                              <p:par>
                                <p:cTn id="26" presetID="12" presetClass="entr" presetSubtype="4"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par>
                                <p:cTn id="30" presetID="12" presetClass="entr" presetSubtype="4" fill="hold" grpId="0" nodeType="with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000"/>
                            </p:stCondLst>
                            <p:childTnLst>
                              <p:par>
                                <p:cTn id="39" presetID="53" presetClass="entr" presetSubtype="52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anim calcmode="lin" valueType="num">
                                      <p:cBhvr>
                                        <p:cTn id="50" dur="500" fill="hold"/>
                                        <p:tgtEl>
                                          <p:spTgt spid="50"/>
                                        </p:tgtEl>
                                        <p:attrNameLst>
                                          <p:attrName>ppt_x</p:attrName>
                                        </p:attrNameLst>
                                      </p:cBhvr>
                                      <p:tavLst>
                                        <p:tav tm="0">
                                          <p:val>
                                            <p:strVal val="#ppt_x"/>
                                          </p:val>
                                        </p:tav>
                                        <p:tav tm="100000">
                                          <p:val>
                                            <p:strVal val="#ppt_x"/>
                                          </p:val>
                                        </p:tav>
                                      </p:tavLst>
                                    </p:anim>
                                    <p:anim calcmode="lin" valueType="num">
                                      <p:cBhvr>
                                        <p:cTn id="51" dur="500" fill="hold"/>
                                        <p:tgtEl>
                                          <p:spTgt spid="5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anim calcmode="lin" valueType="num">
                                      <p:cBhvr>
                                        <p:cTn id="58" dur="500" fill="hold"/>
                                        <p:tgtEl>
                                          <p:spTgt spid="44"/>
                                        </p:tgtEl>
                                        <p:attrNameLst>
                                          <p:attrName>ppt_x</p:attrName>
                                        </p:attrNameLst>
                                      </p:cBhvr>
                                      <p:tavLst>
                                        <p:tav tm="0">
                                          <p:val>
                                            <p:fltVal val="0.5"/>
                                          </p:val>
                                        </p:tav>
                                        <p:tav tm="100000">
                                          <p:val>
                                            <p:strVal val="#ppt_x"/>
                                          </p:val>
                                        </p:tav>
                                      </p:tavLst>
                                    </p:anim>
                                    <p:anim calcmode="lin" valueType="num">
                                      <p:cBhvr>
                                        <p:cTn id="59" dur="500" fill="hold"/>
                                        <p:tgtEl>
                                          <p:spTgt spid="44"/>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53" presetClass="entr" presetSubtype="528"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fltVal val="0"/>
                                          </p:val>
                                        </p:tav>
                                        <p:tav tm="100000">
                                          <p:val>
                                            <p:strVal val="#ppt_w"/>
                                          </p:val>
                                        </p:tav>
                                      </p:tavLst>
                                    </p:anim>
                                    <p:anim calcmode="lin" valueType="num">
                                      <p:cBhvr>
                                        <p:cTn id="64" dur="500" fill="hold"/>
                                        <p:tgtEl>
                                          <p:spTgt spid="47"/>
                                        </p:tgtEl>
                                        <p:attrNameLst>
                                          <p:attrName>ppt_h</p:attrName>
                                        </p:attrNameLst>
                                      </p:cBhvr>
                                      <p:tavLst>
                                        <p:tav tm="0">
                                          <p:val>
                                            <p:fltVal val="0"/>
                                          </p:val>
                                        </p:tav>
                                        <p:tav tm="100000">
                                          <p:val>
                                            <p:strVal val="#ppt_h"/>
                                          </p:val>
                                        </p:tav>
                                      </p:tavLst>
                                    </p:anim>
                                    <p:animEffect transition="in" filter="fade">
                                      <p:cBhvr>
                                        <p:cTn id="65" dur="500"/>
                                        <p:tgtEl>
                                          <p:spTgt spid="47"/>
                                        </p:tgtEl>
                                      </p:cBhvr>
                                    </p:animEffect>
                                    <p:anim calcmode="lin" valueType="num">
                                      <p:cBhvr>
                                        <p:cTn id="66" dur="500" fill="hold"/>
                                        <p:tgtEl>
                                          <p:spTgt spid="47"/>
                                        </p:tgtEl>
                                        <p:attrNameLst>
                                          <p:attrName>ppt_x</p:attrName>
                                        </p:attrNameLst>
                                      </p:cBhvr>
                                      <p:tavLst>
                                        <p:tav tm="0">
                                          <p:val>
                                            <p:fltVal val="0.5"/>
                                          </p:val>
                                        </p:tav>
                                        <p:tav tm="100000">
                                          <p:val>
                                            <p:strVal val="#ppt_x"/>
                                          </p:val>
                                        </p:tav>
                                      </p:tavLst>
                                    </p:anim>
                                    <p:anim calcmode="lin" valueType="num">
                                      <p:cBhvr>
                                        <p:cTn id="67"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628189" y="1129586"/>
            <a:ext cx="4101695" cy="599235"/>
            <a:chOff x="3710491" y="1059582"/>
            <a:chExt cx="4101695" cy="599235"/>
          </a:xfrm>
        </p:grpSpPr>
        <p:grpSp>
          <p:nvGrpSpPr>
            <p:cNvPr id="45" name="组合 44"/>
            <p:cNvGrpSpPr/>
            <p:nvPr/>
          </p:nvGrpSpPr>
          <p:grpSpPr>
            <a:xfrm>
              <a:off x="3710491" y="1059582"/>
              <a:ext cx="4101695" cy="599235"/>
              <a:chOff x="4139952" y="1170041"/>
              <a:chExt cx="3672408" cy="536519"/>
            </a:xfrm>
          </p:grpSpPr>
          <p:sp>
            <p:nvSpPr>
              <p:cNvPr id="47" name="圆角矩形 46"/>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246444" y="1253634"/>
                <a:ext cx="449515" cy="358234"/>
              </a:xfrm>
              <a:prstGeom prst="rect">
                <a:avLst/>
              </a:prstGeom>
              <a:noFill/>
            </p:spPr>
            <p:txBody>
              <a:bodyPr wrap="none" rtlCol="0">
                <a:spAutoFit/>
              </a:bodyPr>
              <a:lstStyle/>
              <a:p>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6" name="TextBox 45"/>
            <p:cNvSpPr txBox="1"/>
            <p:nvPr/>
          </p:nvSpPr>
          <p:spPr>
            <a:xfrm>
              <a:off x="5047052" y="1187322"/>
              <a:ext cx="2031325"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公司简介及团队介绍</a:t>
              </a:r>
            </a:p>
          </p:txBody>
        </p:sp>
      </p:grpSp>
      <p:grpSp>
        <p:nvGrpSpPr>
          <p:cNvPr id="50" name="组合 49"/>
          <p:cNvGrpSpPr/>
          <p:nvPr/>
        </p:nvGrpSpPr>
        <p:grpSpPr>
          <a:xfrm>
            <a:off x="3638661" y="2699651"/>
            <a:ext cx="4101695" cy="599235"/>
            <a:chOff x="3720963" y="2324915"/>
            <a:chExt cx="4101695" cy="599235"/>
          </a:xfrm>
        </p:grpSpPr>
        <p:grpSp>
          <p:nvGrpSpPr>
            <p:cNvPr id="51" name="组合 50"/>
            <p:cNvGrpSpPr/>
            <p:nvPr/>
          </p:nvGrpSpPr>
          <p:grpSpPr>
            <a:xfrm>
              <a:off x="3720963" y="2324915"/>
              <a:ext cx="4101695" cy="599235"/>
              <a:chOff x="4139952" y="1170041"/>
              <a:chExt cx="3672408" cy="536519"/>
            </a:xfrm>
          </p:grpSpPr>
          <p:sp>
            <p:nvSpPr>
              <p:cNvPr id="53" name="圆角矩形 52"/>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4"/>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246444" y="1253634"/>
                <a:ext cx="449515" cy="358234"/>
              </a:xfrm>
              <a:prstGeom prst="rect">
                <a:avLst/>
              </a:prstGeom>
              <a:noFill/>
            </p:spPr>
            <p:txBody>
              <a:bodyPr wrap="none" rtlCol="0">
                <a:spAutoFit/>
              </a:bodyPr>
              <a:lstStyle/>
              <a:p>
                <a:r>
                  <a:rPr lang="en-US" altLang="zh-CN" sz="2000" b="1" dirty="0">
                    <a:solidFill>
                      <a:schemeClr val="accent4"/>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4"/>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2" name="TextBox 51"/>
            <p:cNvSpPr txBox="1"/>
            <p:nvPr/>
          </p:nvSpPr>
          <p:spPr>
            <a:xfrm>
              <a:off x="5052944" y="2459745"/>
              <a:ext cx="2031325"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单击此处添加标题三</a:t>
              </a:r>
            </a:p>
          </p:txBody>
        </p:sp>
      </p:grpSp>
      <p:grpSp>
        <p:nvGrpSpPr>
          <p:cNvPr id="56" name="组合 55"/>
          <p:cNvGrpSpPr/>
          <p:nvPr/>
        </p:nvGrpSpPr>
        <p:grpSpPr>
          <a:xfrm>
            <a:off x="3628189" y="3484685"/>
            <a:ext cx="4101695" cy="599235"/>
            <a:chOff x="3710491" y="3590249"/>
            <a:chExt cx="4101695" cy="599235"/>
          </a:xfrm>
        </p:grpSpPr>
        <p:grpSp>
          <p:nvGrpSpPr>
            <p:cNvPr id="57" name="组合 56"/>
            <p:cNvGrpSpPr/>
            <p:nvPr/>
          </p:nvGrpSpPr>
          <p:grpSpPr>
            <a:xfrm>
              <a:off x="3710491" y="3590249"/>
              <a:ext cx="4101695" cy="599235"/>
              <a:chOff x="4139952" y="1170041"/>
              <a:chExt cx="3672408" cy="536519"/>
            </a:xfrm>
          </p:grpSpPr>
          <p:sp>
            <p:nvSpPr>
              <p:cNvPr id="59" name="圆角矩形 58"/>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4246444" y="1253634"/>
                <a:ext cx="449515" cy="358234"/>
              </a:xfrm>
              <a:prstGeom prst="rect">
                <a:avLst/>
              </a:prstGeom>
              <a:noFill/>
            </p:spPr>
            <p:txBody>
              <a:bodyPr wrap="none" rtlCol="0">
                <a:spAutoFit/>
              </a:bodyPr>
              <a:lstStyle/>
              <a:p>
                <a:r>
                  <a:rPr lang="en-US" altLang="zh-CN"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8" name="TextBox 57"/>
            <p:cNvSpPr txBox="1"/>
            <p:nvPr/>
          </p:nvSpPr>
          <p:spPr>
            <a:xfrm>
              <a:off x="5052944" y="3731087"/>
              <a:ext cx="2031325"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单击此处添加标题四</a:t>
              </a:r>
            </a:p>
          </p:txBody>
        </p:sp>
      </p:grpSp>
      <p:grpSp>
        <p:nvGrpSpPr>
          <p:cNvPr id="62" name="组合 61"/>
          <p:cNvGrpSpPr/>
          <p:nvPr/>
        </p:nvGrpSpPr>
        <p:grpSpPr>
          <a:xfrm>
            <a:off x="3628189" y="1914617"/>
            <a:ext cx="4101695" cy="599235"/>
            <a:chOff x="3710491" y="1059582"/>
            <a:chExt cx="4101695" cy="599235"/>
          </a:xfrm>
        </p:grpSpPr>
        <p:grpSp>
          <p:nvGrpSpPr>
            <p:cNvPr id="63" name="组合 62"/>
            <p:cNvGrpSpPr/>
            <p:nvPr/>
          </p:nvGrpSpPr>
          <p:grpSpPr>
            <a:xfrm>
              <a:off x="3710491" y="1059582"/>
              <a:ext cx="4101695" cy="599235"/>
              <a:chOff x="4139952" y="1170041"/>
              <a:chExt cx="3672408" cy="536519"/>
            </a:xfrm>
          </p:grpSpPr>
          <p:sp>
            <p:nvSpPr>
              <p:cNvPr id="65" name="圆角矩形 64"/>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3"/>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4246444" y="1253634"/>
                <a:ext cx="449515" cy="358234"/>
              </a:xfrm>
              <a:prstGeom prst="rect">
                <a:avLst/>
              </a:prstGeom>
              <a:noFill/>
            </p:spPr>
            <p:txBody>
              <a:bodyPr wrap="none" rtlCol="0">
                <a:spAutoFit/>
              </a:bodyPr>
              <a:lstStyle/>
              <a:p>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4" name="TextBox 63"/>
            <p:cNvSpPr txBox="1"/>
            <p:nvPr/>
          </p:nvSpPr>
          <p:spPr>
            <a:xfrm>
              <a:off x="5047052" y="1187322"/>
              <a:ext cx="2031325"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单击此处添加标题二</a:t>
              </a:r>
            </a:p>
          </p:txBody>
        </p:sp>
      </p:grpSp>
      <p:grpSp>
        <p:nvGrpSpPr>
          <p:cNvPr id="68" name="组合 67"/>
          <p:cNvGrpSpPr/>
          <p:nvPr/>
        </p:nvGrpSpPr>
        <p:grpSpPr>
          <a:xfrm>
            <a:off x="1302305" y="2020643"/>
            <a:ext cx="1197175" cy="119717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70"/>
          <p:cNvSpPr txBox="1"/>
          <p:nvPr/>
        </p:nvSpPr>
        <p:spPr>
          <a:xfrm>
            <a:off x="1259632" y="2401471"/>
            <a:ext cx="1257356" cy="430887"/>
          </a:xfrm>
          <a:prstGeom prst="rect">
            <a:avLst/>
          </a:prstGeom>
          <a:noFill/>
        </p:spPr>
        <p:txBody>
          <a:bodyPr wrap="square" lIns="0" tIns="0" rIns="0" bIns="0"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目录</a:t>
            </a:r>
          </a:p>
        </p:txBody>
      </p:sp>
      <p:sp>
        <p:nvSpPr>
          <p:cNvPr id="72" name="Freeform 5"/>
          <p:cNvSpPr/>
          <p:nvPr/>
        </p:nvSpPr>
        <p:spPr bwMode="auto">
          <a:xfrm>
            <a:off x="2699792" y="1130176"/>
            <a:ext cx="651442" cy="295374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anim calcmode="lin" valueType="num">
                                      <p:cBhvr>
                                        <p:cTn id="10" dur="500" fill="hold"/>
                                        <p:tgtEl>
                                          <p:spTgt spid="68"/>
                                        </p:tgtEl>
                                        <p:attrNameLst>
                                          <p:attrName>ppt_x</p:attrName>
                                        </p:attrNameLst>
                                      </p:cBhvr>
                                      <p:tavLst>
                                        <p:tav tm="0">
                                          <p:val>
                                            <p:fltVal val="0.5"/>
                                          </p:val>
                                        </p:tav>
                                        <p:tav tm="100000">
                                          <p:val>
                                            <p:strVal val="#ppt_x"/>
                                          </p:val>
                                        </p:tav>
                                      </p:tavLst>
                                    </p:anim>
                                    <p:anim calcmode="lin" valueType="num">
                                      <p:cBhvr>
                                        <p:cTn id="11" dur="500" fill="hold"/>
                                        <p:tgtEl>
                                          <p:spTgt spid="6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anim calcmode="lin" valueType="num">
                                      <p:cBhvr>
                                        <p:cTn id="16" dur="500" fill="hold"/>
                                        <p:tgtEl>
                                          <p:spTgt spid="71"/>
                                        </p:tgtEl>
                                        <p:attrNameLst>
                                          <p:attrName>ppt_x</p:attrName>
                                        </p:attrNameLst>
                                      </p:cBhvr>
                                      <p:tavLst>
                                        <p:tav tm="0">
                                          <p:val>
                                            <p:strVal val="#ppt_x"/>
                                          </p:val>
                                        </p:tav>
                                        <p:tav tm="100000">
                                          <p:val>
                                            <p:strVal val="#ppt_x"/>
                                          </p:val>
                                        </p:tav>
                                      </p:tavLst>
                                    </p:anim>
                                    <p:anim calcmode="lin" valueType="num">
                                      <p:cBhvr>
                                        <p:cTn id="17" dur="5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p:tgtEl>
                                          <p:spTgt spid="43"/>
                                        </p:tgtEl>
                                        <p:attrNameLst>
                                          <p:attrName>ppt_x</p:attrName>
                                        </p:attrNameLst>
                                      </p:cBhvr>
                                      <p:tavLst>
                                        <p:tav tm="0">
                                          <p:val>
                                            <p:strVal val="#ppt_x-#ppt_w*1.125000"/>
                                          </p:val>
                                        </p:tav>
                                        <p:tav tm="100000">
                                          <p:val>
                                            <p:strVal val="#ppt_x"/>
                                          </p:val>
                                        </p:tav>
                                      </p:tavLst>
                                    </p:anim>
                                    <p:animEffect transition="in" filter="wipe(right)">
                                      <p:cBhvr>
                                        <p:cTn id="26" dur="500"/>
                                        <p:tgtEl>
                                          <p:spTgt spid="43"/>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p:tgtEl>
                                          <p:spTgt spid="62"/>
                                        </p:tgtEl>
                                        <p:attrNameLst>
                                          <p:attrName>ppt_x</p:attrName>
                                        </p:attrNameLst>
                                      </p:cBhvr>
                                      <p:tavLst>
                                        <p:tav tm="0">
                                          <p:val>
                                            <p:strVal val="#ppt_x-#ppt_w*1.125000"/>
                                          </p:val>
                                        </p:tav>
                                        <p:tav tm="100000">
                                          <p:val>
                                            <p:strVal val="#ppt_x"/>
                                          </p:val>
                                        </p:tav>
                                      </p:tavLst>
                                    </p:anim>
                                    <p:animEffect transition="in" filter="wipe(right)">
                                      <p:cBhvr>
                                        <p:cTn id="31" dur="500"/>
                                        <p:tgtEl>
                                          <p:spTgt spid="62"/>
                                        </p:tgtEl>
                                      </p:cBhvr>
                                    </p:animEffect>
                                  </p:childTnLst>
                                </p:cTn>
                              </p:par>
                              <p:par>
                                <p:cTn id="32" presetID="12" presetClass="entr" presetSubtype="8" fill="hold" nodeType="withEffect">
                                  <p:stCondLst>
                                    <p:cond delay="60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p:tgtEl>
                                          <p:spTgt spid="50"/>
                                        </p:tgtEl>
                                        <p:attrNameLst>
                                          <p:attrName>ppt_x</p:attrName>
                                        </p:attrNameLst>
                                      </p:cBhvr>
                                      <p:tavLst>
                                        <p:tav tm="0">
                                          <p:val>
                                            <p:strVal val="#ppt_x-#ppt_w*1.125000"/>
                                          </p:val>
                                        </p:tav>
                                        <p:tav tm="100000">
                                          <p:val>
                                            <p:strVal val="#ppt_x"/>
                                          </p:val>
                                        </p:tav>
                                      </p:tavLst>
                                    </p:anim>
                                    <p:animEffect transition="in" filter="wipe(right)">
                                      <p:cBhvr>
                                        <p:cTn id="35" dur="500"/>
                                        <p:tgtEl>
                                          <p:spTgt spid="50"/>
                                        </p:tgtEl>
                                      </p:cBhvr>
                                    </p:animEffect>
                                  </p:childTnLst>
                                </p:cTn>
                              </p:par>
                              <p:par>
                                <p:cTn id="36" presetID="12" presetClass="entr" presetSubtype="8" fill="hold" nodeType="withEffect">
                                  <p:stCondLst>
                                    <p:cond delay="110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500"/>
                                        <p:tgtEl>
                                          <p:spTgt spid="56"/>
                                        </p:tgtEl>
                                        <p:attrNameLst>
                                          <p:attrName>ppt_x</p:attrName>
                                        </p:attrNameLst>
                                      </p:cBhvr>
                                      <p:tavLst>
                                        <p:tav tm="0">
                                          <p:val>
                                            <p:strVal val="#ppt_x-#ppt_w*1.125000"/>
                                          </p:val>
                                        </p:tav>
                                        <p:tav tm="100000">
                                          <p:val>
                                            <p:strVal val="#ppt_x"/>
                                          </p:val>
                                        </p:tav>
                                      </p:tavLst>
                                    </p:anim>
                                    <p:animEffect transition="in" filter="wipe(right)">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20375909">
            <a:off x="3317087" y="2679650"/>
            <a:ext cx="2205453" cy="1739611"/>
          </a:xfrm>
          <a:prstGeom prst="ellipse">
            <a:avLst/>
          </a:prstGeom>
          <a:solidFill>
            <a:schemeClr val="tx1">
              <a:alpha val="41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椭圆 2"/>
          <p:cNvSpPr/>
          <p:nvPr/>
        </p:nvSpPr>
        <p:spPr>
          <a:xfrm>
            <a:off x="5557224" y="2377126"/>
            <a:ext cx="2255136" cy="1778800"/>
          </a:xfrm>
          <a:prstGeom prst="ellipse">
            <a:avLst/>
          </a:prstGeom>
          <a:solidFill>
            <a:schemeClr val="tx1">
              <a:alpha val="41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1" name="组合 50"/>
          <p:cNvGrpSpPr/>
          <p:nvPr/>
        </p:nvGrpSpPr>
        <p:grpSpPr>
          <a:xfrm>
            <a:off x="4675298" y="1078929"/>
            <a:ext cx="2982802" cy="2982802"/>
            <a:chOff x="1403648" y="1115468"/>
            <a:chExt cx="1294414" cy="1294414"/>
          </a:xfrm>
        </p:grpSpPr>
        <p:sp>
          <p:nvSpPr>
            <p:cNvPr id="52" name="椭圆 51"/>
            <p:cNvSpPr/>
            <p:nvPr/>
          </p:nvSpPr>
          <p:spPr>
            <a:xfrm>
              <a:off x="1539485" y="1259632"/>
              <a:ext cx="1022740" cy="1022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55" name="同心圆 5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56" name="同心圆 5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1687876" y="1565684"/>
              <a:ext cx="725958" cy="414043"/>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p>
          </p:txBody>
        </p:sp>
      </p:grpSp>
      <p:grpSp>
        <p:nvGrpSpPr>
          <p:cNvPr id="20" name="组合 19"/>
          <p:cNvGrpSpPr/>
          <p:nvPr/>
        </p:nvGrpSpPr>
        <p:grpSpPr>
          <a:xfrm>
            <a:off x="3138609" y="2355726"/>
            <a:ext cx="2009455" cy="2009455"/>
            <a:chOff x="2956024" y="2454101"/>
            <a:chExt cx="2009455" cy="2009455"/>
          </a:xfrm>
        </p:grpSpPr>
        <p:grpSp>
          <p:nvGrpSpPr>
            <p:cNvPr id="21" name="组合 20"/>
            <p:cNvGrpSpPr/>
            <p:nvPr/>
          </p:nvGrpSpPr>
          <p:grpSpPr>
            <a:xfrm>
              <a:off x="2956024" y="2454101"/>
              <a:ext cx="2009455" cy="2009455"/>
              <a:chOff x="56271" y="2371006"/>
              <a:chExt cx="3888432" cy="3888432"/>
            </a:xfrm>
          </p:grpSpPr>
          <p:sp>
            <p:nvSpPr>
              <p:cNvPr id="24" name="椭圆 23"/>
              <p:cNvSpPr/>
              <p:nvPr/>
            </p:nvSpPr>
            <p:spPr>
              <a:xfrm>
                <a:off x="56271" y="2371006"/>
                <a:ext cx="3888432" cy="3888432"/>
              </a:xfrm>
              <a:prstGeom prst="ellipse">
                <a:avLst/>
              </a:prstGeom>
              <a:solidFill>
                <a:sysClr val="window" lastClr="FFFFFF">
                  <a:lumMod val="95000"/>
                </a:sysClr>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椭圆 24"/>
              <p:cNvSpPr/>
              <p:nvPr/>
            </p:nvSpPr>
            <p:spPr>
              <a:xfrm>
                <a:off x="366749" y="2703927"/>
                <a:ext cx="3237436" cy="3237436"/>
              </a:xfrm>
              <a:prstGeom prst="ellipse">
                <a:avLst/>
              </a:prstGeom>
              <a:solidFill>
                <a:schemeClr val="accent3"/>
              </a:solidFill>
              <a:ln w="25400" cap="flat" cmpd="sng" algn="ctr">
                <a:noFill/>
                <a:prstDash val="solid"/>
              </a:ln>
              <a:effectLst>
                <a:innerShdw blurRad="304800" dist="152400" dir="13500000">
                  <a:prstClr val="black">
                    <a:alpha val="3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628032" y="2855431"/>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23" name="TextBox 42"/>
            <p:cNvSpPr txBox="1"/>
            <p:nvPr/>
          </p:nvSpPr>
          <p:spPr>
            <a:xfrm>
              <a:off x="3231118" y="3328606"/>
              <a:ext cx="1467707" cy="707886"/>
            </a:xfrm>
            <a:prstGeom prst="rect">
              <a:avLst/>
            </a:prstGeom>
            <a:noFill/>
          </p:spPr>
          <p:txBody>
            <a:bodyPr wrap="square"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sp>
        <p:nvSpPr>
          <p:cNvPr id="26" name="TextBox 25"/>
          <p:cNvSpPr txBox="1"/>
          <p:nvPr/>
        </p:nvSpPr>
        <p:spPr>
          <a:xfrm>
            <a:off x="1563032" y="1342563"/>
            <a:ext cx="3008968" cy="852541"/>
          </a:xfrm>
          <a:prstGeom prst="rect">
            <a:avLst/>
          </a:prstGeom>
          <a:noFill/>
        </p:spPr>
        <p:txBody>
          <a:bodyPr wrap="square" rtlCol="0">
            <a:spAutoFit/>
          </a:bodyPr>
          <a:lstStyle/>
          <a:p>
            <a:pPr lvl="0">
              <a:lnSpc>
                <a:spcPct val="130000"/>
              </a:lnSpc>
            </a:pPr>
            <a:r>
              <a:rPr lang="zh-CN" altLang="en-US" sz="1600" b="1" kern="0" dirty="0">
                <a:solidFill>
                  <a:schemeClr val="accent2"/>
                </a:solidFill>
                <a:latin typeface="微软雅黑" panose="020B0503020204020204" pitchFamily="34" charset="-122"/>
                <a:ea typeface="微软雅黑" panose="020B0503020204020204" pitchFamily="34" charset="-122"/>
              </a:rPr>
              <a:t>单击填加标题</a:t>
            </a:r>
            <a:endParaRPr lang="en-US" altLang="zh-CN" sz="1600" b="1" kern="0" dirty="0">
              <a:solidFill>
                <a:schemeClr val="accent2"/>
              </a:solidFill>
              <a:latin typeface="微软雅黑" panose="020B0503020204020204" pitchFamily="34" charset="-122"/>
              <a:ea typeface="微软雅黑" panose="020B0503020204020204" pitchFamily="34" charset="-122"/>
            </a:endParaRP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a:t>
            </a: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a:t>
            </a:r>
          </a:p>
        </p:txBody>
      </p:sp>
      <p:sp>
        <p:nvSpPr>
          <p:cNvPr id="33" name="TextBox 3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6"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37" name="组合 36"/>
          <p:cNvGrpSpPr/>
          <p:nvPr/>
        </p:nvGrpSpPr>
        <p:grpSpPr>
          <a:xfrm>
            <a:off x="1479133" y="3188679"/>
            <a:ext cx="1284820" cy="1284820"/>
            <a:chOff x="5760133" y="2274196"/>
            <a:chExt cx="1284820" cy="1284820"/>
          </a:xfrm>
        </p:grpSpPr>
        <p:sp>
          <p:nvSpPr>
            <p:cNvPr id="38" name="椭圆 37"/>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5839094" y="2359019"/>
              <a:ext cx="1117070" cy="1117070"/>
            </a:xfrm>
            <a:prstGeom prst="ellipse">
              <a:avLst/>
            </a:prstGeom>
            <a:solidFill>
              <a:schemeClr val="accent2"/>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flipH="1">
              <a:off x="6101415" y="2634973"/>
              <a:ext cx="631932" cy="5847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a:ln>
                    <a:noFill/>
                  </a:ln>
                  <a:effectLst/>
                  <a:uLnTx/>
                  <a:uFillTx/>
                  <a:latin typeface="微软雅黑" panose="020B0503020204020204" pitchFamily="34" charset="-122"/>
                </a:rPr>
                <a:t>添加</a:t>
              </a:r>
              <a:endParaRPr kumimoji="0" lang="en-US" altLang="zh-CN" sz="1600" b="1" i="0" u="none" strike="noStrike" kern="0" normalizeH="0" baseline="0" noProof="0" dirty="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grpSp>
        <p:nvGrpSpPr>
          <p:cNvPr id="41" name="组合 40"/>
          <p:cNvGrpSpPr/>
          <p:nvPr/>
        </p:nvGrpSpPr>
        <p:grpSpPr>
          <a:xfrm>
            <a:off x="7138669" y="3057858"/>
            <a:ext cx="1284820" cy="1284820"/>
            <a:chOff x="5760133" y="2274196"/>
            <a:chExt cx="1284820" cy="1284820"/>
          </a:xfrm>
        </p:grpSpPr>
        <p:sp>
          <p:nvSpPr>
            <p:cNvPr id="42" name="椭圆 41"/>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3" name="椭圆 42"/>
            <p:cNvSpPr/>
            <p:nvPr/>
          </p:nvSpPr>
          <p:spPr>
            <a:xfrm>
              <a:off x="5872516" y="2392441"/>
              <a:ext cx="1050226" cy="1050226"/>
            </a:xfrm>
            <a:prstGeom prst="ellipse">
              <a:avLst/>
            </a:prstGeom>
            <a:solidFill>
              <a:schemeClr val="accent5"/>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flipH="1">
              <a:off x="6101415" y="2634973"/>
              <a:ext cx="631932" cy="5847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a:ln>
                    <a:noFill/>
                  </a:ln>
                  <a:effectLst/>
                  <a:uLnTx/>
                  <a:uFillTx/>
                  <a:latin typeface="微软雅黑" panose="020B0503020204020204" pitchFamily="34" charset="-122"/>
                </a:rPr>
                <a:t>添加</a:t>
              </a:r>
              <a:endParaRPr kumimoji="0" lang="en-US" altLang="zh-CN" sz="1600" b="1" i="0" u="none" strike="noStrike" kern="0" normalizeH="0" baseline="0" noProof="0" dirty="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par>
                                <p:cTn id="32" presetID="10" presetClass="entr" presetSubtype="0" fill="hold" grpId="0" nodeType="withEffect">
                                  <p:stCondLst>
                                    <p:cond delay="70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9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C:\Users\User\Desktop\Espadka\Icons\businessman52.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15616" y="967897"/>
            <a:ext cx="2783566" cy="2776680"/>
          </a:xfrm>
          <a:prstGeom prst="rect">
            <a:avLst/>
          </a:prstGeom>
          <a:noFill/>
          <a:effectLst>
            <a:innerShdw blurRad="1270000" dist="2540000">
              <a:srgbClr val="CC3333"/>
            </a:innerShdw>
          </a:effectLst>
          <a:extLst>
            <a:ext uri="{909E8E84-426E-40DD-AFC4-6F175D3DCCD1}">
              <a14:hiddenFill xmlns:a14="http://schemas.microsoft.com/office/drawing/2010/main">
                <a:solidFill>
                  <a:srgbClr val="FFFFFF"/>
                </a:solidFill>
              </a14:hiddenFill>
            </a:ext>
          </a:extLst>
        </p:spPr>
      </p:pic>
      <p:pic>
        <p:nvPicPr>
          <p:cNvPr id="64" name="Picture 4" descr="C:\Users\User\Desktop\Espadka\Icons\hierarchical.png"/>
          <p:cNvPicPr>
            <a:picLocks noChangeAspect="1" noChangeArrowheads="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61000" contrast="59000"/>
                    </a14:imgEffect>
                    <a14:imgEffect>
                      <a14:colorTemperature colorTemp="3750"/>
                    </a14:imgEffect>
                  </a14:imgLayer>
                </a14:imgProps>
              </a:ext>
              <a:ext uri="{28A0092B-C50C-407E-A947-70E740481C1C}">
                <a14:useLocalDpi xmlns:a14="http://schemas.microsoft.com/office/drawing/2010/main" val="0"/>
              </a:ext>
            </a:extLst>
          </a:blip>
          <a:srcRect/>
          <a:stretch>
            <a:fillRect/>
          </a:stretch>
        </p:blipFill>
        <p:spPr bwMode="auto">
          <a:xfrm>
            <a:off x="5647427" y="1379327"/>
            <a:ext cx="2034151" cy="1953819"/>
          </a:xfrm>
          <a:prstGeom prst="rect">
            <a:avLst/>
          </a:prstGeom>
          <a:noFill/>
          <a:effectLst>
            <a:innerShdw blurRad="1270000" dist="2540000">
              <a:srgbClr val="FF9D33"/>
            </a:innerShdw>
          </a:effectLst>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309474" y="3480995"/>
            <a:ext cx="2517700" cy="531016"/>
          </a:xfrm>
          <a:prstGeom prst="rect">
            <a:avLst/>
          </a:prstGeom>
          <a:noFill/>
        </p:spPr>
        <p:txBody>
          <a:bodyPr wrap="square" lIns="68681" tIns="34340" rIns="68681" bIns="34340" rtlCol="0">
            <a:spAutoFit/>
          </a:bodyPr>
          <a:lstStyle/>
          <a:p>
            <a:pPr algn="ctr"/>
            <a:r>
              <a:rPr lang="zh-CN" altLang="en-US" sz="3000" b="1" dirty="0">
                <a:solidFill>
                  <a:schemeClr val="tx1">
                    <a:lumMod val="75000"/>
                    <a:lumOff val="25000"/>
                  </a:schemeClr>
                </a:solidFill>
                <a:latin typeface="微软雅黑" panose="020B0503020204020204" pitchFamily="34" charset="-122"/>
                <a:ea typeface="微软雅黑" panose="020B0503020204020204" pitchFamily="34" charset="-122"/>
                <a:cs typeface="Open Sans Condensed" pitchFamily="34" charset="0"/>
              </a:rPr>
              <a:t>产品推广</a:t>
            </a:r>
            <a:endParaRPr lang="en-US" sz="3000" b="1" dirty="0">
              <a:solidFill>
                <a:schemeClr val="tx1">
                  <a:lumMod val="75000"/>
                  <a:lumOff val="25000"/>
                </a:schemeClr>
              </a:solidFill>
              <a:latin typeface="微软雅黑" panose="020B0503020204020204" pitchFamily="34" charset="-122"/>
              <a:ea typeface="微软雅黑" panose="020B0503020204020204" pitchFamily="34" charset="-122"/>
              <a:cs typeface="Open Sans Condensed" pitchFamily="34" charset="0"/>
            </a:endParaRPr>
          </a:p>
        </p:txBody>
      </p:sp>
      <p:sp>
        <p:nvSpPr>
          <p:cNvPr id="66" name="TextBox 65"/>
          <p:cNvSpPr txBox="1"/>
          <p:nvPr/>
        </p:nvSpPr>
        <p:spPr>
          <a:xfrm>
            <a:off x="5156599" y="3480995"/>
            <a:ext cx="3015805" cy="531016"/>
          </a:xfrm>
          <a:prstGeom prst="rect">
            <a:avLst/>
          </a:prstGeom>
          <a:noFill/>
        </p:spPr>
        <p:txBody>
          <a:bodyPr wrap="square" lIns="68681" tIns="34340" rIns="68681" bIns="34340" rtlCol="0">
            <a:spAutoFit/>
          </a:bodyPr>
          <a:lstStyle/>
          <a:p>
            <a:pPr algn="ctr"/>
            <a:r>
              <a:rPr lang="zh-CN" altLang="en-US" sz="3000" b="1" dirty="0">
                <a:solidFill>
                  <a:schemeClr val="tx1">
                    <a:lumMod val="75000"/>
                    <a:lumOff val="25000"/>
                  </a:schemeClr>
                </a:solidFill>
                <a:latin typeface="微软雅黑" panose="020B0503020204020204" pitchFamily="34" charset="-122"/>
                <a:ea typeface="微软雅黑" panose="020B0503020204020204" pitchFamily="34" charset="-122"/>
                <a:cs typeface="Open Sans Condensed" pitchFamily="34" charset="0"/>
              </a:rPr>
              <a:t>客户资源挖掘</a:t>
            </a:r>
            <a:endParaRPr lang="en-US" sz="3000" b="1" dirty="0">
              <a:solidFill>
                <a:schemeClr val="tx1">
                  <a:lumMod val="75000"/>
                  <a:lumOff val="25000"/>
                </a:schemeClr>
              </a:solidFill>
              <a:latin typeface="微软雅黑" panose="020B0503020204020204" pitchFamily="34" charset="-122"/>
              <a:ea typeface="微软雅黑" panose="020B0503020204020204" pitchFamily="34" charset="-122"/>
              <a:cs typeface="Open Sans Condensed" pitchFamily="34" charset="0"/>
            </a:endParaRPr>
          </a:p>
        </p:txBody>
      </p:sp>
      <p:sp>
        <p:nvSpPr>
          <p:cNvPr id="68" name="TextBox 6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市场策略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9" name="Image 12" descr="Divider Right.png"/>
          <p:cNvPicPr>
            <a:picLocks noChangeAspect="1"/>
          </p:cNvPicPr>
          <p:nvPr/>
        </p:nvPicPr>
        <p:blipFill>
          <a:blip r:embed="rId6"/>
          <a:stretch>
            <a:fillRect/>
          </a:stretch>
        </p:blipFill>
        <p:spPr>
          <a:xfrm flipH="1">
            <a:off x="2267744" y="457546"/>
            <a:ext cx="1523362" cy="52721"/>
          </a:xfrm>
          <a:prstGeom prst="rect">
            <a:avLst/>
          </a:prstGeom>
        </p:spPr>
      </p:pic>
      <p:sp>
        <p:nvSpPr>
          <p:cNvPr id="70"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71" name="Image 12" descr="Divider Right.png"/>
          <p:cNvPicPr>
            <a:picLocks noChangeAspect="1"/>
          </p:cNvPicPr>
          <p:nvPr/>
        </p:nvPicPr>
        <p:blipFill>
          <a:blip r:embed="rId6"/>
          <a:stretch>
            <a:fillRect/>
          </a:stretch>
        </p:blipFill>
        <p:spPr>
          <a:xfrm rot="10800000" flipH="1">
            <a:off x="5292080" y="457546"/>
            <a:ext cx="1523362" cy="52721"/>
          </a:xfrm>
          <a:prstGeom prst="rect">
            <a:avLst/>
          </a:prstGeom>
        </p:spPr>
      </p:pic>
      <p:sp>
        <p:nvSpPr>
          <p:cNvPr id="72" name="TextBox 71"/>
          <p:cNvSpPr txBox="1"/>
          <p:nvPr/>
        </p:nvSpPr>
        <p:spPr>
          <a:xfrm>
            <a:off x="3890708" y="1419622"/>
            <a:ext cx="1257356" cy="2123658"/>
          </a:xfrm>
          <a:prstGeom prst="rect">
            <a:avLst/>
          </a:prstGeom>
          <a:noFill/>
        </p:spPr>
        <p:txBody>
          <a:bodyPr wrap="square" lIns="0" tIns="0" rIns="0" bIns="0" rtlCol="0">
            <a:spAutoFit/>
          </a:bodyPr>
          <a:lstStyle/>
          <a:p>
            <a:pPr algn="ctr"/>
            <a:r>
              <a:rPr lang="en-US" altLang="zh-CN" sz="13800" b="1" dirty="0">
                <a:solidFill>
                  <a:schemeClr val="accent2"/>
                </a:solidFill>
                <a:latin typeface="微软雅黑" panose="020B0503020204020204" pitchFamily="34" charset="-122"/>
                <a:ea typeface="微软雅黑" panose="020B0503020204020204" pitchFamily="34" charset="-122"/>
              </a:rPr>
              <a:t>+</a:t>
            </a:r>
            <a:endParaRPr lang="zh-CN" altLang="en-US" sz="138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anim calcmode="lin" valueType="num">
                                      <p:cBhvr>
                                        <p:cTn id="19" dur="500" fill="hold"/>
                                        <p:tgtEl>
                                          <p:spTgt spid="72"/>
                                        </p:tgtEl>
                                        <p:attrNameLst>
                                          <p:attrName>ppt_x</p:attrName>
                                        </p:attrNameLst>
                                      </p:cBhvr>
                                      <p:tavLst>
                                        <p:tav tm="0">
                                          <p:val>
                                            <p:strVal val="#ppt_x"/>
                                          </p:val>
                                        </p:tav>
                                        <p:tav tm="100000">
                                          <p:val>
                                            <p:strVal val="#ppt_x"/>
                                          </p:val>
                                        </p:tav>
                                      </p:tavLst>
                                    </p:anim>
                                    <p:anim calcmode="lin" valueType="num">
                                      <p:cBhvr>
                                        <p:cTn id="20" dur="5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1000" fill="hold"/>
                                        <p:tgtEl>
                                          <p:spTgt spid="6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1" name="TextBox 50"/>
          <p:cNvSpPr txBox="1"/>
          <p:nvPr/>
        </p:nvSpPr>
        <p:spPr>
          <a:xfrm>
            <a:off x="2066607"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2" name="TextBox 51"/>
          <p:cNvSpPr txBox="1"/>
          <p:nvPr/>
        </p:nvSpPr>
        <p:spPr>
          <a:xfrm>
            <a:off x="4189424"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3" name="TextBox 52"/>
          <p:cNvSpPr txBox="1"/>
          <p:nvPr/>
        </p:nvSpPr>
        <p:spPr>
          <a:xfrm>
            <a:off x="6300449" y="1719450"/>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4" name="TextBox 53"/>
          <p:cNvSpPr txBox="1"/>
          <p:nvPr/>
        </p:nvSpPr>
        <p:spPr>
          <a:xfrm>
            <a:off x="474345" y="316883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55" name="TextBox 54"/>
          <p:cNvSpPr txBox="1"/>
          <p:nvPr/>
        </p:nvSpPr>
        <p:spPr>
          <a:xfrm>
            <a:off x="600949"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6" name="TextBox 55"/>
          <p:cNvSpPr txBox="1"/>
          <p:nvPr/>
        </p:nvSpPr>
        <p:spPr>
          <a:xfrm>
            <a:off x="2626163" y="316628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57" name="TextBox 56"/>
          <p:cNvSpPr txBox="1"/>
          <p:nvPr/>
        </p:nvSpPr>
        <p:spPr>
          <a:xfrm>
            <a:off x="2752771" y="347048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8" name="TextBox 57"/>
          <p:cNvSpPr txBox="1"/>
          <p:nvPr/>
        </p:nvSpPr>
        <p:spPr>
          <a:xfrm>
            <a:off x="4757584" y="3163743"/>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59" name="TextBox 58"/>
          <p:cNvSpPr txBox="1"/>
          <p:nvPr/>
        </p:nvSpPr>
        <p:spPr>
          <a:xfrm>
            <a:off x="4884192" y="346794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60" name="TextBox 59"/>
          <p:cNvSpPr txBox="1"/>
          <p:nvPr/>
        </p:nvSpPr>
        <p:spPr>
          <a:xfrm>
            <a:off x="6881977" y="316883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5"/>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p:txBody>
      </p:sp>
      <p:sp>
        <p:nvSpPr>
          <p:cNvPr id="61" name="TextBox 60"/>
          <p:cNvSpPr txBox="1"/>
          <p:nvPr/>
        </p:nvSpPr>
        <p:spPr>
          <a:xfrm>
            <a:off x="7008585"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4" name="组合 3"/>
          <p:cNvGrpSpPr/>
          <p:nvPr/>
        </p:nvGrpSpPr>
        <p:grpSpPr>
          <a:xfrm>
            <a:off x="4932599" y="1491631"/>
            <a:ext cx="1479184" cy="1479182"/>
            <a:chOff x="4932599" y="1491630"/>
            <a:chExt cx="1479184" cy="1479182"/>
          </a:xfrm>
        </p:grpSpPr>
        <p:grpSp>
          <p:nvGrpSpPr>
            <p:cNvPr id="88" name="组合 87"/>
            <p:cNvGrpSpPr/>
            <p:nvPr/>
          </p:nvGrpSpPr>
          <p:grpSpPr>
            <a:xfrm>
              <a:off x="4932599"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Freeform 12"/>
            <p:cNvSpPr>
              <a:spLocks noEditPoints="1"/>
            </p:cNvSpPr>
            <p:nvPr/>
          </p:nvSpPr>
          <p:spPr bwMode="auto">
            <a:xfrm>
              <a:off x="5257077" y="1846703"/>
              <a:ext cx="852040" cy="77794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4"/>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867424" y="1491631"/>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7042946" y="1491631"/>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4"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5"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6"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7"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680580" y="1491631"/>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3913251"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第三部分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单击此处填加标题</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03</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grpSp>
        <p:nvGrpSpPr>
          <p:cNvPr id="4" name="组合 3"/>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4"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14027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1953619"/>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5" name="矩形 14"/>
          <p:cNvSpPr/>
          <p:nvPr/>
        </p:nvSpPr>
        <p:spPr>
          <a:xfrm>
            <a:off x="1291080"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产品优势</a:t>
            </a:r>
          </a:p>
        </p:txBody>
      </p:sp>
      <p:sp>
        <p:nvSpPr>
          <p:cNvPr id="19" name="圆角矩形 18"/>
          <p:cNvSpPr/>
          <p:nvPr/>
        </p:nvSpPr>
        <p:spPr>
          <a:xfrm>
            <a:off x="3346388" y="2140274"/>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140273"/>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1953619"/>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4" name="椭圆 13"/>
          <p:cNvSpPr/>
          <p:nvPr/>
        </p:nvSpPr>
        <p:spPr>
          <a:xfrm>
            <a:off x="7740352" y="1953619"/>
            <a:ext cx="373310" cy="373310"/>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矩形 15"/>
          <p:cNvSpPr/>
          <p:nvPr/>
        </p:nvSpPr>
        <p:spPr>
          <a:xfrm>
            <a:off x="4016526"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市场分析</a:t>
            </a:r>
          </a:p>
        </p:txBody>
      </p:sp>
      <p:sp>
        <p:nvSpPr>
          <p:cNvPr id="17" name="矩形 16"/>
          <p:cNvSpPr/>
          <p:nvPr/>
        </p:nvSpPr>
        <p:spPr>
          <a:xfrm>
            <a:off x="6750665"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客户分析</a:t>
            </a:r>
          </a:p>
        </p:txBody>
      </p:sp>
      <p:sp>
        <p:nvSpPr>
          <p:cNvPr id="21" name="TextBox 20"/>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可行性分析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6"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27"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28"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p:cNvSpPr/>
          <p:nvPr/>
        </p:nvSpPr>
        <p:spPr>
          <a:xfrm>
            <a:off x="5334494" y="228371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6" name="Rectangle 12"/>
          <p:cNvSpPr/>
          <p:nvPr/>
        </p:nvSpPr>
        <p:spPr>
          <a:xfrm>
            <a:off x="5334494" y="336383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pic>
        <p:nvPicPr>
          <p:cNvPr id="6" name="Picture 27" descr="sdf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9622"/>
            <a:ext cx="4590253" cy="26471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5364089" y="141962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4"/>
          <p:cNvSpPr>
            <a:spLocks noChangeArrowheads="1"/>
          </p:cNvSpPr>
          <p:nvPr/>
        </p:nvSpPr>
        <p:spPr bwMode="auto">
          <a:xfrm>
            <a:off x="5436096" y="1533089"/>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accent2"/>
                </a:solidFill>
                <a:latin typeface="微软雅黑" panose="020B0503020204020204" pitchFamily="34" charset="-122"/>
                <a:ea typeface="微软雅黑" panose="020B0503020204020204" pitchFamily="34" charset="-122"/>
                <a:sym typeface="方正兰亭粗黑_GBK" charset="-122"/>
              </a:rPr>
              <a:t>01</a:t>
            </a:r>
          </a:p>
        </p:txBody>
      </p:sp>
      <p:sp>
        <p:nvSpPr>
          <p:cNvPr id="11" name="TextBox 10"/>
          <p:cNvSpPr txBox="1"/>
          <p:nvPr/>
        </p:nvSpPr>
        <p:spPr>
          <a:xfrm>
            <a:off x="6364402" y="1446652"/>
            <a:ext cx="1807998" cy="292388"/>
          </a:xfrm>
          <a:prstGeom prst="rect">
            <a:avLst/>
          </a:prstGeom>
          <a:noFill/>
        </p:spPr>
        <p:txBody>
          <a:bodyPr wrap="square" lIns="0" rIns="0" bIns="0" rtlCol="0">
            <a:spAutoFit/>
          </a:bodyPr>
          <a:lstStyle/>
          <a:p>
            <a:pPr>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2" name="TextBox 11"/>
          <p:cNvSpPr txBox="1"/>
          <p:nvPr/>
        </p:nvSpPr>
        <p:spPr>
          <a:xfrm>
            <a:off x="6336453" y="1750854"/>
            <a:ext cx="1547915" cy="446276"/>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3" name="组合 12"/>
          <p:cNvGrpSpPr/>
          <p:nvPr/>
        </p:nvGrpSpPr>
        <p:grpSpPr>
          <a:xfrm>
            <a:off x="5364089" y="2469193"/>
            <a:ext cx="759798" cy="75979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4"/>
          <p:cNvSpPr>
            <a:spLocks noChangeArrowheads="1"/>
          </p:cNvSpPr>
          <p:nvPr/>
        </p:nvSpPr>
        <p:spPr bwMode="auto">
          <a:xfrm>
            <a:off x="5436096" y="258266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accent3"/>
                </a:solidFill>
                <a:latin typeface="微软雅黑" panose="020B0503020204020204" pitchFamily="34" charset="-122"/>
                <a:ea typeface="微软雅黑" panose="020B0503020204020204" pitchFamily="34" charset="-122"/>
                <a:sym typeface="方正兰亭粗黑_GBK" charset="-122"/>
              </a:rPr>
              <a:t>02</a:t>
            </a:r>
          </a:p>
        </p:txBody>
      </p:sp>
      <p:sp>
        <p:nvSpPr>
          <p:cNvPr id="17" name="TextBox 16"/>
          <p:cNvSpPr txBox="1"/>
          <p:nvPr/>
        </p:nvSpPr>
        <p:spPr>
          <a:xfrm>
            <a:off x="6364402" y="2496223"/>
            <a:ext cx="1807998" cy="292388"/>
          </a:xfrm>
          <a:prstGeom prst="rect">
            <a:avLst/>
          </a:prstGeom>
          <a:noFill/>
        </p:spPr>
        <p:txBody>
          <a:bodyPr wrap="square" lIns="0" rIns="0" bIns="0" rtlCol="0">
            <a:spAutoFit/>
          </a:bodyPr>
          <a:lstStyle/>
          <a:p>
            <a:pPr>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6336453" y="2800425"/>
            <a:ext cx="1547915" cy="446276"/>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9" name="组合 18"/>
          <p:cNvGrpSpPr/>
          <p:nvPr/>
        </p:nvGrpSpPr>
        <p:grpSpPr>
          <a:xfrm>
            <a:off x="5364089" y="3506113"/>
            <a:ext cx="759798" cy="75979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14"/>
          <p:cNvSpPr>
            <a:spLocks noChangeArrowheads="1"/>
          </p:cNvSpPr>
          <p:nvPr/>
        </p:nvSpPr>
        <p:spPr bwMode="auto">
          <a:xfrm>
            <a:off x="5436096" y="361958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accent5"/>
                </a:solidFill>
                <a:latin typeface="微软雅黑" panose="020B0503020204020204" pitchFamily="34" charset="-122"/>
                <a:ea typeface="微软雅黑" panose="020B0503020204020204" pitchFamily="34" charset="-122"/>
                <a:sym typeface="方正兰亭粗黑_GBK" charset="-122"/>
              </a:rPr>
              <a:t>03</a:t>
            </a:r>
          </a:p>
        </p:txBody>
      </p:sp>
      <p:sp>
        <p:nvSpPr>
          <p:cNvPr id="23" name="TextBox 22"/>
          <p:cNvSpPr txBox="1"/>
          <p:nvPr/>
        </p:nvSpPr>
        <p:spPr>
          <a:xfrm>
            <a:off x="6364402" y="3533143"/>
            <a:ext cx="1519966" cy="292388"/>
          </a:xfrm>
          <a:prstGeom prst="rect">
            <a:avLst/>
          </a:prstGeom>
          <a:noFill/>
        </p:spPr>
        <p:txBody>
          <a:bodyPr wrap="square" lIns="0" rIns="0" bIns="0" rtlCol="0">
            <a:spAutoFit/>
          </a:bodyPr>
          <a:lstStyle/>
          <a:p>
            <a:pPr>
              <a:tabLst>
                <a:tab pos="1025525" algn="l"/>
              </a:tabLst>
            </a:pPr>
            <a:r>
              <a:rPr lang="zh-CN" altLang="en-US" sz="1600" b="1" dirty="0">
                <a:solidFill>
                  <a:schemeClr val="accent5"/>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p:txBody>
      </p:sp>
      <p:sp>
        <p:nvSpPr>
          <p:cNvPr id="24" name="TextBox 23"/>
          <p:cNvSpPr txBox="1"/>
          <p:nvPr/>
        </p:nvSpPr>
        <p:spPr>
          <a:xfrm>
            <a:off x="6336453" y="3837345"/>
            <a:ext cx="1547915" cy="446276"/>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0000">
                                          <p:cBhvr additive="base">
                                            <p:cTn id="13"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14:presetBounceEnd="40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40000">
                                          <p:cBhvr additive="base">
                                            <p:cTn id="34"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14:presetBounceEnd="40000">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14:bounceEnd="40000">
                                          <p:cBhvr additive="base">
                                            <p:cTn id="55"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3923932" y="1203600"/>
            <a:ext cx="847041" cy="333140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sp>
        <p:nvSpPr>
          <p:cNvPr id="12" name="圆角矩形 11"/>
          <p:cNvSpPr/>
          <p:nvPr/>
        </p:nvSpPr>
        <p:spPr>
          <a:xfrm>
            <a:off x="5076056" y="1275607"/>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13" name="圆角矩形 12"/>
          <p:cNvSpPr/>
          <p:nvPr/>
        </p:nvSpPr>
        <p:spPr>
          <a:xfrm>
            <a:off x="5076056" y="1834315"/>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14" name="圆角矩形 13"/>
          <p:cNvSpPr/>
          <p:nvPr/>
        </p:nvSpPr>
        <p:spPr>
          <a:xfrm>
            <a:off x="5076056" y="2393023"/>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15" name="圆角矩形 14"/>
          <p:cNvSpPr/>
          <p:nvPr/>
        </p:nvSpPr>
        <p:spPr>
          <a:xfrm>
            <a:off x="5076056" y="2951731"/>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16" name="圆角矩形 15"/>
          <p:cNvSpPr/>
          <p:nvPr/>
        </p:nvSpPr>
        <p:spPr>
          <a:xfrm>
            <a:off x="5076056" y="3510439"/>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18" name="圆角矩形 17"/>
          <p:cNvSpPr/>
          <p:nvPr/>
        </p:nvSpPr>
        <p:spPr>
          <a:xfrm>
            <a:off x="5076056" y="4083919"/>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19" name="TextBox 18"/>
          <p:cNvSpPr txBox="1"/>
          <p:nvPr/>
        </p:nvSpPr>
        <p:spPr>
          <a:xfrm>
            <a:off x="5426918" y="1433643"/>
            <a:ext cx="2313434" cy="161583"/>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单击此处填加文字内容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426918" y="1992351"/>
            <a:ext cx="2313434" cy="161583"/>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单击此处填加文字内容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426918" y="2551059"/>
            <a:ext cx="2313434" cy="161583"/>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单击此处填加文字内容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426918" y="3109767"/>
            <a:ext cx="2313434" cy="161583"/>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单击此处填加文字内容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426918" y="3668475"/>
            <a:ext cx="2313434" cy="161583"/>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单击此处填加文字内容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426918" y="4241955"/>
            <a:ext cx="2313434" cy="161583"/>
          </a:xfrm>
          <a:prstGeom prst="rect">
            <a:avLst/>
          </a:prstGeom>
          <a:noFill/>
        </p:spPr>
        <p:txBody>
          <a:bodyPr wrap="square" lIns="0" tIns="0" rIns="0" bIns="0" rtlCol="0">
            <a:spAutoFit/>
          </a:bodyPr>
          <a:lstStyle/>
          <a:p>
            <a:pPr algn="just"/>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nvGrpSpPr>
          <p:cNvPr id="26" name="组合 25"/>
          <p:cNvGrpSpPr/>
          <p:nvPr/>
        </p:nvGrpSpPr>
        <p:grpSpPr>
          <a:xfrm>
            <a:off x="1404526" y="1059582"/>
            <a:ext cx="1901750" cy="190174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1344144" y="1453302"/>
            <a:ext cx="1997348" cy="1231106"/>
          </a:xfrm>
          <a:prstGeom prst="rect">
            <a:avLst/>
          </a:prstGeom>
          <a:noFill/>
        </p:spPr>
        <p:txBody>
          <a:bodyPr wrap="square" lIns="0" tIns="0" rIns="0" bIns="0" rtlCol="0">
            <a:spAutoFit/>
          </a:bodyPr>
          <a:lstStyle/>
          <a:p>
            <a:pPr algn="ctr"/>
            <a:r>
              <a:rPr lang="zh-CN" altLang="en-US" sz="4000" b="1" dirty="0">
                <a:solidFill>
                  <a:schemeClr val="accent2"/>
                </a:solidFill>
                <a:latin typeface="微软雅黑" panose="020B0503020204020204" pitchFamily="34" charset="-122"/>
                <a:ea typeface="微软雅黑" panose="020B0503020204020204" pitchFamily="34" charset="-122"/>
              </a:rPr>
              <a:t>问题</a:t>
            </a:r>
            <a:endParaRPr lang="en-US" altLang="zh-CN" sz="4000" b="1" dirty="0">
              <a:solidFill>
                <a:schemeClr val="accent2"/>
              </a:solidFill>
              <a:latin typeface="微软雅黑" panose="020B0503020204020204" pitchFamily="34" charset="-122"/>
              <a:ea typeface="微软雅黑" panose="020B0503020204020204" pitchFamily="34" charset="-122"/>
            </a:endParaRPr>
          </a:p>
          <a:p>
            <a:pPr algn="ctr"/>
            <a:r>
              <a:rPr lang="zh-CN" altLang="en-US" sz="4000" b="1" dirty="0">
                <a:solidFill>
                  <a:schemeClr val="accent2"/>
                </a:solidFill>
                <a:latin typeface="微软雅黑" panose="020B0503020204020204" pitchFamily="34" charset="-122"/>
                <a:ea typeface="微软雅黑" panose="020B0503020204020204" pitchFamily="34" charset="-122"/>
              </a:rPr>
              <a:t>分析</a:t>
            </a:r>
          </a:p>
        </p:txBody>
      </p:sp>
      <p:sp>
        <p:nvSpPr>
          <p:cNvPr id="30" name="TextBox 29"/>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问题分析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32"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3"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35" name="TextBox 34"/>
          <p:cNvSpPr txBox="1"/>
          <p:nvPr/>
        </p:nvSpPr>
        <p:spPr>
          <a:xfrm>
            <a:off x="1550552" y="3148394"/>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存在问题一？</a:t>
            </a:r>
          </a:p>
        </p:txBody>
      </p:sp>
      <p:sp>
        <p:nvSpPr>
          <p:cNvPr id="36" name="TextBox 35"/>
          <p:cNvSpPr txBox="1"/>
          <p:nvPr/>
        </p:nvSpPr>
        <p:spPr>
          <a:xfrm>
            <a:off x="1550552" y="3419009"/>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存在问题二？</a:t>
            </a:r>
          </a:p>
        </p:txBody>
      </p:sp>
      <p:sp>
        <p:nvSpPr>
          <p:cNvPr id="37" name="TextBox 36"/>
          <p:cNvSpPr txBox="1"/>
          <p:nvPr/>
        </p:nvSpPr>
        <p:spPr>
          <a:xfrm>
            <a:off x="1550552" y="3707041"/>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存在问题三？</a:t>
            </a:r>
          </a:p>
        </p:txBody>
      </p:sp>
      <p:cxnSp>
        <p:nvCxnSpPr>
          <p:cNvPr id="38" name="直接连接符 37"/>
          <p:cNvCxnSpPr/>
          <p:nvPr/>
        </p:nvCxnSpPr>
        <p:spPr>
          <a:xfrm>
            <a:off x="938484" y="4011910"/>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8484" y="4118614"/>
            <a:ext cx="2808312" cy="38472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4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par>
                                <p:cTn id="34" presetID="16" presetClass="entr" presetSubtype="37"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outVertical)">
                                      <p:cBhvr>
                                        <p:cTn id="36" dur="500"/>
                                        <p:tgtEl>
                                          <p:spTgt spid="3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300"/>
                                        <p:tgtEl>
                                          <p:spTgt spid="39"/>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3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300"/>
                                        <p:tgtEl>
                                          <p:spTgt spid="12"/>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30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300"/>
                                        <p:tgtEl>
                                          <p:spTgt spid="13"/>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3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300"/>
                                        <p:tgtEl>
                                          <p:spTgt spid="14"/>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30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300"/>
                                        <p:tgtEl>
                                          <p:spTgt spid="15"/>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3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300"/>
                                        <p:tgtEl>
                                          <p:spTgt spid="16"/>
                                        </p:tgtEl>
                                      </p:cBhvr>
                                    </p:animEffect>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300"/>
                                        <p:tgtEl>
                                          <p:spTgt spid="2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p:bldP spid="20" grpId="0"/>
      <p:bldP spid="21" grpId="0"/>
      <p:bldP spid="22" grpId="0"/>
      <p:bldP spid="23" grpId="0"/>
      <p:bldP spid="25" grpId="0"/>
      <p:bldP spid="3" grpId="0"/>
      <p:bldP spid="35" grpId="0"/>
      <p:bldP spid="36" grpId="0"/>
      <p:bldP spid="37"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1</a:t>
            </a:r>
          </a:p>
        </p:txBody>
      </p:sp>
      <p:sp>
        <p:nvSpPr>
          <p:cNvPr id="24"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2</a:t>
            </a:r>
          </a:p>
        </p:txBody>
      </p:sp>
      <p:sp>
        <p:nvSpPr>
          <p:cNvPr id="25"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3</a:t>
            </a:r>
          </a:p>
        </p:txBody>
      </p:sp>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微软雅黑" panose="020B0503020204020204" pitchFamily="34" charset="-122"/>
                <a:ea typeface="微软雅黑" panose="020B0503020204020204" pitchFamily="34" charset="-122"/>
              </a:rPr>
              <a:t>填加标题</a:t>
            </a:r>
            <a:endParaRPr lang="en-US" altLang="zh-CN" sz="1400" b="1" dirty="0">
              <a:solidFill>
                <a:schemeClr val="accent3"/>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accent5"/>
                </a:solidFill>
                <a:latin typeface="微软雅黑" panose="020B0503020204020204" pitchFamily="34" charset="-122"/>
                <a:ea typeface="微软雅黑" panose="020B0503020204020204" pitchFamily="34" charset="-122"/>
              </a:rPr>
              <a:t>填加标题</a:t>
            </a:r>
            <a:endParaRPr lang="en-US" altLang="zh-CN" sz="1400" b="1" dirty="0">
              <a:solidFill>
                <a:schemeClr val="accent5"/>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accent2"/>
                </a:solidFill>
                <a:latin typeface="微软雅黑" panose="020B0503020204020204" pitchFamily="34" charset="-122"/>
                <a:ea typeface="微软雅黑" panose="020B0503020204020204" pitchFamily="34" charset="-122"/>
              </a:rPr>
              <a:t>填加标题</a:t>
            </a:r>
            <a:endParaRPr lang="en-US" altLang="zh-CN" sz="1400" b="1"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chemeClr val="accent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22" presetClass="entr" presetSubtype="8"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10" presetClass="entr" presetSubtype="0" fill="hold"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2" presetClass="entr" presetSubtype="8" fill="hold" nodeType="withEffect">
                                  <p:stCondLst>
                                    <p:cond delay="10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10" presetClass="entr" presetSubtype="0" fill="hold" nodeType="withEffect">
                                  <p:stCondLst>
                                    <p:cond delay="10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15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6351010" y="3038223"/>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788431" y="141962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192849" y="3049188"/>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22" name="Group 49"/>
          <p:cNvGrpSpPr/>
          <p:nvPr/>
        </p:nvGrpSpPr>
        <p:grpSpPr>
          <a:xfrm>
            <a:off x="3033089" y="3274752"/>
            <a:ext cx="170763" cy="271522"/>
            <a:chOff x="3341688" y="4560888"/>
            <a:chExt cx="255588" cy="406400"/>
          </a:xfrm>
          <a:solidFill>
            <a:schemeClr val="accent5"/>
          </a:solidFill>
        </p:grpSpPr>
        <p:sp>
          <p:nvSpPr>
            <p:cNvPr id="26"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91440" tIns="45720" rIns="91440" bIns="45720" numCol="1" anchor="t" anchorCtr="0" compatLnSpc="1"/>
            <a:lstStyle/>
            <a:p>
              <a:endParaRPr lang="id-ID">
                <a:latin typeface="+mn-ea"/>
              </a:endParaRPr>
            </a:p>
          </p:txBody>
        </p:sp>
        <p:sp>
          <p:nvSpPr>
            <p:cNvPr id="27" name="Freeform 32"/>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28" name="Group 50"/>
          <p:cNvGrpSpPr/>
          <p:nvPr/>
        </p:nvGrpSpPr>
        <p:grpSpPr>
          <a:xfrm>
            <a:off x="6084172" y="3269025"/>
            <a:ext cx="171823" cy="271522"/>
            <a:chOff x="8162926" y="4560888"/>
            <a:chExt cx="257175" cy="406400"/>
          </a:xfrm>
          <a:solidFill>
            <a:schemeClr val="accent3"/>
          </a:solidFill>
        </p:grpSpPr>
        <p:sp>
          <p:nvSpPr>
            <p:cNvPr id="36"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91440" tIns="45720" rIns="91440" bIns="45720" numCol="1" anchor="t" anchorCtr="0" compatLnSpc="1"/>
            <a:lstStyle/>
            <a:p>
              <a:endParaRPr lang="id-ID">
                <a:latin typeface="+mn-ea"/>
              </a:endParaRPr>
            </a:p>
          </p:txBody>
        </p:sp>
        <p:sp>
          <p:nvSpPr>
            <p:cNvPr id="37"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38" name="Group 51"/>
          <p:cNvGrpSpPr/>
          <p:nvPr/>
        </p:nvGrpSpPr>
        <p:grpSpPr>
          <a:xfrm>
            <a:off x="5684614" y="2014304"/>
            <a:ext cx="216370" cy="218491"/>
            <a:chOff x="7521576" y="2682875"/>
            <a:chExt cx="323850" cy="327025"/>
          </a:xfrm>
        </p:grpSpPr>
        <p:sp>
          <p:nvSpPr>
            <p:cNvPr id="42"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solidFill>
              <a:schemeClr val="accent2"/>
            </a:solidFill>
            <a:ln>
              <a:noFill/>
            </a:ln>
          </p:spPr>
          <p:txBody>
            <a:bodyPr vert="horz" wrap="square" lIns="91440" tIns="45720" rIns="91440" bIns="45720" numCol="1" anchor="t" anchorCtr="0" compatLnSpc="1"/>
            <a:lstStyle/>
            <a:p>
              <a:endParaRPr lang="id-ID">
                <a:latin typeface="+mn-ea"/>
              </a:endParaRPr>
            </a:p>
          </p:txBody>
        </p:sp>
        <p:sp>
          <p:nvSpPr>
            <p:cNvPr id="43"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44" name="Group 52"/>
          <p:cNvGrpSpPr/>
          <p:nvPr/>
        </p:nvGrpSpPr>
        <p:grpSpPr>
          <a:xfrm>
            <a:off x="3275909" y="2014293"/>
            <a:ext cx="216370" cy="218490"/>
            <a:chOff x="3916363" y="2682875"/>
            <a:chExt cx="323850" cy="327025"/>
          </a:xfrm>
        </p:grpSpPr>
        <p:sp>
          <p:nvSpPr>
            <p:cNvPr id="48"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solidFill>
              <a:schemeClr val="accent4"/>
            </a:solidFill>
            <a:ln>
              <a:noFill/>
            </a:ln>
          </p:spPr>
          <p:txBody>
            <a:bodyPr vert="horz" wrap="square" lIns="91440" tIns="45720" rIns="91440" bIns="45720" numCol="1" anchor="t" anchorCtr="0" compatLnSpc="1"/>
            <a:lstStyle/>
            <a:p>
              <a:endParaRPr lang="id-ID">
                <a:latin typeface="+mn-ea"/>
              </a:endParaRPr>
            </a:p>
          </p:txBody>
        </p:sp>
        <p:sp>
          <p:nvSpPr>
            <p:cNvPr id="49" name="Freeform 40"/>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50" name="Freeform 47"/>
          <p:cNvSpPr/>
          <p:nvPr/>
        </p:nvSpPr>
        <p:spPr bwMode="auto">
          <a:xfrm>
            <a:off x="3480607" y="2429224"/>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mn-ea"/>
            </a:endParaRPr>
          </a:p>
        </p:txBody>
      </p:sp>
      <p:grpSp>
        <p:nvGrpSpPr>
          <p:cNvPr id="72" name="Group 126"/>
          <p:cNvGrpSpPr/>
          <p:nvPr/>
        </p:nvGrpSpPr>
        <p:grpSpPr>
          <a:xfrm>
            <a:off x="2374879" y="3222150"/>
            <a:ext cx="369956" cy="347622"/>
            <a:chOff x="3175" y="-1587"/>
            <a:chExt cx="1209675" cy="1136651"/>
          </a:xfrm>
          <a:solidFill>
            <a:schemeClr val="accent5"/>
          </a:solidFill>
        </p:grpSpPr>
        <p:sp>
          <p:nvSpPr>
            <p:cNvPr id="7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76" name="Group 135"/>
          <p:cNvGrpSpPr/>
          <p:nvPr/>
        </p:nvGrpSpPr>
        <p:grpSpPr>
          <a:xfrm>
            <a:off x="6527562" y="3268789"/>
            <a:ext cx="368538" cy="253976"/>
            <a:chOff x="3175" y="4763"/>
            <a:chExt cx="3130550" cy="2157412"/>
          </a:xfrm>
          <a:solidFill>
            <a:schemeClr val="accent3"/>
          </a:solidFill>
        </p:grpSpPr>
        <p:sp>
          <p:nvSpPr>
            <p:cNvPr id="7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82" name="Freeform 73"/>
          <p:cNvSpPr/>
          <p:nvPr/>
        </p:nvSpPr>
        <p:spPr bwMode="auto">
          <a:xfrm>
            <a:off x="5997086" y="1625420"/>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accent2"/>
          </a:solidFill>
          <a:ln>
            <a:noFill/>
          </a:ln>
        </p:spPr>
        <p:txBody>
          <a:bodyPr vert="horz" wrap="square" lIns="68580" tIns="34290" rIns="68580" bIns="34290" numCol="1" anchor="t" anchorCtr="0" compatLnSpc="1"/>
          <a:lstStyle/>
          <a:p>
            <a:endParaRPr lang="id-ID">
              <a:latin typeface="+mn-ea"/>
            </a:endParaRPr>
          </a:p>
        </p:txBody>
      </p:sp>
      <p:grpSp>
        <p:nvGrpSpPr>
          <p:cNvPr id="91" name="组合 90"/>
          <p:cNvGrpSpPr/>
          <p:nvPr/>
        </p:nvGrpSpPr>
        <p:grpSpPr>
          <a:xfrm>
            <a:off x="2683093" y="1455798"/>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1" name="Freeform 55"/>
          <p:cNvSpPr/>
          <p:nvPr/>
        </p:nvSpPr>
        <p:spPr bwMode="auto">
          <a:xfrm>
            <a:off x="2872391" y="1571266"/>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accent4"/>
          </a:solidFill>
          <a:ln>
            <a:noFill/>
          </a:ln>
        </p:spPr>
        <p:txBody>
          <a:bodyPr vert="horz" wrap="square" lIns="68580" tIns="34290" rIns="68580" bIns="34290" numCol="1" anchor="t" anchorCtr="0" compatLnSpc="1"/>
          <a:lstStyle/>
          <a:p>
            <a:endParaRPr lang="id-ID">
              <a:latin typeface="+mn-ea"/>
            </a:endParaRPr>
          </a:p>
        </p:txBody>
      </p:sp>
      <p:grpSp>
        <p:nvGrpSpPr>
          <p:cNvPr id="2" name="组合 1"/>
          <p:cNvGrpSpPr/>
          <p:nvPr/>
        </p:nvGrpSpPr>
        <p:grpSpPr>
          <a:xfrm>
            <a:off x="3166928" y="2086552"/>
            <a:ext cx="2810146" cy="2636480"/>
            <a:chOff x="3166928" y="2086550"/>
            <a:chExt cx="2810146" cy="2636480"/>
          </a:xfrm>
        </p:grpSpPr>
        <p:pic>
          <p:nvPicPr>
            <p:cNvPr id="17" name="Picture 44"/>
            <p:cNvPicPr>
              <a:picLocks noChangeAspect="1"/>
            </p:cNvPicPr>
            <p:nvPr/>
          </p:nvPicPr>
          <p:blipFill>
            <a:blip r:embed="rId3"/>
            <a:srcRect/>
            <a:stretch>
              <a:fillRect/>
            </a:stretch>
          </p:blipFill>
          <p:spPr bwMode="auto">
            <a:xfrm>
              <a:off x="3166928" y="2086550"/>
              <a:ext cx="2810146" cy="2636480"/>
            </a:xfrm>
            <a:prstGeom prst="rect">
              <a:avLst/>
            </a:prstGeom>
            <a:noFill/>
            <a:ln w="9525">
              <a:noFill/>
              <a:miter lim="800000"/>
              <a:headEnd/>
              <a:tailEnd/>
            </a:ln>
          </p:spPr>
        </p:pic>
        <p:pic>
          <p:nvPicPr>
            <p:cNvPr id="10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16"/>
            <a:stretch>
              <a:fillRect/>
            </a:stretch>
          </p:blipFill>
          <p:spPr bwMode="auto">
            <a:xfrm>
              <a:off x="3476399" y="2429222"/>
              <a:ext cx="2280182"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7" name="TextBox 106"/>
          <p:cNvSpPr txBox="1"/>
          <p:nvPr/>
        </p:nvSpPr>
        <p:spPr>
          <a:xfrm>
            <a:off x="683568" y="289202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5"/>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p:txBody>
      </p:sp>
      <p:sp>
        <p:nvSpPr>
          <p:cNvPr id="108" name="TextBox 107"/>
          <p:cNvSpPr txBox="1"/>
          <p:nvPr/>
        </p:nvSpPr>
        <p:spPr>
          <a:xfrm>
            <a:off x="50768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09" name="TextBox 108"/>
          <p:cNvSpPr txBox="1"/>
          <p:nvPr/>
        </p:nvSpPr>
        <p:spPr>
          <a:xfrm>
            <a:off x="1107818" y="13072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110" name="TextBox 109"/>
          <p:cNvSpPr txBox="1"/>
          <p:nvPr/>
        </p:nvSpPr>
        <p:spPr>
          <a:xfrm>
            <a:off x="931935"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1" name="TextBox 110"/>
          <p:cNvSpPr txBox="1"/>
          <p:nvPr/>
        </p:nvSpPr>
        <p:spPr>
          <a:xfrm>
            <a:off x="6148378" y="13072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12" name="TextBox 111"/>
          <p:cNvSpPr txBox="1"/>
          <p:nvPr/>
        </p:nvSpPr>
        <p:spPr>
          <a:xfrm>
            <a:off x="6651256"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3" name="TextBox 112"/>
          <p:cNvSpPr txBox="1"/>
          <p:nvPr/>
        </p:nvSpPr>
        <p:spPr>
          <a:xfrm>
            <a:off x="6732240" y="289202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114" name="TextBox 113"/>
          <p:cNvSpPr txBox="1"/>
          <p:nvPr/>
        </p:nvSpPr>
        <p:spPr>
          <a:xfrm>
            <a:off x="719663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fltVal val="0"/>
                                          </p:val>
                                        </p:tav>
                                        <p:tav tm="100000">
                                          <p:val>
                                            <p:strVal val="#ppt_h"/>
                                          </p:val>
                                        </p:tav>
                                      </p:tavLst>
                                    </p:anim>
                                    <p:animEffect transition="in" filter="fade">
                                      <p:cBhvr>
                                        <p:cTn id="26" dur="500"/>
                                        <p:tgtEl>
                                          <p:spTgt spid="71"/>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500"/>
                            </p:stCondLst>
                            <p:childTnLst>
                              <p:par>
                                <p:cTn id="73" presetID="53" presetClass="entr" presetSubtype="16"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fade">
                                      <p:cBhvr>
                                        <p:cTn id="81" dur="500"/>
                                        <p:tgtEl>
                                          <p:spTgt spid="10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fade">
                                      <p:cBhvr>
                                        <p:cTn id="84" dur="500"/>
                                        <p:tgtEl>
                                          <p:spTgt spid="10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fade">
                                      <p:cBhvr>
                                        <p:cTn id="93" dur="500"/>
                                        <p:tgtEl>
                                          <p:spTgt spid="1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500"/>
                                        <p:tgtEl>
                                          <p:spTgt spid="1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4"/>
                                        </p:tgtEl>
                                        <p:attrNameLst>
                                          <p:attrName>style.visibility</p:attrName>
                                        </p:attrNameLst>
                                      </p:cBhvr>
                                      <p:to>
                                        <p:strVal val="visible"/>
                                      </p:to>
                                    </p:set>
                                    <p:animEffect transition="in" filter="fade">
                                      <p:cBhvr>
                                        <p:cTn id="10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animBg="1"/>
      <p:bldP spid="107" grpId="0"/>
      <p:bldP spid="108" grpId="0"/>
      <p:bldP spid="109" grpId="0"/>
      <p:bldP spid="110" grpId="0"/>
      <p:bldP spid="111" grpId="0"/>
      <p:bldP spid="112" grpId="0"/>
      <p:bldP spid="113" grpId="0"/>
      <p:bldP spid="1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组合 5"/>
          <p:cNvGrpSpPr/>
          <p:nvPr/>
        </p:nvGrpSpPr>
        <p:grpSpPr>
          <a:xfrm>
            <a:off x="2013323" y="1396146"/>
            <a:ext cx="1511085" cy="1509370"/>
            <a:chOff x="5305424" y="2638424"/>
            <a:chExt cx="1579563" cy="1577975"/>
          </a:xfrm>
          <a:solidFill>
            <a:srgbClr val="000000">
              <a:alpha val="60000"/>
            </a:srgbClr>
          </a:solidFill>
          <a:effectLst>
            <a:outerShdw blurRad="190500" dir="2700000" algn="tl" rotWithShape="0">
              <a:prstClr val="black">
                <a:alpha val="41000"/>
              </a:prstClr>
            </a:outerShdw>
          </a:effectLst>
        </p:grpSpPr>
        <p:sp>
          <p:nvSpPr>
            <p:cNvPr id="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ffectLst/>
              </a:endParaRPr>
            </a:p>
          </p:txBody>
        </p:sp>
        <p:sp>
          <p:nvSpPr>
            <p:cNvPr id="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ffectLst/>
              </a:endParaRPr>
            </a:p>
          </p:txBody>
        </p:sp>
      </p:grpSp>
      <p:grpSp>
        <p:nvGrpSpPr>
          <p:cNvPr id="9" name="组合 8"/>
          <p:cNvGrpSpPr/>
          <p:nvPr/>
        </p:nvGrpSpPr>
        <p:grpSpPr>
          <a:xfrm>
            <a:off x="2929988" y="2311340"/>
            <a:ext cx="1896829" cy="1893545"/>
            <a:chOff x="5102225" y="2441575"/>
            <a:chExt cx="1982788" cy="1979613"/>
          </a:xfrm>
          <a:solidFill>
            <a:srgbClr val="000000">
              <a:alpha val="60000"/>
            </a:srgbClr>
          </a:solidFill>
          <a:effectLst>
            <a:outerShdw blurRad="190500" dir="2700000" algn="tl" rotWithShape="0">
              <a:prstClr val="black">
                <a:alpha val="41000"/>
              </a:prstClr>
            </a:outerShdw>
          </a:effectLst>
        </p:grpSpPr>
        <p:sp>
          <p:nvSpPr>
            <p:cNvPr id="1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ndParaRPr>
            </a:p>
          </p:txBody>
        </p:sp>
      </p:grpSp>
      <p:grpSp>
        <p:nvGrpSpPr>
          <p:cNvPr id="12" name="组合 11"/>
          <p:cNvGrpSpPr/>
          <p:nvPr/>
        </p:nvGrpSpPr>
        <p:grpSpPr>
          <a:xfrm>
            <a:off x="4548900" y="1955257"/>
            <a:ext cx="1243798" cy="1261857"/>
            <a:chOff x="5803900" y="2852738"/>
            <a:chExt cx="1300163" cy="1319212"/>
          </a:xfrm>
          <a:solidFill>
            <a:srgbClr val="000000">
              <a:alpha val="60000"/>
            </a:srgbClr>
          </a:solidFill>
          <a:effectLst>
            <a:outerShdw blurRad="190500" dir="2700000" algn="tl" rotWithShape="0">
              <a:prstClr val="black">
                <a:alpha val="41000"/>
              </a:prstClr>
            </a:outerShdw>
          </a:effectLst>
        </p:grpSpPr>
        <p:sp>
          <p:nvSpPr>
            <p:cNvPr id="1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ndParaRPr>
            </a:p>
          </p:txBody>
        </p:sp>
      </p:grpSp>
      <p:grpSp>
        <p:nvGrpSpPr>
          <p:cNvPr id="15" name="组合 14"/>
          <p:cNvGrpSpPr/>
          <p:nvPr/>
        </p:nvGrpSpPr>
        <p:grpSpPr>
          <a:xfrm>
            <a:off x="5619590" y="2186065"/>
            <a:ext cx="1511085" cy="1509370"/>
            <a:chOff x="5305425" y="2638425"/>
            <a:chExt cx="1579563" cy="1577975"/>
          </a:xfrm>
          <a:solidFill>
            <a:srgbClr val="000000">
              <a:alpha val="60000"/>
            </a:srgbClr>
          </a:solidFill>
          <a:effectLst>
            <a:outerShdw blurRad="190500" dir="2700000" algn="tl" rotWithShape="0">
              <a:prstClr val="black">
                <a:alpha val="41000"/>
              </a:prstClr>
            </a:outerShdw>
          </a:effectLst>
        </p:grpSpPr>
        <p:sp>
          <p:nvSpPr>
            <p:cNvPr id="1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5"/>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lumMod val="50000"/>
                  </a:schemeClr>
                </a:solidFill>
              </a:endParaRPr>
            </a:p>
          </p:txBody>
        </p:sp>
      </p:grpSp>
      <p:sp>
        <p:nvSpPr>
          <p:cNvPr id="18" name="TextBox 17"/>
          <p:cNvSpPr txBox="1"/>
          <p:nvPr/>
        </p:nvSpPr>
        <p:spPr>
          <a:xfrm>
            <a:off x="393543" y="2281174"/>
            <a:ext cx="1139877" cy="654025"/>
          </a:xfrm>
          <a:prstGeom prst="rect">
            <a:avLst/>
          </a:prstGeom>
          <a:noFill/>
        </p:spPr>
        <p:txBody>
          <a:bodyPr wrap="square" lIns="68580" tIns="34290" rIns="68580" bIns="34290" rtlCol="0" anchor="ctr">
            <a:spAutoFit/>
          </a:bodyPr>
          <a:lstStyle/>
          <a:p>
            <a:pPr lvl="0"/>
            <a:endParaRPr lang="en-US" altLang="zh-CN" sz="5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9" name="矩形 18"/>
          <p:cNvSpPr/>
          <p:nvPr/>
        </p:nvSpPr>
        <p:spPr>
          <a:xfrm>
            <a:off x="2169203" y="1004484"/>
            <a:ext cx="1199327" cy="300083"/>
          </a:xfrm>
          <a:prstGeom prst="rect">
            <a:avLst/>
          </a:prstGeom>
        </p:spPr>
        <p:txBody>
          <a:bodyPr wrap="square" lIns="68580" tIns="34290" rIns="68580" bIns="3429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19"/>
          <p:cNvSpPr txBox="1"/>
          <p:nvPr/>
        </p:nvSpPr>
        <p:spPr>
          <a:xfrm>
            <a:off x="1170638" y="3144092"/>
            <a:ext cx="1301235" cy="654025"/>
          </a:xfrm>
          <a:prstGeom prst="rect">
            <a:avLst/>
          </a:prstGeom>
          <a:noFill/>
        </p:spPr>
        <p:txBody>
          <a:bodyPr wrap="square" lIns="68580" tIns="34290" rIns="68580" bIns="34290" rtlCol="0" anchor="ctr">
            <a:spAutoFit/>
          </a:bodyPr>
          <a:lstStyle/>
          <a:p>
            <a:pPr lvl="0"/>
            <a:endParaRPr lang="en-US" altLang="zh-CN" sz="5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1" name="矩形 20"/>
          <p:cNvSpPr/>
          <p:nvPr/>
        </p:nvSpPr>
        <p:spPr>
          <a:xfrm>
            <a:off x="3278740" y="4359899"/>
            <a:ext cx="1199327" cy="300083"/>
          </a:xfrm>
          <a:prstGeom prst="rect">
            <a:avLst/>
          </a:prstGeom>
        </p:spPr>
        <p:txBody>
          <a:bodyPr wrap="square" lIns="68580" tIns="34290" rIns="68580" bIns="3429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21"/>
          <p:cNvSpPr txBox="1"/>
          <p:nvPr/>
        </p:nvSpPr>
        <p:spPr>
          <a:xfrm>
            <a:off x="6306634" y="1566230"/>
            <a:ext cx="1614175" cy="484748"/>
          </a:xfrm>
          <a:prstGeom prst="rect">
            <a:avLst/>
          </a:prstGeom>
          <a:noFill/>
        </p:spPr>
        <p:txBody>
          <a:bodyPr wrap="square" lIns="68580" tIns="34290" rIns="68580" bIns="34290" rtlCol="0" anchor="ctr">
            <a:spAutoFit/>
          </a:bodyPr>
          <a:lstStyle/>
          <a:p>
            <a:pPr lvl="0"/>
            <a:endParaRPr lang="en-US" altLang="zh-CN" sz="5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23" name="矩形 22"/>
          <p:cNvSpPr/>
          <p:nvPr/>
        </p:nvSpPr>
        <p:spPr>
          <a:xfrm>
            <a:off x="4571135" y="1549089"/>
            <a:ext cx="1199327" cy="300083"/>
          </a:xfrm>
          <a:prstGeom prst="rect">
            <a:avLst/>
          </a:prstGeom>
        </p:spPr>
        <p:txBody>
          <a:bodyPr wrap="square" lIns="68580" tIns="34290" rIns="68580" bIns="3429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TextBox 23"/>
          <p:cNvSpPr txBox="1"/>
          <p:nvPr/>
        </p:nvSpPr>
        <p:spPr>
          <a:xfrm>
            <a:off x="7380677" y="3173364"/>
            <a:ext cx="1515653" cy="654025"/>
          </a:xfrm>
          <a:prstGeom prst="rect">
            <a:avLst/>
          </a:prstGeom>
          <a:noFill/>
        </p:spPr>
        <p:txBody>
          <a:bodyPr wrap="square" lIns="68580" tIns="34290" rIns="68580" bIns="34290" rtlCol="0" anchor="ctr">
            <a:spAutoFit/>
          </a:bodyPr>
          <a:lstStyle/>
          <a:p>
            <a:pPr lvl="0"/>
            <a:endParaRPr lang="en-US" altLang="zh-CN" sz="5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5" name="矩形 24"/>
          <p:cNvSpPr/>
          <p:nvPr/>
        </p:nvSpPr>
        <p:spPr>
          <a:xfrm>
            <a:off x="5775470" y="3792252"/>
            <a:ext cx="1199327" cy="300083"/>
          </a:xfrm>
          <a:prstGeom prst="rect">
            <a:avLst/>
          </a:prstGeom>
        </p:spPr>
        <p:txBody>
          <a:bodyPr wrap="square" lIns="68580" tIns="34290" rIns="68580" bIns="34290">
            <a:spAutoFit/>
          </a:bodyPr>
          <a:lstStyle/>
          <a:p>
            <a:pPr algn="ctr"/>
            <a:r>
              <a:rPr lang="zh-CN" altLang="en-US" sz="1500" b="1">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26" name="肘形连接符 25"/>
          <p:cNvCxnSpPr/>
          <p:nvPr/>
        </p:nvCxnSpPr>
        <p:spPr>
          <a:xfrm rot="10800000" flipV="1">
            <a:off x="423212" y="2397195"/>
            <a:ext cx="1590116" cy="542795"/>
          </a:xfrm>
          <a:prstGeom prst="bentConnector3">
            <a:avLst>
              <a:gd name="adj1" fmla="val 32626"/>
            </a:avLst>
          </a:prstGeom>
          <a:ln>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0800000">
            <a:off x="1218270" y="3184941"/>
            <a:ext cx="1711721" cy="375837"/>
          </a:xfrm>
          <a:prstGeom prst="bentConnector3">
            <a:avLst>
              <a:gd name="adj1" fmla="val 29965"/>
            </a:avLst>
          </a:prstGeom>
          <a:ln>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V="1">
            <a:off x="6966535" y="3217113"/>
            <a:ext cx="1818481" cy="368987"/>
          </a:xfrm>
          <a:prstGeom prst="bentConnector3">
            <a:avLst>
              <a:gd name="adj1" fmla="val 77764"/>
            </a:avLst>
          </a:prstGeom>
          <a:ln>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0800000" flipV="1">
            <a:off x="5770464" y="1549090"/>
            <a:ext cx="2150345" cy="519027"/>
          </a:xfrm>
          <a:prstGeom prst="bentConnector3">
            <a:avLst>
              <a:gd name="adj1" fmla="val 77024"/>
            </a:avLst>
          </a:prstGeom>
          <a:ln>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56400000">
                                      <p:cBhvr>
                                        <p:cTn id="10" dur="6000" fill="hold"/>
                                        <p:tgtEl>
                                          <p:spTgt spid="6"/>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500"/>
                                        <p:tgtEl>
                                          <p:spTgt spid="26"/>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5500" fill="hold"/>
                                        <p:tgtEl>
                                          <p:spTgt spid="9"/>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78000000">
                                      <p:cBhvr>
                                        <p:cTn id="44" dur="5000" fill="hold"/>
                                        <p:tgtEl>
                                          <p:spTgt spid="12"/>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56400000">
                                      <p:cBhvr>
                                        <p:cTn id="61" dur="4500" fill="hold"/>
                                        <p:tgtEl>
                                          <p:spTgt spid="15"/>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3449342"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第一部分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公司简介与团队</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01</a:t>
            </a:r>
            <a:endParaRPr lang="zh-CN" altLang="en-US" sz="16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123728" y="1579724"/>
            <a:ext cx="1197175" cy="1197175"/>
            <a:chOff x="1068965" y="491752"/>
            <a:chExt cx="1197175" cy="1197175"/>
          </a:xfrm>
        </p:grpSpPr>
        <p:grpSp>
          <p:nvGrpSpPr>
            <p:cNvPr id="15" name="组合 1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关于我们</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公司简介</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团队介绍</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项目成员</a:t>
            </a:r>
          </a:p>
        </p:txBody>
      </p:sp>
      <p:grpSp>
        <p:nvGrpSpPr>
          <p:cNvPr id="14"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5495569" y="3524592"/>
            <a:ext cx="2419136" cy="574060"/>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1" name="圆角矩形 6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62" name="组合 61"/>
          <p:cNvGrpSpPr/>
          <p:nvPr/>
        </p:nvGrpSpPr>
        <p:grpSpPr>
          <a:xfrm>
            <a:off x="1216760" y="3524592"/>
            <a:ext cx="2419136" cy="574060"/>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3" name="组合 52"/>
          <p:cNvGrpSpPr/>
          <p:nvPr/>
        </p:nvGrpSpPr>
        <p:grpSpPr>
          <a:xfrm>
            <a:off x="5868144" y="2425731"/>
            <a:ext cx="2419136" cy="574060"/>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5" name="圆角矩形 5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6" name="组合 55"/>
          <p:cNvGrpSpPr/>
          <p:nvPr/>
        </p:nvGrpSpPr>
        <p:grpSpPr>
          <a:xfrm>
            <a:off x="819738" y="2425731"/>
            <a:ext cx="2419136" cy="574060"/>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8" name="圆角矩形 5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50" name="组合 49"/>
          <p:cNvGrpSpPr/>
          <p:nvPr/>
        </p:nvGrpSpPr>
        <p:grpSpPr>
          <a:xfrm>
            <a:off x="5495569" y="1347615"/>
            <a:ext cx="2419136" cy="574060"/>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2" name="圆角矩形 5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46" name="组合 45"/>
          <p:cNvGrpSpPr/>
          <p:nvPr/>
        </p:nvGrpSpPr>
        <p:grpSpPr>
          <a:xfrm>
            <a:off x="1216760" y="1347615"/>
            <a:ext cx="2419136" cy="574060"/>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9" name="TextBox 53"/>
          <p:cNvSpPr txBox="1">
            <a:spLocks noChangeArrowheads="1"/>
          </p:cNvSpPr>
          <p:nvPr/>
        </p:nvSpPr>
        <p:spPr bwMode="auto">
          <a:xfrm>
            <a:off x="1298280" y="1457678"/>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40" name="TextBox 53"/>
          <p:cNvSpPr txBox="1">
            <a:spLocks noChangeArrowheads="1"/>
          </p:cNvSpPr>
          <p:nvPr/>
        </p:nvSpPr>
        <p:spPr bwMode="auto">
          <a:xfrm>
            <a:off x="827588" y="2547248"/>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41" name="TextBox 53"/>
          <p:cNvSpPr txBox="1">
            <a:spLocks noChangeArrowheads="1"/>
          </p:cNvSpPr>
          <p:nvPr/>
        </p:nvSpPr>
        <p:spPr bwMode="auto">
          <a:xfrm>
            <a:off x="1304321" y="3649868"/>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42" name="TextBox 53"/>
          <p:cNvSpPr txBox="1">
            <a:spLocks noChangeArrowheads="1"/>
          </p:cNvSpPr>
          <p:nvPr/>
        </p:nvSpPr>
        <p:spPr bwMode="auto">
          <a:xfrm>
            <a:off x="5495090" y="3655075"/>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43" name="TextBox 53"/>
          <p:cNvSpPr txBox="1">
            <a:spLocks noChangeArrowheads="1"/>
          </p:cNvSpPr>
          <p:nvPr/>
        </p:nvSpPr>
        <p:spPr bwMode="auto">
          <a:xfrm>
            <a:off x="5903159" y="2535795"/>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44" name="TextBox 43"/>
          <p:cNvSpPr txBox="1">
            <a:spLocks noChangeArrowheads="1"/>
          </p:cNvSpPr>
          <p:nvPr/>
        </p:nvSpPr>
        <p:spPr bwMode="auto">
          <a:xfrm>
            <a:off x="5526295" y="1443987"/>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组合 5"/>
          <p:cNvGrpSpPr/>
          <p:nvPr/>
        </p:nvGrpSpPr>
        <p:grpSpPr>
          <a:xfrm>
            <a:off x="3660365" y="1689389"/>
            <a:ext cx="1835204" cy="1835202"/>
            <a:chOff x="680580" y="1491630"/>
            <a:chExt cx="1479184" cy="1479182"/>
          </a:xfrm>
        </p:grpSpPr>
        <p:grpSp>
          <p:nvGrpSpPr>
            <p:cNvPr id="7" name="组合 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162"/>
            <p:cNvGrpSpPr/>
            <p:nvPr/>
          </p:nvGrpSpPr>
          <p:grpSpPr>
            <a:xfrm>
              <a:off x="1106119" y="1857043"/>
              <a:ext cx="628107" cy="671776"/>
              <a:chOff x="4267200" y="1196975"/>
              <a:chExt cx="593725" cy="635001"/>
            </a:xfrm>
            <a:solidFill>
              <a:schemeClr val="accent2"/>
            </a:solidFill>
          </p:grpSpPr>
          <p:sp>
            <p:nvSpPr>
              <p:cNvPr id="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6"/>
                                        </p:tgtEl>
                                        <p:attrNameLst>
                                          <p:attrName>ppt_x</p:attrName>
                                          <p:attrName>ppt_y</p:attrName>
                                        </p:attrNameLst>
                                      </p:cBhvr>
                                      <p:rCtr x="-330" y="1080"/>
                                    </p:animMotion>
                                  </p:childTnLst>
                                </p:cTn>
                              </p:par>
                              <p:par>
                                <p:cTn id="14" presetID="10" presetClass="entr" presetSubtype="0" fill="hold" nodeType="withEffect">
                                  <p:stCondLst>
                                    <p:cond delay="7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10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125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175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2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set>
                                      <p:cBhvr>
                                        <p:cTn id="35" dur="455" fill="hold">
                                          <p:stCondLst>
                                            <p:cond delay="0"/>
                                          </p:stCondLst>
                                        </p:cTn>
                                        <p:tgtEl>
                                          <p:spTgt spid="44"/>
                                        </p:tgtEl>
                                        <p:attrNameLst>
                                          <p:attrName>style.rotation</p:attrName>
                                        </p:attrNameLst>
                                      </p:cBhvr>
                                      <p:to>
                                        <p:strVal val="-45.0"/>
                                      </p:to>
                                    </p:set>
                                    <p:anim calcmode="lin" valueType="num">
                                      <p:cBhvr>
                                        <p:cTn id="36" dur="455" fill="hold">
                                          <p:stCondLst>
                                            <p:cond delay="455"/>
                                          </p:stCondLst>
                                        </p:cTn>
                                        <p:tgtEl>
                                          <p:spTgt spid="4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39"/>
                                        </p:tgtEl>
                                        <p:attrNameLst>
                                          <p:attrName>style.visibility</p:attrName>
                                        </p:attrNameLst>
                                      </p:cBhvr>
                                      <p:to>
                                        <p:strVal val="visible"/>
                                      </p:to>
                                    </p:set>
                                    <p:set>
                                      <p:cBhvr>
                                        <p:cTn id="42" dur="455" fill="hold">
                                          <p:stCondLst>
                                            <p:cond delay="0"/>
                                          </p:stCondLst>
                                        </p:cTn>
                                        <p:tgtEl>
                                          <p:spTgt spid="39"/>
                                        </p:tgtEl>
                                        <p:attrNameLst>
                                          <p:attrName>style.rotation</p:attrName>
                                        </p:attrNameLst>
                                      </p:cBhvr>
                                      <p:to>
                                        <p:strVal val="-45.0"/>
                                      </p:to>
                                    </p:set>
                                    <p:anim calcmode="lin" valueType="num">
                                      <p:cBhvr>
                                        <p:cTn id="43"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40"/>
                                        </p:tgtEl>
                                        <p:attrNameLst>
                                          <p:attrName>style.visibility</p:attrName>
                                        </p:attrNameLst>
                                      </p:cBhvr>
                                      <p:to>
                                        <p:strVal val="visible"/>
                                      </p:to>
                                    </p:set>
                                    <p:set>
                                      <p:cBhvr>
                                        <p:cTn id="49" dur="455" fill="hold">
                                          <p:stCondLst>
                                            <p:cond delay="0"/>
                                          </p:stCondLst>
                                        </p:cTn>
                                        <p:tgtEl>
                                          <p:spTgt spid="40"/>
                                        </p:tgtEl>
                                        <p:attrNameLst>
                                          <p:attrName>style.rotation</p:attrName>
                                        </p:attrNameLst>
                                      </p:cBhvr>
                                      <p:to>
                                        <p:strVal val="-45.0"/>
                                      </p:to>
                                    </p:set>
                                    <p:anim calcmode="lin" valueType="num">
                                      <p:cBhvr>
                                        <p:cTn id="50"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41"/>
                                        </p:tgtEl>
                                        <p:attrNameLst>
                                          <p:attrName>style.visibility</p:attrName>
                                        </p:attrNameLst>
                                      </p:cBhvr>
                                      <p:to>
                                        <p:strVal val="visible"/>
                                      </p:to>
                                    </p:set>
                                    <p:set>
                                      <p:cBhvr>
                                        <p:cTn id="56" dur="455" fill="hold">
                                          <p:stCondLst>
                                            <p:cond delay="0"/>
                                          </p:stCondLst>
                                        </p:cTn>
                                        <p:tgtEl>
                                          <p:spTgt spid="41"/>
                                        </p:tgtEl>
                                        <p:attrNameLst>
                                          <p:attrName>style.rotation</p:attrName>
                                        </p:attrNameLst>
                                      </p:cBhvr>
                                      <p:to>
                                        <p:strVal val="-45.0"/>
                                      </p:to>
                                    </p:set>
                                    <p:anim calcmode="lin" valueType="num">
                                      <p:cBhvr>
                                        <p:cTn id="57" dur="455" fill="hold">
                                          <p:stCondLst>
                                            <p:cond delay="455"/>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set>
                                      <p:cBhvr>
                                        <p:cTn id="63" dur="455" fill="hold">
                                          <p:stCondLst>
                                            <p:cond delay="0"/>
                                          </p:stCondLst>
                                        </p:cTn>
                                        <p:tgtEl>
                                          <p:spTgt spid="43"/>
                                        </p:tgtEl>
                                        <p:attrNameLst>
                                          <p:attrName>style.rotation</p:attrName>
                                        </p:attrNameLst>
                                      </p:cBhvr>
                                      <p:to>
                                        <p:strVal val="-45.0"/>
                                      </p:to>
                                    </p:set>
                                    <p:anim calcmode="lin" valueType="num">
                                      <p:cBhvr>
                                        <p:cTn id="64"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set>
                                      <p:cBhvr>
                                        <p:cTn id="70" dur="455" fill="hold">
                                          <p:stCondLst>
                                            <p:cond delay="0"/>
                                          </p:stCondLst>
                                        </p:cTn>
                                        <p:tgtEl>
                                          <p:spTgt spid="42"/>
                                        </p:tgtEl>
                                        <p:attrNameLst>
                                          <p:attrName>style.rotation</p:attrName>
                                        </p:attrNameLst>
                                      </p:cBhvr>
                                      <p:to>
                                        <p:strVal val="-45.0"/>
                                      </p:to>
                                    </p:set>
                                    <p:anim calcmode="lin" valueType="num">
                                      <p:cBhvr>
                                        <p:cTn id="71" dur="455" fill="hold">
                                          <p:stCondLst>
                                            <p:cond delay="455"/>
                                          </p:stCondLst>
                                        </p:cTn>
                                        <p:tgtEl>
                                          <p:spTgt spid="4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4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4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p:nvPr/>
        </p:nvSpPr>
        <p:spPr bwMode="auto">
          <a:xfrm>
            <a:off x="2848743" y="1153802"/>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2848584" y="915568"/>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2342140" y="2233921"/>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4" name="组合 3"/>
          <p:cNvGrpSpPr/>
          <p:nvPr/>
        </p:nvGrpSpPr>
        <p:grpSpPr>
          <a:xfrm>
            <a:off x="2990212" y="3458059"/>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5"/>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73" name="TextBox 72"/>
          <p:cNvSpPr txBox="1"/>
          <p:nvPr/>
        </p:nvSpPr>
        <p:spPr>
          <a:xfrm>
            <a:off x="1167887" y="1275606"/>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74" name="TextBox 73"/>
          <p:cNvSpPr txBox="1"/>
          <p:nvPr/>
        </p:nvSpPr>
        <p:spPr>
          <a:xfrm>
            <a:off x="1167883" y="1588377"/>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75" name="TextBox 74"/>
          <p:cNvSpPr txBox="1"/>
          <p:nvPr/>
        </p:nvSpPr>
        <p:spPr>
          <a:xfrm>
            <a:off x="794898" y="2606198"/>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76" name="TextBox 75"/>
          <p:cNvSpPr txBox="1"/>
          <p:nvPr/>
        </p:nvSpPr>
        <p:spPr>
          <a:xfrm>
            <a:off x="894791" y="2928643"/>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77" name="TextBox 76"/>
          <p:cNvSpPr txBox="1"/>
          <p:nvPr/>
        </p:nvSpPr>
        <p:spPr>
          <a:xfrm>
            <a:off x="1475656" y="4011910"/>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78" name="TextBox 77"/>
          <p:cNvSpPr txBox="1"/>
          <p:nvPr/>
        </p:nvSpPr>
        <p:spPr>
          <a:xfrm>
            <a:off x="1489243" y="4328634"/>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31" name="Line 39"/>
          <p:cNvSpPr>
            <a:spLocks noChangeShapeType="1"/>
          </p:cNvSpPr>
          <p:nvPr/>
        </p:nvSpPr>
        <p:spPr bwMode="auto">
          <a:xfrm>
            <a:off x="4303508" y="1768519"/>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40"/>
          <p:cNvSpPr>
            <a:spLocks noChangeShapeType="1"/>
          </p:cNvSpPr>
          <p:nvPr/>
        </p:nvSpPr>
        <p:spPr bwMode="auto">
          <a:xfrm>
            <a:off x="3830161" y="2761700"/>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41"/>
          <p:cNvSpPr>
            <a:spLocks noChangeShapeType="1"/>
          </p:cNvSpPr>
          <p:nvPr/>
        </p:nvSpPr>
        <p:spPr bwMode="auto">
          <a:xfrm flipV="1">
            <a:off x="4260238" y="3307195"/>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5" name="组合 34"/>
          <p:cNvGrpSpPr/>
          <p:nvPr/>
        </p:nvGrpSpPr>
        <p:grpSpPr>
          <a:xfrm>
            <a:off x="5386958" y="1606331"/>
            <a:ext cx="2281386" cy="2281386"/>
            <a:chOff x="1403648" y="1115468"/>
            <a:chExt cx="1294414" cy="1294414"/>
          </a:xfrm>
        </p:grpSpPr>
        <p:sp>
          <p:nvSpPr>
            <p:cNvPr id="36" name="椭圆 35"/>
            <p:cNvSpPr/>
            <p:nvPr/>
          </p:nvSpPr>
          <p:spPr>
            <a:xfrm>
              <a:off x="1539485" y="1259632"/>
              <a:ext cx="1022740" cy="1022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2" name="同心圆 4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3" name="同心圆 4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41" name="TextBox 4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p>
          </p:txBody>
        </p:sp>
      </p:grpSp>
      <p:sp>
        <p:nvSpPr>
          <p:cNvPr id="44" name="TextBox 4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4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7"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3" grpId="0"/>
      <p:bldP spid="74" grpId="0"/>
      <p:bldP spid="75" grpId="0"/>
      <p:bldP spid="76" grpId="0"/>
      <p:bldP spid="77" grpId="0"/>
      <p:bldP spid="78" grpId="0"/>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3913251"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第四部分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5"/>
                </a:solidFill>
                <a:latin typeface="微软雅黑" panose="020B0503020204020204" pitchFamily="34" charset="-122"/>
                <a:ea typeface="微软雅黑" panose="020B0503020204020204" pitchFamily="34" charset="-122"/>
              </a:rPr>
              <a:t>单击此处填加标题</a:t>
            </a:r>
            <a:endParaRPr lang="en-US" altLang="zh-CN" sz="3600" b="1" dirty="0">
              <a:solidFill>
                <a:schemeClr val="accent5"/>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04</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8" name="Group 7"/>
          <p:cNvGrpSpPr/>
          <p:nvPr/>
        </p:nvGrpSpPr>
        <p:grpSpPr bwMode="auto">
          <a:xfrm>
            <a:off x="6447204" y="4701002"/>
            <a:ext cx="285036" cy="285091"/>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3" name="Group 10"/>
          <p:cNvGrpSpPr/>
          <p:nvPr/>
        </p:nvGrpSpPr>
        <p:grpSpPr bwMode="auto">
          <a:xfrm>
            <a:off x="6850355" y="4701002"/>
            <a:ext cx="285036" cy="285091"/>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7"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8" name="Group 13"/>
          <p:cNvGrpSpPr/>
          <p:nvPr/>
        </p:nvGrpSpPr>
        <p:grpSpPr bwMode="auto">
          <a:xfrm>
            <a:off x="7253506" y="4701002"/>
            <a:ext cx="285505" cy="285091"/>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1" name="Group 16"/>
          <p:cNvGrpSpPr/>
          <p:nvPr/>
        </p:nvGrpSpPr>
        <p:grpSpPr bwMode="auto">
          <a:xfrm>
            <a:off x="7657126" y="4701002"/>
            <a:ext cx="285036" cy="285091"/>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4" name="Group 19"/>
          <p:cNvGrpSpPr/>
          <p:nvPr/>
        </p:nvGrpSpPr>
        <p:grpSpPr bwMode="auto">
          <a:xfrm>
            <a:off x="8060277" y="4701002"/>
            <a:ext cx="285036" cy="285091"/>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7" name="Group 22"/>
          <p:cNvGrpSpPr/>
          <p:nvPr/>
        </p:nvGrpSpPr>
        <p:grpSpPr bwMode="auto">
          <a:xfrm>
            <a:off x="8463428" y="4701002"/>
            <a:ext cx="285036" cy="285091"/>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73" name="Rectangle 10"/>
          <p:cNvSpPr/>
          <p:nvPr/>
        </p:nvSpPr>
        <p:spPr>
          <a:xfrm>
            <a:off x="5406501" y="1203598"/>
            <a:ext cx="1107996" cy="646331"/>
          </a:xfrm>
          <a:prstGeom prst="rect">
            <a:avLst/>
          </a:prstGeom>
        </p:spPr>
        <p:txBody>
          <a:bodyPr wrap="none">
            <a:spAutoFit/>
          </a:bodyPr>
          <a:lstStyle/>
          <a:p>
            <a:r>
              <a:rPr lang="zh-CN" altLang="en-US" sz="3600" b="1" dirty="0">
                <a:solidFill>
                  <a:schemeClr val="accent2"/>
                </a:solidFill>
                <a:latin typeface="微软雅黑" panose="020B0503020204020204" pitchFamily="34" charset="-122"/>
                <a:ea typeface="微软雅黑" panose="020B0503020204020204" pitchFamily="34" charset="-122"/>
              </a:rPr>
              <a:t>优势</a:t>
            </a:r>
            <a:endParaRPr lang="en-US" sz="3600" b="1" dirty="0">
              <a:solidFill>
                <a:schemeClr val="accent2"/>
              </a:solidFill>
              <a:latin typeface="微软雅黑" panose="020B0503020204020204" pitchFamily="34" charset="-122"/>
              <a:ea typeface="微软雅黑" panose="020B0503020204020204" pitchFamily="34" charset="-122"/>
            </a:endParaRPr>
          </a:p>
        </p:txBody>
      </p:sp>
      <p:sp>
        <p:nvSpPr>
          <p:cNvPr id="74" name="Rectangle 12"/>
          <p:cNvSpPr/>
          <p:nvPr/>
        </p:nvSpPr>
        <p:spPr>
          <a:xfrm>
            <a:off x="5406501" y="1849929"/>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5" name="Rectangle 19"/>
          <p:cNvSpPr/>
          <p:nvPr/>
        </p:nvSpPr>
        <p:spPr>
          <a:xfrm>
            <a:off x="5410749" y="2787774"/>
            <a:ext cx="1107996" cy="646331"/>
          </a:xfrm>
          <a:prstGeom prst="rect">
            <a:avLst/>
          </a:prstGeom>
        </p:spPr>
        <p:txBody>
          <a:bodyPr wrap="none">
            <a:spAutoFit/>
          </a:bodyPr>
          <a:lstStyle/>
          <a:p>
            <a:r>
              <a:rPr lang="zh-CN" altLang="en-US" sz="3600" b="1" dirty="0">
                <a:solidFill>
                  <a:schemeClr val="accent5"/>
                </a:solidFill>
                <a:latin typeface="微软雅黑" panose="020B0503020204020204" pitchFamily="34" charset="-122"/>
                <a:ea typeface="微软雅黑" panose="020B0503020204020204" pitchFamily="34" charset="-122"/>
              </a:rPr>
              <a:t>劣势</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76" name="Rectangle 20"/>
          <p:cNvSpPr/>
          <p:nvPr/>
        </p:nvSpPr>
        <p:spPr>
          <a:xfrm>
            <a:off x="5410749" y="34341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3851920" y="1261489"/>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9" name="Freeform 29"/>
            <p:cNvSpPr>
              <a:spLocks noEditPoints="1"/>
            </p:cNvSpPr>
            <p:nvPr/>
          </p:nvSpPr>
          <p:spPr bwMode="auto">
            <a:xfrm>
              <a:off x="4173562" y="1876014"/>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851920" y="2798807"/>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2" name="Freeform 29"/>
            <p:cNvSpPr>
              <a:spLocks noEditPoints="1"/>
            </p:cNvSpPr>
            <p:nvPr/>
          </p:nvSpPr>
          <p:spPr bwMode="auto">
            <a:xfrm flipV="1">
              <a:off x="4173562" y="3484651"/>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5"/>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83" name="TextBox 82"/>
          <p:cNvSpPr txBox="1"/>
          <p:nvPr/>
        </p:nvSpPr>
        <p:spPr>
          <a:xfrm>
            <a:off x="5411229" y="1980091"/>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426649" y="3592636"/>
            <a:ext cx="2779807"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32" y="1203598"/>
            <a:ext cx="2232359" cy="28955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left)">
                                      <p:cBhvr>
                                        <p:cTn id="24" dur="500"/>
                                        <p:tgtEl>
                                          <p:spTgt spid="7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down)">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animBg="1"/>
      <p:bldP spid="83" grpId="0"/>
      <p:bldP spid="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19" name="Rectangle 10"/>
          <p:cNvSpPr/>
          <p:nvPr/>
        </p:nvSpPr>
        <p:spPr>
          <a:xfrm>
            <a:off x="2867585" y="3435846"/>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填加标题</a:t>
            </a:r>
            <a:endParaRPr lang="en-US" sz="2400" b="1" dirty="0">
              <a:solidFill>
                <a:schemeClr val="accent2"/>
              </a:solidFill>
              <a:latin typeface="微软雅黑" panose="020B0503020204020204" pitchFamily="34" charset="-122"/>
              <a:ea typeface="微软雅黑" panose="020B0503020204020204" pitchFamily="34" charset="-122"/>
            </a:endParaRPr>
          </a:p>
        </p:txBody>
      </p:sp>
      <p:sp>
        <p:nvSpPr>
          <p:cNvPr id="20" name="Rectangle 12"/>
          <p:cNvSpPr/>
          <p:nvPr/>
        </p:nvSpPr>
        <p:spPr>
          <a:xfrm>
            <a:off x="2981771" y="3968912"/>
            <a:ext cx="2448272" cy="7261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2872313" y="4033976"/>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rot="5400000">
            <a:off x="2842935" y="1661092"/>
            <a:ext cx="1883478" cy="1449684"/>
            <a:chOff x="5027106" y="2345385"/>
            <a:chExt cx="1172844" cy="902720"/>
          </a:xfrm>
        </p:grpSpPr>
        <p:grpSp>
          <p:nvGrpSpPr>
            <p:cNvPr id="28" name="组合 27"/>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33"/>
            <p:cNvSpPr>
              <a:spLocks noChangeArrowheads="1"/>
            </p:cNvSpPr>
            <p:nvPr/>
          </p:nvSpPr>
          <p:spPr bwMode="auto">
            <a:xfrm rot="16200000">
              <a:off x="5182715" y="2598823"/>
              <a:ext cx="678823" cy="42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5"/>
                  </a:solidFill>
                  <a:latin typeface="微软雅黑" panose="020B0503020204020204" pitchFamily="34" charset="-122"/>
                  <a:ea typeface="微软雅黑" panose="020B0503020204020204" pitchFamily="34" charset="-122"/>
                </a:rPr>
                <a:t>单击填</a:t>
              </a:r>
              <a:endParaRPr lang="en-US" altLang="zh-CN" sz="2200" b="1" dirty="0">
                <a:solidFill>
                  <a:schemeClr val="accent5"/>
                </a:solidFill>
                <a:latin typeface="微软雅黑" panose="020B0503020204020204" pitchFamily="34" charset="-122"/>
                <a:ea typeface="微软雅黑" panose="020B0503020204020204" pitchFamily="34" charset="-122"/>
              </a:endParaRPr>
            </a:p>
            <a:p>
              <a:pPr algn="ctr"/>
              <a:r>
                <a:rPr lang="zh-CN" altLang="en-US" sz="2200" b="1" dirty="0">
                  <a:solidFill>
                    <a:schemeClr val="accent5"/>
                  </a:solidFill>
                  <a:latin typeface="微软雅黑" panose="020B0503020204020204" pitchFamily="34" charset="-122"/>
                  <a:ea typeface="微软雅黑" panose="020B0503020204020204" pitchFamily="34" charset="-122"/>
                </a:rPr>
                <a:t>加内容</a:t>
              </a:r>
            </a:p>
          </p:txBody>
        </p:sp>
      </p:grpSp>
      <p:grpSp>
        <p:nvGrpSpPr>
          <p:cNvPr id="36" name="组合 35"/>
          <p:cNvGrpSpPr/>
          <p:nvPr/>
        </p:nvGrpSpPr>
        <p:grpSpPr>
          <a:xfrm rot="5400000">
            <a:off x="4616408" y="1357623"/>
            <a:ext cx="1490274" cy="1147041"/>
            <a:chOff x="5027106" y="2345385"/>
            <a:chExt cx="1172844" cy="902720"/>
          </a:xfrm>
        </p:grpSpPr>
        <p:grpSp>
          <p:nvGrpSpPr>
            <p:cNvPr id="37" name="组合 3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8" name="TextBox 33"/>
            <p:cNvSpPr>
              <a:spLocks noChangeArrowheads="1"/>
            </p:cNvSpPr>
            <p:nvPr/>
          </p:nvSpPr>
          <p:spPr bwMode="auto">
            <a:xfrm rot="16200000">
              <a:off x="5141386" y="2602967"/>
              <a:ext cx="678823" cy="3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accent3"/>
                  </a:solidFill>
                  <a:latin typeface="微软雅黑" panose="020B0503020204020204" pitchFamily="34" charset="-122"/>
                  <a:ea typeface="微软雅黑" panose="020B0503020204020204" pitchFamily="34" charset="-122"/>
                </a:rPr>
                <a:t>单击填</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gn="ctr"/>
              <a:r>
                <a:rPr lang="zh-CN" altLang="en-US" sz="1600" b="1" dirty="0">
                  <a:solidFill>
                    <a:schemeClr val="accent3"/>
                  </a:solidFill>
                  <a:latin typeface="微软雅黑" panose="020B0503020204020204" pitchFamily="34" charset="-122"/>
                  <a:ea typeface="微软雅黑" panose="020B0503020204020204" pitchFamily="34" charset="-122"/>
                </a:rPr>
                <a:t>加内容</a:t>
              </a:r>
            </a:p>
          </p:txBody>
        </p:sp>
      </p:gr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8144" y="1356104"/>
            <a:ext cx="3295863" cy="386789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rot="5400000">
            <a:off x="731568" y="2065912"/>
            <a:ext cx="2329136" cy="1792700"/>
            <a:chOff x="5027106" y="2345385"/>
            <a:chExt cx="1172844" cy="902720"/>
          </a:xfrm>
        </p:grpSpPr>
        <p:grpSp>
          <p:nvGrpSpPr>
            <p:cNvPr id="23" name="组合 22"/>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33"/>
            <p:cNvSpPr>
              <a:spLocks noChangeArrowheads="1"/>
            </p:cNvSpPr>
            <p:nvPr/>
          </p:nvSpPr>
          <p:spPr bwMode="auto">
            <a:xfrm rot="16200000">
              <a:off x="5142377" y="2639161"/>
              <a:ext cx="678823" cy="34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单击填</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加内容</a:t>
              </a: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362">
                                          <p:stCondLst>
                                            <p:cond delay="0"/>
                                          </p:stCondLst>
                                        </p:cTn>
                                        <p:tgtEl>
                                          <p:spTgt spid="22"/>
                                        </p:tgtEl>
                                      </p:cBhvr>
                                    </p:animEffect>
                                    <p:anim calcmode="lin" valueType="num">
                                      <p:cBhvr>
                                        <p:cTn id="12"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17" dur="16">
                                          <p:stCondLst>
                                            <p:cond delay="406"/>
                                          </p:stCondLst>
                                        </p:cTn>
                                        <p:tgtEl>
                                          <p:spTgt spid="22"/>
                                        </p:tgtEl>
                                      </p:cBhvr>
                                      <p:to x="100000" y="60000"/>
                                    </p:animScale>
                                    <p:animScale>
                                      <p:cBhvr>
                                        <p:cTn id="18" dur="104" decel="50000">
                                          <p:stCondLst>
                                            <p:cond delay="423"/>
                                          </p:stCondLst>
                                        </p:cTn>
                                        <p:tgtEl>
                                          <p:spTgt spid="22"/>
                                        </p:tgtEl>
                                      </p:cBhvr>
                                      <p:to x="100000" y="100000"/>
                                    </p:animScale>
                                    <p:animScale>
                                      <p:cBhvr>
                                        <p:cTn id="19" dur="16">
                                          <p:stCondLst>
                                            <p:cond delay="820"/>
                                          </p:stCondLst>
                                        </p:cTn>
                                        <p:tgtEl>
                                          <p:spTgt spid="22"/>
                                        </p:tgtEl>
                                      </p:cBhvr>
                                      <p:to x="100000" y="80000"/>
                                    </p:animScale>
                                    <p:animScale>
                                      <p:cBhvr>
                                        <p:cTn id="20" dur="104" decel="50000">
                                          <p:stCondLst>
                                            <p:cond delay="836"/>
                                          </p:stCondLst>
                                        </p:cTn>
                                        <p:tgtEl>
                                          <p:spTgt spid="22"/>
                                        </p:tgtEl>
                                      </p:cBhvr>
                                      <p:to x="100000" y="100000"/>
                                    </p:animScale>
                                    <p:animScale>
                                      <p:cBhvr>
                                        <p:cTn id="21" dur="16">
                                          <p:stCondLst>
                                            <p:cond delay="1026"/>
                                          </p:stCondLst>
                                        </p:cTn>
                                        <p:tgtEl>
                                          <p:spTgt spid="22"/>
                                        </p:tgtEl>
                                      </p:cBhvr>
                                      <p:to x="100000" y="90000"/>
                                    </p:animScale>
                                    <p:animScale>
                                      <p:cBhvr>
                                        <p:cTn id="22" dur="104" decel="50000">
                                          <p:stCondLst>
                                            <p:cond delay="1042"/>
                                          </p:stCondLst>
                                        </p:cTn>
                                        <p:tgtEl>
                                          <p:spTgt spid="22"/>
                                        </p:tgtEl>
                                      </p:cBhvr>
                                      <p:to x="100000" y="100000"/>
                                    </p:animScale>
                                    <p:animScale>
                                      <p:cBhvr>
                                        <p:cTn id="23" dur="16">
                                          <p:stCondLst>
                                            <p:cond delay="1130"/>
                                          </p:stCondLst>
                                        </p:cTn>
                                        <p:tgtEl>
                                          <p:spTgt spid="22"/>
                                        </p:tgtEl>
                                      </p:cBhvr>
                                      <p:to x="100000" y="95000"/>
                                    </p:animScale>
                                    <p:animScale>
                                      <p:cBhvr>
                                        <p:cTn id="24" dur="104" decel="50000">
                                          <p:stCondLst>
                                            <p:cond delay="1146"/>
                                          </p:stCondLst>
                                        </p:cTn>
                                        <p:tgtEl>
                                          <p:spTgt spid="22"/>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362">
                                          <p:stCondLst>
                                            <p:cond delay="0"/>
                                          </p:stCondLst>
                                        </p:cTn>
                                        <p:tgtEl>
                                          <p:spTgt spid="27"/>
                                        </p:tgtEl>
                                      </p:cBhvr>
                                    </p:animEffect>
                                    <p:anim calcmode="lin" valueType="num">
                                      <p:cBhvr>
                                        <p:cTn id="2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33" dur="16">
                                          <p:stCondLst>
                                            <p:cond delay="406"/>
                                          </p:stCondLst>
                                        </p:cTn>
                                        <p:tgtEl>
                                          <p:spTgt spid="27"/>
                                        </p:tgtEl>
                                      </p:cBhvr>
                                      <p:to x="100000" y="60000"/>
                                    </p:animScale>
                                    <p:animScale>
                                      <p:cBhvr>
                                        <p:cTn id="34" dur="104" decel="50000">
                                          <p:stCondLst>
                                            <p:cond delay="423"/>
                                          </p:stCondLst>
                                        </p:cTn>
                                        <p:tgtEl>
                                          <p:spTgt spid="27"/>
                                        </p:tgtEl>
                                      </p:cBhvr>
                                      <p:to x="100000" y="100000"/>
                                    </p:animScale>
                                    <p:animScale>
                                      <p:cBhvr>
                                        <p:cTn id="35" dur="16">
                                          <p:stCondLst>
                                            <p:cond delay="820"/>
                                          </p:stCondLst>
                                        </p:cTn>
                                        <p:tgtEl>
                                          <p:spTgt spid="27"/>
                                        </p:tgtEl>
                                      </p:cBhvr>
                                      <p:to x="100000" y="80000"/>
                                    </p:animScale>
                                    <p:animScale>
                                      <p:cBhvr>
                                        <p:cTn id="36" dur="104" decel="50000">
                                          <p:stCondLst>
                                            <p:cond delay="836"/>
                                          </p:stCondLst>
                                        </p:cTn>
                                        <p:tgtEl>
                                          <p:spTgt spid="27"/>
                                        </p:tgtEl>
                                      </p:cBhvr>
                                      <p:to x="100000" y="100000"/>
                                    </p:animScale>
                                    <p:animScale>
                                      <p:cBhvr>
                                        <p:cTn id="37" dur="16">
                                          <p:stCondLst>
                                            <p:cond delay="1026"/>
                                          </p:stCondLst>
                                        </p:cTn>
                                        <p:tgtEl>
                                          <p:spTgt spid="27"/>
                                        </p:tgtEl>
                                      </p:cBhvr>
                                      <p:to x="100000" y="90000"/>
                                    </p:animScale>
                                    <p:animScale>
                                      <p:cBhvr>
                                        <p:cTn id="38" dur="104" decel="50000">
                                          <p:stCondLst>
                                            <p:cond delay="1042"/>
                                          </p:stCondLst>
                                        </p:cTn>
                                        <p:tgtEl>
                                          <p:spTgt spid="27"/>
                                        </p:tgtEl>
                                      </p:cBhvr>
                                      <p:to x="100000" y="100000"/>
                                    </p:animScale>
                                    <p:animScale>
                                      <p:cBhvr>
                                        <p:cTn id="39" dur="16">
                                          <p:stCondLst>
                                            <p:cond delay="1130"/>
                                          </p:stCondLst>
                                        </p:cTn>
                                        <p:tgtEl>
                                          <p:spTgt spid="27"/>
                                        </p:tgtEl>
                                      </p:cBhvr>
                                      <p:to x="100000" y="95000"/>
                                    </p:animScale>
                                    <p:animScale>
                                      <p:cBhvr>
                                        <p:cTn id="40" dur="104" decel="50000">
                                          <p:stCondLst>
                                            <p:cond delay="1146"/>
                                          </p:stCondLst>
                                        </p:cTn>
                                        <p:tgtEl>
                                          <p:spTgt spid="27"/>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362">
                                          <p:stCondLst>
                                            <p:cond delay="0"/>
                                          </p:stCondLst>
                                        </p:cTn>
                                        <p:tgtEl>
                                          <p:spTgt spid="36"/>
                                        </p:tgtEl>
                                      </p:cBhvr>
                                    </p:animEffect>
                                    <p:anim calcmode="lin" valueType="num">
                                      <p:cBhvr>
                                        <p:cTn id="44"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9" dur="16">
                                          <p:stCondLst>
                                            <p:cond delay="406"/>
                                          </p:stCondLst>
                                        </p:cTn>
                                        <p:tgtEl>
                                          <p:spTgt spid="36"/>
                                        </p:tgtEl>
                                      </p:cBhvr>
                                      <p:to x="100000" y="60000"/>
                                    </p:animScale>
                                    <p:animScale>
                                      <p:cBhvr>
                                        <p:cTn id="50" dur="104" decel="50000">
                                          <p:stCondLst>
                                            <p:cond delay="423"/>
                                          </p:stCondLst>
                                        </p:cTn>
                                        <p:tgtEl>
                                          <p:spTgt spid="36"/>
                                        </p:tgtEl>
                                      </p:cBhvr>
                                      <p:to x="100000" y="100000"/>
                                    </p:animScale>
                                    <p:animScale>
                                      <p:cBhvr>
                                        <p:cTn id="51" dur="16">
                                          <p:stCondLst>
                                            <p:cond delay="820"/>
                                          </p:stCondLst>
                                        </p:cTn>
                                        <p:tgtEl>
                                          <p:spTgt spid="36"/>
                                        </p:tgtEl>
                                      </p:cBhvr>
                                      <p:to x="100000" y="80000"/>
                                    </p:animScale>
                                    <p:animScale>
                                      <p:cBhvr>
                                        <p:cTn id="52" dur="104" decel="50000">
                                          <p:stCondLst>
                                            <p:cond delay="836"/>
                                          </p:stCondLst>
                                        </p:cTn>
                                        <p:tgtEl>
                                          <p:spTgt spid="36"/>
                                        </p:tgtEl>
                                      </p:cBhvr>
                                      <p:to x="100000" y="100000"/>
                                    </p:animScale>
                                    <p:animScale>
                                      <p:cBhvr>
                                        <p:cTn id="53" dur="16">
                                          <p:stCondLst>
                                            <p:cond delay="1026"/>
                                          </p:stCondLst>
                                        </p:cTn>
                                        <p:tgtEl>
                                          <p:spTgt spid="36"/>
                                        </p:tgtEl>
                                      </p:cBhvr>
                                      <p:to x="100000" y="90000"/>
                                    </p:animScale>
                                    <p:animScale>
                                      <p:cBhvr>
                                        <p:cTn id="54" dur="104" decel="50000">
                                          <p:stCondLst>
                                            <p:cond delay="1042"/>
                                          </p:stCondLst>
                                        </p:cTn>
                                        <p:tgtEl>
                                          <p:spTgt spid="36"/>
                                        </p:tgtEl>
                                      </p:cBhvr>
                                      <p:to x="100000" y="100000"/>
                                    </p:animScale>
                                    <p:animScale>
                                      <p:cBhvr>
                                        <p:cTn id="55" dur="16">
                                          <p:stCondLst>
                                            <p:cond delay="1130"/>
                                          </p:stCondLst>
                                        </p:cTn>
                                        <p:tgtEl>
                                          <p:spTgt spid="36"/>
                                        </p:tgtEl>
                                      </p:cBhvr>
                                      <p:to x="100000" y="95000"/>
                                    </p:animScale>
                                    <p:animScale>
                                      <p:cBhvr>
                                        <p:cTn id="56" dur="104" decel="50000">
                                          <p:stCondLst>
                                            <p:cond delay="1146"/>
                                          </p:stCondLst>
                                        </p:cTn>
                                        <p:tgtEl>
                                          <p:spTgt spid="36"/>
                                        </p:tgtEl>
                                      </p:cBhvr>
                                      <p:to x="100000" y="100000"/>
                                    </p:animScale>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32"/>
          <p:cNvSpPr/>
          <p:nvPr/>
        </p:nvSpPr>
        <p:spPr>
          <a:xfrm>
            <a:off x="2217646" y="1392547"/>
            <a:ext cx="376365" cy="128118"/>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43"/>
          <p:cNvSpPr/>
          <p:nvPr/>
        </p:nvSpPr>
        <p:spPr>
          <a:xfrm rot="10800000">
            <a:off x="5385560" y="4240127"/>
            <a:ext cx="597437" cy="422756"/>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Freeform 46"/>
          <p:cNvSpPr/>
          <p:nvPr/>
        </p:nvSpPr>
        <p:spPr>
          <a:xfrm>
            <a:off x="1618383" y="3013540"/>
            <a:ext cx="354323" cy="94647"/>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Freeform 49"/>
          <p:cNvSpPr/>
          <p:nvPr/>
        </p:nvSpPr>
        <p:spPr>
          <a:xfrm flipH="1">
            <a:off x="6471478" y="1413187"/>
            <a:ext cx="376365" cy="128118"/>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Freeform 55"/>
          <p:cNvSpPr/>
          <p:nvPr/>
        </p:nvSpPr>
        <p:spPr>
          <a:xfrm flipH="1">
            <a:off x="7279262" y="2463910"/>
            <a:ext cx="279605" cy="125507"/>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Group 4"/>
          <p:cNvGrpSpPr>
            <a:grpSpLocks noChangeAspect="1"/>
          </p:cNvGrpSpPr>
          <p:nvPr/>
        </p:nvGrpSpPr>
        <p:grpSpPr bwMode="auto">
          <a:xfrm>
            <a:off x="2354762" y="1089041"/>
            <a:ext cx="2342188" cy="2342190"/>
            <a:chOff x="397" y="369"/>
            <a:chExt cx="1624" cy="1624"/>
          </a:xfrm>
        </p:grpSpPr>
        <p:sp>
          <p:nvSpPr>
            <p:cNvPr id="7" name="Freeform 5"/>
            <p:cNvSpPr/>
            <p:nvPr/>
          </p:nvSpPr>
          <p:spPr bwMode="auto">
            <a:xfrm>
              <a:off x="397" y="369"/>
              <a:ext cx="1624" cy="1624"/>
            </a:xfrm>
            <a:custGeom>
              <a:avLst/>
              <a:gdLst>
                <a:gd name="T0" fmla="*/ 2021 w 4043"/>
                <a:gd name="T1" fmla="*/ 0 h 4042"/>
                <a:gd name="T2" fmla="*/ 2021 w 4043"/>
                <a:gd name="T3" fmla="*/ 0 h 4042"/>
                <a:gd name="T4" fmla="*/ 0 w 4043"/>
                <a:gd name="T5" fmla="*/ 2021 h 4042"/>
                <a:gd name="T6" fmla="*/ 2021 w 4043"/>
                <a:gd name="T7" fmla="*/ 4042 h 4042"/>
                <a:gd name="T8" fmla="*/ 4043 w 4043"/>
                <a:gd name="T9" fmla="*/ 2021 h 4042"/>
                <a:gd name="T10" fmla="*/ 2021 w 4043"/>
                <a:gd name="T11" fmla="*/ 0 h 4042"/>
              </a:gdLst>
              <a:ahLst/>
              <a:cxnLst>
                <a:cxn ang="0">
                  <a:pos x="T0" y="T1"/>
                </a:cxn>
                <a:cxn ang="0">
                  <a:pos x="T2" y="T3"/>
                </a:cxn>
                <a:cxn ang="0">
                  <a:pos x="T4" y="T5"/>
                </a:cxn>
                <a:cxn ang="0">
                  <a:pos x="T6" y="T7"/>
                </a:cxn>
                <a:cxn ang="0">
                  <a:pos x="T8" y="T9"/>
                </a:cxn>
                <a:cxn ang="0">
                  <a:pos x="T10" y="T11"/>
                </a:cxn>
              </a:cxnLst>
              <a:rect l="0" t="0" r="r" b="b"/>
              <a:pathLst>
                <a:path w="4043" h="4042">
                  <a:moveTo>
                    <a:pt x="2021" y="0"/>
                  </a:moveTo>
                  <a:lnTo>
                    <a:pt x="2021" y="0"/>
                  </a:lnTo>
                  <a:cubicBezTo>
                    <a:pt x="905" y="0"/>
                    <a:pt x="0" y="904"/>
                    <a:pt x="0" y="2021"/>
                  </a:cubicBezTo>
                  <a:cubicBezTo>
                    <a:pt x="0" y="3137"/>
                    <a:pt x="905" y="4042"/>
                    <a:pt x="2021" y="4042"/>
                  </a:cubicBezTo>
                  <a:cubicBezTo>
                    <a:pt x="3138" y="4042"/>
                    <a:pt x="4043" y="3137"/>
                    <a:pt x="4043" y="2021"/>
                  </a:cubicBezTo>
                  <a:cubicBezTo>
                    <a:pt x="4043" y="905"/>
                    <a:pt x="3138" y="0"/>
                    <a:pt x="2021" y="0"/>
                  </a:cubicBezTo>
                  <a:close/>
                </a:path>
              </a:pathLst>
            </a:cu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8" name="Freeform 6"/>
            <p:cNvSpPr>
              <a:spLocks noEditPoints="1"/>
            </p:cNvSpPr>
            <p:nvPr/>
          </p:nvSpPr>
          <p:spPr bwMode="auto">
            <a:xfrm>
              <a:off x="794" y="851"/>
              <a:ext cx="835" cy="648"/>
            </a:xfrm>
            <a:custGeom>
              <a:avLst/>
              <a:gdLst>
                <a:gd name="T0" fmla="*/ 2035 w 2734"/>
                <a:gd name="T1" fmla="*/ 1214 h 2121"/>
                <a:gd name="T2" fmla="*/ 2035 w 2734"/>
                <a:gd name="T3" fmla="*/ 1425 h 2121"/>
                <a:gd name="T4" fmla="*/ 2035 w 2734"/>
                <a:gd name="T5" fmla="*/ 1214 h 2121"/>
                <a:gd name="T6" fmla="*/ 1689 w 2734"/>
                <a:gd name="T7" fmla="*/ 1214 h 2121"/>
                <a:gd name="T8" fmla="*/ 1689 w 2734"/>
                <a:gd name="T9" fmla="*/ 1425 h 2121"/>
                <a:gd name="T10" fmla="*/ 1689 w 2734"/>
                <a:gd name="T11" fmla="*/ 1214 h 2121"/>
                <a:gd name="T12" fmla="*/ 2353 w 2734"/>
                <a:gd name="T13" fmla="*/ 1721 h 2121"/>
                <a:gd name="T14" fmla="*/ 2248 w 2734"/>
                <a:gd name="T15" fmla="*/ 1779 h 2121"/>
                <a:gd name="T16" fmla="*/ 1708 w 2734"/>
                <a:gd name="T17" fmla="*/ 1904 h 2121"/>
                <a:gd name="T18" fmla="*/ 872 w 2734"/>
                <a:gd name="T19" fmla="*/ 1288 h 2121"/>
                <a:gd name="T20" fmla="*/ 529 w 2734"/>
                <a:gd name="T21" fmla="*/ 1216 h 2121"/>
                <a:gd name="T22" fmla="*/ 316 w 2734"/>
                <a:gd name="T23" fmla="*/ 1412 h 2121"/>
                <a:gd name="T24" fmla="*/ 321 w 2734"/>
                <a:gd name="T25" fmla="*/ 1073 h 2121"/>
                <a:gd name="T26" fmla="*/ 919 w 2734"/>
                <a:gd name="T27" fmla="*/ 158 h 2121"/>
                <a:gd name="T28" fmla="*/ 1754 w 2734"/>
                <a:gd name="T29" fmla="*/ 774 h 2121"/>
                <a:gd name="T30" fmla="*/ 2359 w 2734"/>
                <a:gd name="T31" fmla="*/ 1629 h 2121"/>
                <a:gd name="T32" fmla="*/ 2716 w 2734"/>
                <a:gd name="T33" fmla="*/ 2000 h 2121"/>
                <a:gd name="T34" fmla="*/ 2516 w 2734"/>
                <a:gd name="T35" fmla="*/ 1683 h 2121"/>
                <a:gd name="T36" fmla="*/ 1828 w 2734"/>
                <a:gd name="T37" fmla="*/ 621 h 2121"/>
                <a:gd name="T38" fmla="*/ 0 w 2734"/>
                <a:gd name="T39" fmla="*/ 723 h 2121"/>
                <a:gd name="T40" fmla="*/ 133 w 2734"/>
                <a:gd name="T41" fmla="*/ 1636 h 2121"/>
                <a:gd name="T42" fmla="*/ 270 w 2734"/>
                <a:gd name="T43" fmla="*/ 1698 h 2121"/>
                <a:gd name="T44" fmla="*/ 798 w 2734"/>
                <a:gd name="T45" fmla="*/ 1441 h 2121"/>
                <a:gd name="T46" fmla="*/ 2220 w 2734"/>
                <a:gd name="T47" fmla="*/ 1939 h 2121"/>
                <a:gd name="T48" fmla="*/ 2649 w 2734"/>
                <a:gd name="T49" fmla="*/ 2121 h 2121"/>
                <a:gd name="T50" fmla="*/ 2716 w 2734"/>
                <a:gd name="T51" fmla="*/ 2000 h 2121"/>
                <a:gd name="T52" fmla="*/ 1355 w 2734"/>
                <a:gd name="T53" fmla="*/ 736 h 2121"/>
                <a:gd name="T54" fmla="*/ 1144 w 2734"/>
                <a:gd name="T55" fmla="*/ 736 h 2121"/>
                <a:gd name="T56" fmla="*/ 1355 w 2734"/>
                <a:gd name="T57" fmla="*/ 736 h 2121"/>
                <a:gd name="T58" fmla="*/ 557 w 2734"/>
                <a:gd name="T59" fmla="*/ 630 h 2121"/>
                <a:gd name="T60" fmla="*/ 451 w 2734"/>
                <a:gd name="T61" fmla="*/ 735 h 2121"/>
                <a:gd name="T62" fmla="*/ 557 w 2734"/>
                <a:gd name="T63" fmla="*/ 841 h 2121"/>
                <a:gd name="T64" fmla="*/ 663 w 2734"/>
                <a:gd name="T65" fmla="*/ 735 h 2121"/>
                <a:gd name="T66" fmla="*/ 557 w 2734"/>
                <a:gd name="T67" fmla="*/ 630 h 2121"/>
                <a:gd name="T68" fmla="*/ 1342 w 2734"/>
                <a:gd name="T69" fmla="*/ 1214 h 2121"/>
                <a:gd name="T70" fmla="*/ 1237 w 2734"/>
                <a:gd name="T71" fmla="*/ 1319 h 2121"/>
                <a:gd name="T72" fmla="*/ 1342 w 2734"/>
                <a:gd name="T73" fmla="*/ 1425 h 2121"/>
                <a:gd name="T74" fmla="*/ 1448 w 2734"/>
                <a:gd name="T75" fmla="*/ 1319 h 2121"/>
                <a:gd name="T76" fmla="*/ 1342 w 2734"/>
                <a:gd name="T77" fmla="*/ 1214 h 2121"/>
                <a:gd name="T78" fmla="*/ 903 w 2734"/>
                <a:gd name="T79" fmla="*/ 630 h 2121"/>
                <a:gd name="T80" fmla="*/ 903 w 2734"/>
                <a:gd name="T81" fmla="*/ 841 h 2121"/>
                <a:gd name="T82" fmla="*/ 903 w 2734"/>
                <a:gd name="T83" fmla="*/ 630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34" h="2121">
                  <a:moveTo>
                    <a:pt x="2035" y="1214"/>
                  </a:moveTo>
                  <a:lnTo>
                    <a:pt x="2035" y="1214"/>
                  </a:lnTo>
                  <a:cubicBezTo>
                    <a:pt x="1976" y="1214"/>
                    <a:pt x="1929" y="1261"/>
                    <a:pt x="1929" y="1320"/>
                  </a:cubicBezTo>
                  <a:cubicBezTo>
                    <a:pt x="1929" y="1378"/>
                    <a:pt x="1976" y="1425"/>
                    <a:pt x="2035" y="1425"/>
                  </a:cubicBezTo>
                  <a:cubicBezTo>
                    <a:pt x="2093" y="1425"/>
                    <a:pt x="2140" y="1378"/>
                    <a:pt x="2140" y="1320"/>
                  </a:cubicBezTo>
                  <a:cubicBezTo>
                    <a:pt x="2140" y="1261"/>
                    <a:pt x="2093" y="1214"/>
                    <a:pt x="2035" y="1214"/>
                  </a:cubicBezTo>
                  <a:close/>
                  <a:moveTo>
                    <a:pt x="1689" y="1214"/>
                  </a:moveTo>
                  <a:lnTo>
                    <a:pt x="1689" y="1214"/>
                  </a:lnTo>
                  <a:cubicBezTo>
                    <a:pt x="1630" y="1214"/>
                    <a:pt x="1583" y="1261"/>
                    <a:pt x="1583" y="1320"/>
                  </a:cubicBezTo>
                  <a:cubicBezTo>
                    <a:pt x="1583" y="1378"/>
                    <a:pt x="1630" y="1425"/>
                    <a:pt x="1689" y="1425"/>
                  </a:cubicBezTo>
                  <a:cubicBezTo>
                    <a:pt x="1747" y="1425"/>
                    <a:pt x="1794" y="1378"/>
                    <a:pt x="1794" y="1320"/>
                  </a:cubicBezTo>
                  <a:cubicBezTo>
                    <a:pt x="1794" y="1261"/>
                    <a:pt x="1747" y="1214"/>
                    <a:pt x="1689" y="1214"/>
                  </a:cubicBezTo>
                  <a:close/>
                  <a:moveTo>
                    <a:pt x="2353" y="1721"/>
                  </a:moveTo>
                  <a:lnTo>
                    <a:pt x="2353" y="1721"/>
                  </a:lnTo>
                  <a:lnTo>
                    <a:pt x="2444" y="1865"/>
                  </a:lnTo>
                  <a:lnTo>
                    <a:pt x="2248" y="1779"/>
                  </a:lnTo>
                  <a:cubicBezTo>
                    <a:pt x="2225" y="1769"/>
                    <a:pt x="2198" y="1770"/>
                    <a:pt x="2176" y="1783"/>
                  </a:cubicBezTo>
                  <a:cubicBezTo>
                    <a:pt x="2041" y="1862"/>
                    <a:pt x="1879" y="1904"/>
                    <a:pt x="1708" y="1904"/>
                  </a:cubicBezTo>
                  <a:cubicBezTo>
                    <a:pt x="1299" y="1904"/>
                    <a:pt x="965" y="1666"/>
                    <a:pt x="948" y="1362"/>
                  </a:cubicBezTo>
                  <a:cubicBezTo>
                    <a:pt x="945" y="1322"/>
                    <a:pt x="913" y="1290"/>
                    <a:pt x="872" y="1288"/>
                  </a:cubicBezTo>
                  <a:cubicBezTo>
                    <a:pt x="762" y="1283"/>
                    <a:pt x="656" y="1260"/>
                    <a:pt x="559" y="1221"/>
                  </a:cubicBezTo>
                  <a:cubicBezTo>
                    <a:pt x="549" y="1217"/>
                    <a:pt x="539" y="1216"/>
                    <a:pt x="529" y="1216"/>
                  </a:cubicBezTo>
                  <a:cubicBezTo>
                    <a:pt x="507" y="1216"/>
                    <a:pt x="486" y="1225"/>
                    <a:pt x="471" y="1241"/>
                  </a:cubicBezTo>
                  <a:lnTo>
                    <a:pt x="316" y="1412"/>
                  </a:lnTo>
                  <a:lnTo>
                    <a:pt x="346" y="1138"/>
                  </a:lnTo>
                  <a:cubicBezTo>
                    <a:pt x="348" y="1114"/>
                    <a:pt x="339" y="1090"/>
                    <a:pt x="321" y="1073"/>
                  </a:cubicBezTo>
                  <a:cubicBezTo>
                    <a:pt x="214" y="972"/>
                    <a:pt x="158" y="851"/>
                    <a:pt x="158" y="723"/>
                  </a:cubicBezTo>
                  <a:cubicBezTo>
                    <a:pt x="158" y="412"/>
                    <a:pt x="499" y="158"/>
                    <a:pt x="919" y="158"/>
                  </a:cubicBezTo>
                  <a:cubicBezTo>
                    <a:pt x="1328" y="158"/>
                    <a:pt x="1661" y="396"/>
                    <a:pt x="1679" y="699"/>
                  </a:cubicBezTo>
                  <a:cubicBezTo>
                    <a:pt x="1681" y="740"/>
                    <a:pt x="1713" y="772"/>
                    <a:pt x="1754" y="774"/>
                  </a:cubicBezTo>
                  <a:cubicBezTo>
                    <a:pt x="2155" y="792"/>
                    <a:pt x="2468" y="1040"/>
                    <a:pt x="2468" y="1338"/>
                  </a:cubicBezTo>
                  <a:cubicBezTo>
                    <a:pt x="2468" y="1441"/>
                    <a:pt x="2430" y="1541"/>
                    <a:pt x="2359" y="1629"/>
                  </a:cubicBezTo>
                  <a:cubicBezTo>
                    <a:pt x="2337" y="1656"/>
                    <a:pt x="2335" y="1693"/>
                    <a:pt x="2353" y="1721"/>
                  </a:cubicBezTo>
                  <a:close/>
                  <a:moveTo>
                    <a:pt x="2716" y="2000"/>
                  </a:moveTo>
                  <a:lnTo>
                    <a:pt x="2716" y="2000"/>
                  </a:lnTo>
                  <a:lnTo>
                    <a:pt x="2516" y="1683"/>
                  </a:lnTo>
                  <a:cubicBezTo>
                    <a:pt x="2588" y="1578"/>
                    <a:pt x="2626" y="1459"/>
                    <a:pt x="2626" y="1338"/>
                  </a:cubicBezTo>
                  <a:cubicBezTo>
                    <a:pt x="2626" y="973"/>
                    <a:pt x="2281" y="668"/>
                    <a:pt x="1828" y="621"/>
                  </a:cubicBezTo>
                  <a:cubicBezTo>
                    <a:pt x="1765" y="268"/>
                    <a:pt x="1381" y="0"/>
                    <a:pt x="919" y="0"/>
                  </a:cubicBezTo>
                  <a:cubicBezTo>
                    <a:pt x="412" y="0"/>
                    <a:pt x="0" y="324"/>
                    <a:pt x="0" y="723"/>
                  </a:cubicBezTo>
                  <a:cubicBezTo>
                    <a:pt x="0" y="881"/>
                    <a:pt x="65" y="1034"/>
                    <a:pt x="185" y="1159"/>
                  </a:cubicBezTo>
                  <a:lnTo>
                    <a:pt x="133" y="1636"/>
                  </a:lnTo>
                  <a:cubicBezTo>
                    <a:pt x="129" y="1670"/>
                    <a:pt x="148" y="1702"/>
                    <a:pt x="179" y="1717"/>
                  </a:cubicBezTo>
                  <a:cubicBezTo>
                    <a:pt x="210" y="1731"/>
                    <a:pt x="247" y="1723"/>
                    <a:pt x="270" y="1698"/>
                  </a:cubicBezTo>
                  <a:lnTo>
                    <a:pt x="552" y="1387"/>
                  </a:lnTo>
                  <a:cubicBezTo>
                    <a:pt x="630" y="1414"/>
                    <a:pt x="713" y="1432"/>
                    <a:pt x="798" y="1441"/>
                  </a:cubicBezTo>
                  <a:cubicBezTo>
                    <a:pt x="861" y="1794"/>
                    <a:pt x="1245" y="2062"/>
                    <a:pt x="1708" y="2062"/>
                  </a:cubicBezTo>
                  <a:cubicBezTo>
                    <a:pt x="1892" y="2062"/>
                    <a:pt x="2069" y="2020"/>
                    <a:pt x="2220" y="1939"/>
                  </a:cubicBezTo>
                  <a:lnTo>
                    <a:pt x="2617" y="2114"/>
                  </a:lnTo>
                  <a:cubicBezTo>
                    <a:pt x="2627" y="2119"/>
                    <a:pt x="2638" y="2121"/>
                    <a:pt x="2649" y="2121"/>
                  </a:cubicBezTo>
                  <a:cubicBezTo>
                    <a:pt x="2671" y="2121"/>
                    <a:pt x="2693" y="2112"/>
                    <a:pt x="2709" y="2094"/>
                  </a:cubicBezTo>
                  <a:cubicBezTo>
                    <a:pt x="2731" y="2068"/>
                    <a:pt x="2734" y="2030"/>
                    <a:pt x="2716" y="2000"/>
                  </a:cubicBezTo>
                  <a:close/>
                  <a:moveTo>
                    <a:pt x="1355" y="736"/>
                  </a:moveTo>
                  <a:lnTo>
                    <a:pt x="1355" y="736"/>
                  </a:lnTo>
                  <a:cubicBezTo>
                    <a:pt x="1355" y="677"/>
                    <a:pt x="1308" y="630"/>
                    <a:pt x="1250" y="630"/>
                  </a:cubicBezTo>
                  <a:cubicBezTo>
                    <a:pt x="1191" y="630"/>
                    <a:pt x="1144" y="677"/>
                    <a:pt x="1144" y="736"/>
                  </a:cubicBezTo>
                  <a:cubicBezTo>
                    <a:pt x="1144" y="794"/>
                    <a:pt x="1191" y="841"/>
                    <a:pt x="1250" y="841"/>
                  </a:cubicBezTo>
                  <a:cubicBezTo>
                    <a:pt x="1308" y="841"/>
                    <a:pt x="1355" y="794"/>
                    <a:pt x="1355" y="736"/>
                  </a:cubicBezTo>
                  <a:close/>
                  <a:moveTo>
                    <a:pt x="557" y="630"/>
                  </a:moveTo>
                  <a:lnTo>
                    <a:pt x="557" y="630"/>
                  </a:lnTo>
                  <a:cubicBezTo>
                    <a:pt x="529" y="630"/>
                    <a:pt x="502" y="641"/>
                    <a:pt x="482" y="661"/>
                  </a:cubicBezTo>
                  <a:cubicBezTo>
                    <a:pt x="463" y="680"/>
                    <a:pt x="451" y="708"/>
                    <a:pt x="451" y="735"/>
                  </a:cubicBezTo>
                  <a:cubicBezTo>
                    <a:pt x="451" y="763"/>
                    <a:pt x="463" y="791"/>
                    <a:pt x="482" y="810"/>
                  </a:cubicBezTo>
                  <a:cubicBezTo>
                    <a:pt x="502" y="830"/>
                    <a:pt x="529" y="841"/>
                    <a:pt x="557" y="841"/>
                  </a:cubicBezTo>
                  <a:cubicBezTo>
                    <a:pt x="585" y="841"/>
                    <a:pt x="612" y="830"/>
                    <a:pt x="632" y="810"/>
                  </a:cubicBezTo>
                  <a:cubicBezTo>
                    <a:pt x="651" y="791"/>
                    <a:pt x="663" y="763"/>
                    <a:pt x="663" y="735"/>
                  </a:cubicBezTo>
                  <a:cubicBezTo>
                    <a:pt x="663" y="708"/>
                    <a:pt x="651" y="680"/>
                    <a:pt x="632" y="661"/>
                  </a:cubicBezTo>
                  <a:cubicBezTo>
                    <a:pt x="612" y="641"/>
                    <a:pt x="585" y="630"/>
                    <a:pt x="557" y="630"/>
                  </a:cubicBezTo>
                  <a:close/>
                  <a:moveTo>
                    <a:pt x="1342" y="1214"/>
                  </a:moveTo>
                  <a:lnTo>
                    <a:pt x="1342" y="1214"/>
                  </a:lnTo>
                  <a:cubicBezTo>
                    <a:pt x="1315" y="1214"/>
                    <a:pt x="1287" y="1225"/>
                    <a:pt x="1268" y="1245"/>
                  </a:cubicBezTo>
                  <a:cubicBezTo>
                    <a:pt x="1248" y="1265"/>
                    <a:pt x="1237" y="1292"/>
                    <a:pt x="1237" y="1319"/>
                  </a:cubicBezTo>
                  <a:cubicBezTo>
                    <a:pt x="1237" y="1347"/>
                    <a:pt x="1248" y="1375"/>
                    <a:pt x="1268" y="1394"/>
                  </a:cubicBezTo>
                  <a:cubicBezTo>
                    <a:pt x="1287" y="1414"/>
                    <a:pt x="1315" y="1425"/>
                    <a:pt x="1342" y="1425"/>
                  </a:cubicBezTo>
                  <a:cubicBezTo>
                    <a:pt x="1370" y="1425"/>
                    <a:pt x="1397" y="1414"/>
                    <a:pt x="1417" y="1394"/>
                  </a:cubicBezTo>
                  <a:cubicBezTo>
                    <a:pt x="1437" y="1375"/>
                    <a:pt x="1448" y="1347"/>
                    <a:pt x="1448" y="1319"/>
                  </a:cubicBezTo>
                  <a:cubicBezTo>
                    <a:pt x="1448" y="1292"/>
                    <a:pt x="1437" y="1265"/>
                    <a:pt x="1417" y="1245"/>
                  </a:cubicBezTo>
                  <a:cubicBezTo>
                    <a:pt x="1397" y="1225"/>
                    <a:pt x="1370" y="1214"/>
                    <a:pt x="1342" y="1214"/>
                  </a:cubicBezTo>
                  <a:close/>
                  <a:moveTo>
                    <a:pt x="903" y="630"/>
                  </a:moveTo>
                  <a:lnTo>
                    <a:pt x="903" y="630"/>
                  </a:lnTo>
                  <a:cubicBezTo>
                    <a:pt x="845" y="630"/>
                    <a:pt x="798" y="677"/>
                    <a:pt x="798" y="736"/>
                  </a:cubicBezTo>
                  <a:cubicBezTo>
                    <a:pt x="798" y="794"/>
                    <a:pt x="845" y="841"/>
                    <a:pt x="903" y="841"/>
                  </a:cubicBezTo>
                  <a:cubicBezTo>
                    <a:pt x="962" y="841"/>
                    <a:pt x="1009" y="794"/>
                    <a:pt x="1009" y="736"/>
                  </a:cubicBezTo>
                  <a:cubicBezTo>
                    <a:pt x="1009" y="677"/>
                    <a:pt x="962" y="630"/>
                    <a:pt x="903" y="630"/>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9" name="Group 9"/>
          <p:cNvGrpSpPr>
            <a:grpSpLocks noChangeAspect="1"/>
          </p:cNvGrpSpPr>
          <p:nvPr/>
        </p:nvGrpSpPr>
        <p:grpSpPr bwMode="auto">
          <a:xfrm>
            <a:off x="4996272" y="1333519"/>
            <a:ext cx="1762412" cy="1763854"/>
            <a:chOff x="2602" y="569"/>
            <a:chExt cx="1222" cy="1223"/>
          </a:xfrm>
        </p:grpSpPr>
        <p:sp>
          <p:nvSpPr>
            <p:cNvPr id="10" name="Freeform 10"/>
            <p:cNvSpPr/>
            <p:nvPr/>
          </p:nvSpPr>
          <p:spPr bwMode="auto">
            <a:xfrm>
              <a:off x="2602" y="569"/>
              <a:ext cx="1222" cy="1223"/>
            </a:xfrm>
            <a:custGeom>
              <a:avLst/>
              <a:gdLst>
                <a:gd name="T0" fmla="*/ 2331 w 4662"/>
                <a:gd name="T1" fmla="*/ 0 h 4662"/>
                <a:gd name="T2" fmla="*/ 2331 w 4662"/>
                <a:gd name="T3" fmla="*/ 0 h 4662"/>
                <a:gd name="T4" fmla="*/ 0 w 4662"/>
                <a:gd name="T5" fmla="*/ 2330 h 4662"/>
                <a:gd name="T6" fmla="*/ 2331 w 4662"/>
                <a:gd name="T7" fmla="*/ 4662 h 4662"/>
                <a:gd name="T8" fmla="*/ 4662 w 4662"/>
                <a:gd name="T9" fmla="*/ 2330 h 4662"/>
                <a:gd name="T10" fmla="*/ 2331 w 4662"/>
                <a:gd name="T11" fmla="*/ 0 h 4662"/>
              </a:gdLst>
              <a:ahLst/>
              <a:cxnLst>
                <a:cxn ang="0">
                  <a:pos x="T0" y="T1"/>
                </a:cxn>
                <a:cxn ang="0">
                  <a:pos x="T2" y="T3"/>
                </a:cxn>
                <a:cxn ang="0">
                  <a:pos x="T4" y="T5"/>
                </a:cxn>
                <a:cxn ang="0">
                  <a:pos x="T6" y="T7"/>
                </a:cxn>
                <a:cxn ang="0">
                  <a:pos x="T8" y="T9"/>
                </a:cxn>
                <a:cxn ang="0">
                  <a:pos x="T10" y="T11"/>
                </a:cxn>
              </a:cxnLst>
              <a:rect l="0" t="0" r="r" b="b"/>
              <a:pathLst>
                <a:path w="4662" h="4662">
                  <a:moveTo>
                    <a:pt x="2331" y="0"/>
                  </a:moveTo>
                  <a:lnTo>
                    <a:pt x="2331" y="0"/>
                  </a:lnTo>
                  <a:cubicBezTo>
                    <a:pt x="1043" y="0"/>
                    <a:pt x="0" y="1043"/>
                    <a:pt x="0" y="2330"/>
                  </a:cubicBezTo>
                  <a:cubicBezTo>
                    <a:pt x="0" y="3618"/>
                    <a:pt x="1043" y="4662"/>
                    <a:pt x="2331" y="4662"/>
                  </a:cubicBezTo>
                  <a:cubicBezTo>
                    <a:pt x="3618" y="4662"/>
                    <a:pt x="4662" y="3618"/>
                    <a:pt x="4662" y="2330"/>
                  </a:cubicBezTo>
                  <a:cubicBezTo>
                    <a:pt x="4662" y="1043"/>
                    <a:pt x="3618" y="0"/>
                    <a:pt x="2331" y="0"/>
                  </a:cubicBezTo>
                  <a:close/>
                </a:path>
              </a:pathLst>
            </a:cu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11" name="Freeform 11"/>
            <p:cNvSpPr>
              <a:spLocks noEditPoints="1"/>
            </p:cNvSpPr>
            <p:nvPr/>
          </p:nvSpPr>
          <p:spPr bwMode="auto">
            <a:xfrm>
              <a:off x="2713" y="871"/>
              <a:ext cx="1000" cy="618"/>
            </a:xfrm>
            <a:custGeom>
              <a:avLst/>
              <a:gdLst>
                <a:gd name="T0" fmla="*/ 2205 w 3813"/>
                <a:gd name="T1" fmla="*/ 692 h 2358"/>
                <a:gd name="T2" fmla="*/ 2089 w 3813"/>
                <a:gd name="T3" fmla="*/ 1551 h 2358"/>
                <a:gd name="T4" fmla="*/ 2321 w 3813"/>
                <a:gd name="T5" fmla="*/ 1551 h 2358"/>
                <a:gd name="T6" fmla="*/ 2205 w 3813"/>
                <a:gd name="T7" fmla="*/ 692 h 2358"/>
                <a:gd name="T8" fmla="*/ 2504 w 3813"/>
                <a:gd name="T9" fmla="*/ 427 h 2358"/>
                <a:gd name="T10" fmla="*/ 2388 w 3813"/>
                <a:gd name="T11" fmla="*/ 1816 h 2358"/>
                <a:gd name="T12" fmla="*/ 2620 w 3813"/>
                <a:gd name="T13" fmla="*/ 1816 h 2358"/>
                <a:gd name="T14" fmla="*/ 2504 w 3813"/>
                <a:gd name="T15" fmla="*/ 427 h 2358"/>
                <a:gd name="T16" fmla="*/ 3100 w 3813"/>
                <a:gd name="T17" fmla="*/ 536 h 2358"/>
                <a:gd name="T18" fmla="*/ 2985 w 3813"/>
                <a:gd name="T19" fmla="*/ 1707 h 2358"/>
                <a:gd name="T20" fmla="*/ 3217 w 3813"/>
                <a:gd name="T21" fmla="*/ 1707 h 2358"/>
                <a:gd name="T22" fmla="*/ 3100 w 3813"/>
                <a:gd name="T23" fmla="*/ 536 h 2358"/>
                <a:gd name="T24" fmla="*/ 3399 w 3813"/>
                <a:gd name="T25" fmla="*/ 835 h 2358"/>
                <a:gd name="T26" fmla="*/ 3283 w 3813"/>
                <a:gd name="T27" fmla="*/ 1408 h 2358"/>
                <a:gd name="T28" fmla="*/ 3515 w 3813"/>
                <a:gd name="T29" fmla="*/ 1408 h 2358"/>
                <a:gd name="T30" fmla="*/ 3399 w 3813"/>
                <a:gd name="T31" fmla="*/ 835 h 2358"/>
                <a:gd name="T32" fmla="*/ 1907 w 3813"/>
                <a:gd name="T33" fmla="*/ 941 h 2358"/>
                <a:gd name="T34" fmla="*/ 1791 w 3813"/>
                <a:gd name="T35" fmla="*/ 1302 h 2358"/>
                <a:gd name="T36" fmla="*/ 2023 w 3813"/>
                <a:gd name="T37" fmla="*/ 1302 h 2358"/>
                <a:gd name="T38" fmla="*/ 1907 w 3813"/>
                <a:gd name="T39" fmla="*/ 941 h 2358"/>
                <a:gd name="T40" fmla="*/ 2802 w 3813"/>
                <a:gd name="T41" fmla="*/ 121 h 2358"/>
                <a:gd name="T42" fmla="*/ 2686 w 3813"/>
                <a:gd name="T43" fmla="*/ 2122 h 2358"/>
                <a:gd name="T44" fmla="*/ 2918 w 3813"/>
                <a:gd name="T45" fmla="*/ 2122 h 2358"/>
                <a:gd name="T46" fmla="*/ 2802 w 3813"/>
                <a:gd name="T47" fmla="*/ 121 h 2358"/>
                <a:gd name="T48" fmla="*/ 3697 w 3813"/>
                <a:gd name="T49" fmla="*/ 941 h 2358"/>
                <a:gd name="T50" fmla="*/ 3581 w 3813"/>
                <a:gd name="T51" fmla="*/ 1302 h 2358"/>
                <a:gd name="T52" fmla="*/ 3813 w 3813"/>
                <a:gd name="T53" fmla="*/ 1302 h 2358"/>
                <a:gd name="T54" fmla="*/ 3697 w 3813"/>
                <a:gd name="T55" fmla="*/ 941 h 2358"/>
                <a:gd name="T56" fmla="*/ 414 w 3813"/>
                <a:gd name="T57" fmla="*/ 835 h 2358"/>
                <a:gd name="T58" fmla="*/ 299 w 3813"/>
                <a:gd name="T59" fmla="*/ 1408 h 2358"/>
                <a:gd name="T60" fmla="*/ 530 w 3813"/>
                <a:gd name="T61" fmla="*/ 1408 h 2358"/>
                <a:gd name="T62" fmla="*/ 414 w 3813"/>
                <a:gd name="T63" fmla="*/ 835 h 2358"/>
                <a:gd name="T64" fmla="*/ 1608 w 3813"/>
                <a:gd name="T65" fmla="*/ 692 h 2358"/>
                <a:gd name="T66" fmla="*/ 1492 w 3813"/>
                <a:gd name="T67" fmla="*/ 1551 h 2358"/>
                <a:gd name="T68" fmla="*/ 1724 w 3813"/>
                <a:gd name="T69" fmla="*/ 1551 h 2358"/>
                <a:gd name="T70" fmla="*/ 1608 w 3813"/>
                <a:gd name="T71" fmla="*/ 692 h 2358"/>
                <a:gd name="T72" fmla="*/ 116 w 3813"/>
                <a:gd name="T73" fmla="*/ 941 h 2358"/>
                <a:gd name="T74" fmla="*/ 0 w 3813"/>
                <a:gd name="T75" fmla="*/ 1302 h 2358"/>
                <a:gd name="T76" fmla="*/ 232 w 3813"/>
                <a:gd name="T77" fmla="*/ 1302 h 2358"/>
                <a:gd name="T78" fmla="*/ 116 w 3813"/>
                <a:gd name="T79" fmla="*/ 941 h 2358"/>
                <a:gd name="T80" fmla="*/ 1310 w 3813"/>
                <a:gd name="T81" fmla="*/ 288 h 2358"/>
                <a:gd name="T82" fmla="*/ 1194 w 3813"/>
                <a:gd name="T83" fmla="*/ 1955 h 2358"/>
                <a:gd name="T84" fmla="*/ 1426 w 3813"/>
                <a:gd name="T85" fmla="*/ 1955 h 2358"/>
                <a:gd name="T86" fmla="*/ 1310 w 3813"/>
                <a:gd name="T87" fmla="*/ 288 h 2358"/>
                <a:gd name="T88" fmla="*/ 1011 w 3813"/>
                <a:gd name="T89" fmla="*/ 0 h 2358"/>
                <a:gd name="T90" fmla="*/ 896 w 3813"/>
                <a:gd name="T91" fmla="*/ 2242 h 2358"/>
                <a:gd name="T92" fmla="*/ 1127 w 3813"/>
                <a:gd name="T93" fmla="*/ 2242 h 2358"/>
                <a:gd name="T94" fmla="*/ 1011 w 3813"/>
                <a:gd name="T95" fmla="*/ 0 h 2358"/>
                <a:gd name="T96" fmla="*/ 713 w 3813"/>
                <a:gd name="T97" fmla="*/ 536 h 2358"/>
                <a:gd name="T98" fmla="*/ 597 w 3813"/>
                <a:gd name="T99" fmla="*/ 1707 h 2358"/>
                <a:gd name="T100" fmla="*/ 829 w 3813"/>
                <a:gd name="T101" fmla="*/ 1707 h 2358"/>
                <a:gd name="T102" fmla="*/ 713 w 3813"/>
                <a:gd name="T103" fmla="*/ 53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3" h="2358">
                  <a:moveTo>
                    <a:pt x="2205" y="692"/>
                  </a:moveTo>
                  <a:lnTo>
                    <a:pt x="2205" y="692"/>
                  </a:lnTo>
                  <a:cubicBezTo>
                    <a:pt x="2141" y="692"/>
                    <a:pt x="2089" y="744"/>
                    <a:pt x="2089" y="808"/>
                  </a:cubicBezTo>
                  <a:lnTo>
                    <a:pt x="2089" y="1551"/>
                  </a:lnTo>
                  <a:cubicBezTo>
                    <a:pt x="2089" y="1615"/>
                    <a:pt x="2141" y="1667"/>
                    <a:pt x="2205" y="1667"/>
                  </a:cubicBezTo>
                  <a:cubicBezTo>
                    <a:pt x="2269" y="1667"/>
                    <a:pt x="2321" y="1615"/>
                    <a:pt x="2321" y="1551"/>
                  </a:cubicBezTo>
                  <a:lnTo>
                    <a:pt x="2321" y="808"/>
                  </a:lnTo>
                  <a:cubicBezTo>
                    <a:pt x="2321" y="744"/>
                    <a:pt x="2269" y="692"/>
                    <a:pt x="2205" y="692"/>
                  </a:cubicBezTo>
                  <a:close/>
                  <a:moveTo>
                    <a:pt x="2504" y="427"/>
                  </a:moveTo>
                  <a:lnTo>
                    <a:pt x="2504" y="427"/>
                  </a:lnTo>
                  <a:cubicBezTo>
                    <a:pt x="2440" y="427"/>
                    <a:pt x="2388" y="479"/>
                    <a:pt x="2388" y="543"/>
                  </a:cubicBezTo>
                  <a:lnTo>
                    <a:pt x="2388" y="1816"/>
                  </a:lnTo>
                  <a:cubicBezTo>
                    <a:pt x="2388" y="1880"/>
                    <a:pt x="2440" y="1932"/>
                    <a:pt x="2504" y="1932"/>
                  </a:cubicBezTo>
                  <a:cubicBezTo>
                    <a:pt x="2568" y="1932"/>
                    <a:pt x="2620" y="1880"/>
                    <a:pt x="2620" y="1816"/>
                  </a:cubicBezTo>
                  <a:lnTo>
                    <a:pt x="2620" y="543"/>
                  </a:lnTo>
                  <a:cubicBezTo>
                    <a:pt x="2620" y="479"/>
                    <a:pt x="2568" y="427"/>
                    <a:pt x="2504" y="427"/>
                  </a:cubicBezTo>
                  <a:close/>
                  <a:moveTo>
                    <a:pt x="3100" y="536"/>
                  </a:moveTo>
                  <a:lnTo>
                    <a:pt x="3100" y="536"/>
                  </a:lnTo>
                  <a:cubicBezTo>
                    <a:pt x="3037" y="536"/>
                    <a:pt x="2985" y="588"/>
                    <a:pt x="2985" y="652"/>
                  </a:cubicBezTo>
                  <a:lnTo>
                    <a:pt x="2985" y="1707"/>
                  </a:lnTo>
                  <a:cubicBezTo>
                    <a:pt x="2985" y="1771"/>
                    <a:pt x="3037" y="1823"/>
                    <a:pt x="3100" y="1823"/>
                  </a:cubicBezTo>
                  <a:cubicBezTo>
                    <a:pt x="3165" y="1823"/>
                    <a:pt x="3217" y="1771"/>
                    <a:pt x="3217" y="1707"/>
                  </a:cubicBezTo>
                  <a:lnTo>
                    <a:pt x="3217" y="652"/>
                  </a:lnTo>
                  <a:cubicBezTo>
                    <a:pt x="3217" y="588"/>
                    <a:pt x="3165" y="536"/>
                    <a:pt x="3100" y="536"/>
                  </a:cubicBezTo>
                  <a:close/>
                  <a:moveTo>
                    <a:pt x="3399" y="835"/>
                  </a:moveTo>
                  <a:lnTo>
                    <a:pt x="3399" y="835"/>
                  </a:lnTo>
                  <a:cubicBezTo>
                    <a:pt x="3335" y="835"/>
                    <a:pt x="3283" y="887"/>
                    <a:pt x="3283" y="951"/>
                  </a:cubicBezTo>
                  <a:lnTo>
                    <a:pt x="3283" y="1408"/>
                  </a:lnTo>
                  <a:cubicBezTo>
                    <a:pt x="3283" y="1472"/>
                    <a:pt x="3335" y="1524"/>
                    <a:pt x="3399" y="1524"/>
                  </a:cubicBezTo>
                  <a:cubicBezTo>
                    <a:pt x="3463" y="1524"/>
                    <a:pt x="3515" y="1472"/>
                    <a:pt x="3515" y="1408"/>
                  </a:cubicBezTo>
                  <a:lnTo>
                    <a:pt x="3515" y="951"/>
                  </a:lnTo>
                  <a:cubicBezTo>
                    <a:pt x="3515" y="887"/>
                    <a:pt x="3463" y="835"/>
                    <a:pt x="3399" y="835"/>
                  </a:cubicBezTo>
                  <a:close/>
                  <a:moveTo>
                    <a:pt x="1907" y="941"/>
                  </a:moveTo>
                  <a:lnTo>
                    <a:pt x="1907" y="941"/>
                  </a:lnTo>
                  <a:cubicBezTo>
                    <a:pt x="1843" y="941"/>
                    <a:pt x="1791" y="993"/>
                    <a:pt x="1791" y="1057"/>
                  </a:cubicBezTo>
                  <a:lnTo>
                    <a:pt x="1791" y="1302"/>
                  </a:lnTo>
                  <a:cubicBezTo>
                    <a:pt x="1791" y="1366"/>
                    <a:pt x="1843" y="1418"/>
                    <a:pt x="1907" y="1418"/>
                  </a:cubicBezTo>
                  <a:cubicBezTo>
                    <a:pt x="1971" y="1418"/>
                    <a:pt x="2023" y="1366"/>
                    <a:pt x="2023" y="1302"/>
                  </a:cubicBezTo>
                  <a:lnTo>
                    <a:pt x="2023" y="1057"/>
                  </a:lnTo>
                  <a:cubicBezTo>
                    <a:pt x="2023" y="993"/>
                    <a:pt x="1971" y="941"/>
                    <a:pt x="1907" y="941"/>
                  </a:cubicBezTo>
                  <a:close/>
                  <a:moveTo>
                    <a:pt x="2802" y="121"/>
                  </a:moveTo>
                  <a:lnTo>
                    <a:pt x="2802" y="121"/>
                  </a:lnTo>
                  <a:cubicBezTo>
                    <a:pt x="2738" y="121"/>
                    <a:pt x="2686" y="173"/>
                    <a:pt x="2686" y="237"/>
                  </a:cubicBezTo>
                  <a:lnTo>
                    <a:pt x="2686" y="2122"/>
                  </a:lnTo>
                  <a:cubicBezTo>
                    <a:pt x="2686" y="2186"/>
                    <a:pt x="2738" y="2238"/>
                    <a:pt x="2802" y="2238"/>
                  </a:cubicBezTo>
                  <a:cubicBezTo>
                    <a:pt x="2866" y="2238"/>
                    <a:pt x="2918" y="2186"/>
                    <a:pt x="2918" y="2122"/>
                  </a:cubicBezTo>
                  <a:lnTo>
                    <a:pt x="2918" y="237"/>
                  </a:lnTo>
                  <a:cubicBezTo>
                    <a:pt x="2918" y="173"/>
                    <a:pt x="2866" y="121"/>
                    <a:pt x="2802" y="121"/>
                  </a:cubicBezTo>
                  <a:close/>
                  <a:moveTo>
                    <a:pt x="3697" y="941"/>
                  </a:moveTo>
                  <a:lnTo>
                    <a:pt x="3697" y="941"/>
                  </a:lnTo>
                  <a:cubicBezTo>
                    <a:pt x="3633" y="941"/>
                    <a:pt x="3581" y="993"/>
                    <a:pt x="3581" y="1057"/>
                  </a:cubicBezTo>
                  <a:lnTo>
                    <a:pt x="3581" y="1302"/>
                  </a:lnTo>
                  <a:cubicBezTo>
                    <a:pt x="3581" y="1366"/>
                    <a:pt x="3633" y="1418"/>
                    <a:pt x="3697" y="1418"/>
                  </a:cubicBezTo>
                  <a:cubicBezTo>
                    <a:pt x="3761" y="1418"/>
                    <a:pt x="3813" y="1366"/>
                    <a:pt x="3813" y="1302"/>
                  </a:cubicBezTo>
                  <a:lnTo>
                    <a:pt x="3813" y="1057"/>
                  </a:lnTo>
                  <a:cubicBezTo>
                    <a:pt x="3813" y="993"/>
                    <a:pt x="3761" y="941"/>
                    <a:pt x="3697" y="941"/>
                  </a:cubicBezTo>
                  <a:close/>
                  <a:moveTo>
                    <a:pt x="414" y="835"/>
                  </a:moveTo>
                  <a:lnTo>
                    <a:pt x="414" y="835"/>
                  </a:lnTo>
                  <a:cubicBezTo>
                    <a:pt x="350" y="835"/>
                    <a:pt x="299" y="887"/>
                    <a:pt x="299" y="951"/>
                  </a:cubicBezTo>
                  <a:lnTo>
                    <a:pt x="299" y="1408"/>
                  </a:lnTo>
                  <a:cubicBezTo>
                    <a:pt x="299" y="1472"/>
                    <a:pt x="350" y="1524"/>
                    <a:pt x="414" y="1524"/>
                  </a:cubicBezTo>
                  <a:cubicBezTo>
                    <a:pt x="478" y="1524"/>
                    <a:pt x="530" y="1472"/>
                    <a:pt x="530" y="1408"/>
                  </a:cubicBezTo>
                  <a:lnTo>
                    <a:pt x="530" y="951"/>
                  </a:lnTo>
                  <a:cubicBezTo>
                    <a:pt x="530" y="887"/>
                    <a:pt x="478" y="835"/>
                    <a:pt x="414" y="835"/>
                  </a:cubicBezTo>
                  <a:close/>
                  <a:moveTo>
                    <a:pt x="1608" y="692"/>
                  </a:moveTo>
                  <a:lnTo>
                    <a:pt x="1608" y="692"/>
                  </a:lnTo>
                  <a:cubicBezTo>
                    <a:pt x="1544" y="692"/>
                    <a:pt x="1492" y="744"/>
                    <a:pt x="1492" y="808"/>
                  </a:cubicBezTo>
                  <a:lnTo>
                    <a:pt x="1492" y="1551"/>
                  </a:lnTo>
                  <a:cubicBezTo>
                    <a:pt x="1492" y="1615"/>
                    <a:pt x="1544" y="1667"/>
                    <a:pt x="1608" y="1667"/>
                  </a:cubicBezTo>
                  <a:cubicBezTo>
                    <a:pt x="1672" y="1667"/>
                    <a:pt x="1724" y="1615"/>
                    <a:pt x="1724" y="1551"/>
                  </a:cubicBezTo>
                  <a:lnTo>
                    <a:pt x="1724" y="808"/>
                  </a:lnTo>
                  <a:cubicBezTo>
                    <a:pt x="1724" y="744"/>
                    <a:pt x="1672" y="692"/>
                    <a:pt x="1608" y="692"/>
                  </a:cubicBezTo>
                  <a:close/>
                  <a:moveTo>
                    <a:pt x="116" y="941"/>
                  </a:moveTo>
                  <a:lnTo>
                    <a:pt x="116" y="941"/>
                  </a:lnTo>
                  <a:cubicBezTo>
                    <a:pt x="52" y="941"/>
                    <a:pt x="0" y="993"/>
                    <a:pt x="0" y="1057"/>
                  </a:cubicBezTo>
                  <a:lnTo>
                    <a:pt x="0" y="1302"/>
                  </a:lnTo>
                  <a:cubicBezTo>
                    <a:pt x="0" y="1366"/>
                    <a:pt x="52" y="1418"/>
                    <a:pt x="116" y="1418"/>
                  </a:cubicBezTo>
                  <a:cubicBezTo>
                    <a:pt x="180" y="1418"/>
                    <a:pt x="232" y="1366"/>
                    <a:pt x="232" y="1302"/>
                  </a:cubicBezTo>
                  <a:lnTo>
                    <a:pt x="232" y="1057"/>
                  </a:lnTo>
                  <a:cubicBezTo>
                    <a:pt x="232" y="993"/>
                    <a:pt x="180" y="941"/>
                    <a:pt x="116" y="941"/>
                  </a:cubicBezTo>
                  <a:close/>
                  <a:moveTo>
                    <a:pt x="1310" y="288"/>
                  </a:moveTo>
                  <a:lnTo>
                    <a:pt x="1310" y="288"/>
                  </a:lnTo>
                  <a:cubicBezTo>
                    <a:pt x="1246" y="288"/>
                    <a:pt x="1194" y="339"/>
                    <a:pt x="1194" y="403"/>
                  </a:cubicBezTo>
                  <a:lnTo>
                    <a:pt x="1194" y="1955"/>
                  </a:lnTo>
                  <a:cubicBezTo>
                    <a:pt x="1194" y="2019"/>
                    <a:pt x="1246" y="2071"/>
                    <a:pt x="1310" y="2071"/>
                  </a:cubicBezTo>
                  <a:cubicBezTo>
                    <a:pt x="1374" y="2071"/>
                    <a:pt x="1426" y="2019"/>
                    <a:pt x="1426" y="1955"/>
                  </a:cubicBezTo>
                  <a:lnTo>
                    <a:pt x="1426" y="403"/>
                  </a:lnTo>
                  <a:cubicBezTo>
                    <a:pt x="1426" y="339"/>
                    <a:pt x="1374" y="288"/>
                    <a:pt x="1310" y="288"/>
                  </a:cubicBezTo>
                  <a:close/>
                  <a:moveTo>
                    <a:pt x="1011" y="0"/>
                  </a:moveTo>
                  <a:lnTo>
                    <a:pt x="1011" y="0"/>
                  </a:lnTo>
                  <a:cubicBezTo>
                    <a:pt x="947" y="0"/>
                    <a:pt x="896" y="52"/>
                    <a:pt x="896" y="116"/>
                  </a:cubicBezTo>
                  <a:lnTo>
                    <a:pt x="896" y="2242"/>
                  </a:lnTo>
                  <a:cubicBezTo>
                    <a:pt x="896" y="2306"/>
                    <a:pt x="947" y="2358"/>
                    <a:pt x="1011" y="2358"/>
                  </a:cubicBezTo>
                  <a:cubicBezTo>
                    <a:pt x="1075" y="2358"/>
                    <a:pt x="1127" y="2306"/>
                    <a:pt x="1127" y="2242"/>
                  </a:cubicBezTo>
                  <a:lnTo>
                    <a:pt x="1127" y="116"/>
                  </a:lnTo>
                  <a:cubicBezTo>
                    <a:pt x="1127" y="52"/>
                    <a:pt x="1075" y="0"/>
                    <a:pt x="1011" y="0"/>
                  </a:cubicBezTo>
                  <a:close/>
                  <a:moveTo>
                    <a:pt x="713" y="536"/>
                  </a:moveTo>
                  <a:lnTo>
                    <a:pt x="713" y="536"/>
                  </a:lnTo>
                  <a:cubicBezTo>
                    <a:pt x="649" y="536"/>
                    <a:pt x="597" y="588"/>
                    <a:pt x="597" y="652"/>
                  </a:cubicBezTo>
                  <a:lnTo>
                    <a:pt x="597" y="1707"/>
                  </a:lnTo>
                  <a:cubicBezTo>
                    <a:pt x="597" y="1771"/>
                    <a:pt x="649" y="1823"/>
                    <a:pt x="713" y="1823"/>
                  </a:cubicBezTo>
                  <a:cubicBezTo>
                    <a:pt x="777" y="1823"/>
                    <a:pt x="829" y="1771"/>
                    <a:pt x="829" y="1707"/>
                  </a:cubicBezTo>
                  <a:lnTo>
                    <a:pt x="829" y="652"/>
                  </a:lnTo>
                  <a:cubicBezTo>
                    <a:pt x="829" y="588"/>
                    <a:pt x="777" y="536"/>
                    <a:pt x="713" y="536"/>
                  </a:cubicBezTo>
                  <a:close/>
                </a:path>
              </a:pathLst>
            </a:custGeom>
            <a:solidFill>
              <a:schemeClr val="bg1"/>
            </a:solidFill>
            <a:ln w="57150">
              <a:no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12" name="Group 14"/>
          <p:cNvGrpSpPr>
            <a:grpSpLocks noChangeAspect="1"/>
          </p:cNvGrpSpPr>
          <p:nvPr/>
        </p:nvGrpSpPr>
        <p:grpSpPr bwMode="auto">
          <a:xfrm>
            <a:off x="1870591" y="2782968"/>
            <a:ext cx="1459540" cy="1459540"/>
            <a:chOff x="1726" y="1097"/>
            <a:chExt cx="1012" cy="1012"/>
          </a:xfrm>
        </p:grpSpPr>
        <p:sp>
          <p:nvSpPr>
            <p:cNvPr id="13" name="Freeform 15"/>
            <p:cNvSpPr/>
            <p:nvPr/>
          </p:nvSpPr>
          <p:spPr bwMode="auto">
            <a:xfrm>
              <a:off x="1726" y="1097"/>
              <a:ext cx="1012" cy="1012"/>
            </a:xfrm>
            <a:custGeom>
              <a:avLst/>
              <a:gdLst>
                <a:gd name="T0" fmla="*/ 0 w 5347"/>
                <a:gd name="T1" fmla="*/ 2673 h 5347"/>
                <a:gd name="T2" fmla="*/ 0 w 5347"/>
                <a:gd name="T3" fmla="*/ 2673 h 5347"/>
                <a:gd name="T4" fmla="*/ 2673 w 5347"/>
                <a:gd name="T5" fmla="*/ 0 h 5347"/>
                <a:gd name="T6" fmla="*/ 5347 w 5347"/>
                <a:gd name="T7" fmla="*/ 2673 h 5347"/>
                <a:gd name="T8" fmla="*/ 2673 w 5347"/>
                <a:gd name="T9" fmla="*/ 5347 h 5347"/>
                <a:gd name="T10" fmla="*/ 0 w 5347"/>
                <a:gd name="T11" fmla="*/ 2673 h 5347"/>
              </a:gdLst>
              <a:ahLst/>
              <a:cxnLst>
                <a:cxn ang="0">
                  <a:pos x="T0" y="T1"/>
                </a:cxn>
                <a:cxn ang="0">
                  <a:pos x="T2" y="T3"/>
                </a:cxn>
                <a:cxn ang="0">
                  <a:pos x="T4" y="T5"/>
                </a:cxn>
                <a:cxn ang="0">
                  <a:pos x="T6" y="T7"/>
                </a:cxn>
                <a:cxn ang="0">
                  <a:pos x="T8" y="T9"/>
                </a:cxn>
                <a:cxn ang="0">
                  <a:pos x="T10" y="T11"/>
                </a:cxn>
              </a:cxnLst>
              <a:rect l="0" t="0" r="r" b="b"/>
              <a:pathLst>
                <a:path w="5347" h="5347">
                  <a:moveTo>
                    <a:pt x="0" y="2673"/>
                  </a:moveTo>
                  <a:lnTo>
                    <a:pt x="0" y="2673"/>
                  </a:lnTo>
                  <a:cubicBezTo>
                    <a:pt x="0" y="1196"/>
                    <a:pt x="1196" y="0"/>
                    <a:pt x="2673" y="0"/>
                  </a:cubicBezTo>
                  <a:cubicBezTo>
                    <a:pt x="4150" y="0"/>
                    <a:pt x="5347" y="1196"/>
                    <a:pt x="5347" y="2673"/>
                  </a:cubicBezTo>
                  <a:cubicBezTo>
                    <a:pt x="5347" y="4150"/>
                    <a:pt x="4150" y="5347"/>
                    <a:pt x="2673" y="5347"/>
                  </a:cubicBezTo>
                  <a:cubicBezTo>
                    <a:pt x="1196" y="5347"/>
                    <a:pt x="0" y="4150"/>
                    <a:pt x="0" y="2673"/>
                  </a:cubicBezTo>
                  <a:close/>
                </a:path>
              </a:pathLst>
            </a:cu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14" name="Freeform 16"/>
            <p:cNvSpPr>
              <a:spLocks noEditPoints="1"/>
            </p:cNvSpPr>
            <p:nvPr/>
          </p:nvSpPr>
          <p:spPr bwMode="auto">
            <a:xfrm>
              <a:off x="1886" y="1413"/>
              <a:ext cx="685" cy="346"/>
            </a:xfrm>
            <a:custGeom>
              <a:avLst/>
              <a:gdLst>
                <a:gd name="T0" fmla="*/ 4042 w 4475"/>
                <a:gd name="T1" fmla="*/ 1513 h 2259"/>
                <a:gd name="T2" fmla="*/ 4042 w 4475"/>
                <a:gd name="T3" fmla="*/ 1513 h 2259"/>
                <a:gd name="T4" fmla="*/ 3853 w 4475"/>
                <a:gd name="T5" fmla="*/ 1328 h 2259"/>
                <a:gd name="T6" fmla="*/ 4042 w 4475"/>
                <a:gd name="T7" fmla="*/ 1143 h 2259"/>
                <a:gd name="T8" fmla="*/ 4231 w 4475"/>
                <a:gd name="T9" fmla="*/ 1328 h 2259"/>
                <a:gd name="T10" fmla="*/ 4042 w 4475"/>
                <a:gd name="T11" fmla="*/ 1513 h 2259"/>
                <a:gd name="T12" fmla="*/ 3661 w 4475"/>
                <a:gd name="T13" fmla="*/ 1051 h 2259"/>
                <a:gd name="T14" fmla="*/ 3661 w 4475"/>
                <a:gd name="T15" fmla="*/ 1051 h 2259"/>
                <a:gd name="T16" fmla="*/ 3472 w 4475"/>
                <a:gd name="T17" fmla="*/ 866 h 2259"/>
                <a:gd name="T18" fmla="*/ 3661 w 4475"/>
                <a:gd name="T19" fmla="*/ 681 h 2259"/>
                <a:gd name="T20" fmla="*/ 3850 w 4475"/>
                <a:gd name="T21" fmla="*/ 866 h 2259"/>
                <a:gd name="T22" fmla="*/ 3661 w 4475"/>
                <a:gd name="T23" fmla="*/ 1051 h 2259"/>
                <a:gd name="T24" fmla="*/ 3634 w 4475"/>
                <a:gd name="T25" fmla="*/ 1921 h 2259"/>
                <a:gd name="T26" fmla="*/ 3634 w 4475"/>
                <a:gd name="T27" fmla="*/ 1921 h 2259"/>
                <a:gd name="T28" fmla="*/ 3445 w 4475"/>
                <a:gd name="T29" fmla="*/ 1736 h 2259"/>
                <a:gd name="T30" fmla="*/ 3634 w 4475"/>
                <a:gd name="T31" fmla="*/ 1551 h 2259"/>
                <a:gd name="T32" fmla="*/ 3823 w 4475"/>
                <a:gd name="T33" fmla="*/ 1736 h 2259"/>
                <a:gd name="T34" fmla="*/ 3634 w 4475"/>
                <a:gd name="T35" fmla="*/ 1921 h 2259"/>
                <a:gd name="T36" fmla="*/ 3214 w 4475"/>
                <a:gd name="T37" fmla="*/ 1490 h 2259"/>
                <a:gd name="T38" fmla="*/ 3214 w 4475"/>
                <a:gd name="T39" fmla="*/ 1490 h 2259"/>
                <a:gd name="T40" fmla="*/ 3025 w 4475"/>
                <a:gd name="T41" fmla="*/ 1306 h 2259"/>
                <a:gd name="T42" fmla="*/ 3214 w 4475"/>
                <a:gd name="T43" fmla="*/ 1121 h 2259"/>
                <a:gd name="T44" fmla="*/ 3403 w 4475"/>
                <a:gd name="T45" fmla="*/ 1306 h 2259"/>
                <a:gd name="T46" fmla="*/ 3214 w 4475"/>
                <a:gd name="T47" fmla="*/ 1490 h 2259"/>
                <a:gd name="T48" fmla="*/ 1432 w 4475"/>
                <a:gd name="T49" fmla="*/ 1310 h 2259"/>
                <a:gd name="T50" fmla="*/ 1432 w 4475"/>
                <a:gd name="T51" fmla="*/ 1310 h 2259"/>
                <a:gd name="T52" fmla="*/ 1036 w 4475"/>
                <a:gd name="T53" fmla="*/ 1310 h 2259"/>
                <a:gd name="T54" fmla="*/ 1036 w 4475"/>
                <a:gd name="T55" fmla="*/ 1697 h 2259"/>
                <a:gd name="T56" fmla="*/ 758 w 4475"/>
                <a:gd name="T57" fmla="*/ 1697 h 2259"/>
                <a:gd name="T58" fmla="*/ 758 w 4475"/>
                <a:gd name="T59" fmla="*/ 1310 h 2259"/>
                <a:gd name="T60" fmla="*/ 404 w 4475"/>
                <a:gd name="T61" fmla="*/ 1310 h 2259"/>
                <a:gd name="T62" fmla="*/ 404 w 4475"/>
                <a:gd name="T63" fmla="*/ 1033 h 2259"/>
                <a:gd name="T64" fmla="*/ 758 w 4475"/>
                <a:gd name="T65" fmla="*/ 1033 h 2259"/>
                <a:gd name="T66" fmla="*/ 758 w 4475"/>
                <a:gd name="T67" fmla="*/ 670 h 2259"/>
                <a:gd name="T68" fmla="*/ 1036 w 4475"/>
                <a:gd name="T69" fmla="*/ 670 h 2259"/>
                <a:gd name="T70" fmla="*/ 1036 w 4475"/>
                <a:gd name="T71" fmla="*/ 1033 h 2259"/>
                <a:gd name="T72" fmla="*/ 1432 w 4475"/>
                <a:gd name="T73" fmla="*/ 1033 h 2259"/>
                <a:gd name="T74" fmla="*/ 1432 w 4475"/>
                <a:gd name="T75" fmla="*/ 1310 h 2259"/>
                <a:gd name="T76" fmla="*/ 3584 w 4475"/>
                <a:gd name="T77" fmla="*/ 179 h 2259"/>
                <a:gd name="T78" fmla="*/ 3584 w 4475"/>
                <a:gd name="T79" fmla="*/ 179 h 2259"/>
                <a:gd name="T80" fmla="*/ 2562 w 4475"/>
                <a:gd name="T81" fmla="*/ 116 h 2259"/>
                <a:gd name="T82" fmla="*/ 2399 w 4475"/>
                <a:gd name="T83" fmla="*/ 0 h 2259"/>
                <a:gd name="T84" fmla="*/ 2076 w 4475"/>
                <a:gd name="T85" fmla="*/ 0 h 2259"/>
                <a:gd name="T86" fmla="*/ 1917 w 4475"/>
                <a:gd name="T87" fmla="*/ 104 h 2259"/>
                <a:gd name="T88" fmla="*/ 617 w 4475"/>
                <a:gd name="T89" fmla="*/ 226 h 2259"/>
                <a:gd name="T90" fmla="*/ 0 w 4475"/>
                <a:gd name="T91" fmla="*/ 1208 h 2259"/>
                <a:gd name="T92" fmla="*/ 922 w 4475"/>
                <a:gd name="T93" fmla="*/ 2249 h 2259"/>
                <a:gd name="T94" fmla="*/ 1767 w 4475"/>
                <a:gd name="T95" fmla="*/ 1622 h 2259"/>
                <a:gd name="T96" fmla="*/ 2703 w 4475"/>
                <a:gd name="T97" fmla="*/ 1617 h 2259"/>
                <a:gd name="T98" fmla="*/ 3555 w 4475"/>
                <a:gd name="T99" fmla="*/ 2259 h 2259"/>
                <a:gd name="T100" fmla="*/ 4475 w 4475"/>
                <a:gd name="T101" fmla="*/ 1219 h 2259"/>
                <a:gd name="T102" fmla="*/ 3584 w 4475"/>
                <a:gd name="T103" fmla="*/ 17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75" h="2259">
                  <a:moveTo>
                    <a:pt x="4042" y="1513"/>
                  </a:moveTo>
                  <a:lnTo>
                    <a:pt x="4042" y="1513"/>
                  </a:lnTo>
                  <a:cubicBezTo>
                    <a:pt x="3938" y="1513"/>
                    <a:pt x="3853" y="1430"/>
                    <a:pt x="3853" y="1328"/>
                  </a:cubicBezTo>
                  <a:cubicBezTo>
                    <a:pt x="3853" y="1226"/>
                    <a:pt x="3938" y="1143"/>
                    <a:pt x="4042" y="1143"/>
                  </a:cubicBezTo>
                  <a:cubicBezTo>
                    <a:pt x="4147" y="1143"/>
                    <a:pt x="4231" y="1226"/>
                    <a:pt x="4231" y="1328"/>
                  </a:cubicBezTo>
                  <a:cubicBezTo>
                    <a:pt x="4231" y="1430"/>
                    <a:pt x="4147" y="1513"/>
                    <a:pt x="4042" y="1513"/>
                  </a:cubicBezTo>
                  <a:close/>
                  <a:moveTo>
                    <a:pt x="3661" y="1051"/>
                  </a:moveTo>
                  <a:lnTo>
                    <a:pt x="3661" y="1051"/>
                  </a:lnTo>
                  <a:cubicBezTo>
                    <a:pt x="3557" y="1051"/>
                    <a:pt x="3472" y="968"/>
                    <a:pt x="3472" y="866"/>
                  </a:cubicBezTo>
                  <a:cubicBezTo>
                    <a:pt x="3472" y="764"/>
                    <a:pt x="3557" y="681"/>
                    <a:pt x="3661" y="681"/>
                  </a:cubicBezTo>
                  <a:cubicBezTo>
                    <a:pt x="3765" y="681"/>
                    <a:pt x="3850" y="764"/>
                    <a:pt x="3850" y="866"/>
                  </a:cubicBezTo>
                  <a:cubicBezTo>
                    <a:pt x="3850" y="968"/>
                    <a:pt x="3765" y="1051"/>
                    <a:pt x="3661" y="1051"/>
                  </a:cubicBezTo>
                  <a:close/>
                  <a:moveTo>
                    <a:pt x="3634" y="1921"/>
                  </a:moveTo>
                  <a:lnTo>
                    <a:pt x="3634" y="1921"/>
                  </a:lnTo>
                  <a:cubicBezTo>
                    <a:pt x="3530" y="1921"/>
                    <a:pt x="3445" y="1838"/>
                    <a:pt x="3445" y="1736"/>
                  </a:cubicBezTo>
                  <a:cubicBezTo>
                    <a:pt x="3445" y="1634"/>
                    <a:pt x="3530" y="1551"/>
                    <a:pt x="3634" y="1551"/>
                  </a:cubicBezTo>
                  <a:cubicBezTo>
                    <a:pt x="3738" y="1551"/>
                    <a:pt x="3823" y="1634"/>
                    <a:pt x="3823" y="1736"/>
                  </a:cubicBezTo>
                  <a:cubicBezTo>
                    <a:pt x="3823" y="1838"/>
                    <a:pt x="3738" y="1921"/>
                    <a:pt x="3634" y="1921"/>
                  </a:cubicBezTo>
                  <a:close/>
                  <a:moveTo>
                    <a:pt x="3214" y="1490"/>
                  </a:moveTo>
                  <a:lnTo>
                    <a:pt x="3214" y="1490"/>
                  </a:lnTo>
                  <a:cubicBezTo>
                    <a:pt x="3109" y="1490"/>
                    <a:pt x="3025" y="1408"/>
                    <a:pt x="3025" y="1306"/>
                  </a:cubicBezTo>
                  <a:cubicBezTo>
                    <a:pt x="3025" y="1204"/>
                    <a:pt x="3109" y="1121"/>
                    <a:pt x="3214" y="1121"/>
                  </a:cubicBezTo>
                  <a:cubicBezTo>
                    <a:pt x="3318" y="1121"/>
                    <a:pt x="3403" y="1204"/>
                    <a:pt x="3403" y="1306"/>
                  </a:cubicBezTo>
                  <a:cubicBezTo>
                    <a:pt x="3403" y="1408"/>
                    <a:pt x="3318" y="1490"/>
                    <a:pt x="3214" y="1490"/>
                  </a:cubicBezTo>
                  <a:close/>
                  <a:moveTo>
                    <a:pt x="1432" y="1310"/>
                  </a:moveTo>
                  <a:lnTo>
                    <a:pt x="1432" y="1310"/>
                  </a:lnTo>
                  <a:lnTo>
                    <a:pt x="1036" y="1310"/>
                  </a:lnTo>
                  <a:lnTo>
                    <a:pt x="1036" y="1697"/>
                  </a:lnTo>
                  <a:lnTo>
                    <a:pt x="758" y="1697"/>
                  </a:lnTo>
                  <a:lnTo>
                    <a:pt x="758" y="1310"/>
                  </a:lnTo>
                  <a:lnTo>
                    <a:pt x="404" y="1310"/>
                  </a:lnTo>
                  <a:lnTo>
                    <a:pt x="404" y="1033"/>
                  </a:lnTo>
                  <a:lnTo>
                    <a:pt x="758" y="1033"/>
                  </a:lnTo>
                  <a:lnTo>
                    <a:pt x="758" y="670"/>
                  </a:lnTo>
                  <a:lnTo>
                    <a:pt x="1036" y="670"/>
                  </a:lnTo>
                  <a:lnTo>
                    <a:pt x="1036" y="1033"/>
                  </a:lnTo>
                  <a:lnTo>
                    <a:pt x="1432" y="1033"/>
                  </a:lnTo>
                  <a:lnTo>
                    <a:pt x="1432" y="1310"/>
                  </a:lnTo>
                  <a:close/>
                  <a:moveTo>
                    <a:pt x="3584" y="179"/>
                  </a:moveTo>
                  <a:lnTo>
                    <a:pt x="3584" y="179"/>
                  </a:lnTo>
                  <a:cubicBezTo>
                    <a:pt x="3360" y="154"/>
                    <a:pt x="2979" y="130"/>
                    <a:pt x="2562" y="116"/>
                  </a:cubicBezTo>
                  <a:cubicBezTo>
                    <a:pt x="2538" y="49"/>
                    <a:pt x="2475" y="0"/>
                    <a:pt x="2399" y="0"/>
                  </a:cubicBezTo>
                  <a:lnTo>
                    <a:pt x="2076" y="0"/>
                  </a:lnTo>
                  <a:cubicBezTo>
                    <a:pt x="2005" y="0"/>
                    <a:pt x="1943" y="43"/>
                    <a:pt x="1917" y="104"/>
                  </a:cubicBezTo>
                  <a:cubicBezTo>
                    <a:pt x="1300" y="103"/>
                    <a:pt x="740" y="134"/>
                    <a:pt x="617" y="226"/>
                  </a:cubicBezTo>
                  <a:cubicBezTo>
                    <a:pt x="258" y="369"/>
                    <a:pt x="0" y="754"/>
                    <a:pt x="0" y="1208"/>
                  </a:cubicBezTo>
                  <a:cubicBezTo>
                    <a:pt x="0" y="1783"/>
                    <a:pt x="413" y="2249"/>
                    <a:pt x="922" y="2249"/>
                  </a:cubicBezTo>
                  <a:cubicBezTo>
                    <a:pt x="1300" y="2249"/>
                    <a:pt x="1625" y="1991"/>
                    <a:pt x="1767" y="1622"/>
                  </a:cubicBezTo>
                  <a:cubicBezTo>
                    <a:pt x="2028" y="1594"/>
                    <a:pt x="2439" y="1590"/>
                    <a:pt x="2703" y="1617"/>
                  </a:cubicBezTo>
                  <a:cubicBezTo>
                    <a:pt x="2842" y="1994"/>
                    <a:pt x="3171" y="2259"/>
                    <a:pt x="3555" y="2259"/>
                  </a:cubicBezTo>
                  <a:cubicBezTo>
                    <a:pt x="4063" y="2259"/>
                    <a:pt x="4475" y="1794"/>
                    <a:pt x="4475" y="1219"/>
                  </a:cubicBezTo>
                  <a:cubicBezTo>
                    <a:pt x="4475" y="655"/>
                    <a:pt x="4078" y="197"/>
                    <a:pt x="3584" y="179"/>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15" name="Group 19"/>
          <p:cNvGrpSpPr>
            <a:grpSpLocks noChangeAspect="1"/>
          </p:cNvGrpSpPr>
          <p:nvPr/>
        </p:nvGrpSpPr>
        <p:grpSpPr bwMode="auto">
          <a:xfrm>
            <a:off x="4148901" y="2560842"/>
            <a:ext cx="1742218" cy="1740778"/>
            <a:chOff x="745" y="1793"/>
            <a:chExt cx="1208" cy="1207"/>
          </a:xfrm>
        </p:grpSpPr>
        <p:sp>
          <p:nvSpPr>
            <p:cNvPr id="16" name="Freeform 20"/>
            <p:cNvSpPr/>
            <p:nvPr/>
          </p:nvSpPr>
          <p:spPr bwMode="auto">
            <a:xfrm>
              <a:off x="745" y="1793"/>
              <a:ext cx="1208" cy="1207"/>
            </a:xfrm>
            <a:custGeom>
              <a:avLst/>
              <a:gdLst>
                <a:gd name="T0" fmla="*/ 1476 w 2953"/>
                <a:gd name="T1" fmla="*/ 0 h 2952"/>
                <a:gd name="T2" fmla="*/ 1476 w 2953"/>
                <a:gd name="T3" fmla="*/ 0 h 2952"/>
                <a:gd name="T4" fmla="*/ 0 w 2953"/>
                <a:gd name="T5" fmla="*/ 1476 h 2952"/>
                <a:gd name="T6" fmla="*/ 1476 w 2953"/>
                <a:gd name="T7" fmla="*/ 2952 h 2952"/>
                <a:gd name="T8" fmla="*/ 2953 w 2953"/>
                <a:gd name="T9" fmla="*/ 1476 h 2952"/>
                <a:gd name="T10" fmla="*/ 1476 w 2953"/>
                <a:gd name="T11" fmla="*/ 0 h 2952"/>
              </a:gdLst>
              <a:ahLst/>
              <a:cxnLst>
                <a:cxn ang="0">
                  <a:pos x="T0" y="T1"/>
                </a:cxn>
                <a:cxn ang="0">
                  <a:pos x="T2" y="T3"/>
                </a:cxn>
                <a:cxn ang="0">
                  <a:pos x="T4" y="T5"/>
                </a:cxn>
                <a:cxn ang="0">
                  <a:pos x="T6" y="T7"/>
                </a:cxn>
                <a:cxn ang="0">
                  <a:pos x="T8" y="T9"/>
                </a:cxn>
                <a:cxn ang="0">
                  <a:pos x="T10" y="T11"/>
                </a:cxn>
              </a:cxnLst>
              <a:rect l="0" t="0" r="r" b="b"/>
              <a:pathLst>
                <a:path w="2953" h="2952">
                  <a:moveTo>
                    <a:pt x="1476" y="0"/>
                  </a:moveTo>
                  <a:lnTo>
                    <a:pt x="1476" y="0"/>
                  </a:lnTo>
                  <a:cubicBezTo>
                    <a:pt x="661" y="0"/>
                    <a:pt x="0" y="660"/>
                    <a:pt x="0" y="1476"/>
                  </a:cubicBezTo>
                  <a:cubicBezTo>
                    <a:pt x="0" y="2291"/>
                    <a:pt x="661" y="2952"/>
                    <a:pt x="1476" y="2952"/>
                  </a:cubicBezTo>
                  <a:cubicBezTo>
                    <a:pt x="2292" y="2952"/>
                    <a:pt x="2953" y="2291"/>
                    <a:pt x="2953" y="1476"/>
                  </a:cubicBezTo>
                  <a:cubicBezTo>
                    <a:pt x="2953" y="660"/>
                    <a:pt x="2292" y="0"/>
                    <a:pt x="1476" y="0"/>
                  </a:cubicBezTo>
                  <a:close/>
                </a:path>
              </a:pathLst>
            </a:custGeom>
            <a:solidFill>
              <a:schemeClr val="accent4"/>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17" name="Freeform 21"/>
            <p:cNvSpPr>
              <a:spLocks noEditPoints="1"/>
            </p:cNvSpPr>
            <p:nvPr/>
          </p:nvSpPr>
          <p:spPr bwMode="auto">
            <a:xfrm>
              <a:off x="969" y="2130"/>
              <a:ext cx="806" cy="678"/>
            </a:xfrm>
            <a:custGeom>
              <a:avLst/>
              <a:gdLst>
                <a:gd name="T0" fmla="*/ 577 w 1969"/>
                <a:gd name="T1" fmla="*/ 581 h 1660"/>
                <a:gd name="T2" fmla="*/ 477 w 1969"/>
                <a:gd name="T3" fmla="*/ 388 h 1660"/>
                <a:gd name="T4" fmla="*/ 335 w 1969"/>
                <a:gd name="T5" fmla="*/ 422 h 1660"/>
                <a:gd name="T6" fmla="*/ 253 w 1969"/>
                <a:gd name="T7" fmla="*/ 450 h 1660"/>
                <a:gd name="T8" fmla="*/ 381 w 1969"/>
                <a:gd name="T9" fmla="*/ 709 h 1660"/>
                <a:gd name="T10" fmla="*/ 528 w 1969"/>
                <a:gd name="T11" fmla="*/ 671 h 1660"/>
                <a:gd name="T12" fmla="*/ 628 w 1969"/>
                <a:gd name="T13" fmla="*/ 670 h 1660"/>
                <a:gd name="T14" fmla="*/ 668 w 1969"/>
                <a:gd name="T15" fmla="*/ 388 h 1660"/>
                <a:gd name="T16" fmla="*/ 1621 w 1969"/>
                <a:gd name="T17" fmla="*/ 388 h 1660"/>
                <a:gd name="T18" fmla="*/ 1480 w 1969"/>
                <a:gd name="T19" fmla="*/ 423 h 1660"/>
                <a:gd name="T20" fmla="*/ 1384 w 1969"/>
                <a:gd name="T21" fmla="*/ 423 h 1660"/>
                <a:gd name="T22" fmla="*/ 1245 w 1969"/>
                <a:gd name="T23" fmla="*/ 388 h 1660"/>
                <a:gd name="T24" fmla="*/ 1283 w 1969"/>
                <a:gd name="T25" fmla="*/ 670 h 1660"/>
                <a:gd name="T26" fmla="*/ 1382 w 1969"/>
                <a:gd name="T27" fmla="*/ 671 h 1660"/>
                <a:gd name="T28" fmla="*/ 1529 w 1969"/>
                <a:gd name="T29" fmla="*/ 709 h 1660"/>
                <a:gd name="T30" fmla="*/ 1659 w 1969"/>
                <a:gd name="T31" fmla="*/ 447 h 1660"/>
                <a:gd name="T32" fmla="*/ 1102 w 1969"/>
                <a:gd name="T33" fmla="*/ 422 h 1660"/>
                <a:gd name="T34" fmla="*/ 1004 w 1969"/>
                <a:gd name="T35" fmla="*/ 423 h 1660"/>
                <a:gd name="T36" fmla="*/ 908 w 1969"/>
                <a:gd name="T37" fmla="*/ 423 h 1660"/>
                <a:gd name="T38" fmla="*/ 768 w 1969"/>
                <a:gd name="T39" fmla="*/ 388 h 1660"/>
                <a:gd name="T40" fmla="*/ 806 w 1969"/>
                <a:gd name="T41" fmla="*/ 670 h 1660"/>
                <a:gd name="T42" fmla="*/ 905 w 1969"/>
                <a:gd name="T43" fmla="*/ 671 h 1660"/>
                <a:gd name="T44" fmla="*/ 1053 w 1969"/>
                <a:gd name="T45" fmla="*/ 709 h 1660"/>
                <a:gd name="T46" fmla="*/ 1183 w 1969"/>
                <a:gd name="T47" fmla="*/ 447 h 1660"/>
                <a:gd name="T48" fmla="*/ 1102 w 1969"/>
                <a:gd name="T49" fmla="*/ 422 h 1660"/>
                <a:gd name="T50" fmla="*/ 1761 w 1969"/>
                <a:gd name="T51" fmla="*/ 657 h 1660"/>
                <a:gd name="T52" fmla="*/ 1660 w 1969"/>
                <a:gd name="T53" fmla="*/ 656 h 1660"/>
                <a:gd name="T54" fmla="*/ 1486 w 1969"/>
                <a:gd name="T55" fmla="*/ 1183 h 1660"/>
                <a:gd name="T56" fmla="*/ 1485 w 1969"/>
                <a:gd name="T57" fmla="*/ 1194 h 1660"/>
                <a:gd name="T58" fmla="*/ 1479 w 1969"/>
                <a:gd name="T59" fmla="*/ 1530 h 1660"/>
                <a:gd name="T60" fmla="*/ 1359 w 1969"/>
                <a:gd name="T61" fmla="*/ 1596 h 1660"/>
                <a:gd name="T62" fmla="*/ 1049 w 1969"/>
                <a:gd name="T63" fmla="*/ 1444 h 1660"/>
                <a:gd name="T64" fmla="*/ 975 w 1969"/>
                <a:gd name="T65" fmla="*/ 821 h 1660"/>
                <a:gd name="T66" fmla="*/ 1486 w 1969"/>
                <a:gd name="T67" fmla="*/ 1183 h 1660"/>
                <a:gd name="T68" fmla="*/ 1302 w 1969"/>
                <a:gd name="T69" fmla="*/ 968 h 1660"/>
                <a:gd name="T70" fmla="*/ 911 w 1969"/>
                <a:gd name="T71" fmla="*/ 827 h 1660"/>
                <a:gd name="T72" fmla="*/ 129 w 1969"/>
                <a:gd name="T73" fmla="*/ 129 h 1660"/>
                <a:gd name="T74" fmla="*/ 1905 w 1969"/>
                <a:gd name="T75" fmla="*/ 0 h 1660"/>
                <a:gd name="T76" fmla="*/ 0 w 1969"/>
                <a:gd name="T77" fmla="*/ 1032 h 1660"/>
                <a:gd name="T78" fmla="*/ 975 w 1969"/>
                <a:gd name="T79" fmla="*/ 1445 h 1660"/>
                <a:gd name="T80" fmla="*/ 1080 w 1969"/>
                <a:gd name="T81" fmla="*/ 1500 h 1660"/>
                <a:gd name="T82" fmla="*/ 1359 w 1969"/>
                <a:gd name="T83" fmla="*/ 1660 h 1660"/>
                <a:gd name="T84" fmla="*/ 1540 w 1969"/>
                <a:gd name="T85" fmla="*/ 1548 h 1660"/>
                <a:gd name="T86" fmla="*/ 1519 w 1969"/>
                <a:gd name="T87" fmla="*/ 1249 h 1660"/>
                <a:gd name="T88" fmla="*/ 1476 w 1969"/>
                <a:gd name="T89" fmla="*/ 1097 h 1660"/>
                <a:gd name="T90" fmla="*/ 1905 w 1969"/>
                <a:gd name="T91" fmla="*/ 968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9" h="1660">
                  <a:moveTo>
                    <a:pt x="625" y="422"/>
                  </a:moveTo>
                  <a:lnTo>
                    <a:pt x="625" y="422"/>
                  </a:lnTo>
                  <a:lnTo>
                    <a:pt x="577" y="581"/>
                  </a:lnTo>
                  <a:lnTo>
                    <a:pt x="527" y="423"/>
                  </a:lnTo>
                  <a:cubicBezTo>
                    <a:pt x="521" y="402"/>
                    <a:pt x="504" y="388"/>
                    <a:pt x="482" y="388"/>
                  </a:cubicBezTo>
                  <a:lnTo>
                    <a:pt x="477" y="388"/>
                  </a:lnTo>
                  <a:cubicBezTo>
                    <a:pt x="454" y="388"/>
                    <a:pt x="438" y="402"/>
                    <a:pt x="431" y="423"/>
                  </a:cubicBezTo>
                  <a:lnTo>
                    <a:pt x="382" y="581"/>
                  </a:lnTo>
                  <a:lnTo>
                    <a:pt x="335" y="422"/>
                  </a:lnTo>
                  <a:cubicBezTo>
                    <a:pt x="328" y="402"/>
                    <a:pt x="314" y="388"/>
                    <a:pt x="292" y="388"/>
                  </a:cubicBezTo>
                  <a:cubicBezTo>
                    <a:pt x="265" y="388"/>
                    <a:pt x="249" y="408"/>
                    <a:pt x="249" y="428"/>
                  </a:cubicBezTo>
                  <a:cubicBezTo>
                    <a:pt x="249" y="436"/>
                    <a:pt x="251" y="445"/>
                    <a:pt x="253" y="450"/>
                  </a:cubicBezTo>
                  <a:lnTo>
                    <a:pt x="329" y="670"/>
                  </a:lnTo>
                  <a:cubicBezTo>
                    <a:pt x="339" y="697"/>
                    <a:pt x="357" y="709"/>
                    <a:pt x="378" y="709"/>
                  </a:cubicBezTo>
                  <a:lnTo>
                    <a:pt x="381" y="709"/>
                  </a:lnTo>
                  <a:cubicBezTo>
                    <a:pt x="403" y="709"/>
                    <a:pt x="421" y="697"/>
                    <a:pt x="429" y="671"/>
                  </a:cubicBezTo>
                  <a:lnTo>
                    <a:pt x="479" y="514"/>
                  </a:lnTo>
                  <a:lnTo>
                    <a:pt x="528" y="671"/>
                  </a:lnTo>
                  <a:cubicBezTo>
                    <a:pt x="536" y="697"/>
                    <a:pt x="555" y="709"/>
                    <a:pt x="576" y="709"/>
                  </a:cubicBezTo>
                  <a:lnTo>
                    <a:pt x="579" y="709"/>
                  </a:lnTo>
                  <a:cubicBezTo>
                    <a:pt x="600" y="709"/>
                    <a:pt x="618" y="697"/>
                    <a:pt x="628" y="670"/>
                  </a:cubicBezTo>
                  <a:lnTo>
                    <a:pt x="706" y="447"/>
                  </a:lnTo>
                  <a:cubicBezTo>
                    <a:pt x="707" y="443"/>
                    <a:pt x="709" y="435"/>
                    <a:pt x="709" y="429"/>
                  </a:cubicBezTo>
                  <a:cubicBezTo>
                    <a:pt x="709" y="407"/>
                    <a:pt x="692" y="388"/>
                    <a:pt x="668" y="388"/>
                  </a:cubicBezTo>
                  <a:cubicBezTo>
                    <a:pt x="645" y="388"/>
                    <a:pt x="631" y="403"/>
                    <a:pt x="625" y="422"/>
                  </a:cubicBezTo>
                  <a:close/>
                  <a:moveTo>
                    <a:pt x="1621" y="388"/>
                  </a:moveTo>
                  <a:lnTo>
                    <a:pt x="1621" y="388"/>
                  </a:lnTo>
                  <a:cubicBezTo>
                    <a:pt x="1598" y="388"/>
                    <a:pt x="1584" y="403"/>
                    <a:pt x="1579" y="422"/>
                  </a:cubicBezTo>
                  <a:lnTo>
                    <a:pt x="1530" y="581"/>
                  </a:lnTo>
                  <a:lnTo>
                    <a:pt x="1480" y="423"/>
                  </a:lnTo>
                  <a:cubicBezTo>
                    <a:pt x="1474" y="402"/>
                    <a:pt x="1458" y="388"/>
                    <a:pt x="1435" y="388"/>
                  </a:cubicBezTo>
                  <a:lnTo>
                    <a:pt x="1430" y="388"/>
                  </a:lnTo>
                  <a:cubicBezTo>
                    <a:pt x="1407" y="388"/>
                    <a:pt x="1391" y="402"/>
                    <a:pt x="1384" y="423"/>
                  </a:cubicBezTo>
                  <a:lnTo>
                    <a:pt x="1335" y="581"/>
                  </a:lnTo>
                  <a:lnTo>
                    <a:pt x="1288" y="422"/>
                  </a:lnTo>
                  <a:cubicBezTo>
                    <a:pt x="1281" y="402"/>
                    <a:pt x="1267" y="388"/>
                    <a:pt x="1245" y="388"/>
                  </a:cubicBezTo>
                  <a:cubicBezTo>
                    <a:pt x="1219" y="388"/>
                    <a:pt x="1202" y="408"/>
                    <a:pt x="1202" y="428"/>
                  </a:cubicBezTo>
                  <a:cubicBezTo>
                    <a:pt x="1202" y="436"/>
                    <a:pt x="1205" y="445"/>
                    <a:pt x="1206" y="450"/>
                  </a:cubicBezTo>
                  <a:lnTo>
                    <a:pt x="1283" y="670"/>
                  </a:lnTo>
                  <a:cubicBezTo>
                    <a:pt x="1292" y="697"/>
                    <a:pt x="1310" y="709"/>
                    <a:pt x="1331" y="709"/>
                  </a:cubicBezTo>
                  <a:lnTo>
                    <a:pt x="1334" y="709"/>
                  </a:lnTo>
                  <a:cubicBezTo>
                    <a:pt x="1356" y="709"/>
                    <a:pt x="1374" y="697"/>
                    <a:pt x="1382" y="671"/>
                  </a:cubicBezTo>
                  <a:lnTo>
                    <a:pt x="1432" y="514"/>
                  </a:lnTo>
                  <a:lnTo>
                    <a:pt x="1481" y="671"/>
                  </a:lnTo>
                  <a:cubicBezTo>
                    <a:pt x="1490" y="697"/>
                    <a:pt x="1508" y="709"/>
                    <a:pt x="1529" y="709"/>
                  </a:cubicBezTo>
                  <a:lnTo>
                    <a:pt x="1532" y="709"/>
                  </a:lnTo>
                  <a:cubicBezTo>
                    <a:pt x="1554" y="709"/>
                    <a:pt x="1572" y="697"/>
                    <a:pt x="1581" y="670"/>
                  </a:cubicBezTo>
                  <a:lnTo>
                    <a:pt x="1659" y="447"/>
                  </a:lnTo>
                  <a:cubicBezTo>
                    <a:pt x="1661" y="443"/>
                    <a:pt x="1662" y="435"/>
                    <a:pt x="1662" y="429"/>
                  </a:cubicBezTo>
                  <a:cubicBezTo>
                    <a:pt x="1662" y="407"/>
                    <a:pt x="1646" y="388"/>
                    <a:pt x="1621" y="388"/>
                  </a:cubicBezTo>
                  <a:close/>
                  <a:moveTo>
                    <a:pt x="1102" y="422"/>
                  </a:moveTo>
                  <a:lnTo>
                    <a:pt x="1102" y="422"/>
                  </a:lnTo>
                  <a:lnTo>
                    <a:pt x="1053" y="581"/>
                  </a:lnTo>
                  <a:lnTo>
                    <a:pt x="1004" y="423"/>
                  </a:lnTo>
                  <a:cubicBezTo>
                    <a:pt x="997" y="402"/>
                    <a:pt x="981" y="388"/>
                    <a:pt x="958" y="388"/>
                  </a:cubicBezTo>
                  <a:lnTo>
                    <a:pt x="953" y="388"/>
                  </a:lnTo>
                  <a:cubicBezTo>
                    <a:pt x="930" y="388"/>
                    <a:pt x="914" y="402"/>
                    <a:pt x="908" y="423"/>
                  </a:cubicBezTo>
                  <a:lnTo>
                    <a:pt x="859" y="581"/>
                  </a:lnTo>
                  <a:lnTo>
                    <a:pt x="811" y="422"/>
                  </a:lnTo>
                  <a:cubicBezTo>
                    <a:pt x="805" y="402"/>
                    <a:pt x="790" y="388"/>
                    <a:pt x="768" y="388"/>
                  </a:cubicBezTo>
                  <a:cubicBezTo>
                    <a:pt x="742" y="388"/>
                    <a:pt x="726" y="408"/>
                    <a:pt x="726" y="428"/>
                  </a:cubicBezTo>
                  <a:cubicBezTo>
                    <a:pt x="726" y="436"/>
                    <a:pt x="728" y="445"/>
                    <a:pt x="730" y="450"/>
                  </a:cubicBezTo>
                  <a:lnTo>
                    <a:pt x="806" y="670"/>
                  </a:lnTo>
                  <a:cubicBezTo>
                    <a:pt x="815" y="697"/>
                    <a:pt x="833" y="709"/>
                    <a:pt x="855" y="709"/>
                  </a:cubicBezTo>
                  <a:lnTo>
                    <a:pt x="858" y="709"/>
                  </a:lnTo>
                  <a:cubicBezTo>
                    <a:pt x="879" y="709"/>
                    <a:pt x="897" y="697"/>
                    <a:pt x="905" y="671"/>
                  </a:cubicBezTo>
                  <a:lnTo>
                    <a:pt x="955" y="514"/>
                  </a:lnTo>
                  <a:lnTo>
                    <a:pt x="1005" y="671"/>
                  </a:lnTo>
                  <a:cubicBezTo>
                    <a:pt x="1013" y="697"/>
                    <a:pt x="1031" y="709"/>
                    <a:pt x="1053" y="709"/>
                  </a:cubicBezTo>
                  <a:lnTo>
                    <a:pt x="1056" y="709"/>
                  </a:lnTo>
                  <a:cubicBezTo>
                    <a:pt x="1077" y="709"/>
                    <a:pt x="1095" y="697"/>
                    <a:pt x="1104" y="670"/>
                  </a:cubicBezTo>
                  <a:lnTo>
                    <a:pt x="1183" y="447"/>
                  </a:lnTo>
                  <a:cubicBezTo>
                    <a:pt x="1184" y="443"/>
                    <a:pt x="1186" y="435"/>
                    <a:pt x="1186" y="429"/>
                  </a:cubicBezTo>
                  <a:cubicBezTo>
                    <a:pt x="1186" y="407"/>
                    <a:pt x="1169" y="388"/>
                    <a:pt x="1145" y="388"/>
                  </a:cubicBezTo>
                  <a:cubicBezTo>
                    <a:pt x="1121" y="388"/>
                    <a:pt x="1108" y="403"/>
                    <a:pt x="1102" y="422"/>
                  </a:cubicBezTo>
                  <a:close/>
                  <a:moveTo>
                    <a:pt x="1710" y="707"/>
                  </a:moveTo>
                  <a:lnTo>
                    <a:pt x="1710" y="707"/>
                  </a:lnTo>
                  <a:cubicBezTo>
                    <a:pt x="1739" y="707"/>
                    <a:pt x="1761" y="685"/>
                    <a:pt x="1761" y="657"/>
                  </a:cubicBezTo>
                  <a:lnTo>
                    <a:pt x="1761" y="656"/>
                  </a:lnTo>
                  <a:cubicBezTo>
                    <a:pt x="1761" y="628"/>
                    <a:pt x="1739" y="607"/>
                    <a:pt x="1710" y="607"/>
                  </a:cubicBezTo>
                  <a:cubicBezTo>
                    <a:pt x="1681" y="607"/>
                    <a:pt x="1660" y="628"/>
                    <a:pt x="1660" y="656"/>
                  </a:cubicBezTo>
                  <a:lnTo>
                    <a:pt x="1660" y="657"/>
                  </a:lnTo>
                  <a:cubicBezTo>
                    <a:pt x="1660" y="685"/>
                    <a:pt x="1681" y="707"/>
                    <a:pt x="1710" y="707"/>
                  </a:cubicBezTo>
                  <a:close/>
                  <a:moveTo>
                    <a:pt x="1486" y="1183"/>
                  </a:moveTo>
                  <a:lnTo>
                    <a:pt x="1486" y="1183"/>
                  </a:lnTo>
                  <a:cubicBezTo>
                    <a:pt x="1487" y="1184"/>
                    <a:pt x="1488" y="1187"/>
                    <a:pt x="1488" y="1189"/>
                  </a:cubicBezTo>
                  <a:cubicBezTo>
                    <a:pt x="1488" y="1191"/>
                    <a:pt x="1487" y="1193"/>
                    <a:pt x="1485" y="1194"/>
                  </a:cubicBezTo>
                  <a:lnTo>
                    <a:pt x="1338" y="1284"/>
                  </a:lnTo>
                  <a:lnTo>
                    <a:pt x="1478" y="1525"/>
                  </a:lnTo>
                  <a:cubicBezTo>
                    <a:pt x="1479" y="1527"/>
                    <a:pt x="1479" y="1529"/>
                    <a:pt x="1479" y="1530"/>
                  </a:cubicBezTo>
                  <a:cubicBezTo>
                    <a:pt x="1478" y="1532"/>
                    <a:pt x="1477" y="1533"/>
                    <a:pt x="1475" y="1534"/>
                  </a:cubicBezTo>
                  <a:lnTo>
                    <a:pt x="1362" y="1596"/>
                  </a:lnTo>
                  <a:cubicBezTo>
                    <a:pt x="1361" y="1596"/>
                    <a:pt x="1360" y="1596"/>
                    <a:pt x="1359" y="1596"/>
                  </a:cubicBezTo>
                  <a:cubicBezTo>
                    <a:pt x="1358" y="1596"/>
                    <a:pt x="1355" y="1596"/>
                    <a:pt x="1353" y="1593"/>
                  </a:cubicBezTo>
                  <a:lnTo>
                    <a:pt x="1214" y="1351"/>
                  </a:lnTo>
                  <a:lnTo>
                    <a:pt x="1049" y="1444"/>
                  </a:lnTo>
                  <a:cubicBezTo>
                    <a:pt x="1048" y="1444"/>
                    <a:pt x="1047" y="1445"/>
                    <a:pt x="1042" y="1444"/>
                  </a:cubicBezTo>
                  <a:cubicBezTo>
                    <a:pt x="1041" y="1443"/>
                    <a:pt x="1039" y="1441"/>
                    <a:pt x="1039" y="1439"/>
                  </a:cubicBezTo>
                  <a:lnTo>
                    <a:pt x="975" y="821"/>
                  </a:lnTo>
                  <a:cubicBezTo>
                    <a:pt x="975" y="818"/>
                    <a:pt x="976" y="816"/>
                    <a:pt x="978" y="814"/>
                  </a:cubicBezTo>
                  <a:cubicBezTo>
                    <a:pt x="980" y="813"/>
                    <a:pt x="982" y="813"/>
                    <a:pt x="985" y="815"/>
                  </a:cubicBezTo>
                  <a:lnTo>
                    <a:pt x="1486" y="1183"/>
                  </a:lnTo>
                  <a:close/>
                  <a:moveTo>
                    <a:pt x="1905" y="968"/>
                  </a:moveTo>
                  <a:lnTo>
                    <a:pt x="1905" y="968"/>
                  </a:lnTo>
                  <a:lnTo>
                    <a:pt x="1302" y="968"/>
                  </a:lnTo>
                  <a:lnTo>
                    <a:pt x="1023" y="763"/>
                  </a:lnTo>
                  <a:cubicBezTo>
                    <a:pt x="1001" y="747"/>
                    <a:pt x="970" y="745"/>
                    <a:pt x="946" y="759"/>
                  </a:cubicBezTo>
                  <a:cubicBezTo>
                    <a:pt x="922" y="773"/>
                    <a:pt x="908" y="799"/>
                    <a:pt x="911" y="827"/>
                  </a:cubicBezTo>
                  <a:lnTo>
                    <a:pt x="926" y="968"/>
                  </a:lnTo>
                  <a:lnTo>
                    <a:pt x="129" y="968"/>
                  </a:lnTo>
                  <a:lnTo>
                    <a:pt x="129" y="129"/>
                  </a:lnTo>
                  <a:lnTo>
                    <a:pt x="1905" y="129"/>
                  </a:lnTo>
                  <a:cubicBezTo>
                    <a:pt x="1940" y="129"/>
                    <a:pt x="1969" y="100"/>
                    <a:pt x="1969" y="64"/>
                  </a:cubicBezTo>
                  <a:cubicBezTo>
                    <a:pt x="1969" y="29"/>
                    <a:pt x="1940" y="0"/>
                    <a:pt x="1905" y="0"/>
                  </a:cubicBezTo>
                  <a:lnTo>
                    <a:pt x="64" y="0"/>
                  </a:lnTo>
                  <a:cubicBezTo>
                    <a:pt x="29" y="0"/>
                    <a:pt x="0" y="29"/>
                    <a:pt x="0" y="64"/>
                  </a:cubicBezTo>
                  <a:lnTo>
                    <a:pt x="0" y="1032"/>
                  </a:lnTo>
                  <a:cubicBezTo>
                    <a:pt x="0" y="1068"/>
                    <a:pt x="29" y="1097"/>
                    <a:pt x="64" y="1097"/>
                  </a:cubicBezTo>
                  <a:lnTo>
                    <a:pt x="939" y="1097"/>
                  </a:lnTo>
                  <a:lnTo>
                    <a:pt x="975" y="1445"/>
                  </a:lnTo>
                  <a:cubicBezTo>
                    <a:pt x="978" y="1469"/>
                    <a:pt x="992" y="1490"/>
                    <a:pt x="1013" y="1501"/>
                  </a:cubicBezTo>
                  <a:cubicBezTo>
                    <a:pt x="1023" y="1506"/>
                    <a:pt x="1034" y="1509"/>
                    <a:pt x="1046" y="1509"/>
                  </a:cubicBezTo>
                  <a:cubicBezTo>
                    <a:pt x="1058" y="1509"/>
                    <a:pt x="1070" y="1506"/>
                    <a:pt x="1080" y="1500"/>
                  </a:cubicBezTo>
                  <a:lnTo>
                    <a:pt x="1190" y="1438"/>
                  </a:lnTo>
                  <a:lnTo>
                    <a:pt x="1298" y="1625"/>
                  </a:lnTo>
                  <a:cubicBezTo>
                    <a:pt x="1310" y="1647"/>
                    <a:pt x="1334" y="1660"/>
                    <a:pt x="1359" y="1660"/>
                  </a:cubicBezTo>
                  <a:cubicBezTo>
                    <a:pt x="1371" y="1660"/>
                    <a:pt x="1383" y="1657"/>
                    <a:pt x="1393" y="1652"/>
                  </a:cubicBezTo>
                  <a:lnTo>
                    <a:pt x="1506" y="1591"/>
                  </a:lnTo>
                  <a:cubicBezTo>
                    <a:pt x="1523" y="1582"/>
                    <a:pt x="1535" y="1566"/>
                    <a:pt x="1540" y="1548"/>
                  </a:cubicBezTo>
                  <a:cubicBezTo>
                    <a:pt x="1545" y="1529"/>
                    <a:pt x="1543" y="1510"/>
                    <a:pt x="1534" y="1493"/>
                  </a:cubicBezTo>
                  <a:lnTo>
                    <a:pt x="1425" y="1306"/>
                  </a:lnTo>
                  <a:lnTo>
                    <a:pt x="1519" y="1249"/>
                  </a:lnTo>
                  <a:cubicBezTo>
                    <a:pt x="1539" y="1237"/>
                    <a:pt x="1552" y="1215"/>
                    <a:pt x="1553" y="1192"/>
                  </a:cubicBezTo>
                  <a:cubicBezTo>
                    <a:pt x="1554" y="1168"/>
                    <a:pt x="1543" y="1145"/>
                    <a:pt x="1524" y="1131"/>
                  </a:cubicBezTo>
                  <a:lnTo>
                    <a:pt x="1476" y="1097"/>
                  </a:lnTo>
                  <a:lnTo>
                    <a:pt x="1905" y="1097"/>
                  </a:lnTo>
                  <a:cubicBezTo>
                    <a:pt x="1940" y="1097"/>
                    <a:pt x="1969" y="1068"/>
                    <a:pt x="1969" y="1032"/>
                  </a:cubicBezTo>
                  <a:cubicBezTo>
                    <a:pt x="1969" y="997"/>
                    <a:pt x="1940" y="968"/>
                    <a:pt x="1905" y="968"/>
                  </a:cubicBezTo>
                  <a:close/>
                </a:path>
              </a:pathLst>
            </a:custGeom>
            <a:solidFill>
              <a:schemeClr val="bg1"/>
            </a:solidFill>
            <a:ln w="57150">
              <a:no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18" name="Group 24"/>
          <p:cNvGrpSpPr>
            <a:grpSpLocks noChangeAspect="1"/>
          </p:cNvGrpSpPr>
          <p:nvPr/>
        </p:nvGrpSpPr>
        <p:grpSpPr bwMode="auto">
          <a:xfrm>
            <a:off x="6183456" y="2509664"/>
            <a:ext cx="1458100" cy="1458100"/>
            <a:chOff x="4081" y="1709"/>
            <a:chExt cx="1011" cy="1011"/>
          </a:xfrm>
        </p:grpSpPr>
        <p:sp>
          <p:nvSpPr>
            <p:cNvPr id="19" name="Freeform 25"/>
            <p:cNvSpPr/>
            <p:nvPr/>
          </p:nvSpPr>
          <p:spPr bwMode="auto">
            <a:xfrm>
              <a:off x="4081" y="1709"/>
              <a:ext cx="1011" cy="1011"/>
            </a:xfrm>
            <a:custGeom>
              <a:avLst/>
              <a:gdLst>
                <a:gd name="T0" fmla="*/ 0 w 3899"/>
                <a:gd name="T1" fmla="*/ 1949 h 3899"/>
                <a:gd name="T2" fmla="*/ 0 w 3899"/>
                <a:gd name="T3" fmla="*/ 1949 h 3899"/>
                <a:gd name="T4" fmla="*/ 1949 w 3899"/>
                <a:gd name="T5" fmla="*/ 0 h 3899"/>
                <a:gd name="T6" fmla="*/ 3899 w 3899"/>
                <a:gd name="T7" fmla="*/ 1949 h 3899"/>
                <a:gd name="T8" fmla="*/ 1949 w 3899"/>
                <a:gd name="T9" fmla="*/ 3899 h 3899"/>
                <a:gd name="T10" fmla="*/ 0 w 3899"/>
                <a:gd name="T11" fmla="*/ 1949 h 3899"/>
              </a:gdLst>
              <a:ahLst/>
              <a:cxnLst>
                <a:cxn ang="0">
                  <a:pos x="T0" y="T1"/>
                </a:cxn>
                <a:cxn ang="0">
                  <a:pos x="T2" y="T3"/>
                </a:cxn>
                <a:cxn ang="0">
                  <a:pos x="T4" y="T5"/>
                </a:cxn>
                <a:cxn ang="0">
                  <a:pos x="T6" y="T7"/>
                </a:cxn>
                <a:cxn ang="0">
                  <a:pos x="T8" y="T9"/>
                </a:cxn>
                <a:cxn ang="0">
                  <a:pos x="T10" y="T11"/>
                </a:cxn>
              </a:cxnLst>
              <a:rect l="0" t="0" r="r" b="b"/>
              <a:pathLst>
                <a:path w="3899" h="3899">
                  <a:moveTo>
                    <a:pt x="0" y="1949"/>
                  </a:moveTo>
                  <a:lnTo>
                    <a:pt x="0" y="1949"/>
                  </a:lnTo>
                  <a:cubicBezTo>
                    <a:pt x="0" y="872"/>
                    <a:pt x="872" y="0"/>
                    <a:pt x="1949" y="0"/>
                  </a:cubicBezTo>
                  <a:cubicBezTo>
                    <a:pt x="3026" y="0"/>
                    <a:pt x="3899" y="872"/>
                    <a:pt x="3899" y="1949"/>
                  </a:cubicBezTo>
                  <a:cubicBezTo>
                    <a:pt x="3899" y="3026"/>
                    <a:pt x="3026" y="3899"/>
                    <a:pt x="1949" y="3899"/>
                  </a:cubicBezTo>
                  <a:cubicBezTo>
                    <a:pt x="872" y="3899"/>
                    <a:pt x="0" y="3026"/>
                    <a:pt x="0" y="1949"/>
                  </a:cubicBezTo>
                  <a:close/>
                </a:path>
              </a:pathLst>
            </a:cu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20" name="Freeform 26"/>
            <p:cNvSpPr>
              <a:spLocks noEditPoints="1"/>
            </p:cNvSpPr>
            <p:nvPr/>
          </p:nvSpPr>
          <p:spPr bwMode="auto">
            <a:xfrm>
              <a:off x="4329" y="2020"/>
              <a:ext cx="514" cy="435"/>
            </a:xfrm>
            <a:custGeom>
              <a:avLst/>
              <a:gdLst>
                <a:gd name="T0" fmla="*/ 317 w 1982"/>
                <a:gd name="T1" fmla="*/ 1406 h 1677"/>
                <a:gd name="T2" fmla="*/ 1136 w 1982"/>
                <a:gd name="T3" fmla="*/ 1360 h 1677"/>
                <a:gd name="T4" fmla="*/ 317 w 1982"/>
                <a:gd name="T5" fmla="*/ 1314 h 1677"/>
                <a:gd name="T6" fmla="*/ 317 w 1982"/>
                <a:gd name="T7" fmla="*/ 1406 h 1677"/>
                <a:gd name="T8" fmla="*/ 317 w 1982"/>
                <a:gd name="T9" fmla="*/ 959 h 1677"/>
                <a:gd name="T10" fmla="*/ 1730 w 1982"/>
                <a:gd name="T11" fmla="*/ 913 h 1677"/>
                <a:gd name="T12" fmla="*/ 317 w 1982"/>
                <a:gd name="T13" fmla="*/ 867 h 1677"/>
                <a:gd name="T14" fmla="*/ 317 w 1982"/>
                <a:gd name="T15" fmla="*/ 959 h 1677"/>
                <a:gd name="T16" fmla="*/ 1891 w 1982"/>
                <a:gd name="T17" fmla="*/ 298 h 1677"/>
                <a:gd name="T18" fmla="*/ 1668 w 1982"/>
                <a:gd name="T19" fmla="*/ 92 h 1677"/>
                <a:gd name="T20" fmla="*/ 1891 w 1982"/>
                <a:gd name="T21" fmla="*/ 174 h 1677"/>
                <a:gd name="T22" fmla="*/ 1891 w 1982"/>
                <a:gd name="T23" fmla="*/ 590 h 1677"/>
                <a:gd name="T24" fmla="*/ 1648 w 1982"/>
                <a:gd name="T25" fmla="*/ 590 h 1677"/>
                <a:gd name="T26" fmla="*/ 1891 w 1982"/>
                <a:gd name="T27" fmla="*/ 390 h 1677"/>
                <a:gd name="T28" fmla="*/ 1891 w 1982"/>
                <a:gd name="T29" fmla="*/ 1476 h 1677"/>
                <a:gd name="T30" fmla="*/ 1809 w 1982"/>
                <a:gd name="T31" fmla="*/ 1586 h 1677"/>
                <a:gd name="T32" fmla="*/ 92 w 1982"/>
                <a:gd name="T33" fmla="*/ 1476 h 1677"/>
                <a:gd name="T34" fmla="*/ 1891 w 1982"/>
                <a:gd name="T35" fmla="*/ 682 h 1677"/>
                <a:gd name="T36" fmla="*/ 92 w 1982"/>
                <a:gd name="T37" fmla="*/ 390 h 1677"/>
                <a:gd name="T38" fmla="*/ 321 w 1982"/>
                <a:gd name="T39" fmla="*/ 390 h 1677"/>
                <a:gd name="T40" fmla="*/ 92 w 1982"/>
                <a:gd name="T41" fmla="*/ 590 h 1677"/>
                <a:gd name="T42" fmla="*/ 92 w 1982"/>
                <a:gd name="T43" fmla="*/ 174 h 1677"/>
                <a:gd name="T44" fmla="*/ 171 w 1982"/>
                <a:gd name="T45" fmla="*/ 92 h 1677"/>
                <a:gd name="T46" fmla="*/ 92 w 1982"/>
                <a:gd name="T47" fmla="*/ 298 h 1677"/>
                <a:gd name="T48" fmla="*/ 536 w 1982"/>
                <a:gd name="T49" fmla="*/ 390 h 1677"/>
                <a:gd name="T50" fmla="*/ 748 w 1982"/>
                <a:gd name="T51" fmla="*/ 390 h 1677"/>
                <a:gd name="T52" fmla="*/ 367 w 1982"/>
                <a:gd name="T53" fmla="*/ 590 h 1677"/>
                <a:gd name="T54" fmla="*/ 598 w 1982"/>
                <a:gd name="T55" fmla="*/ 92 h 1677"/>
                <a:gd name="T56" fmla="*/ 753 w 1982"/>
                <a:gd name="T57" fmla="*/ 298 h 1677"/>
                <a:gd name="T58" fmla="*/ 387 w 1982"/>
                <a:gd name="T59" fmla="*/ 92 h 1677"/>
                <a:gd name="T60" fmla="*/ 963 w 1982"/>
                <a:gd name="T61" fmla="*/ 390 h 1677"/>
                <a:gd name="T62" fmla="*/ 1175 w 1982"/>
                <a:gd name="T63" fmla="*/ 390 h 1677"/>
                <a:gd name="T64" fmla="*/ 794 w 1982"/>
                <a:gd name="T65" fmla="*/ 590 h 1677"/>
                <a:gd name="T66" fmla="*/ 1025 w 1982"/>
                <a:gd name="T67" fmla="*/ 92 h 1677"/>
                <a:gd name="T68" fmla="*/ 1180 w 1982"/>
                <a:gd name="T69" fmla="*/ 298 h 1677"/>
                <a:gd name="T70" fmla="*/ 814 w 1982"/>
                <a:gd name="T71" fmla="*/ 92 h 1677"/>
                <a:gd name="T72" fmla="*/ 1390 w 1982"/>
                <a:gd name="T73" fmla="*/ 390 h 1677"/>
                <a:gd name="T74" fmla="*/ 1602 w 1982"/>
                <a:gd name="T75" fmla="*/ 390 h 1677"/>
                <a:gd name="T76" fmla="*/ 1221 w 1982"/>
                <a:gd name="T77" fmla="*/ 590 h 1677"/>
                <a:gd name="T78" fmla="*/ 1452 w 1982"/>
                <a:gd name="T79" fmla="*/ 92 h 1677"/>
                <a:gd name="T80" fmla="*/ 1607 w 1982"/>
                <a:gd name="T81" fmla="*/ 298 h 1677"/>
                <a:gd name="T82" fmla="*/ 1241 w 1982"/>
                <a:gd name="T83" fmla="*/ 92 h 1677"/>
                <a:gd name="T84" fmla="*/ 1809 w 1982"/>
                <a:gd name="T85" fmla="*/ 0 h 1677"/>
                <a:gd name="T86" fmla="*/ 174 w 1982"/>
                <a:gd name="T87" fmla="*/ 0 h 1677"/>
                <a:gd name="T88" fmla="*/ 0 w 1982"/>
                <a:gd name="T89" fmla="*/ 1476 h 1677"/>
                <a:gd name="T90" fmla="*/ 1809 w 1982"/>
                <a:gd name="T91" fmla="*/ 1677 h 1677"/>
                <a:gd name="T92" fmla="*/ 1982 w 1982"/>
                <a:gd name="T93" fmla="*/ 174 h 1677"/>
                <a:gd name="T94" fmla="*/ 317 w 1982"/>
                <a:gd name="T95" fmla="*/ 1182 h 1677"/>
                <a:gd name="T96" fmla="*/ 1566 w 1982"/>
                <a:gd name="T97" fmla="*/ 1182 h 1677"/>
                <a:gd name="T98" fmla="*/ 1566 w 1982"/>
                <a:gd name="T99" fmla="*/ 1091 h 1677"/>
                <a:gd name="T100" fmla="*/ 271 w 1982"/>
                <a:gd name="T101" fmla="*/ 1136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2" h="1677">
                  <a:moveTo>
                    <a:pt x="317" y="1406"/>
                  </a:moveTo>
                  <a:lnTo>
                    <a:pt x="317" y="1406"/>
                  </a:lnTo>
                  <a:lnTo>
                    <a:pt x="1091" y="1406"/>
                  </a:lnTo>
                  <a:cubicBezTo>
                    <a:pt x="1116" y="1406"/>
                    <a:pt x="1136" y="1385"/>
                    <a:pt x="1136" y="1360"/>
                  </a:cubicBezTo>
                  <a:cubicBezTo>
                    <a:pt x="1136" y="1335"/>
                    <a:pt x="1116" y="1314"/>
                    <a:pt x="1091" y="1314"/>
                  </a:cubicBezTo>
                  <a:lnTo>
                    <a:pt x="317" y="1314"/>
                  </a:lnTo>
                  <a:cubicBezTo>
                    <a:pt x="291" y="1314"/>
                    <a:pt x="271" y="1335"/>
                    <a:pt x="271" y="1360"/>
                  </a:cubicBezTo>
                  <a:cubicBezTo>
                    <a:pt x="271" y="1385"/>
                    <a:pt x="291" y="1406"/>
                    <a:pt x="317" y="1406"/>
                  </a:cubicBezTo>
                  <a:close/>
                  <a:moveTo>
                    <a:pt x="317" y="959"/>
                  </a:moveTo>
                  <a:lnTo>
                    <a:pt x="317" y="959"/>
                  </a:lnTo>
                  <a:lnTo>
                    <a:pt x="1685" y="959"/>
                  </a:lnTo>
                  <a:cubicBezTo>
                    <a:pt x="1710" y="959"/>
                    <a:pt x="1730" y="938"/>
                    <a:pt x="1730" y="913"/>
                  </a:cubicBezTo>
                  <a:cubicBezTo>
                    <a:pt x="1730" y="888"/>
                    <a:pt x="1710" y="867"/>
                    <a:pt x="1685" y="867"/>
                  </a:cubicBezTo>
                  <a:lnTo>
                    <a:pt x="317" y="867"/>
                  </a:lnTo>
                  <a:cubicBezTo>
                    <a:pt x="291" y="867"/>
                    <a:pt x="271" y="888"/>
                    <a:pt x="271" y="913"/>
                  </a:cubicBezTo>
                  <a:cubicBezTo>
                    <a:pt x="271" y="938"/>
                    <a:pt x="291" y="959"/>
                    <a:pt x="317" y="959"/>
                  </a:cubicBezTo>
                  <a:close/>
                  <a:moveTo>
                    <a:pt x="1891" y="298"/>
                  </a:moveTo>
                  <a:lnTo>
                    <a:pt x="1891" y="298"/>
                  </a:lnTo>
                  <a:lnTo>
                    <a:pt x="1822" y="298"/>
                  </a:lnTo>
                  <a:lnTo>
                    <a:pt x="1668" y="92"/>
                  </a:lnTo>
                  <a:lnTo>
                    <a:pt x="1809" y="92"/>
                  </a:lnTo>
                  <a:cubicBezTo>
                    <a:pt x="1854" y="92"/>
                    <a:pt x="1891" y="129"/>
                    <a:pt x="1891" y="174"/>
                  </a:cubicBezTo>
                  <a:lnTo>
                    <a:pt x="1891" y="298"/>
                  </a:lnTo>
                  <a:close/>
                  <a:moveTo>
                    <a:pt x="1891" y="590"/>
                  </a:moveTo>
                  <a:lnTo>
                    <a:pt x="1891" y="590"/>
                  </a:lnTo>
                  <a:lnTo>
                    <a:pt x="1648" y="590"/>
                  </a:lnTo>
                  <a:lnTo>
                    <a:pt x="1817" y="390"/>
                  </a:lnTo>
                  <a:lnTo>
                    <a:pt x="1891" y="390"/>
                  </a:lnTo>
                  <a:lnTo>
                    <a:pt x="1891" y="590"/>
                  </a:lnTo>
                  <a:close/>
                  <a:moveTo>
                    <a:pt x="1891" y="1476"/>
                  </a:moveTo>
                  <a:lnTo>
                    <a:pt x="1891" y="1476"/>
                  </a:lnTo>
                  <a:cubicBezTo>
                    <a:pt x="1891" y="1574"/>
                    <a:pt x="1847" y="1586"/>
                    <a:pt x="1809" y="1586"/>
                  </a:cubicBezTo>
                  <a:lnTo>
                    <a:pt x="174" y="1586"/>
                  </a:lnTo>
                  <a:cubicBezTo>
                    <a:pt x="136" y="1586"/>
                    <a:pt x="92" y="1574"/>
                    <a:pt x="92" y="1476"/>
                  </a:cubicBezTo>
                  <a:lnTo>
                    <a:pt x="92" y="682"/>
                  </a:lnTo>
                  <a:lnTo>
                    <a:pt x="1891" y="682"/>
                  </a:lnTo>
                  <a:lnTo>
                    <a:pt x="1891" y="1476"/>
                  </a:lnTo>
                  <a:close/>
                  <a:moveTo>
                    <a:pt x="92" y="390"/>
                  </a:moveTo>
                  <a:lnTo>
                    <a:pt x="92" y="390"/>
                  </a:lnTo>
                  <a:lnTo>
                    <a:pt x="321" y="390"/>
                  </a:lnTo>
                  <a:lnTo>
                    <a:pt x="152" y="590"/>
                  </a:lnTo>
                  <a:lnTo>
                    <a:pt x="92" y="590"/>
                  </a:lnTo>
                  <a:lnTo>
                    <a:pt x="92" y="390"/>
                  </a:lnTo>
                  <a:close/>
                  <a:moveTo>
                    <a:pt x="92" y="174"/>
                  </a:moveTo>
                  <a:lnTo>
                    <a:pt x="92" y="174"/>
                  </a:lnTo>
                  <a:cubicBezTo>
                    <a:pt x="92" y="130"/>
                    <a:pt x="127" y="93"/>
                    <a:pt x="171" y="92"/>
                  </a:cubicBezTo>
                  <a:lnTo>
                    <a:pt x="326" y="298"/>
                  </a:lnTo>
                  <a:lnTo>
                    <a:pt x="92" y="298"/>
                  </a:lnTo>
                  <a:lnTo>
                    <a:pt x="92" y="174"/>
                  </a:lnTo>
                  <a:close/>
                  <a:moveTo>
                    <a:pt x="536" y="390"/>
                  </a:moveTo>
                  <a:lnTo>
                    <a:pt x="536" y="390"/>
                  </a:lnTo>
                  <a:lnTo>
                    <a:pt x="748" y="390"/>
                  </a:lnTo>
                  <a:lnTo>
                    <a:pt x="579" y="590"/>
                  </a:lnTo>
                  <a:lnTo>
                    <a:pt x="367" y="590"/>
                  </a:lnTo>
                  <a:lnTo>
                    <a:pt x="536" y="390"/>
                  </a:lnTo>
                  <a:close/>
                  <a:moveTo>
                    <a:pt x="598" y="92"/>
                  </a:moveTo>
                  <a:lnTo>
                    <a:pt x="598" y="92"/>
                  </a:lnTo>
                  <a:lnTo>
                    <a:pt x="753" y="298"/>
                  </a:lnTo>
                  <a:lnTo>
                    <a:pt x="541" y="298"/>
                  </a:lnTo>
                  <a:lnTo>
                    <a:pt x="387" y="92"/>
                  </a:lnTo>
                  <a:lnTo>
                    <a:pt x="598" y="92"/>
                  </a:lnTo>
                  <a:close/>
                  <a:moveTo>
                    <a:pt x="963" y="390"/>
                  </a:moveTo>
                  <a:lnTo>
                    <a:pt x="963" y="390"/>
                  </a:lnTo>
                  <a:lnTo>
                    <a:pt x="1175" y="390"/>
                  </a:lnTo>
                  <a:lnTo>
                    <a:pt x="1006" y="590"/>
                  </a:lnTo>
                  <a:lnTo>
                    <a:pt x="794" y="590"/>
                  </a:lnTo>
                  <a:lnTo>
                    <a:pt x="963" y="390"/>
                  </a:lnTo>
                  <a:close/>
                  <a:moveTo>
                    <a:pt x="1025" y="92"/>
                  </a:moveTo>
                  <a:lnTo>
                    <a:pt x="1025" y="92"/>
                  </a:lnTo>
                  <a:lnTo>
                    <a:pt x="1180" y="298"/>
                  </a:lnTo>
                  <a:lnTo>
                    <a:pt x="968" y="298"/>
                  </a:lnTo>
                  <a:lnTo>
                    <a:pt x="814" y="92"/>
                  </a:lnTo>
                  <a:lnTo>
                    <a:pt x="1025" y="92"/>
                  </a:lnTo>
                  <a:close/>
                  <a:moveTo>
                    <a:pt x="1390" y="390"/>
                  </a:moveTo>
                  <a:lnTo>
                    <a:pt x="1390" y="390"/>
                  </a:lnTo>
                  <a:lnTo>
                    <a:pt x="1602" y="390"/>
                  </a:lnTo>
                  <a:lnTo>
                    <a:pt x="1433" y="590"/>
                  </a:lnTo>
                  <a:lnTo>
                    <a:pt x="1221" y="590"/>
                  </a:lnTo>
                  <a:lnTo>
                    <a:pt x="1390" y="390"/>
                  </a:lnTo>
                  <a:close/>
                  <a:moveTo>
                    <a:pt x="1452" y="92"/>
                  </a:moveTo>
                  <a:lnTo>
                    <a:pt x="1452" y="92"/>
                  </a:lnTo>
                  <a:lnTo>
                    <a:pt x="1607" y="298"/>
                  </a:lnTo>
                  <a:lnTo>
                    <a:pt x="1395" y="298"/>
                  </a:lnTo>
                  <a:lnTo>
                    <a:pt x="1241" y="92"/>
                  </a:lnTo>
                  <a:lnTo>
                    <a:pt x="1452" y="92"/>
                  </a:lnTo>
                  <a:close/>
                  <a:moveTo>
                    <a:pt x="1809" y="0"/>
                  </a:moveTo>
                  <a:lnTo>
                    <a:pt x="1809" y="0"/>
                  </a:lnTo>
                  <a:lnTo>
                    <a:pt x="174" y="0"/>
                  </a:lnTo>
                  <a:cubicBezTo>
                    <a:pt x="78" y="0"/>
                    <a:pt x="0" y="78"/>
                    <a:pt x="0" y="174"/>
                  </a:cubicBezTo>
                  <a:lnTo>
                    <a:pt x="0" y="1476"/>
                  </a:lnTo>
                  <a:cubicBezTo>
                    <a:pt x="0" y="1602"/>
                    <a:pt x="65" y="1677"/>
                    <a:pt x="174" y="1677"/>
                  </a:cubicBezTo>
                  <a:lnTo>
                    <a:pt x="1809" y="1677"/>
                  </a:lnTo>
                  <a:cubicBezTo>
                    <a:pt x="1917" y="1677"/>
                    <a:pt x="1982" y="1602"/>
                    <a:pt x="1982" y="1476"/>
                  </a:cubicBezTo>
                  <a:lnTo>
                    <a:pt x="1982" y="174"/>
                  </a:lnTo>
                  <a:cubicBezTo>
                    <a:pt x="1982" y="78"/>
                    <a:pt x="1904" y="0"/>
                    <a:pt x="1809" y="0"/>
                  </a:cubicBezTo>
                  <a:close/>
                  <a:moveTo>
                    <a:pt x="317" y="1182"/>
                  </a:moveTo>
                  <a:lnTo>
                    <a:pt x="317" y="1182"/>
                  </a:lnTo>
                  <a:lnTo>
                    <a:pt x="1566" y="1182"/>
                  </a:lnTo>
                  <a:cubicBezTo>
                    <a:pt x="1591" y="1182"/>
                    <a:pt x="1612" y="1162"/>
                    <a:pt x="1612" y="1136"/>
                  </a:cubicBezTo>
                  <a:cubicBezTo>
                    <a:pt x="1612" y="1111"/>
                    <a:pt x="1591" y="1091"/>
                    <a:pt x="1566" y="1091"/>
                  </a:cubicBezTo>
                  <a:lnTo>
                    <a:pt x="317" y="1091"/>
                  </a:lnTo>
                  <a:cubicBezTo>
                    <a:pt x="291" y="1091"/>
                    <a:pt x="271" y="1111"/>
                    <a:pt x="271" y="1136"/>
                  </a:cubicBezTo>
                  <a:cubicBezTo>
                    <a:pt x="271" y="1162"/>
                    <a:pt x="291" y="1182"/>
                    <a:pt x="317" y="1182"/>
                  </a:cubicBezTo>
                  <a:close/>
                </a:path>
              </a:pathLst>
            </a:custGeom>
            <a:solidFill>
              <a:schemeClr val="bg1"/>
            </a:solidFill>
            <a:ln w="57150">
              <a:no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sp>
        <p:nvSpPr>
          <p:cNvPr id="25" name="Text Placeholder 38"/>
          <p:cNvSpPr txBox="1"/>
          <p:nvPr/>
        </p:nvSpPr>
        <p:spPr>
          <a:xfrm>
            <a:off x="453044" y="896791"/>
            <a:ext cx="1764602"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96%</a:t>
            </a:r>
          </a:p>
        </p:txBody>
      </p:sp>
      <p:sp>
        <p:nvSpPr>
          <p:cNvPr id="26" name="Text Placeholder 65"/>
          <p:cNvSpPr txBox="1"/>
          <p:nvPr/>
        </p:nvSpPr>
        <p:spPr>
          <a:xfrm>
            <a:off x="453044" y="1340528"/>
            <a:ext cx="1764602" cy="288028"/>
          </a:xfrm>
          <a:prstGeom prst="rect">
            <a:avLst/>
          </a:prstGeom>
        </p:spPr>
        <p:txBody>
          <a:bodyPr>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社交平台多媒体</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Placeholder 38"/>
          <p:cNvSpPr txBox="1"/>
          <p:nvPr/>
        </p:nvSpPr>
        <p:spPr>
          <a:xfrm>
            <a:off x="6058357" y="4193987"/>
            <a:ext cx="1764602"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74%</a:t>
            </a:r>
          </a:p>
        </p:txBody>
      </p:sp>
      <p:sp>
        <p:nvSpPr>
          <p:cNvPr id="29" name="Text Placeholder 65"/>
          <p:cNvSpPr txBox="1"/>
          <p:nvPr/>
        </p:nvSpPr>
        <p:spPr>
          <a:xfrm>
            <a:off x="6058356" y="4637724"/>
            <a:ext cx="1764602" cy="288028"/>
          </a:xfrm>
          <a:prstGeom prst="rect">
            <a:avLst/>
          </a:prstGeom>
        </p:spPr>
        <p:txBody>
          <a:bodyPr>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搜索引擎</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38"/>
          <p:cNvSpPr txBox="1"/>
          <p:nvPr/>
        </p:nvSpPr>
        <p:spPr>
          <a:xfrm>
            <a:off x="457012" y="2550245"/>
            <a:ext cx="1175793"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69%</a:t>
            </a:r>
          </a:p>
        </p:txBody>
      </p:sp>
      <p:sp>
        <p:nvSpPr>
          <p:cNvPr id="36" name="Text Placeholder 65"/>
          <p:cNvSpPr txBox="1"/>
          <p:nvPr/>
        </p:nvSpPr>
        <p:spPr>
          <a:xfrm>
            <a:off x="457012" y="2993982"/>
            <a:ext cx="1175793" cy="288028"/>
          </a:xfrm>
          <a:prstGeom prst="rect">
            <a:avLst/>
          </a:prstGeom>
        </p:spPr>
        <p:txBody>
          <a:bodyPr wrap="square">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娱乐游戏</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38"/>
          <p:cNvSpPr txBox="1"/>
          <p:nvPr/>
        </p:nvSpPr>
        <p:spPr>
          <a:xfrm>
            <a:off x="6868203" y="917431"/>
            <a:ext cx="1764602"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83%</a:t>
            </a:r>
          </a:p>
        </p:txBody>
      </p:sp>
      <p:sp>
        <p:nvSpPr>
          <p:cNvPr id="39" name="Text Placeholder 65"/>
          <p:cNvSpPr txBox="1"/>
          <p:nvPr/>
        </p:nvSpPr>
        <p:spPr>
          <a:xfrm>
            <a:off x="6868203" y="1361168"/>
            <a:ext cx="1764602" cy="288028"/>
          </a:xfrm>
          <a:prstGeom prst="rect">
            <a:avLst/>
          </a:prstGeom>
        </p:spPr>
        <p:txBody>
          <a:bodyPr>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音乐</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38"/>
          <p:cNvSpPr txBox="1"/>
          <p:nvPr/>
        </p:nvSpPr>
        <p:spPr>
          <a:xfrm>
            <a:off x="7579229" y="1968155"/>
            <a:ext cx="1174246"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61%</a:t>
            </a:r>
          </a:p>
        </p:txBody>
      </p:sp>
      <p:sp>
        <p:nvSpPr>
          <p:cNvPr id="44" name="Text Placeholder 65"/>
          <p:cNvSpPr txBox="1"/>
          <p:nvPr/>
        </p:nvSpPr>
        <p:spPr>
          <a:xfrm>
            <a:off x="7579229" y="2411892"/>
            <a:ext cx="1174246" cy="288028"/>
          </a:xfrm>
          <a:prstGeom prst="rect">
            <a:avLst/>
          </a:prstGeom>
        </p:spPr>
        <p:txBody>
          <a:bodyPr wrap="square">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视频</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animBg="1"/>
      <p:bldP spid="37" grpId="0" animBg="1"/>
      <p:bldP spid="42" grpId="0" animBg="1"/>
      <p:bldP spid="25" grpId="0"/>
      <p:bldP spid="26" grpId="0"/>
      <p:bldP spid="28" grpId="0"/>
      <p:bldP spid="29" grpId="0"/>
      <p:bldP spid="35" grpId="0"/>
      <p:bldP spid="36" grpId="0"/>
      <p:bldP spid="38" grpId="0"/>
      <p:bldP spid="39"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网络推广</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Group 36"/>
          <p:cNvGrpSpPr/>
          <p:nvPr/>
        </p:nvGrpSpPr>
        <p:grpSpPr>
          <a:xfrm>
            <a:off x="836802" y="3028206"/>
            <a:ext cx="1992942" cy="690265"/>
            <a:chOff x="1055058" y="3105150"/>
            <a:chExt cx="1992942" cy="690265"/>
          </a:xfrm>
        </p:grpSpPr>
        <p:sp>
          <p:nvSpPr>
            <p:cNvPr id="7" name="Rectangle 9"/>
            <p:cNvSpPr/>
            <p:nvPr/>
          </p:nvSpPr>
          <p:spPr>
            <a:xfrm>
              <a:off x="1055058" y="3333750"/>
              <a:ext cx="1992942" cy="461665"/>
            </a:xfrm>
            <a:prstGeom prst="rect">
              <a:avLst/>
            </a:prstGeom>
          </p:spPr>
          <p:txBody>
            <a:bodyPr wrap="square">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ms-MY"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10"/>
            <p:cNvSpPr/>
            <p:nvPr/>
          </p:nvSpPr>
          <p:spPr>
            <a:xfrm>
              <a:off x="1066800" y="3105150"/>
              <a:ext cx="1211572" cy="276999"/>
            </a:xfrm>
            <a:prstGeom prst="rect">
              <a:avLst/>
            </a:prstGeom>
            <a:noFill/>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ms-MY"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Group 37"/>
          <p:cNvGrpSpPr/>
          <p:nvPr/>
        </p:nvGrpSpPr>
        <p:grpSpPr>
          <a:xfrm>
            <a:off x="3591744" y="3028206"/>
            <a:ext cx="1992942" cy="690265"/>
            <a:chOff x="3810000" y="3105150"/>
            <a:chExt cx="1992942" cy="690265"/>
          </a:xfrm>
        </p:grpSpPr>
        <p:sp>
          <p:nvSpPr>
            <p:cNvPr id="10" name="Rectangle 15"/>
            <p:cNvSpPr/>
            <p:nvPr/>
          </p:nvSpPr>
          <p:spPr>
            <a:xfrm>
              <a:off x="3810000" y="3333750"/>
              <a:ext cx="1992942" cy="461665"/>
            </a:xfrm>
            <a:prstGeom prst="rect">
              <a:avLst/>
            </a:prstGeom>
          </p:spPr>
          <p:txBody>
            <a:bodyPr wrap="square">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ms-MY"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Rectangle 16"/>
            <p:cNvSpPr/>
            <p:nvPr/>
          </p:nvSpPr>
          <p:spPr>
            <a:xfrm>
              <a:off x="3821742" y="3105150"/>
              <a:ext cx="1211572" cy="276999"/>
            </a:xfrm>
            <a:prstGeom prst="rect">
              <a:avLst/>
            </a:prstGeom>
            <a:noFill/>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ms-MY"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Group 38"/>
          <p:cNvGrpSpPr/>
          <p:nvPr/>
        </p:nvGrpSpPr>
        <p:grpSpPr>
          <a:xfrm>
            <a:off x="6346686" y="3028206"/>
            <a:ext cx="1992942" cy="690265"/>
            <a:chOff x="6564942" y="3105150"/>
            <a:chExt cx="1992942" cy="690265"/>
          </a:xfrm>
        </p:grpSpPr>
        <p:sp>
          <p:nvSpPr>
            <p:cNvPr id="13" name="Rectangle 17"/>
            <p:cNvSpPr/>
            <p:nvPr/>
          </p:nvSpPr>
          <p:spPr>
            <a:xfrm>
              <a:off x="6564942" y="3333750"/>
              <a:ext cx="1992942" cy="461665"/>
            </a:xfrm>
            <a:prstGeom prst="rect">
              <a:avLst/>
            </a:prstGeom>
          </p:spPr>
          <p:txBody>
            <a:bodyPr wrap="square">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ms-MY"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Rectangle 18"/>
            <p:cNvSpPr/>
            <p:nvPr/>
          </p:nvSpPr>
          <p:spPr>
            <a:xfrm>
              <a:off x="6576684" y="3105150"/>
              <a:ext cx="1211572" cy="276999"/>
            </a:xfrm>
            <a:prstGeom prst="rect">
              <a:avLst/>
            </a:prstGeom>
            <a:noFill/>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ms-MY"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Rectangle 19"/>
          <p:cNvSpPr/>
          <p:nvPr/>
        </p:nvSpPr>
        <p:spPr>
          <a:xfrm>
            <a:off x="827584" y="3894896"/>
            <a:ext cx="7401111" cy="400110"/>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ms-MY" sz="10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尽量将每页幻灯片的字数控制在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分钟之内。</a:t>
            </a:r>
            <a:endParaRPr lang="ms-MY"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336835" y="1275606"/>
            <a:ext cx="1476676" cy="1476676"/>
            <a:chOff x="6336835" y="1352550"/>
            <a:chExt cx="1476676" cy="1476676"/>
          </a:xfrm>
        </p:grpSpPr>
        <p:sp>
          <p:nvSpPr>
            <p:cNvPr id="21" name="Oval 7"/>
            <p:cNvSpPr/>
            <p:nvPr/>
          </p:nvSpPr>
          <p:spPr bwMode="gray">
            <a:xfrm>
              <a:off x="6336835" y="1352550"/>
              <a:ext cx="1476676" cy="1476676"/>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28" name="Freeform 5"/>
            <p:cNvSpPr/>
            <p:nvPr/>
          </p:nvSpPr>
          <p:spPr bwMode="auto">
            <a:xfrm>
              <a:off x="6684775" y="1647137"/>
              <a:ext cx="780793" cy="799383"/>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grpSp>
      <p:grpSp>
        <p:nvGrpSpPr>
          <p:cNvPr id="3" name="组合 2"/>
          <p:cNvGrpSpPr/>
          <p:nvPr/>
        </p:nvGrpSpPr>
        <p:grpSpPr>
          <a:xfrm>
            <a:off x="3593635" y="1275606"/>
            <a:ext cx="1476676" cy="1476676"/>
            <a:chOff x="3593635" y="1352550"/>
            <a:chExt cx="1476676" cy="1476676"/>
          </a:xfrm>
        </p:grpSpPr>
        <p:sp>
          <p:nvSpPr>
            <p:cNvPr id="25" name="Oval 5"/>
            <p:cNvSpPr/>
            <p:nvPr/>
          </p:nvSpPr>
          <p:spPr bwMode="gray">
            <a:xfrm>
              <a:off x="3593635" y="1352550"/>
              <a:ext cx="1476676" cy="1476676"/>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nvGrpSpPr>
            <p:cNvPr id="29" name="组合 28"/>
            <p:cNvGrpSpPr/>
            <p:nvPr/>
          </p:nvGrpSpPr>
          <p:grpSpPr>
            <a:xfrm>
              <a:off x="3922293" y="1730344"/>
              <a:ext cx="862901" cy="816426"/>
              <a:chOff x="4760915" y="138333"/>
              <a:chExt cx="801339" cy="758179"/>
            </a:xfrm>
            <a:solidFill>
              <a:schemeClr val="bg1"/>
            </a:solidFill>
          </p:grpSpPr>
          <p:sp>
            <p:nvSpPr>
              <p:cNvPr id="30"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35"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36"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37"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grpSp>
      </p:grpSp>
      <p:grpSp>
        <p:nvGrpSpPr>
          <p:cNvPr id="4" name="组合 3"/>
          <p:cNvGrpSpPr/>
          <p:nvPr/>
        </p:nvGrpSpPr>
        <p:grpSpPr>
          <a:xfrm>
            <a:off x="850435" y="1275606"/>
            <a:ext cx="1476676" cy="1476676"/>
            <a:chOff x="850435" y="1352550"/>
            <a:chExt cx="1476676" cy="1476676"/>
          </a:xfrm>
        </p:grpSpPr>
        <p:sp>
          <p:nvSpPr>
            <p:cNvPr id="17" name="Oval 3"/>
            <p:cNvSpPr/>
            <p:nvPr/>
          </p:nvSpPr>
          <p:spPr bwMode="gray">
            <a:xfrm>
              <a:off x="850435" y="1352550"/>
              <a:ext cx="1476676" cy="1476676"/>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nvGrpSpPr>
            <p:cNvPr id="38" name="组合 37"/>
            <p:cNvGrpSpPr/>
            <p:nvPr/>
          </p:nvGrpSpPr>
          <p:grpSpPr>
            <a:xfrm>
              <a:off x="1081042" y="1652204"/>
              <a:ext cx="1058101" cy="821072"/>
              <a:chOff x="2623051" y="138333"/>
              <a:chExt cx="982613" cy="762495"/>
            </a:xfrm>
            <a:solidFill>
              <a:schemeClr val="bg1"/>
            </a:solidFill>
          </p:grpSpPr>
          <p:sp>
            <p:nvSpPr>
              <p:cNvPr id="39"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40"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41"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42"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grpSp>
      </p:grpSp>
      <p:grpSp>
        <p:nvGrpSpPr>
          <p:cNvPr id="43" name="组合 42"/>
          <p:cNvGrpSpPr/>
          <p:nvPr/>
        </p:nvGrpSpPr>
        <p:grpSpPr>
          <a:xfrm>
            <a:off x="2038616" y="2180901"/>
            <a:ext cx="791128" cy="753262"/>
            <a:chOff x="2243309" y="2112361"/>
            <a:chExt cx="997900" cy="950136"/>
          </a:xfrm>
        </p:grpSpPr>
        <p:grpSp>
          <p:nvGrpSpPr>
            <p:cNvPr id="44" name="组合 4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45" name="TextBox 44"/>
            <p:cNvSpPr txBox="1"/>
            <p:nvPr/>
          </p:nvSpPr>
          <p:spPr>
            <a:xfrm>
              <a:off x="2243309" y="2350348"/>
              <a:ext cx="997900" cy="465861"/>
            </a:xfrm>
            <a:prstGeom prst="rect">
              <a:avLst/>
            </a:prstGeom>
            <a:noFill/>
          </p:spPr>
          <p:txBody>
            <a:bodyPr wrap="square" lIns="0" tIns="0" rIns="0" bIns="0" rtlCol="0">
              <a:spAutoFit/>
            </a:bodyPr>
            <a:lstStyle/>
            <a:p>
              <a:pPr algn="ctr"/>
              <a:r>
                <a:rPr lang="en-US" altLang="zh-CN" sz="2400" b="1" dirty="0">
                  <a:solidFill>
                    <a:schemeClr val="accent2"/>
                  </a:solidFill>
                  <a:latin typeface="Agency FB" panose="020B0503020202020204" pitchFamily="34" charset="0"/>
                </a:rPr>
                <a:t>80</a:t>
              </a:r>
              <a:r>
                <a:rPr lang="zh-CN" altLang="en-US" sz="1600" b="1" dirty="0">
                  <a:solidFill>
                    <a:schemeClr val="accent2"/>
                  </a:solidFill>
                  <a:latin typeface="微软雅黑" panose="020B0503020204020204" pitchFamily="34" charset="-122"/>
                  <a:ea typeface="微软雅黑" panose="020B0503020204020204" pitchFamily="34" charset="-122"/>
                </a:rPr>
                <a:t>万</a:t>
              </a:r>
            </a:p>
          </p:txBody>
        </p:sp>
      </p:grpSp>
      <p:grpSp>
        <p:nvGrpSpPr>
          <p:cNvPr id="53" name="组合 52"/>
          <p:cNvGrpSpPr/>
          <p:nvPr/>
        </p:nvGrpSpPr>
        <p:grpSpPr>
          <a:xfrm>
            <a:off x="4588215" y="2180901"/>
            <a:ext cx="791128" cy="753262"/>
            <a:chOff x="2243309" y="2112361"/>
            <a:chExt cx="997900" cy="950136"/>
          </a:xfrm>
        </p:grpSpPr>
        <p:grpSp>
          <p:nvGrpSpPr>
            <p:cNvPr id="54" name="组合 5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55" name="TextBox 54"/>
            <p:cNvSpPr txBox="1"/>
            <p:nvPr/>
          </p:nvSpPr>
          <p:spPr>
            <a:xfrm>
              <a:off x="2243309" y="2350348"/>
              <a:ext cx="997900" cy="465861"/>
            </a:xfrm>
            <a:prstGeom prst="rect">
              <a:avLst/>
            </a:prstGeom>
            <a:noFill/>
          </p:spPr>
          <p:txBody>
            <a:bodyPr wrap="square" lIns="0" tIns="0" rIns="0" bIns="0" rtlCol="0">
              <a:spAutoFit/>
            </a:bodyPr>
            <a:lstStyle/>
            <a:p>
              <a:pPr algn="ctr"/>
              <a:r>
                <a:rPr lang="en-US" altLang="zh-CN" sz="2400" b="1" dirty="0">
                  <a:solidFill>
                    <a:schemeClr val="accent3"/>
                  </a:solidFill>
                  <a:latin typeface="Agency FB" panose="020B0503020202020204" pitchFamily="34" charset="0"/>
                </a:rPr>
                <a:t>60</a:t>
              </a:r>
              <a:r>
                <a:rPr lang="zh-CN" altLang="en-US" sz="1600" b="1" dirty="0">
                  <a:solidFill>
                    <a:schemeClr val="accent3"/>
                  </a:solidFill>
                  <a:latin typeface="微软雅黑" panose="020B0503020204020204" pitchFamily="34" charset="-122"/>
                  <a:ea typeface="微软雅黑" panose="020B0503020204020204" pitchFamily="34" charset="-122"/>
                </a:rPr>
                <a:t>万</a:t>
              </a:r>
            </a:p>
          </p:txBody>
        </p:sp>
      </p:grpSp>
      <p:grpSp>
        <p:nvGrpSpPr>
          <p:cNvPr id="58" name="组合 57"/>
          <p:cNvGrpSpPr/>
          <p:nvPr/>
        </p:nvGrpSpPr>
        <p:grpSpPr>
          <a:xfrm>
            <a:off x="7484111" y="2180901"/>
            <a:ext cx="791128" cy="753262"/>
            <a:chOff x="2243309" y="2112361"/>
            <a:chExt cx="997900" cy="950136"/>
          </a:xfrm>
        </p:grpSpPr>
        <p:grpSp>
          <p:nvGrpSpPr>
            <p:cNvPr id="59" name="组合 5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60" name="TextBox 59"/>
            <p:cNvSpPr txBox="1"/>
            <p:nvPr/>
          </p:nvSpPr>
          <p:spPr>
            <a:xfrm>
              <a:off x="2243309" y="2350348"/>
              <a:ext cx="997900" cy="465861"/>
            </a:xfrm>
            <a:prstGeom prst="rect">
              <a:avLst/>
            </a:prstGeom>
            <a:noFill/>
          </p:spPr>
          <p:txBody>
            <a:bodyPr wrap="square" lIns="0" tIns="0" rIns="0" bIns="0" rtlCol="0">
              <a:spAutoFit/>
            </a:bodyPr>
            <a:lstStyle/>
            <a:p>
              <a:pPr algn="ctr"/>
              <a:r>
                <a:rPr lang="en-US" altLang="zh-CN" sz="2400" b="1" dirty="0">
                  <a:solidFill>
                    <a:schemeClr val="accent5"/>
                  </a:solidFill>
                  <a:latin typeface="Agency FB" panose="020B0503020202020204" pitchFamily="34" charset="0"/>
                </a:rPr>
                <a:t>50</a:t>
              </a:r>
              <a:r>
                <a:rPr lang="zh-CN" altLang="en-US" sz="1600" b="1" dirty="0">
                  <a:solidFill>
                    <a:schemeClr val="accent5"/>
                  </a:solidFill>
                  <a:latin typeface="微软雅黑" panose="020B0503020204020204" pitchFamily="34" charset="-122"/>
                  <a:ea typeface="微软雅黑" panose="020B0503020204020204" pitchFamily="34" charset="-122"/>
                </a:rPr>
                <a:t>万</a:t>
              </a: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anim calcmode="lin" valueType="num">
                                      <p:cBhvr>
                                        <p:cTn id="20" dur="750" fill="hold"/>
                                        <p:tgtEl>
                                          <p:spTgt spid="3"/>
                                        </p:tgtEl>
                                        <p:attrNameLst>
                                          <p:attrName>ppt_x</p:attrName>
                                        </p:attrNameLst>
                                      </p:cBhvr>
                                      <p:tavLst>
                                        <p:tav tm="0">
                                          <p:val>
                                            <p:strVal val="#ppt_x"/>
                                          </p:val>
                                        </p:tav>
                                        <p:tav tm="100000">
                                          <p:val>
                                            <p:strVal val="#ppt_x"/>
                                          </p:val>
                                        </p:tav>
                                      </p:tavLst>
                                    </p:anim>
                                    <p:anim calcmode="lin" valueType="num">
                                      <p:cBhvr>
                                        <p:cTn id="21" dur="75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4500"/>
                            </p:stCondLst>
                            <p:childTnLst>
                              <p:par>
                                <p:cTn id="41" presetID="2" presetClass="entr" presetSubtype="4"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decel="5000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decel="5000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4" decel="5000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8" name="TextBox 57"/>
          <p:cNvSpPr txBox="1"/>
          <p:nvPr/>
        </p:nvSpPr>
        <p:spPr>
          <a:xfrm>
            <a:off x="904733"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59" name="TextBox 58"/>
          <p:cNvSpPr txBox="1"/>
          <p:nvPr/>
        </p:nvSpPr>
        <p:spPr>
          <a:xfrm>
            <a:off x="2912509"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0" name="TextBox 59"/>
          <p:cNvSpPr txBox="1"/>
          <p:nvPr/>
        </p:nvSpPr>
        <p:spPr>
          <a:xfrm>
            <a:off x="4907111"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1" name="TextBox 60"/>
          <p:cNvSpPr txBox="1"/>
          <p:nvPr/>
        </p:nvSpPr>
        <p:spPr>
          <a:xfrm>
            <a:off x="6870379"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63" name="组合 62"/>
          <p:cNvGrpSpPr/>
          <p:nvPr/>
        </p:nvGrpSpPr>
        <p:grpSpPr>
          <a:xfrm>
            <a:off x="783076" y="1419622"/>
            <a:ext cx="1697385" cy="1697385"/>
            <a:chOff x="1278794" y="3334906"/>
            <a:chExt cx="914014" cy="914014"/>
          </a:xfrm>
        </p:grpSpPr>
        <p:grpSp>
          <p:nvGrpSpPr>
            <p:cNvPr id="64" name="组合 6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65" name="TextBox 64"/>
            <p:cNvSpPr txBox="1"/>
            <p:nvPr/>
          </p:nvSpPr>
          <p:spPr>
            <a:xfrm>
              <a:off x="1519373" y="3585380"/>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日程</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安排</a:t>
              </a:r>
            </a:p>
          </p:txBody>
        </p:sp>
      </p:grpSp>
      <p:grpSp>
        <p:nvGrpSpPr>
          <p:cNvPr id="68" name="组合 67"/>
          <p:cNvGrpSpPr/>
          <p:nvPr/>
        </p:nvGrpSpPr>
        <p:grpSpPr>
          <a:xfrm>
            <a:off x="2746134" y="1423332"/>
            <a:ext cx="1697385" cy="1697385"/>
            <a:chOff x="1278794" y="3334906"/>
            <a:chExt cx="914014" cy="914014"/>
          </a:xfrm>
        </p:grpSpPr>
        <p:grpSp>
          <p:nvGrpSpPr>
            <p:cNvPr id="69" name="组合 6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0" name="TextBox 69"/>
            <p:cNvSpPr txBox="1"/>
            <p:nvPr/>
          </p:nvSpPr>
          <p:spPr>
            <a:xfrm>
              <a:off x="1519373" y="3583382"/>
              <a:ext cx="430905" cy="447478"/>
            </a:xfrm>
            <a:prstGeom prst="rect">
              <a:avLst/>
            </a:prstGeom>
            <a:noFill/>
          </p:spPr>
          <p:txBody>
            <a:bodyPr wrap="none" rtlCol="0">
              <a:spAutoFit/>
            </a:bodyPr>
            <a:lstStyle/>
            <a:p>
              <a:pPr algn="ctr"/>
              <a:r>
                <a:rPr lang="zh-CN" altLang="en-US" sz="2400" b="1" dirty="0">
                  <a:solidFill>
                    <a:schemeClr val="accent3"/>
                  </a:solidFill>
                  <a:latin typeface="微软雅黑" panose="020B0503020204020204" pitchFamily="34" charset="-122"/>
                  <a:ea typeface="微软雅黑" panose="020B0503020204020204" pitchFamily="34" charset="-122"/>
                </a:rPr>
                <a:t>行动</a:t>
              </a:r>
              <a:endParaRPr lang="en-US" altLang="zh-CN" sz="2400" b="1" dirty="0">
                <a:solidFill>
                  <a:schemeClr val="accent3"/>
                </a:solidFill>
                <a:latin typeface="微软雅黑" panose="020B0503020204020204" pitchFamily="34" charset="-122"/>
                <a:ea typeface="微软雅黑" panose="020B0503020204020204" pitchFamily="34" charset="-122"/>
              </a:endParaRPr>
            </a:p>
            <a:p>
              <a:pPr algn="ctr"/>
              <a:r>
                <a:rPr lang="zh-CN" altLang="en-US" sz="2400" b="1" dirty="0">
                  <a:solidFill>
                    <a:schemeClr val="accent3"/>
                  </a:solidFill>
                  <a:latin typeface="微软雅黑" panose="020B0503020204020204" pitchFamily="34" charset="-122"/>
                  <a:ea typeface="微软雅黑" panose="020B0503020204020204" pitchFamily="34" charset="-122"/>
                </a:rPr>
                <a:t>策略</a:t>
              </a:r>
            </a:p>
          </p:txBody>
        </p:sp>
      </p:grpSp>
      <p:grpSp>
        <p:nvGrpSpPr>
          <p:cNvPr id="73" name="组合 72"/>
          <p:cNvGrpSpPr/>
          <p:nvPr/>
        </p:nvGrpSpPr>
        <p:grpSpPr>
          <a:xfrm>
            <a:off x="4688516" y="1419622"/>
            <a:ext cx="1697385" cy="1697385"/>
            <a:chOff x="1278794" y="3334906"/>
            <a:chExt cx="914014" cy="914014"/>
          </a:xfrm>
        </p:grpSpPr>
        <p:grpSp>
          <p:nvGrpSpPr>
            <p:cNvPr id="74" name="组合 7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5" name="TextBox 74"/>
            <p:cNvSpPr txBox="1"/>
            <p:nvPr/>
          </p:nvSpPr>
          <p:spPr>
            <a:xfrm>
              <a:off x="1519373" y="3585380"/>
              <a:ext cx="430905" cy="447478"/>
            </a:xfrm>
            <a:prstGeom prst="rect">
              <a:avLst/>
            </a:prstGeom>
            <a:noFill/>
          </p:spPr>
          <p:txBody>
            <a:bodyPr wrap="none" rtlCol="0">
              <a:spAutoFit/>
            </a:bodyPr>
            <a:lstStyle/>
            <a:p>
              <a:pPr algn="ctr"/>
              <a:r>
                <a:rPr lang="zh-CN" altLang="en-US" sz="2400" b="1" dirty="0">
                  <a:solidFill>
                    <a:schemeClr val="accent4"/>
                  </a:solidFill>
                  <a:latin typeface="微软雅黑" panose="020B0503020204020204" pitchFamily="34" charset="-122"/>
                  <a:ea typeface="微软雅黑" panose="020B0503020204020204" pitchFamily="34" charset="-122"/>
                </a:rPr>
                <a:t>客户</a:t>
              </a:r>
              <a:endParaRPr lang="en-US" altLang="zh-CN" sz="2400" b="1" dirty="0">
                <a:solidFill>
                  <a:schemeClr val="accent4"/>
                </a:solidFill>
                <a:latin typeface="微软雅黑" panose="020B0503020204020204" pitchFamily="34" charset="-122"/>
                <a:ea typeface="微软雅黑" panose="020B0503020204020204" pitchFamily="34" charset="-122"/>
              </a:endParaRPr>
            </a:p>
            <a:p>
              <a:pPr algn="ctr"/>
              <a:r>
                <a:rPr lang="zh-CN" altLang="en-US" sz="2400" b="1" dirty="0">
                  <a:solidFill>
                    <a:schemeClr val="accent4"/>
                  </a:solidFill>
                  <a:latin typeface="微软雅黑" panose="020B0503020204020204" pitchFamily="34" charset="-122"/>
                  <a:ea typeface="微软雅黑" panose="020B0503020204020204" pitchFamily="34" charset="-122"/>
                </a:rPr>
                <a:t>服务</a:t>
              </a:r>
            </a:p>
          </p:txBody>
        </p:sp>
      </p:grpSp>
      <p:grpSp>
        <p:nvGrpSpPr>
          <p:cNvPr id="78" name="组合 77"/>
          <p:cNvGrpSpPr/>
          <p:nvPr/>
        </p:nvGrpSpPr>
        <p:grpSpPr>
          <a:xfrm>
            <a:off x="6619031" y="1426497"/>
            <a:ext cx="1697385" cy="1697385"/>
            <a:chOff x="1278794" y="3334906"/>
            <a:chExt cx="914014" cy="914014"/>
          </a:xfrm>
        </p:grpSpPr>
        <p:grpSp>
          <p:nvGrpSpPr>
            <p:cNvPr id="79" name="组合 7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80" name="TextBox 79"/>
            <p:cNvSpPr txBox="1"/>
            <p:nvPr/>
          </p:nvSpPr>
          <p:spPr>
            <a:xfrm>
              <a:off x="1519373" y="3581678"/>
              <a:ext cx="430905" cy="447478"/>
            </a:xfrm>
            <a:prstGeom prst="rect">
              <a:avLst/>
            </a:prstGeom>
            <a:noFill/>
          </p:spPr>
          <p:txBody>
            <a:bodyPr wrap="none" rtlCol="0">
              <a:spAutoFit/>
            </a:bodyPr>
            <a:lstStyle/>
            <a:p>
              <a:pPr algn="ctr"/>
              <a:r>
                <a:rPr lang="zh-CN" altLang="en-US" sz="2400" b="1" dirty="0">
                  <a:solidFill>
                    <a:schemeClr val="accent5"/>
                  </a:solidFill>
                  <a:latin typeface="微软雅黑" panose="020B0503020204020204" pitchFamily="34" charset="-122"/>
                  <a:ea typeface="微软雅黑" panose="020B0503020204020204" pitchFamily="34" charset="-122"/>
                </a:rPr>
                <a:t>后勤</a:t>
              </a:r>
              <a:endParaRPr lang="en-US" altLang="zh-CN" sz="2400" b="1" dirty="0">
                <a:solidFill>
                  <a:schemeClr val="accent5"/>
                </a:solidFill>
                <a:latin typeface="微软雅黑" panose="020B0503020204020204" pitchFamily="34" charset="-122"/>
                <a:ea typeface="微软雅黑" panose="020B0503020204020204" pitchFamily="34" charset="-122"/>
              </a:endParaRPr>
            </a:p>
            <a:p>
              <a:pPr algn="ctr"/>
              <a:r>
                <a:rPr lang="zh-CN" altLang="en-US" sz="2400" b="1" dirty="0">
                  <a:solidFill>
                    <a:schemeClr val="accent5"/>
                  </a:solidFill>
                  <a:latin typeface="微软雅黑" panose="020B0503020204020204" pitchFamily="34" charset="-122"/>
                  <a:ea typeface="微软雅黑" panose="020B0503020204020204" pitchFamily="34" charset="-122"/>
                </a:rPr>
                <a:t>保障</a:t>
              </a:r>
            </a:p>
          </p:txBody>
        </p:sp>
      </p:grpSp>
      <p:sp>
        <p:nvSpPr>
          <p:cNvPr id="83" name="椭圆 82"/>
          <p:cNvSpPr/>
          <p:nvPr/>
        </p:nvSpPr>
        <p:spPr>
          <a:xfrm>
            <a:off x="824277" y="1275606"/>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4" name="椭圆 83"/>
          <p:cNvSpPr/>
          <p:nvPr/>
        </p:nvSpPr>
        <p:spPr>
          <a:xfrm>
            <a:off x="2783180" y="1275606"/>
            <a:ext cx="645364" cy="645364"/>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5" name="椭圆 84"/>
          <p:cNvSpPr/>
          <p:nvPr/>
        </p:nvSpPr>
        <p:spPr>
          <a:xfrm>
            <a:off x="4760524" y="1282151"/>
            <a:ext cx="645364" cy="645364"/>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6" name="椭圆 85"/>
          <p:cNvSpPr/>
          <p:nvPr/>
        </p:nvSpPr>
        <p:spPr>
          <a:xfrm>
            <a:off x="6707078" y="1282151"/>
            <a:ext cx="645364" cy="645364"/>
          </a:xfrm>
          <a:prstGeom prst="ellipse">
            <a:avLst/>
          </a:pr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7" name="Freeform 34"/>
          <p:cNvSpPr>
            <a:spLocks noEditPoints="1"/>
          </p:cNvSpPr>
          <p:nvPr/>
        </p:nvSpPr>
        <p:spPr bwMode="auto">
          <a:xfrm>
            <a:off x="1000830" y="1426497"/>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8" name="Freeform 26"/>
          <p:cNvSpPr>
            <a:spLocks noEditPoints="1"/>
          </p:cNvSpPr>
          <p:nvPr/>
        </p:nvSpPr>
        <p:spPr bwMode="auto">
          <a:xfrm>
            <a:off x="2952968" y="1447247"/>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9" name="Freeform 35"/>
          <p:cNvSpPr>
            <a:spLocks noEditPoints="1"/>
          </p:cNvSpPr>
          <p:nvPr/>
        </p:nvSpPr>
        <p:spPr bwMode="auto">
          <a:xfrm>
            <a:off x="6895784" y="1463543"/>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90" name="Freeform 20"/>
          <p:cNvSpPr>
            <a:spLocks noEditPoints="1"/>
          </p:cNvSpPr>
          <p:nvPr/>
        </p:nvSpPr>
        <p:spPr bwMode="auto">
          <a:xfrm>
            <a:off x="4949998" y="1419622"/>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4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14:bounceEnd="44000">
                                          <p:cBhvr additive="base">
                                            <p:cTn id="11" dur="500" fill="hold"/>
                                            <p:tgtEl>
                                              <p:spTgt spid="6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14:bounceEnd="44000">
                                          <p:cBhvr additive="base">
                                            <p:cTn id="15" dur="500" fill="hold"/>
                                            <p:tgtEl>
                                              <p:spTgt spid="73"/>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14:bounceEnd="44000">
                                          <p:cBhvr additive="base">
                                            <p:cTn id="19" dur="500" fill="hold"/>
                                            <p:tgtEl>
                                              <p:spTgt spid="78"/>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14:bounceEnd="44000">
                                          <p:cBhvr additive="base">
                                            <p:cTn id="24" dur="500" fill="hold"/>
                                            <p:tgtEl>
                                              <p:spTgt spid="83"/>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14:bounceEnd="44000">
                                          <p:cBhvr additive="base">
                                            <p:cTn id="28" dur="500" fill="hold"/>
                                            <p:tgtEl>
                                              <p:spTgt spid="84"/>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14:bounceEnd="44000">
                                          <p:cBhvr additive="base">
                                            <p:cTn id="32" dur="500" fill="hold"/>
                                            <p:tgtEl>
                                              <p:spTgt spid="85"/>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14:bounceEnd="44000">
                                          <p:cBhvr additive="base">
                                            <p:cTn id="36" dur="500" fill="hold"/>
                                            <p:tgtEl>
                                              <p:spTgt spid="8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500" fill="hold"/>
                                            <p:tgtEl>
                                              <p:spTgt spid="83"/>
                                            </p:tgtEl>
                                            <p:attrNameLst>
                                              <p:attrName>ppt_x</p:attrName>
                                            </p:attrNameLst>
                                          </p:cBhvr>
                                          <p:tavLst>
                                            <p:tav tm="0">
                                              <p:val>
                                                <p:strVal val="#ppt_x"/>
                                              </p:val>
                                            </p:tav>
                                            <p:tav tm="100000">
                                              <p:val>
                                                <p:strVal val="#ppt_x"/>
                                              </p:val>
                                            </p:tav>
                                          </p:tavLst>
                                        </p:anim>
                                        <p:anim calcmode="lin" valueType="num">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ppt_x"/>
                                              </p:val>
                                            </p:tav>
                                            <p:tav tm="100000">
                                              <p:val>
                                                <p:strVal val="#ppt_x"/>
                                              </p:val>
                                            </p:tav>
                                          </p:tavLst>
                                        </p:anim>
                                        <p:anim calcmode="lin" valueType="num">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ppt_x"/>
                                              </p:val>
                                            </p:tav>
                                            <p:tav tm="100000">
                                              <p:val>
                                                <p:strVal val="#ppt_x"/>
                                              </p:val>
                                            </p:tav>
                                          </p:tavLst>
                                        </p:anim>
                                        <p:anim calcmode="lin" valueType="num">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78" name="组合 77"/>
          <p:cNvGrpSpPr/>
          <p:nvPr/>
        </p:nvGrpSpPr>
        <p:grpSpPr>
          <a:xfrm>
            <a:off x="5189591" y="2496380"/>
            <a:ext cx="1062320" cy="1011474"/>
            <a:chOff x="2243309" y="2112361"/>
            <a:chExt cx="997900" cy="950136"/>
          </a:xfrm>
        </p:grpSpPr>
        <p:grpSp>
          <p:nvGrpSpPr>
            <p:cNvPr id="79" name="组合 7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80" name="TextBox 79"/>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5"/>
                  </a:solidFill>
                  <a:latin typeface="微软雅黑" panose="020B0503020204020204" pitchFamily="34" charset="-122"/>
                  <a:ea typeface="微软雅黑" panose="020B0503020204020204" pitchFamily="34" charset="-122"/>
                </a:rPr>
                <a:t>WHY</a:t>
              </a:r>
            </a:p>
            <a:p>
              <a:pPr algn="ctr"/>
              <a:r>
                <a:rPr lang="zh-CN" altLang="en-US" b="1" dirty="0">
                  <a:solidFill>
                    <a:schemeClr val="accent5"/>
                  </a:solidFill>
                  <a:latin typeface="微软雅黑" panose="020B0503020204020204" pitchFamily="34" charset="-122"/>
                  <a:ea typeface="微软雅黑" panose="020B0503020204020204" pitchFamily="34" charset="-122"/>
                </a:rPr>
                <a:t>？</a:t>
              </a:r>
            </a:p>
          </p:txBody>
        </p:sp>
      </p:grpSp>
      <p:grpSp>
        <p:nvGrpSpPr>
          <p:cNvPr id="72" name="组合 71"/>
          <p:cNvGrpSpPr/>
          <p:nvPr/>
        </p:nvGrpSpPr>
        <p:grpSpPr>
          <a:xfrm>
            <a:off x="4085740" y="2496380"/>
            <a:ext cx="1062320" cy="1011474"/>
            <a:chOff x="2243309" y="2112361"/>
            <a:chExt cx="997900"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4"/>
                  </a:solidFill>
                  <a:latin typeface="微软雅黑" panose="020B0503020204020204" pitchFamily="34" charset="-122"/>
                  <a:ea typeface="微软雅黑" panose="020B0503020204020204" pitchFamily="34" charset="-122"/>
                </a:rPr>
                <a:t>HOW</a:t>
              </a:r>
            </a:p>
            <a:p>
              <a:pPr algn="ctr"/>
              <a:r>
                <a:rPr lang="zh-CN" altLang="en-US" b="1" dirty="0">
                  <a:solidFill>
                    <a:schemeClr val="accent4"/>
                  </a:solidFill>
                  <a:latin typeface="微软雅黑" panose="020B0503020204020204" pitchFamily="34" charset="-122"/>
                  <a:ea typeface="微软雅黑" panose="020B0503020204020204" pitchFamily="34" charset="-122"/>
                </a:rPr>
                <a:t>？</a:t>
              </a:r>
            </a:p>
          </p:txBody>
        </p:sp>
      </p:grpSp>
      <p:grpSp>
        <p:nvGrpSpPr>
          <p:cNvPr id="67" name="组合 66"/>
          <p:cNvGrpSpPr/>
          <p:nvPr/>
        </p:nvGrpSpPr>
        <p:grpSpPr>
          <a:xfrm>
            <a:off x="2987820" y="2496380"/>
            <a:ext cx="1062320" cy="1011474"/>
            <a:chOff x="2243309" y="2112361"/>
            <a:chExt cx="997900" cy="950136"/>
          </a:xfrm>
        </p:grpSpPr>
        <p:grpSp>
          <p:nvGrpSpPr>
            <p:cNvPr id="68" name="组合 6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69" name="TextBox 6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3"/>
                  </a:solidFill>
                  <a:latin typeface="微软雅黑" panose="020B0503020204020204" pitchFamily="34" charset="-122"/>
                  <a:ea typeface="微软雅黑" panose="020B0503020204020204" pitchFamily="34" charset="-122"/>
                </a:rPr>
                <a:t>WHO</a:t>
              </a:r>
            </a:p>
            <a:p>
              <a:pPr algn="ctr"/>
              <a:r>
                <a:rPr lang="zh-CN" altLang="en-US" b="1" dirty="0">
                  <a:solidFill>
                    <a:schemeClr val="accent3"/>
                  </a:solidFill>
                  <a:latin typeface="微软雅黑" panose="020B0503020204020204" pitchFamily="34" charset="-122"/>
                  <a:ea typeface="微软雅黑" panose="020B0503020204020204" pitchFamily="34" charset="-122"/>
                </a:rPr>
                <a:t>？</a:t>
              </a:r>
            </a:p>
          </p:txBody>
        </p:sp>
      </p:grpSp>
      <p:grpSp>
        <p:nvGrpSpPr>
          <p:cNvPr id="62" name="组合 61"/>
          <p:cNvGrpSpPr/>
          <p:nvPr/>
        </p:nvGrpSpPr>
        <p:grpSpPr>
          <a:xfrm>
            <a:off x="1872100" y="2496380"/>
            <a:ext cx="1062320" cy="1011474"/>
            <a:chOff x="2243309" y="2112361"/>
            <a:chExt cx="997900" cy="950136"/>
          </a:xfrm>
        </p:grpSpPr>
        <p:grpSp>
          <p:nvGrpSpPr>
            <p:cNvPr id="63" name="组合 6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2"/>
                  </a:solidFill>
                  <a:latin typeface="微软雅黑" panose="020B0503020204020204" pitchFamily="34" charset="-122"/>
                  <a:ea typeface="微软雅黑" panose="020B0503020204020204" pitchFamily="34" charset="-122"/>
                </a:rPr>
                <a:t>WHEN</a:t>
              </a:r>
            </a:p>
            <a:p>
              <a:pPr algn="ctr"/>
              <a:r>
                <a:rPr lang="zh-CN" altLang="en-US" b="1" dirty="0">
                  <a:solidFill>
                    <a:schemeClr val="accent2"/>
                  </a:solidFill>
                  <a:latin typeface="微软雅黑" panose="020B0503020204020204" pitchFamily="34" charset="-122"/>
                  <a:ea typeface="微软雅黑" panose="020B0503020204020204" pitchFamily="34" charset="-122"/>
                </a:rPr>
                <a:t>？</a:t>
              </a:r>
            </a:p>
          </p:txBody>
        </p:sp>
      </p:grpSp>
      <p:grpSp>
        <p:nvGrpSpPr>
          <p:cNvPr id="57" name="组合 56"/>
          <p:cNvGrpSpPr/>
          <p:nvPr/>
        </p:nvGrpSpPr>
        <p:grpSpPr>
          <a:xfrm>
            <a:off x="755572" y="2496380"/>
            <a:ext cx="1062320" cy="1011474"/>
            <a:chOff x="2243309" y="2112361"/>
            <a:chExt cx="997900" cy="950136"/>
          </a:xfrm>
        </p:grpSpPr>
        <p:grpSp>
          <p:nvGrpSpPr>
            <p:cNvPr id="58" name="组合 5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59" name="TextBox 5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1"/>
                  </a:solidFill>
                  <a:latin typeface="微软雅黑" panose="020B0503020204020204" pitchFamily="34" charset="-122"/>
                  <a:ea typeface="微软雅黑" panose="020B0503020204020204" pitchFamily="34" charset="-122"/>
                </a:rPr>
                <a:t>WHAT</a:t>
              </a:r>
            </a:p>
            <a:p>
              <a:pPr algn="ctr"/>
              <a:r>
                <a:rPr lang="zh-CN" altLang="en-US" b="1" dirty="0">
                  <a:solidFill>
                    <a:schemeClr val="accent1"/>
                  </a:solidFill>
                  <a:latin typeface="微软雅黑" panose="020B0503020204020204" pitchFamily="34" charset="-122"/>
                  <a:ea typeface="微软雅黑" panose="020B0503020204020204" pitchFamily="34" charset="-122"/>
                </a:rPr>
                <a:t>？</a:t>
              </a:r>
            </a:p>
          </p:txBody>
        </p:sp>
      </p:grpSp>
      <p:sp>
        <p:nvSpPr>
          <p:cNvPr id="83" name="TextBox 82"/>
          <p:cNvSpPr txBox="1"/>
          <p:nvPr/>
        </p:nvSpPr>
        <p:spPr>
          <a:xfrm>
            <a:off x="779307" y="1275606"/>
            <a:ext cx="2957181" cy="623248"/>
          </a:xfrm>
          <a:prstGeom prst="rect">
            <a:avLst/>
          </a:prstGeom>
          <a:noFill/>
        </p:spPr>
        <p:txBody>
          <a:bodyPr wrap="square" lIns="68580" tIns="34290" rIns="68580" bIns="34290" rtlCol="0">
            <a:spAutoFit/>
          </a:bodyPr>
          <a:lstStyle/>
          <a:p>
            <a:r>
              <a:rPr lang="zh-CN" altLang="en-US" sz="3600" b="1" dirty="0">
                <a:solidFill>
                  <a:schemeClr val="accent5"/>
                </a:solidFill>
                <a:latin typeface="微软雅黑" panose="020B0503020204020204" pitchFamily="34" charset="-122"/>
                <a:ea typeface="微软雅黑" panose="020B0503020204020204" pitchFamily="34" charset="-122"/>
              </a:rPr>
              <a:t>欢迎提问</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84" name="Rectangle 53"/>
          <p:cNvSpPr/>
          <p:nvPr/>
        </p:nvSpPr>
        <p:spPr>
          <a:xfrm>
            <a:off x="779307" y="1943068"/>
            <a:ext cx="5952933" cy="346249"/>
          </a:xfrm>
          <a:prstGeom prst="rect">
            <a:avLst/>
          </a:prstGeom>
          <a:noFill/>
        </p:spPr>
        <p:txBody>
          <a:bodyPr wrap="square" lIns="68580" tIns="34290" rIns="68580" bIns="3429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id-ID"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938484" y="3843213"/>
            <a:ext cx="3669410" cy="367152"/>
          </a:xfrm>
          <a:prstGeom prst="rect">
            <a:avLst/>
          </a:prstGeom>
          <a:noFill/>
        </p:spPr>
        <p:txBody>
          <a:bodyPr wrap="square" lIns="0" tIns="0" rIns="0" bIns="0" rtlCol="0">
            <a:spAutoFit/>
          </a:bodyPr>
          <a:lstStyle/>
          <a:p>
            <a:pPr algn="just">
              <a:lnSpc>
                <a:spcPts val="15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pic>
        <p:nvPicPr>
          <p:cNvPr id="88" name="图片 87" descr="未标题-3.png"/>
          <p:cNvPicPr>
            <a:picLocks noChangeAspect="1"/>
          </p:cNvPicPr>
          <p:nvPr/>
        </p:nvPicPr>
        <p:blipFill>
          <a:blip r:embed="rId3"/>
          <a:stretch>
            <a:fillRect/>
          </a:stretch>
        </p:blipFill>
        <p:spPr>
          <a:xfrm>
            <a:off x="6053761" y="1087698"/>
            <a:ext cx="2785896" cy="3828837"/>
          </a:xfrm>
          <a:prstGeom prst="rect">
            <a:avLst/>
          </a:prstGeom>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800" decel="100000"/>
                                        <p:tgtEl>
                                          <p:spTgt spid="83"/>
                                        </p:tgtEl>
                                      </p:cBhvr>
                                    </p:animEffect>
                                    <p:anim calcmode="lin" valueType="num">
                                      <p:cBhvr>
                                        <p:cTn id="15" dur="800" decel="100000" fill="hold"/>
                                        <p:tgtEl>
                                          <p:spTgt spid="83"/>
                                        </p:tgtEl>
                                        <p:attrNameLst>
                                          <p:attrName>style.rotation</p:attrName>
                                        </p:attrNameLst>
                                      </p:cBhvr>
                                      <p:tavLst>
                                        <p:tav tm="0">
                                          <p:val>
                                            <p:fltVal val="-90"/>
                                          </p:val>
                                        </p:tav>
                                        <p:tav tm="100000">
                                          <p:val>
                                            <p:fltVal val="0"/>
                                          </p:val>
                                        </p:tav>
                                      </p:tavLst>
                                    </p:anim>
                                    <p:anim calcmode="lin" valueType="num">
                                      <p:cBhvr>
                                        <p:cTn id="16" dur="800" decel="100000" fill="hold"/>
                                        <p:tgtEl>
                                          <p:spTgt spid="83"/>
                                        </p:tgtEl>
                                        <p:attrNameLst>
                                          <p:attrName>ppt_x</p:attrName>
                                        </p:attrNameLst>
                                      </p:cBhvr>
                                      <p:tavLst>
                                        <p:tav tm="0">
                                          <p:val>
                                            <p:strVal val="#ppt_x+0.4"/>
                                          </p:val>
                                        </p:tav>
                                        <p:tav tm="100000">
                                          <p:val>
                                            <p:strVal val="#ppt_x-0.05"/>
                                          </p:val>
                                        </p:tav>
                                      </p:tavLst>
                                    </p:anim>
                                    <p:anim calcmode="lin" valueType="num">
                                      <p:cBhvr>
                                        <p:cTn id="17" dur="800" decel="100000" fill="hold"/>
                                        <p:tgtEl>
                                          <p:spTgt spid="8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800" decel="100000"/>
                                        <p:tgtEl>
                                          <p:spTgt spid="84"/>
                                        </p:tgtEl>
                                      </p:cBhvr>
                                    </p:animEffect>
                                    <p:anim calcmode="lin" valueType="num">
                                      <p:cBhvr>
                                        <p:cTn id="23" dur="800" decel="100000" fill="hold"/>
                                        <p:tgtEl>
                                          <p:spTgt spid="84"/>
                                        </p:tgtEl>
                                        <p:attrNameLst>
                                          <p:attrName>style.rotation</p:attrName>
                                        </p:attrNameLst>
                                      </p:cBhvr>
                                      <p:tavLst>
                                        <p:tav tm="0">
                                          <p:val>
                                            <p:fltVal val="-90"/>
                                          </p:val>
                                        </p:tav>
                                        <p:tav tm="100000">
                                          <p:val>
                                            <p:fltVal val="0"/>
                                          </p:val>
                                        </p:tav>
                                      </p:tavLst>
                                    </p:anim>
                                    <p:anim calcmode="lin" valueType="num">
                                      <p:cBhvr>
                                        <p:cTn id="24" dur="800" decel="100000" fill="hold"/>
                                        <p:tgtEl>
                                          <p:spTgt spid="84"/>
                                        </p:tgtEl>
                                        <p:attrNameLst>
                                          <p:attrName>ppt_x</p:attrName>
                                        </p:attrNameLst>
                                      </p:cBhvr>
                                      <p:tavLst>
                                        <p:tav tm="0">
                                          <p:val>
                                            <p:strVal val="#ppt_x+0.4"/>
                                          </p:val>
                                        </p:tav>
                                        <p:tav tm="100000">
                                          <p:val>
                                            <p:strVal val="#ppt_x-0.05"/>
                                          </p:val>
                                        </p:tav>
                                      </p:tavLst>
                                    </p:anim>
                                    <p:anim calcmode="lin" valueType="num">
                                      <p:cBhvr>
                                        <p:cTn id="25" dur="800" decel="100000" fill="hold"/>
                                        <p:tgtEl>
                                          <p:spTgt spid="8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25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par>
                                <p:cTn id="39" presetID="53" presetClass="entr" presetSubtype="16" fill="hold"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par>
                                <p:cTn id="44" presetID="53" presetClass="entr" presetSubtype="16" fill="hold" nodeType="withEffect">
                                  <p:stCondLst>
                                    <p:cond delay="75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par>
                                <p:cTn id="49" presetID="53" presetClass="entr" presetSubtype="16"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3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5804090" y="1162050"/>
            <a:ext cx="2244948" cy="2244948"/>
            <a:chOff x="1403648" y="1115468"/>
            <a:chExt cx="1294414" cy="1294414"/>
          </a:xfrm>
        </p:grpSpPr>
        <p:sp>
          <p:nvSpPr>
            <p:cNvPr id="65" name="椭圆 64"/>
            <p:cNvSpPr/>
            <p:nvPr/>
          </p:nvSpPr>
          <p:spPr>
            <a:xfrm>
              <a:off x="1539485" y="1259632"/>
              <a:ext cx="1022740" cy="1022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66" name="组合 6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68" name="同心圆 6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69" name="同心圆 6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a:xfrm>
            <a:off x="3453149" y="1162050"/>
            <a:ext cx="2244948" cy="2244948"/>
            <a:chOff x="1403648" y="1115468"/>
            <a:chExt cx="1294414" cy="1294414"/>
          </a:xfrm>
        </p:grpSpPr>
        <p:sp>
          <p:nvSpPr>
            <p:cNvPr id="71" name="椭圆 70"/>
            <p:cNvSpPr/>
            <p:nvPr/>
          </p:nvSpPr>
          <p:spPr>
            <a:xfrm>
              <a:off x="1539485" y="1259632"/>
              <a:ext cx="1022740" cy="1022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73" name="同心圆 7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4" name="同心圆 7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1085448" y="1162050"/>
            <a:ext cx="2244948" cy="2244948"/>
            <a:chOff x="1403648" y="1115468"/>
            <a:chExt cx="1294414" cy="1294414"/>
          </a:xfrm>
          <a:effectLst>
            <a:outerShdw blurRad="241300" dist="190500" dir="8100000" algn="tr" rotWithShape="0">
              <a:prstClr val="black">
                <a:alpha val="19000"/>
              </a:prstClr>
            </a:outerShdw>
          </a:effectLst>
        </p:grpSpPr>
        <p:sp>
          <p:nvSpPr>
            <p:cNvPr id="76" name="椭圆 75"/>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403648" y="1115468"/>
              <a:ext cx="1294414" cy="1294414"/>
              <a:chOff x="2555776" y="915566"/>
              <a:chExt cx="1944215" cy="1944216"/>
            </a:xfrm>
            <a:effectLst>
              <a:outerShdw blurRad="63500" dist="50800" dir="8100000" algn="tr" rotWithShape="0">
                <a:prstClr val="black">
                  <a:alpha val="35000"/>
                </a:prstClr>
              </a:outerShdw>
            </a:effectLst>
          </p:grpSpPr>
          <p:sp>
            <p:nvSpPr>
              <p:cNvPr id="78" name="同心圆 77"/>
              <p:cNvSpPr/>
              <p:nvPr/>
            </p:nvSpPr>
            <p:spPr>
              <a:xfrm>
                <a:off x="2555776" y="915566"/>
                <a:ext cx="1944215"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9" name="同心圆 7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sp>
        <p:nvSpPr>
          <p:cNvPr id="43" name="TextBox 4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服务流程</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4"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4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6"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51" name="Right Arrow 30"/>
          <p:cNvSpPr/>
          <p:nvPr/>
        </p:nvSpPr>
        <p:spPr>
          <a:xfrm>
            <a:off x="5698101" y="3447409"/>
            <a:ext cx="2570499" cy="887006"/>
          </a:xfrm>
          <a:prstGeom prst="rightArrow">
            <a:avLst/>
          </a:prstGeom>
          <a:solidFill>
            <a:schemeClr val="accent5"/>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sp>
        <p:nvSpPr>
          <p:cNvPr id="52" name="Right Arrow 29"/>
          <p:cNvSpPr/>
          <p:nvPr/>
        </p:nvSpPr>
        <p:spPr>
          <a:xfrm>
            <a:off x="3330400" y="3447409"/>
            <a:ext cx="2570499" cy="887006"/>
          </a:xfrm>
          <a:prstGeom prst="rightArrow">
            <a:avLst/>
          </a:prstGeom>
          <a:solidFill>
            <a:schemeClr val="accent2"/>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sp>
        <p:nvSpPr>
          <p:cNvPr id="55" name="Right Arrow 2"/>
          <p:cNvSpPr/>
          <p:nvPr/>
        </p:nvSpPr>
        <p:spPr>
          <a:xfrm>
            <a:off x="1033729" y="3435847"/>
            <a:ext cx="2570499" cy="887006"/>
          </a:xfrm>
          <a:prstGeom prst="rightArrow">
            <a:avLst/>
          </a:prstGeom>
          <a:solidFill>
            <a:schemeClr val="accent3"/>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pic>
        <p:nvPicPr>
          <p:cNvPr id="57" name="Picture 3" descr="C:\Users\User\Desktop\Espadka\Icons\businessman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171" y="1663453"/>
            <a:ext cx="1192904" cy="1189952"/>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58" name="Picture 4" descr="C:\Users\User\Desktop\Espadka\Icons\businessmen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4398" y="1552576"/>
            <a:ext cx="1414348" cy="1410848"/>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59" name="Picture 5" descr="C:\Users\User\Desktop\Espadka\Icons\businessman4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7627" y="1696710"/>
            <a:ext cx="1165960" cy="1163074"/>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109000" y="3680870"/>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产品介绍</a:t>
            </a:r>
            <a:endParaRPr lang="en-US" sz="2100" b="1" dirty="0">
              <a:solidFill>
                <a:srgbClr val="F7F7F0"/>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3560575" y="3680870"/>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商务交流</a:t>
            </a:r>
            <a:endParaRPr lang="en-US" sz="2100" b="1" dirty="0">
              <a:solidFill>
                <a:srgbClr val="F7F7F0"/>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940152" y="3680870"/>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签合同</a:t>
            </a:r>
            <a:endParaRPr lang="en-US" sz="2100" b="1" dirty="0">
              <a:solidFill>
                <a:srgbClr val="F7F7F0"/>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10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1000"/>
                                        <p:tgtEl>
                                          <p:spTgt spid="5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10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1000"/>
                                        <p:tgtEl>
                                          <p:spTgt spid="61"/>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1000"/>
                                        <p:tgtEl>
                                          <p:spTgt spid="5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5" grpId="0" animBg="1"/>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关于我们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12"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13"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47" name="Rectangle 17"/>
          <p:cNvSpPr/>
          <p:nvPr/>
        </p:nvSpPr>
        <p:spPr>
          <a:xfrm>
            <a:off x="5508104" y="1373016"/>
            <a:ext cx="2712062" cy="6363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8" name="TextBox 47"/>
          <p:cNvSpPr txBox="1"/>
          <p:nvPr/>
        </p:nvSpPr>
        <p:spPr>
          <a:xfrm>
            <a:off x="5514332" y="1347616"/>
            <a:ext cx="3455377" cy="2554545"/>
          </a:xfrm>
          <a:prstGeom prst="rect">
            <a:avLst/>
          </a:prstGeom>
          <a:noFill/>
        </p:spPr>
        <p:txBody>
          <a:bodyPr wrap="square" rtlCol="0">
            <a:spAutoFit/>
          </a:bodyPr>
          <a:lstStyle/>
          <a:p>
            <a:r>
              <a:rPr lang="zh-CN" altLang="en-US" sz="4000" b="1" dirty="0">
                <a:solidFill>
                  <a:srgbClr val="F7F7F0"/>
                </a:solidFill>
                <a:latin typeface="微软雅黑" panose="020B0503020204020204" pitchFamily="34" charset="-122"/>
                <a:ea typeface="微软雅黑" panose="020B0503020204020204" pitchFamily="34" charset="-122"/>
                <a:cs typeface="Open Sans Condensed" pitchFamily="34" charset="0"/>
              </a:rPr>
              <a:t>赢在起点</a:t>
            </a:r>
            <a:endParaRPr lang="en-US" sz="4000" b="1" dirty="0">
              <a:solidFill>
                <a:srgbClr val="F7F7F0"/>
              </a:solidFill>
              <a:latin typeface="微软雅黑" panose="020B0503020204020204" pitchFamily="34" charset="-122"/>
              <a:ea typeface="微软雅黑" panose="020B0503020204020204" pitchFamily="34" charset="-122"/>
              <a:cs typeface="Open Sans Condensed" pitchFamily="34" charset="0"/>
            </a:endParaRPr>
          </a:p>
          <a:p>
            <a:r>
              <a:rPr lang="zh-CN" altLang="en-US" sz="4000" b="1" dirty="0">
                <a:solidFill>
                  <a:schemeClr val="bg1">
                    <a:lumMod val="65000"/>
                  </a:schemeClr>
                </a:solidFill>
                <a:latin typeface="微软雅黑" panose="020B0503020204020204" pitchFamily="34" charset="-122"/>
                <a:ea typeface="微软雅黑" panose="020B0503020204020204" pitchFamily="34" charset="-122"/>
                <a:cs typeface="Open Sans Condensed" pitchFamily="34" charset="0"/>
              </a:rPr>
              <a:t>一切以</a:t>
            </a:r>
            <a:endParaRPr lang="en-US" sz="4000" b="1" dirty="0">
              <a:solidFill>
                <a:schemeClr val="bg1">
                  <a:lumMod val="65000"/>
                </a:schemeClr>
              </a:solidFill>
              <a:latin typeface="微软雅黑" panose="020B0503020204020204" pitchFamily="34" charset="-122"/>
              <a:ea typeface="微软雅黑" panose="020B0503020204020204" pitchFamily="34" charset="-122"/>
              <a:cs typeface="Open Sans Condensed" pitchFamily="34" charset="0"/>
            </a:endParaRPr>
          </a:p>
          <a:p>
            <a:r>
              <a:rPr lang="zh-CN" altLang="en-US" sz="4000" b="1" dirty="0">
                <a:solidFill>
                  <a:schemeClr val="bg1">
                    <a:lumMod val="65000"/>
                  </a:schemeClr>
                </a:solidFill>
                <a:latin typeface="微软雅黑" panose="020B0503020204020204" pitchFamily="34" charset="-122"/>
                <a:ea typeface="微软雅黑" panose="020B0503020204020204" pitchFamily="34" charset="-122"/>
                <a:cs typeface="Open Sans Condensed" pitchFamily="34" charset="0"/>
              </a:rPr>
              <a:t>客户需求</a:t>
            </a:r>
            <a:endParaRPr lang="en-US" sz="4000" b="1" dirty="0">
              <a:solidFill>
                <a:schemeClr val="bg1">
                  <a:lumMod val="65000"/>
                </a:schemeClr>
              </a:solidFill>
              <a:latin typeface="微软雅黑" panose="020B0503020204020204" pitchFamily="34" charset="-122"/>
              <a:ea typeface="微软雅黑" panose="020B0503020204020204" pitchFamily="34" charset="-122"/>
              <a:cs typeface="Open Sans Condensed" pitchFamily="34" charset="0"/>
            </a:endParaRPr>
          </a:p>
          <a:p>
            <a:r>
              <a:rPr lang="zh-CN" altLang="en-US" sz="4000" b="1" dirty="0">
                <a:solidFill>
                  <a:schemeClr val="bg1">
                    <a:lumMod val="65000"/>
                  </a:schemeClr>
                </a:solidFill>
                <a:latin typeface="微软雅黑" panose="020B0503020204020204" pitchFamily="34" charset="-122"/>
                <a:ea typeface="微软雅黑" panose="020B0503020204020204" pitchFamily="34" charset="-122"/>
                <a:cs typeface="Open Sans Condensed" pitchFamily="34" charset="0"/>
              </a:rPr>
              <a:t>为</a:t>
            </a:r>
            <a:r>
              <a:rPr lang="zh-CN" altLang="en-US" sz="4000" b="1" dirty="0">
                <a:solidFill>
                  <a:schemeClr val="accent2"/>
                </a:solidFill>
                <a:latin typeface="微软雅黑" panose="020B0503020204020204" pitchFamily="34" charset="-122"/>
                <a:ea typeface="微软雅黑" panose="020B0503020204020204" pitchFamily="34" charset="-122"/>
                <a:cs typeface="Open Sans Condensed" pitchFamily="34" charset="0"/>
              </a:rPr>
              <a:t>核心价值</a:t>
            </a:r>
            <a:endParaRPr lang="en-US" sz="4000" b="1" dirty="0">
              <a:solidFill>
                <a:schemeClr val="accent2"/>
              </a:solidFill>
              <a:latin typeface="微软雅黑" panose="020B0503020204020204" pitchFamily="34" charset="-122"/>
              <a:ea typeface="微软雅黑" panose="020B0503020204020204" pitchFamily="34" charset="-122"/>
              <a:cs typeface="Open Sans Condensed" pitchFamily="34" charset="0"/>
            </a:endParaRPr>
          </a:p>
        </p:txBody>
      </p:sp>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67766" y="1362015"/>
            <a:ext cx="4145041" cy="2642464"/>
          </a:xfrm>
          <a:prstGeom prst="rect">
            <a:avLst/>
          </a:prstGeom>
          <a:blipFill>
            <a:blip r:embed="rId5"/>
            <a:tile tx="0" ty="0" sx="100000" sy="100000" flip="none" algn="tl"/>
          </a:blipFill>
        </p:spPr>
      </p:pic>
      <p:sp>
        <p:nvSpPr>
          <p:cNvPr id="50" name="TextBox 49"/>
          <p:cNvSpPr txBox="1"/>
          <p:nvPr/>
        </p:nvSpPr>
        <p:spPr>
          <a:xfrm>
            <a:off x="4350763" y="4164943"/>
            <a:ext cx="2885537" cy="338554"/>
          </a:xfrm>
          <a:prstGeom prst="rect">
            <a:avLst/>
          </a:prstGeom>
          <a:noFill/>
        </p:spPr>
        <p:txBody>
          <a:bodyPr wrap="square" rtlCol="0">
            <a:spAutoFit/>
          </a:bodyPr>
          <a:lstStyle/>
          <a:p>
            <a:pPr algn="r"/>
            <a:r>
              <a:rPr lang="zh-CN" altLang="en-US" sz="1600" b="1" dirty="0">
                <a:solidFill>
                  <a:schemeClr val="accent5"/>
                </a:solidFill>
                <a:latin typeface="微软雅黑" panose="020B0503020204020204" pitchFamily="34" charset="-122"/>
                <a:ea typeface="微软雅黑" panose="020B0503020204020204" pitchFamily="34" charset="-122"/>
              </a:rPr>
              <a:t>企业创始人</a:t>
            </a:r>
            <a:r>
              <a:rPr lang="en-US" altLang="zh-CN" sz="1600" b="1" dirty="0">
                <a:solidFill>
                  <a:schemeClr val="accent5"/>
                </a:solidFill>
                <a:latin typeface="微软雅黑" panose="020B0503020204020204" pitchFamily="34" charset="-122"/>
                <a:ea typeface="微软雅黑" panose="020B0503020204020204" pitchFamily="34" charset="-122"/>
              </a:rPr>
              <a:t>-</a:t>
            </a:r>
            <a:r>
              <a:rPr lang="zh-CN" altLang="en-US" sz="1600" b="1" dirty="0">
                <a:solidFill>
                  <a:schemeClr val="accent5"/>
                </a:solidFill>
                <a:latin typeface="微软雅黑" panose="020B0503020204020204" pitchFamily="34" charset="-122"/>
                <a:ea typeface="微软雅黑" panose="020B0503020204020204" pitchFamily="34" charset="-122"/>
              </a:rPr>
              <a:t>王某</a:t>
            </a:r>
            <a:endParaRPr lang="en-US" sz="1600" b="1" dirty="0">
              <a:solidFill>
                <a:schemeClr val="accent5"/>
              </a:solidFill>
              <a:latin typeface="微软雅黑" panose="020B0503020204020204" pitchFamily="34" charset="-122"/>
              <a:ea typeface="微软雅黑" panose="020B0503020204020204" pitchFamily="34" charset="-122"/>
            </a:endParaRPr>
          </a:p>
        </p:txBody>
      </p:sp>
      <p:cxnSp>
        <p:nvCxnSpPr>
          <p:cNvPr id="51" name="Straight Connector 21"/>
          <p:cNvCxnSpPr/>
          <p:nvPr/>
        </p:nvCxnSpPr>
        <p:spPr>
          <a:xfrm>
            <a:off x="5610635" y="4015478"/>
            <a:ext cx="2783006"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4" y="6382589"/>
            <a:ext cx="877163" cy="369332"/>
          </a:xfrm>
          <a:prstGeom prst="rect">
            <a:avLst/>
          </a:prstGeom>
          <a:noFill/>
        </p:spPr>
        <p:txBody>
          <a:bodyPr wrap="none" rtlCol="0">
            <a:spAutoFit/>
          </a:bodyPr>
          <a:lstStyle/>
          <a:p>
            <a:r>
              <a:rPr lang="zh-CN" altLang="en-US" dirty="0"/>
              <a:t>延时符</a:t>
            </a:r>
          </a:p>
        </p:txBody>
      </p:sp>
      <p:grpSp>
        <p:nvGrpSpPr>
          <p:cNvPr id="28" name="组合 27"/>
          <p:cNvGrpSpPr/>
          <p:nvPr/>
        </p:nvGrpSpPr>
        <p:grpSpPr>
          <a:xfrm>
            <a:off x="2454437" y="156363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2411760" y="1822632"/>
            <a:ext cx="1257356" cy="677108"/>
          </a:xfrm>
          <a:prstGeom prst="rect">
            <a:avLst/>
          </a:prstGeom>
          <a:noFill/>
        </p:spPr>
        <p:txBody>
          <a:bodyPr wrap="square" lIns="0" tIns="0" rIns="0" bIns="0" rtlCol="0">
            <a:spAutoFit/>
          </a:bodyPr>
          <a:lstStyle/>
          <a:p>
            <a:pPr algn="ctr"/>
            <a:r>
              <a:rPr lang="zh-CN" altLang="en-US" sz="4400" b="1" dirty="0">
                <a:solidFill>
                  <a:schemeClr val="accent2"/>
                </a:solidFill>
                <a:latin typeface="微软雅黑" panose="020B0503020204020204" pitchFamily="34" charset="-122"/>
                <a:ea typeface="微软雅黑" panose="020B0503020204020204" pitchFamily="34" charset="-122"/>
              </a:rPr>
              <a:t>谢</a:t>
            </a:r>
          </a:p>
        </p:txBody>
      </p:sp>
      <p:grpSp>
        <p:nvGrpSpPr>
          <p:cNvPr id="32" name="组合 31"/>
          <p:cNvGrpSpPr/>
          <p:nvPr/>
        </p:nvGrpSpPr>
        <p:grpSpPr>
          <a:xfrm>
            <a:off x="3462549" y="156363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3419872" y="1822632"/>
            <a:ext cx="1257356" cy="677108"/>
          </a:xfrm>
          <a:prstGeom prst="rect">
            <a:avLst/>
          </a:prstGeom>
          <a:noFill/>
        </p:spPr>
        <p:txBody>
          <a:bodyPr wrap="square" lIns="0" tIns="0" rIns="0" bIns="0" rtlCol="0">
            <a:spAutoFit/>
          </a:bodyPr>
          <a:lstStyle/>
          <a:p>
            <a:pPr algn="ctr"/>
            <a:r>
              <a:rPr lang="zh-CN" altLang="en-US" sz="4400" b="1" dirty="0">
                <a:solidFill>
                  <a:schemeClr val="accent3"/>
                </a:solidFill>
                <a:latin typeface="微软雅黑" panose="020B0503020204020204" pitchFamily="34" charset="-122"/>
                <a:ea typeface="微软雅黑" panose="020B0503020204020204" pitchFamily="34" charset="-122"/>
              </a:rPr>
              <a:t>谢</a:t>
            </a:r>
          </a:p>
        </p:txBody>
      </p:sp>
      <p:grpSp>
        <p:nvGrpSpPr>
          <p:cNvPr id="37" name="组合 36"/>
          <p:cNvGrpSpPr/>
          <p:nvPr/>
        </p:nvGrpSpPr>
        <p:grpSpPr>
          <a:xfrm>
            <a:off x="4398652" y="156363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4355976" y="1822632"/>
            <a:ext cx="1257356" cy="677108"/>
          </a:xfrm>
          <a:prstGeom prst="rect">
            <a:avLst/>
          </a:prstGeom>
          <a:noFill/>
        </p:spPr>
        <p:txBody>
          <a:bodyPr wrap="square" lIns="0" tIns="0" rIns="0" bIns="0" rtlCol="0">
            <a:spAutoFit/>
          </a:bodyPr>
          <a:lstStyle/>
          <a:p>
            <a:pPr algn="ctr"/>
            <a:r>
              <a:rPr lang="zh-CN" altLang="en-US" sz="4400" b="1" dirty="0">
                <a:solidFill>
                  <a:schemeClr val="accent4"/>
                </a:solidFill>
                <a:latin typeface="微软雅黑" panose="020B0503020204020204" pitchFamily="34" charset="-122"/>
                <a:ea typeface="微软雅黑" panose="020B0503020204020204" pitchFamily="34" charset="-122"/>
              </a:rPr>
              <a:t>观</a:t>
            </a:r>
          </a:p>
        </p:txBody>
      </p:sp>
      <p:grpSp>
        <p:nvGrpSpPr>
          <p:cNvPr id="47" name="组合 46"/>
          <p:cNvGrpSpPr/>
          <p:nvPr/>
        </p:nvGrpSpPr>
        <p:grpSpPr>
          <a:xfrm>
            <a:off x="5406765" y="156363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5364088" y="1822632"/>
            <a:ext cx="1257356" cy="677108"/>
          </a:xfrm>
          <a:prstGeom prst="rect">
            <a:avLst/>
          </a:prstGeom>
          <a:noFill/>
        </p:spPr>
        <p:txBody>
          <a:bodyPr wrap="square" lIns="0" tIns="0" rIns="0" bIns="0" rtlCol="0">
            <a:spAutoFit/>
          </a:bodyPr>
          <a:lstStyle/>
          <a:p>
            <a:pPr algn="ctr"/>
            <a:r>
              <a:rPr lang="zh-CN" altLang="en-US" sz="4400" b="1" dirty="0">
                <a:solidFill>
                  <a:schemeClr val="accent5"/>
                </a:solidFill>
                <a:latin typeface="微软雅黑" panose="020B0503020204020204" pitchFamily="34" charset="-122"/>
                <a:ea typeface="微软雅黑" panose="020B0503020204020204" pitchFamily="34" charset="-122"/>
              </a:rPr>
              <a:t>赏</a:t>
            </a:r>
          </a:p>
        </p:txBody>
      </p:sp>
      <p:sp>
        <p:nvSpPr>
          <p:cNvPr id="51" name="TextBox 50"/>
          <p:cNvSpPr txBox="1"/>
          <p:nvPr/>
        </p:nvSpPr>
        <p:spPr>
          <a:xfrm>
            <a:off x="3448010" y="3395194"/>
            <a:ext cx="2276118" cy="184666"/>
          </a:xfrm>
          <a:prstGeom prst="rect">
            <a:avLst/>
          </a:prstGeom>
          <a:noFill/>
        </p:spPr>
        <p:txBody>
          <a:bodyPr wrap="square" lIns="0" tIns="0" rIns="0" bIns="0" rtlCol="0">
            <a:spAutoFit/>
          </a:bodyPr>
          <a:lstStyle/>
          <a:p>
            <a:r>
              <a:rPr lang="zh-CN" altLang="en-US" sz="1200" dirty="0">
                <a:latin typeface="微软雅黑" panose="020B0503020204020204" pitchFamily="34" charset="-122"/>
                <a:ea typeface="微软雅黑" panose="020B0503020204020204" pitchFamily="34" charset="-122"/>
              </a:rPr>
              <a:t>汇报人：</a:t>
            </a:r>
            <a:r>
              <a:rPr lang="en-US" altLang="zh-CN" sz="1200" dirty="0">
                <a:latin typeface="微软雅黑" panose="020B0503020204020204" pitchFamily="34" charset="-122"/>
                <a:ea typeface="微软雅黑" panose="020B0503020204020204" pitchFamily="34" charset="-122"/>
              </a:rPr>
              <a:t>XXX  </a:t>
            </a:r>
            <a:r>
              <a:rPr lang="zh-CN" altLang="en-US" sz="1200" dirty="0">
                <a:latin typeface="微软雅黑" panose="020B0503020204020204" pitchFamily="34" charset="-122"/>
                <a:ea typeface="微软雅黑" panose="020B0503020204020204" pitchFamily="34" charset="-122"/>
              </a:rPr>
              <a:t>汇报时间：</a:t>
            </a:r>
            <a:r>
              <a:rPr lang="en-US" altLang="zh-CN" sz="1200" dirty="0">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p:txBody>
      </p:sp>
      <p:grpSp>
        <p:nvGrpSpPr>
          <p:cNvPr id="53" name="Group 7"/>
          <p:cNvGrpSpPr/>
          <p:nvPr/>
        </p:nvGrpSpPr>
        <p:grpSpPr bwMode="auto">
          <a:xfrm>
            <a:off x="2771800" y="3865982"/>
            <a:ext cx="361950" cy="361950"/>
            <a:chOff x="0" y="0"/>
            <a:chExt cx="965499" cy="965499"/>
          </a:xfrm>
        </p:grpSpPr>
        <p:sp>
          <p:nvSpPr>
            <p:cNvPr id="54"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5"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6" name="Group 10"/>
          <p:cNvGrpSpPr/>
          <p:nvPr/>
        </p:nvGrpSpPr>
        <p:grpSpPr bwMode="auto">
          <a:xfrm>
            <a:off x="3398664" y="3865982"/>
            <a:ext cx="361950" cy="361950"/>
            <a:chOff x="0" y="0"/>
            <a:chExt cx="965499" cy="965499"/>
          </a:xfrm>
        </p:grpSpPr>
        <p:sp>
          <p:nvSpPr>
            <p:cNvPr id="57"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44CEB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8"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9" name="Group 13"/>
          <p:cNvGrpSpPr/>
          <p:nvPr/>
        </p:nvGrpSpPr>
        <p:grpSpPr bwMode="auto">
          <a:xfrm>
            <a:off x="4054698" y="3865982"/>
            <a:ext cx="362546" cy="361950"/>
            <a:chOff x="0" y="0"/>
            <a:chExt cx="965499" cy="965499"/>
          </a:xfrm>
        </p:grpSpPr>
        <p:sp>
          <p:nvSpPr>
            <p:cNvPr id="60"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99CD4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1"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2" name="Group 16"/>
          <p:cNvGrpSpPr/>
          <p:nvPr/>
        </p:nvGrpSpPr>
        <p:grpSpPr bwMode="auto">
          <a:xfrm>
            <a:off x="4663704" y="3865982"/>
            <a:ext cx="361950" cy="361950"/>
            <a:chOff x="0" y="0"/>
            <a:chExt cx="965499" cy="965499"/>
          </a:xfrm>
        </p:grpSpPr>
        <p:sp>
          <p:nvSpPr>
            <p:cNvPr id="63"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E8BB4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4"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5" name="Group 19"/>
          <p:cNvGrpSpPr/>
          <p:nvPr/>
        </p:nvGrpSpPr>
        <p:grpSpPr bwMode="auto">
          <a:xfrm>
            <a:off x="5320333" y="3865982"/>
            <a:ext cx="361950" cy="361950"/>
            <a:chOff x="0" y="0"/>
            <a:chExt cx="965499" cy="965499"/>
          </a:xfrm>
        </p:grpSpPr>
        <p:sp>
          <p:nvSpPr>
            <p:cNvPr id="66"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5B5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7"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8" name="Group 22"/>
          <p:cNvGrpSpPr/>
          <p:nvPr/>
        </p:nvGrpSpPr>
        <p:grpSpPr bwMode="auto">
          <a:xfrm>
            <a:off x="5976367" y="3865982"/>
            <a:ext cx="361950" cy="361950"/>
            <a:chOff x="0" y="0"/>
            <a:chExt cx="965499" cy="965499"/>
          </a:xfrm>
        </p:grpSpPr>
        <p:sp>
          <p:nvSpPr>
            <p:cNvPr id="69"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3E88B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70"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fltVal val="0.5"/>
                                          </p:val>
                                        </p:tav>
                                        <p:tav tm="100000">
                                          <p:val>
                                            <p:strVal val="#ppt_x"/>
                                          </p:val>
                                        </p:tav>
                                      </p:tavLst>
                                    </p:anim>
                                    <p:anim calcmode="lin" valueType="num">
                                      <p:cBhvr>
                                        <p:cTn id="25" dur="500" fill="hold"/>
                                        <p:tgtEl>
                                          <p:spTgt spid="3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fltVal val="0.5"/>
                                          </p:val>
                                        </p:tav>
                                        <p:tav tm="100000">
                                          <p:val>
                                            <p:strVal val="#ppt_x"/>
                                          </p:val>
                                        </p:tav>
                                      </p:tavLst>
                                    </p:anim>
                                    <p:anim calcmode="lin" valueType="num">
                                      <p:cBhvr>
                                        <p:cTn id="32" dur="500" fill="hold"/>
                                        <p:tgtEl>
                                          <p:spTgt spid="4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5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anim calcmode="lin" valueType="num">
                                      <p:cBhvr>
                                        <p:cTn id="58" dur="500" fill="hold"/>
                                        <p:tgtEl>
                                          <p:spTgt spid="51"/>
                                        </p:tgtEl>
                                        <p:attrNameLst>
                                          <p:attrName>ppt_x</p:attrName>
                                        </p:attrNameLst>
                                      </p:cBhvr>
                                      <p:tavLst>
                                        <p:tav tm="0">
                                          <p:val>
                                            <p:strVal val="#ppt_x"/>
                                          </p:val>
                                        </p:tav>
                                        <p:tav tm="100000">
                                          <p:val>
                                            <p:strVal val="#ppt_x"/>
                                          </p:val>
                                        </p:tav>
                                      </p:tavLst>
                                    </p:anim>
                                    <p:anim calcmode="lin" valueType="num">
                                      <p:cBhvr>
                                        <p:cTn id="59" dur="500" fill="hold"/>
                                        <p:tgtEl>
                                          <p:spTgt spid="51"/>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23" presetClass="entr" presetSubtype="16" fill="hold" nodeType="afterEffect">
                                  <p:stCondLst>
                                    <p:cond delay="1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25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50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75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00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25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6"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公司简介</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4"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4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6"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60" name="TextBox 59"/>
          <p:cNvSpPr txBox="1"/>
          <p:nvPr/>
        </p:nvSpPr>
        <p:spPr>
          <a:xfrm>
            <a:off x="2813400" y="1995688"/>
            <a:ext cx="3342776" cy="2539157"/>
          </a:xfrm>
          <a:prstGeom prst="rect">
            <a:avLst/>
          </a:prstGeom>
          <a:noFill/>
        </p:spPr>
        <p:txBody>
          <a:bodyPr wrap="square" lIns="0" tIns="0" rIns="0" bIns="0" rtlCol="0">
            <a:spAutoFit/>
          </a:bodyPr>
          <a:lstStyle/>
          <a:p>
            <a:pPr algn="just">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       某某科技有限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年，未来将在香港和深圳两地上市，是中国最大的通信设备上市公司。</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       某某公司是全球领先的综合通信解决方案提供商。公司将为全球160多个国家和地区的电信运营商和企业网客户提供创新技术与产品解决方案。</a:t>
            </a:r>
          </a:p>
        </p:txBody>
      </p:sp>
      <p:sp>
        <p:nvSpPr>
          <p:cNvPr id="61" name="Oval 6"/>
          <p:cNvSpPr/>
          <p:nvPr/>
        </p:nvSpPr>
        <p:spPr>
          <a:xfrm>
            <a:off x="7247735" y="1894757"/>
            <a:ext cx="668330" cy="672165"/>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微软雅黑" panose="020B0503020204020204" pitchFamily="34" charset="-122"/>
              <a:ea typeface="微软雅黑" panose="020B0503020204020204" pitchFamily="34" charset="-122"/>
            </a:endParaRPr>
          </a:p>
        </p:txBody>
      </p:sp>
      <p:sp>
        <p:nvSpPr>
          <p:cNvPr id="62" name="Text Box 10"/>
          <p:cNvSpPr txBox="1">
            <a:spLocks noChangeArrowheads="1"/>
          </p:cNvSpPr>
          <p:nvPr/>
        </p:nvSpPr>
        <p:spPr bwMode="auto">
          <a:xfrm>
            <a:off x="6401219" y="2481158"/>
            <a:ext cx="2361362" cy="738664"/>
          </a:xfrm>
          <a:prstGeom prst="rect">
            <a:avLst/>
          </a:prstGeom>
          <a:noFill/>
          <a:ln w="9525">
            <a:noFill/>
            <a:miter lim="800000"/>
          </a:ln>
        </p:spPr>
        <p:txBody>
          <a:bodyPr wrap="square" lIns="45720" tIns="22860" rIns="45720" bIns="22860">
            <a:spAutoFit/>
          </a:bodyPr>
          <a:lstStyle/>
          <a:p>
            <a:pPr algn="ctr" defTabSz="1088390">
              <a:lnSpc>
                <a:spcPct val="200000"/>
              </a:lnSpc>
            </a:pPr>
            <a:r>
              <a:rPr lang="zh-CN" altLang="en-US" sz="1200" b="1" dirty="0">
                <a:solidFill>
                  <a:schemeClr val="accent3"/>
                </a:solidFill>
                <a:latin typeface="微软雅黑" panose="020B0503020204020204" pitchFamily="34" charset="-122"/>
                <a:ea typeface="微软雅黑" panose="020B0503020204020204" pitchFamily="34" charset="-122"/>
                <a:cs typeface="Open Sans" pitchFamily="34" charset="0"/>
              </a:rPr>
              <a:t>专业性</a:t>
            </a:r>
            <a:endParaRPr lang="en-US" sz="1200" b="1" dirty="0">
              <a:solidFill>
                <a:schemeClr val="accent3"/>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63" name="Oval 8"/>
          <p:cNvSpPr/>
          <p:nvPr/>
        </p:nvSpPr>
        <p:spPr>
          <a:xfrm>
            <a:off x="7247735" y="3302216"/>
            <a:ext cx="668330" cy="672165"/>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微软雅黑" panose="020B0503020204020204" pitchFamily="34" charset="-122"/>
              <a:ea typeface="微软雅黑" panose="020B0503020204020204" pitchFamily="34" charset="-122"/>
            </a:endParaRPr>
          </a:p>
        </p:txBody>
      </p:sp>
      <p:sp>
        <p:nvSpPr>
          <p:cNvPr id="64" name="Text Box 10"/>
          <p:cNvSpPr txBox="1">
            <a:spLocks noChangeArrowheads="1"/>
          </p:cNvSpPr>
          <p:nvPr/>
        </p:nvSpPr>
        <p:spPr bwMode="auto">
          <a:xfrm>
            <a:off x="6401219" y="3849311"/>
            <a:ext cx="2361362" cy="738664"/>
          </a:xfrm>
          <a:prstGeom prst="rect">
            <a:avLst/>
          </a:prstGeom>
          <a:noFill/>
          <a:ln w="9525">
            <a:noFill/>
            <a:miter lim="800000"/>
          </a:ln>
        </p:spPr>
        <p:txBody>
          <a:bodyPr wrap="square" lIns="45720" tIns="22860" rIns="45720" bIns="22860">
            <a:spAutoFit/>
          </a:bodyPr>
          <a:lstStyle/>
          <a:p>
            <a:pPr algn="ctr" defTabSz="1088390">
              <a:lnSpc>
                <a:spcPct val="200000"/>
              </a:lnSpc>
            </a:pPr>
            <a:r>
              <a:rPr lang="zh-CN" altLang="en-US" sz="1200" b="1" dirty="0">
                <a:solidFill>
                  <a:schemeClr val="accent5"/>
                </a:solidFill>
                <a:latin typeface="微软雅黑" panose="020B0503020204020204" pitchFamily="34" charset="-122"/>
                <a:ea typeface="微软雅黑" panose="020B0503020204020204" pitchFamily="34" charset="-122"/>
                <a:cs typeface="Open Sans" pitchFamily="34" charset="0"/>
              </a:rPr>
              <a:t>准确性</a:t>
            </a:r>
            <a:endParaRPr lang="en-US" sz="1200" b="1" dirty="0">
              <a:solidFill>
                <a:schemeClr val="accent5"/>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sz="105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65" name="Freeform 5"/>
          <p:cNvSpPr>
            <a:spLocks noEditPoints="1"/>
          </p:cNvSpPr>
          <p:nvPr/>
        </p:nvSpPr>
        <p:spPr bwMode="auto">
          <a:xfrm>
            <a:off x="7421182" y="2073151"/>
            <a:ext cx="321436" cy="315372"/>
          </a:xfrm>
          <a:custGeom>
            <a:avLst/>
            <a:gdLst>
              <a:gd name="T0" fmla="*/ 106 w 109"/>
              <a:gd name="T1" fmla="*/ 48 h 109"/>
              <a:gd name="T2" fmla="*/ 99 w 109"/>
              <a:gd name="T3" fmla="*/ 48 h 109"/>
              <a:gd name="T4" fmla="*/ 60 w 109"/>
              <a:gd name="T5" fmla="*/ 9 h 109"/>
              <a:gd name="T6" fmla="*/ 60 w 109"/>
              <a:gd name="T7" fmla="*/ 3 h 109"/>
              <a:gd name="T8" fmla="*/ 59 w 109"/>
              <a:gd name="T9" fmla="*/ 0 h 109"/>
              <a:gd name="T10" fmla="*/ 50 w 109"/>
              <a:gd name="T11" fmla="*/ 0 h 109"/>
              <a:gd name="T12" fmla="*/ 48 w 109"/>
              <a:gd name="T13" fmla="*/ 3 h 109"/>
              <a:gd name="T14" fmla="*/ 48 w 109"/>
              <a:gd name="T15" fmla="*/ 9 h 109"/>
              <a:gd name="T16" fmla="*/ 9 w 109"/>
              <a:gd name="T17" fmla="*/ 48 h 109"/>
              <a:gd name="T18" fmla="*/ 3 w 109"/>
              <a:gd name="T19" fmla="*/ 48 h 109"/>
              <a:gd name="T20" fmla="*/ 0 w 109"/>
              <a:gd name="T21" fmla="*/ 50 h 109"/>
              <a:gd name="T22" fmla="*/ 0 w 109"/>
              <a:gd name="T23" fmla="*/ 59 h 109"/>
              <a:gd name="T24" fmla="*/ 3 w 109"/>
              <a:gd name="T25" fmla="*/ 61 h 109"/>
              <a:gd name="T26" fmla="*/ 9 w 109"/>
              <a:gd name="T27" fmla="*/ 61 h 109"/>
              <a:gd name="T28" fmla="*/ 48 w 109"/>
              <a:gd name="T29" fmla="*/ 100 h 109"/>
              <a:gd name="T30" fmla="*/ 48 w 109"/>
              <a:gd name="T31" fmla="*/ 106 h 109"/>
              <a:gd name="T32" fmla="*/ 50 w 109"/>
              <a:gd name="T33" fmla="*/ 109 h 109"/>
              <a:gd name="T34" fmla="*/ 59 w 109"/>
              <a:gd name="T35" fmla="*/ 109 h 109"/>
              <a:gd name="T36" fmla="*/ 60 w 109"/>
              <a:gd name="T37" fmla="*/ 106 h 109"/>
              <a:gd name="T38" fmla="*/ 60 w 109"/>
              <a:gd name="T39" fmla="*/ 100 h 109"/>
              <a:gd name="T40" fmla="*/ 99 w 109"/>
              <a:gd name="T41" fmla="*/ 61 h 109"/>
              <a:gd name="T42" fmla="*/ 106 w 109"/>
              <a:gd name="T43" fmla="*/ 61 h 109"/>
              <a:gd name="T44" fmla="*/ 109 w 109"/>
              <a:gd name="T45" fmla="*/ 59 h 109"/>
              <a:gd name="T46" fmla="*/ 109 w 109"/>
              <a:gd name="T47" fmla="*/ 50 h 109"/>
              <a:gd name="T48" fmla="*/ 106 w 109"/>
              <a:gd name="T49" fmla="*/ 48 h 109"/>
              <a:gd name="T50" fmla="*/ 72 w 109"/>
              <a:gd name="T51" fmla="*/ 61 h 109"/>
              <a:gd name="T52" fmla="*/ 83 w 109"/>
              <a:gd name="T53" fmla="*/ 61 h 109"/>
              <a:gd name="T54" fmla="*/ 75 w 109"/>
              <a:gd name="T55" fmla="*/ 75 h 109"/>
              <a:gd name="T56" fmla="*/ 60 w 109"/>
              <a:gd name="T57" fmla="*/ 83 h 109"/>
              <a:gd name="T58" fmla="*/ 60 w 109"/>
              <a:gd name="T59" fmla="*/ 73 h 109"/>
              <a:gd name="T60" fmla="*/ 59 w 109"/>
              <a:gd name="T61" fmla="*/ 71 h 109"/>
              <a:gd name="T62" fmla="*/ 50 w 109"/>
              <a:gd name="T63" fmla="*/ 71 h 109"/>
              <a:gd name="T64" fmla="*/ 48 w 109"/>
              <a:gd name="T65" fmla="*/ 73 h 109"/>
              <a:gd name="T66" fmla="*/ 48 w 109"/>
              <a:gd name="T67" fmla="*/ 83 h 109"/>
              <a:gd name="T68" fmla="*/ 34 w 109"/>
              <a:gd name="T69" fmla="*/ 75 h 109"/>
              <a:gd name="T70" fmla="*/ 26 w 109"/>
              <a:gd name="T71" fmla="*/ 61 h 109"/>
              <a:gd name="T72" fmla="*/ 36 w 109"/>
              <a:gd name="T73" fmla="*/ 61 h 109"/>
              <a:gd name="T74" fmla="*/ 38 w 109"/>
              <a:gd name="T75" fmla="*/ 59 h 109"/>
              <a:gd name="T76" fmla="*/ 38 w 109"/>
              <a:gd name="T77" fmla="*/ 50 h 109"/>
              <a:gd name="T78" fmla="*/ 36 w 109"/>
              <a:gd name="T79" fmla="*/ 49 h 109"/>
              <a:gd name="T80" fmla="*/ 26 w 109"/>
              <a:gd name="T81" fmla="*/ 49 h 109"/>
              <a:gd name="T82" fmla="*/ 34 w 109"/>
              <a:gd name="T83" fmla="*/ 34 h 109"/>
              <a:gd name="T84" fmla="*/ 48 w 109"/>
              <a:gd name="T85" fmla="*/ 26 h 109"/>
              <a:gd name="T86" fmla="*/ 48 w 109"/>
              <a:gd name="T87" fmla="*/ 36 h 109"/>
              <a:gd name="T88" fmla="*/ 50 w 109"/>
              <a:gd name="T89" fmla="*/ 38 h 109"/>
              <a:gd name="T90" fmla="*/ 59 w 109"/>
              <a:gd name="T91" fmla="*/ 38 h 109"/>
              <a:gd name="T92" fmla="*/ 60 w 109"/>
              <a:gd name="T93" fmla="*/ 36 h 109"/>
              <a:gd name="T94" fmla="*/ 60 w 109"/>
              <a:gd name="T95" fmla="*/ 26 h 109"/>
              <a:gd name="T96" fmla="*/ 75 w 109"/>
              <a:gd name="T97" fmla="*/ 34 h 109"/>
              <a:gd name="T98" fmla="*/ 83 w 109"/>
              <a:gd name="T99" fmla="*/ 49 h 109"/>
              <a:gd name="T100" fmla="*/ 72 w 109"/>
              <a:gd name="T101" fmla="*/ 49 h 109"/>
              <a:gd name="T102" fmla="*/ 71 w 109"/>
              <a:gd name="T103" fmla="*/ 50 h 109"/>
              <a:gd name="T104" fmla="*/ 71 w 109"/>
              <a:gd name="T105" fmla="*/ 59 h 109"/>
              <a:gd name="T106" fmla="*/ 72 w 109"/>
              <a:gd name="T107" fmla="*/ 6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09">
                <a:moveTo>
                  <a:pt x="106" y="48"/>
                </a:moveTo>
                <a:cubicBezTo>
                  <a:pt x="99" y="48"/>
                  <a:pt x="99" y="48"/>
                  <a:pt x="99" y="48"/>
                </a:cubicBezTo>
                <a:cubicBezTo>
                  <a:pt x="97" y="28"/>
                  <a:pt x="81" y="12"/>
                  <a:pt x="60" y="9"/>
                </a:cubicBezTo>
                <a:cubicBezTo>
                  <a:pt x="60" y="3"/>
                  <a:pt x="60" y="3"/>
                  <a:pt x="60" y="3"/>
                </a:cubicBezTo>
                <a:cubicBezTo>
                  <a:pt x="60" y="1"/>
                  <a:pt x="60" y="0"/>
                  <a:pt x="59" y="0"/>
                </a:cubicBezTo>
                <a:cubicBezTo>
                  <a:pt x="50" y="0"/>
                  <a:pt x="50" y="0"/>
                  <a:pt x="50" y="0"/>
                </a:cubicBezTo>
                <a:cubicBezTo>
                  <a:pt x="49" y="0"/>
                  <a:pt x="48" y="1"/>
                  <a:pt x="48" y="3"/>
                </a:cubicBezTo>
                <a:cubicBezTo>
                  <a:pt x="48" y="9"/>
                  <a:pt x="48" y="9"/>
                  <a:pt x="48" y="9"/>
                </a:cubicBezTo>
                <a:cubicBezTo>
                  <a:pt x="28" y="12"/>
                  <a:pt x="12" y="28"/>
                  <a:pt x="9" y="48"/>
                </a:cubicBezTo>
                <a:cubicBezTo>
                  <a:pt x="3" y="48"/>
                  <a:pt x="3" y="48"/>
                  <a:pt x="3" y="48"/>
                </a:cubicBezTo>
                <a:cubicBezTo>
                  <a:pt x="1" y="48"/>
                  <a:pt x="0" y="49"/>
                  <a:pt x="0" y="50"/>
                </a:cubicBezTo>
                <a:cubicBezTo>
                  <a:pt x="0" y="59"/>
                  <a:pt x="0" y="59"/>
                  <a:pt x="0" y="59"/>
                </a:cubicBezTo>
                <a:cubicBezTo>
                  <a:pt x="0" y="60"/>
                  <a:pt x="1" y="61"/>
                  <a:pt x="3" y="61"/>
                </a:cubicBezTo>
                <a:cubicBezTo>
                  <a:pt x="9" y="61"/>
                  <a:pt x="9" y="61"/>
                  <a:pt x="9" y="61"/>
                </a:cubicBezTo>
                <a:cubicBezTo>
                  <a:pt x="12" y="81"/>
                  <a:pt x="28" y="97"/>
                  <a:pt x="48" y="100"/>
                </a:cubicBezTo>
                <a:cubicBezTo>
                  <a:pt x="48" y="106"/>
                  <a:pt x="48" y="106"/>
                  <a:pt x="48" y="106"/>
                </a:cubicBezTo>
                <a:cubicBezTo>
                  <a:pt x="48" y="108"/>
                  <a:pt x="49" y="109"/>
                  <a:pt x="50" y="109"/>
                </a:cubicBezTo>
                <a:cubicBezTo>
                  <a:pt x="59" y="109"/>
                  <a:pt x="59" y="109"/>
                  <a:pt x="59" y="109"/>
                </a:cubicBezTo>
                <a:cubicBezTo>
                  <a:pt x="60" y="109"/>
                  <a:pt x="60" y="108"/>
                  <a:pt x="60" y="106"/>
                </a:cubicBezTo>
                <a:cubicBezTo>
                  <a:pt x="60" y="100"/>
                  <a:pt x="60" y="100"/>
                  <a:pt x="60" y="100"/>
                </a:cubicBezTo>
                <a:cubicBezTo>
                  <a:pt x="81" y="97"/>
                  <a:pt x="97" y="81"/>
                  <a:pt x="99" y="61"/>
                </a:cubicBezTo>
                <a:cubicBezTo>
                  <a:pt x="106" y="61"/>
                  <a:pt x="106" y="61"/>
                  <a:pt x="106" y="61"/>
                </a:cubicBezTo>
                <a:cubicBezTo>
                  <a:pt x="107" y="61"/>
                  <a:pt x="109" y="60"/>
                  <a:pt x="109" y="59"/>
                </a:cubicBezTo>
                <a:cubicBezTo>
                  <a:pt x="109" y="50"/>
                  <a:pt x="109" y="50"/>
                  <a:pt x="109" y="50"/>
                </a:cubicBezTo>
                <a:cubicBezTo>
                  <a:pt x="109" y="49"/>
                  <a:pt x="107" y="48"/>
                  <a:pt x="106" y="48"/>
                </a:cubicBezTo>
                <a:close/>
                <a:moveTo>
                  <a:pt x="72" y="61"/>
                </a:moveTo>
                <a:cubicBezTo>
                  <a:pt x="83" y="61"/>
                  <a:pt x="83" y="61"/>
                  <a:pt x="83" y="61"/>
                </a:cubicBezTo>
                <a:cubicBezTo>
                  <a:pt x="82" y="66"/>
                  <a:pt x="79" y="71"/>
                  <a:pt x="75" y="75"/>
                </a:cubicBezTo>
                <a:cubicBezTo>
                  <a:pt x="71" y="79"/>
                  <a:pt x="66" y="82"/>
                  <a:pt x="60" y="83"/>
                </a:cubicBezTo>
                <a:cubicBezTo>
                  <a:pt x="60" y="73"/>
                  <a:pt x="60" y="73"/>
                  <a:pt x="60" y="73"/>
                </a:cubicBezTo>
                <a:cubicBezTo>
                  <a:pt x="60" y="72"/>
                  <a:pt x="60" y="71"/>
                  <a:pt x="59" y="71"/>
                </a:cubicBezTo>
                <a:cubicBezTo>
                  <a:pt x="50" y="71"/>
                  <a:pt x="50" y="71"/>
                  <a:pt x="50" y="71"/>
                </a:cubicBezTo>
                <a:cubicBezTo>
                  <a:pt x="49" y="71"/>
                  <a:pt x="48" y="72"/>
                  <a:pt x="48" y="73"/>
                </a:cubicBezTo>
                <a:cubicBezTo>
                  <a:pt x="48" y="83"/>
                  <a:pt x="48" y="83"/>
                  <a:pt x="48" y="83"/>
                </a:cubicBezTo>
                <a:cubicBezTo>
                  <a:pt x="43" y="82"/>
                  <a:pt x="38" y="79"/>
                  <a:pt x="34" y="75"/>
                </a:cubicBezTo>
                <a:cubicBezTo>
                  <a:pt x="29" y="71"/>
                  <a:pt x="27" y="66"/>
                  <a:pt x="26" y="61"/>
                </a:cubicBezTo>
                <a:cubicBezTo>
                  <a:pt x="36" y="61"/>
                  <a:pt x="36" y="61"/>
                  <a:pt x="36" y="61"/>
                </a:cubicBezTo>
                <a:cubicBezTo>
                  <a:pt x="37" y="61"/>
                  <a:pt x="38" y="60"/>
                  <a:pt x="38" y="59"/>
                </a:cubicBezTo>
                <a:cubicBezTo>
                  <a:pt x="38" y="50"/>
                  <a:pt x="38" y="50"/>
                  <a:pt x="38" y="50"/>
                </a:cubicBezTo>
                <a:cubicBezTo>
                  <a:pt x="38" y="49"/>
                  <a:pt x="37" y="49"/>
                  <a:pt x="36" y="49"/>
                </a:cubicBezTo>
                <a:cubicBezTo>
                  <a:pt x="26" y="49"/>
                  <a:pt x="26" y="49"/>
                  <a:pt x="26" y="49"/>
                </a:cubicBezTo>
                <a:cubicBezTo>
                  <a:pt x="27" y="43"/>
                  <a:pt x="29" y="38"/>
                  <a:pt x="34" y="34"/>
                </a:cubicBezTo>
                <a:cubicBezTo>
                  <a:pt x="38" y="30"/>
                  <a:pt x="43" y="27"/>
                  <a:pt x="48" y="26"/>
                </a:cubicBezTo>
                <a:cubicBezTo>
                  <a:pt x="48" y="36"/>
                  <a:pt x="48" y="36"/>
                  <a:pt x="48" y="36"/>
                </a:cubicBezTo>
                <a:cubicBezTo>
                  <a:pt x="48" y="37"/>
                  <a:pt x="49" y="38"/>
                  <a:pt x="50" y="38"/>
                </a:cubicBezTo>
                <a:cubicBezTo>
                  <a:pt x="59" y="38"/>
                  <a:pt x="59" y="38"/>
                  <a:pt x="59" y="38"/>
                </a:cubicBezTo>
                <a:cubicBezTo>
                  <a:pt x="60" y="38"/>
                  <a:pt x="60" y="37"/>
                  <a:pt x="60" y="36"/>
                </a:cubicBezTo>
                <a:cubicBezTo>
                  <a:pt x="60" y="26"/>
                  <a:pt x="60" y="26"/>
                  <a:pt x="60" y="26"/>
                </a:cubicBezTo>
                <a:cubicBezTo>
                  <a:pt x="66" y="27"/>
                  <a:pt x="71" y="30"/>
                  <a:pt x="75" y="34"/>
                </a:cubicBezTo>
                <a:cubicBezTo>
                  <a:pt x="79" y="38"/>
                  <a:pt x="82" y="43"/>
                  <a:pt x="83" y="49"/>
                </a:cubicBezTo>
                <a:cubicBezTo>
                  <a:pt x="72" y="49"/>
                  <a:pt x="72" y="49"/>
                  <a:pt x="72" y="49"/>
                </a:cubicBezTo>
                <a:cubicBezTo>
                  <a:pt x="72" y="49"/>
                  <a:pt x="71" y="49"/>
                  <a:pt x="71" y="50"/>
                </a:cubicBezTo>
                <a:cubicBezTo>
                  <a:pt x="71" y="59"/>
                  <a:pt x="71" y="59"/>
                  <a:pt x="71" y="59"/>
                </a:cubicBezTo>
                <a:cubicBezTo>
                  <a:pt x="71" y="60"/>
                  <a:pt x="72" y="61"/>
                  <a:pt x="72" y="61"/>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66" name="Group 11"/>
          <p:cNvGrpSpPr/>
          <p:nvPr/>
        </p:nvGrpSpPr>
        <p:grpSpPr>
          <a:xfrm>
            <a:off x="7405420" y="3464236"/>
            <a:ext cx="352973" cy="348120"/>
            <a:chOff x="8056562" y="3498851"/>
            <a:chExt cx="461963" cy="455612"/>
          </a:xfrm>
          <a:solidFill>
            <a:schemeClr val="bg1"/>
          </a:solidFill>
        </p:grpSpPr>
        <p:sp>
          <p:nvSpPr>
            <p:cNvPr id="67" name="Freeform 6"/>
            <p:cNvSpPr/>
            <p:nvPr/>
          </p:nvSpPr>
          <p:spPr bwMode="auto">
            <a:xfrm>
              <a:off x="8169275" y="3498851"/>
              <a:ext cx="242888" cy="136525"/>
            </a:xfrm>
            <a:custGeom>
              <a:avLst/>
              <a:gdLst>
                <a:gd name="T0" fmla="*/ 31 w 63"/>
                <a:gd name="T1" fmla="*/ 32 h 36"/>
                <a:gd name="T2" fmla="*/ 44 w 63"/>
                <a:gd name="T3" fmla="*/ 36 h 36"/>
                <a:gd name="T4" fmla="*/ 63 w 63"/>
                <a:gd name="T5" fmla="*/ 9 h 36"/>
                <a:gd name="T6" fmla="*/ 31 w 63"/>
                <a:gd name="T7" fmla="*/ 0 h 36"/>
                <a:gd name="T8" fmla="*/ 0 w 63"/>
                <a:gd name="T9" fmla="*/ 8 h 36"/>
                <a:gd name="T10" fmla="*/ 20 w 63"/>
                <a:gd name="T11" fmla="*/ 35 h 36"/>
                <a:gd name="T12" fmla="*/ 31 w 63"/>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63" h="36">
                  <a:moveTo>
                    <a:pt x="31" y="32"/>
                  </a:moveTo>
                  <a:cubicBezTo>
                    <a:pt x="36" y="32"/>
                    <a:pt x="40" y="34"/>
                    <a:pt x="44" y="36"/>
                  </a:cubicBezTo>
                  <a:cubicBezTo>
                    <a:pt x="63" y="9"/>
                    <a:pt x="63" y="9"/>
                    <a:pt x="63" y="9"/>
                  </a:cubicBezTo>
                  <a:cubicBezTo>
                    <a:pt x="53" y="3"/>
                    <a:pt x="43" y="0"/>
                    <a:pt x="31" y="0"/>
                  </a:cubicBezTo>
                  <a:cubicBezTo>
                    <a:pt x="20" y="0"/>
                    <a:pt x="9" y="3"/>
                    <a:pt x="0" y="8"/>
                  </a:cubicBezTo>
                  <a:cubicBezTo>
                    <a:pt x="20" y="35"/>
                    <a:pt x="20" y="35"/>
                    <a:pt x="20" y="35"/>
                  </a:cubicBezTo>
                  <a:cubicBezTo>
                    <a:pt x="23" y="33"/>
                    <a:pt x="27" y="32"/>
                    <a:pt x="3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68" name="Freeform 7"/>
            <p:cNvSpPr/>
            <p:nvPr/>
          </p:nvSpPr>
          <p:spPr bwMode="auto">
            <a:xfrm>
              <a:off x="8369300" y="3749676"/>
              <a:ext cx="149225" cy="147638"/>
            </a:xfrm>
            <a:custGeom>
              <a:avLst/>
              <a:gdLst>
                <a:gd name="T0" fmla="*/ 0 w 39"/>
                <a:gd name="T1" fmla="*/ 12 h 39"/>
                <a:gd name="T2" fmla="*/ 20 w 39"/>
                <a:gd name="T3" fmla="*/ 39 h 39"/>
                <a:gd name="T4" fmla="*/ 39 w 39"/>
                <a:gd name="T5" fmla="*/ 0 h 39"/>
                <a:gd name="T6" fmla="*/ 6 w 39"/>
                <a:gd name="T7" fmla="*/ 0 h 39"/>
                <a:gd name="T8" fmla="*/ 0 w 39"/>
                <a:gd name="T9" fmla="*/ 12 h 39"/>
              </a:gdLst>
              <a:ahLst/>
              <a:cxnLst>
                <a:cxn ang="0">
                  <a:pos x="T0" y="T1"/>
                </a:cxn>
                <a:cxn ang="0">
                  <a:pos x="T2" y="T3"/>
                </a:cxn>
                <a:cxn ang="0">
                  <a:pos x="T4" y="T5"/>
                </a:cxn>
                <a:cxn ang="0">
                  <a:pos x="T6" y="T7"/>
                </a:cxn>
                <a:cxn ang="0">
                  <a:pos x="T8" y="T9"/>
                </a:cxn>
              </a:cxnLst>
              <a:rect l="0" t="0" r="r" b="b"/>
              <a:pathLst>
                <a:path w="39" h="39">
                  <a:moveTo>
                    <a:pt x="0" y="12"/>
                  </a:moveTo>
                  <a:cubicBezTo>
                    <a:pt x="20" y="39"/>
                    <a:pt x="20" y="39"/>
                    <a:pt x="20" y="39"/>
                  </a:cubicBezTo>
                  <a:cubicBezTo>
                    <a:pt x="30" y="29"/>
                    <a:pt x="38" y="15"/>
                    <a:pt x="39" y="0"/>
                  </a:cubicBezTo>
                  <a:cubicBezTo>
                    <a:pt x="6" y="0"/>
                    <a:pt x="6" y="0"/>
                    <a:pt x="6" y="0"/>
                  </a:cubicBezTo>
                  <a:cubicBezTo>
                    <a:pt x="5" y="4"/>
                    <a:pt x="3" y="9"/>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69" name="Freeform 8"/>
            <p:cNvSpPr/>
            <p:nvPr/>
          </p:nvSpPr>
          <p:spPr bwMode="auto">
            <a:xfrm>
              <a:off x="8369300" y="3552826"/>
              <a:ext cx="149225" cy="158750"/>
            </a:xfrm>
            <a:custGeom>
              <a:avLst/>
              <a:gdLst>
                <a:gd name="T0" fmla="*/ 6 w 39"/>
                <a:gd name="T1" fmla="*/ 42 h 42"/>
                <a:gd name="T2" fmla="*/ 39 w 39"/>
                <a:gd name="T3" fmla="*/ 42 h 42"/>
                <a:gd name="T4" fmla="*/ 18 w 39"/>
                <a:gd name="T5" fmla="*/ 0 h 42"/>
                <a:gd name="T6" fmla="*/ 0 w 39"/>
                <a:gd name="T7" fmla="*/ 28 h 42"/>
                <a:gd name="T8" fmla="*/ 6 w 39"/>
                <a:gd name="T9" fmla="*/ 42 h 42"/>
              </a:gdLst>
              <a:ahLst/>
              <a:cxnLst>
                <a:cxn ang="0">
                  <a:pos x="T0" y="T1"/>
                </a:cxn>
                <a:cxn ang="0">
                  <a:pos x="T2" y="T3"/>
                </a:cxn>
                <a:cxn ang="0">
                  <a:pos x="T4" y="T5"/>
                </a:cxn>
                <a:cxn ang="0">
                  <a:pos x="T6" y="T7"/>
                </a:cxn>
                <a:cxn ang="0">
                  <a:pos x="T8" y="T9"/>
                </a:cxn>
              </a:cxnLst>
              <a:rect l="0" t="0" r="r" b="b"/>
              <a:pathLst>
                <a:path w="39" h="42">
                  <a:moveTo>
                    <a:pt x="6" y="42"/>
                  </a:moveTo>
                  <a:cubicBezTo>
                    <a:pt x="39" y="42"/>
                    <a:pt x="39" y="42"/>
                    <a:pt x="39" y="42"/>
                  </a:cubicBezTo>
                  <a:cubicBezTo>
                    <a:pt x="38" y="25"/>
                    <a:pt x="30" y="10"/>
                    <a:pt x="18" y="0"/>
                  </a:cubicBezTo>
                  <a:cubicBezTo>
                    <a:pt x="0" y="28"/>
                    <a:pt x="0" y="28"/>
                    <a:pt x="0" y="28"/>
                  </a:cubicBezTo>
                  <a:cubicBezTo>
                    <a:pt x="3" y="32"/>
                    <a:pt x="6" y="37"/>
                    <a:pt x="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0" name="Freeform 9"/>
            <p:cNvSpPr/>
            <p:nvPr/>
          </p:nvSpPr>
          <p:spPr bwMode="auto">
            <a:xfrm>
              <a:off x="8056562" y="3749676"/>
              <a:ext cx="161925" cy="158750"/>
            </a:xfrm>
            <a:custGeom>
              <a:avLst/>
              <a:gdLst>
                <a:gd name="T0" fmla="*/ 33 w 42"/>
                <a:gd name="T1" fmla="*/ 0 h 42"/>
                <a:gd name="T2" fmla="*/ 0 w 42"/>
                <a:gd name="T3" fmla="*/ 0 h 42"/>
                <a:gd name="T4" fmla="*/ 24 w 42"/>
                <a:gd name="T5" fmla="*/ 42 h 42"/>
                <a:gd name="T6" fmla="*/ 42 w 42"/>
                <a:gd name="T7" fmla="*/ 15 h 42"/>
                <a:gd name="T8" fmla="*/ 33 w 42"/>
                <a:gd name="T9" fmla="*/ 0 h 42"/>
              </a:gdLst>
              <a:ahLst/>
              <a:cxnLst>
                <a:cxn ang="0">
                  <a:pos x="T0" y="T1"/>
                </a:cxn>
                <a:cxn ang="0">
                  <a:pos x="T2" y="T3"/>
                </a:cxn>
                <a:cxn ang="0">
                  <a:pos x="T4" y="T5"/>
                </a:cxn>
                <a:cxn ang="0">
                  <a:pos x="T6" y="T7"/>
                </a:cxn>
                <a:cxn ang="0">
                  <a:pos x="T8" y="T9"/>
                </a:cxn>
              </a:cxnLst>
              <a:rect l="0" t="0" r="r" b="b"/>
              <a:pathLst>
                <a:path w="42" h="42">
                  <a:moveTo>
                    <a:pt x="33" y="0"/>
                  </a:moveTo>
                  <a:cubicBezTo>
                    <a:pt x="0" y="0"/>
                    <a:pt x="0" y="0"/>
                    <a:pt x="0" y="0"/>
                  </a:cubicBezTo>
                  <a:cubicBezTo>
                    <a:pt x="2" y="17"/>
                    <a:pt x="11" y="32"/>
                    <a:pt x="24" y="42"/>
                  </a:cubicBezTo>
                  <a:cubicBezTo>
                    <a:pt x="42" y="15"/>
                    <a:pt x="42" y="15"/>
                    <a:pt x="42" y="15"/>
                  </a:cubicBezTo>
                  <a:cubicBezTo>
                    <a:pt x="38" y="11"/>
                    <a:pt x="34" y="6"/>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1" name="Freeform 10"/>
            <p:cNvSpPr/>
            <p:nvPr/>
          </p:nvSpPr>
          <p:spPr bwMode="auto">
            <a:xfrm>
              <a:off x="8056562" y="3552826"/>
              <a:ext cx="158750" cy="158750"/>
            </a:xfrm>
            <a:custGeom>
              <a:avLst/>
              <a:gdLst>
                <a:gd name="T0" fmla="*/ 41 w 41"/>
                <a:gd name="T1" fmla="*/ 26 h 42"/>
                <a:gd name="T2" fmla="*/ 21 w 41"/>
                <a:gd name="T3" fmla="*/ 0 h 42"/>
                <a:gd name="T4" fmla="*/ 0 w 41"/>
                <a:gd name="T5" fmla="*/ 42 h 42"/>
                <a:gd name="T6" fmla="*/ 33 w 41"/>
                <a:gd name="T7" fmla="*/ 42 h 42"/>
                <a:gd name="T8" fmla="*/ 41 w 41"/>
                <a:gd name="T9" fmla="*/ 26 h 42"/>
              </a:gdLst>
              <a:ahLst/>
              <a:cxnLst>
                <a:cxn ang="0">
                  <a:pos x="T0" y="T1"/>
                </a:cxn>
                <a:cxn ang="0">
                  <a:pos x="T2" y="T3"/>
                </a:cxn>
                <a:cxn ang="0">
                  <a:pos x="T4" y="T5"/>
                </a:cxn>
                <a:cxn ang="0">
                  <a:pos x="T6" y="T7"/>
                </a:cxn>
                <a:cxn ang="0">
                  <a:pos x="T8" y="T9"/>
                </a:cxn>
              </a:cxnLst>
              <a:rect l="0" t="0" r="r" b="b"/>
              <a:pathLst>
                <a:path w="41" h="42">
                  <a:moveTo>
                    <a:pt x="41" y="26"/>
                  </a:moveTo>
                  <a:cubicBezTo>
                    <a:pt x="21" y="0"/>
                    <a:pt x="21" y="0"/>
                    <a:pt x="21" y="0"/>
                  </a:cubicBezTo>
                  <a:cubicBezTo>
                    <a:pt x="9" y="10"/>
                    <a:pt x="1" y="25"/>
                    <a:pt x="0" y="42"/>
                  </a:cubicBezTo>
                  <a:cubicBezTo>
                    <a:pt x="33" y="42"/>
                    <a:pt x="33" y="42"/>
                    <a:pt x="33" y="42"/>
                  </a:cubicBezTo>
                  <a:cubicBezTo>
                    <a:pt x="34" y="36"/>
                    <a:pt x="37" y="30"/>
                    <a:pt x="4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72" name="Freeform 11"/>
            <p:cNvSpPr/>
            <p:nvPr/>
          </p:nvSpPr>
          <p:spPr bwMode="auto">
            <a:xfrm>
              <a:off x="8180388" y="3817938"/>
              <a:ext cx="234950" cy="136525"/>
            </a:xfrm>
            <a:custGeom>
              <a:avLst/>
              <a:gdLst>
                <a:gd name="T0" fmla="*/ 28 w 61"/>
                <a:gd name="T1" fmla="*/ 4 h 36"/>
                <a:gd name="T2" fmla="*/ 19 w 61"/>
                <a:gd name="T3" fmla="*/ 2 h 36"/>
                <a:gd name="T4" fmla="*/ 0 w 61"/>
                <a:gd name="T5" fmla="*/ 30 h 36"/>
                <a:gd name="T6" fmla="*/ 28 w 61"/>
                <a:gd name="T7" fmla="*/ 36 h 36"/>
                <a:gd name="T8" fmla="*/ 61 w 61"/>
                <a:gd name="T9" fmla="*/ 27 h 36"/>
                <a:gd name="T10" fmla="*/ 41 w 61"/>
                <a:gd name="T11" fmla="*/ 0 h 36"/>
                <a:gd name="T12" fmla="*/ 28 w 61"/>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8" y="4"/>
                  </a:moveTo>
                  <a:cubicBezTo>
                    <a:pt x="25" y="4"/>
                    <a:pt x="22" y="3"/>
                    <a:pt x="19" y="2"/>
                  </a:cubicBezTo>
                  <a:cubicBezTo>
                    <a:pt x="0" y="30"/>
                    <a:pt x="0" y="30"/>
                    <a:pt x="0" y="30"/>
                  </a:cubicBezTo>
                  <a:cubicBezTo>
                    <a:pt x="9" y="34"/>
                    <a:pt x="18" y="36"/>
                    <a:pt x="28" y="36"/>
                  </a:cubicBezTo>
                  <a:cubicBezTo>
                    <a:pt x="40" y="36"/>
                    <a:pt x="52" y="33"/>
                    <a:pt x="61" y="27"/>
                  </a:cubicBezTo>
                  <a:cubicBezTo>
                    <a:pt x="41" y="0"/>
                    <a:pt x="41" y="0"/>
                    <a:pt x="41" y="0"/>
                  </a:cubicBezTo>
                  <a:cubicBezTo>
                    <a:pt x="38" y="2"/>
                    <a:pt x="33" y="4"/>
                    <a:pt x="2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73" name="Rectangle 4"/>
          <p:cNvSpPr/>
          <p:nvPr/>
        </p:nvSpPr>
        <p:spPr>
          <a:xfrm>
            <a:off x="0" y="1059582"/>
            <a:ext cx="9144000" cy="73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4" name="Text Box 7"/>
          <p:cNvSpPr txBox="1">
            <a:spLocks noChangeArrowheads="1"/>
          </p:cNvSpPr>
          <p:nvPr/>
        </p:nvSpPr>
        <p:spPr bwMode="auto">
          <a:xfrm>
            <a:off x="381000" y="1203598"/>
            <a:ext cx="7391400" cy="415498"/>
          </a:xfrm>
          <a:prstGeom prst="rect">
            <a:avLst/>
          </a:prstGeom>
          <a:noFill/>
          <a:ln w="9525">
            <a:noFill/>
            <a:miter lim="800000"/>
          </a:ln>
        </p:spPr>
        <p:txBody>
          <a:bodyPr wrap="square" lIns="45720" tIns="22860" rIns="45720" bIns="22860" anchor="ctr">
            <a:spAutoFit/>
          </a:bodyPr>
          <a:lstStyle/>
          <a:p>
            <a:pPr defTabSz="1088390"/>
            <a:r>
              <a:rPr lang="zh-CN" altLang="en-US" sz="1200" dirty="0">
                <a:solidFill>
                  <a:schemeClr val="bg1"/>
                </a:solidFill>
                <a:latin typeface="微软雅黑" panose="020B0503020204020204" pitchFamily="34" charset="-122"/>
                <a:ea typeface="微软雅黑" panose="020B0503020204020204" pitchFamily="34" charset="-122"/>
                <a:cs typeface="Open Sans Semibold" pitchFamily="34" charset="0"/>
              </a:rPr>
              <a:t>此处添加详细文本描述，建议与标题相关并符合整体语言风格，语言描述尽量简洁生动。尽量将每页幻灯片的字数控制在</a:t>
            </a:r>
            <a:r>
              <a:rPr lang="en-US" altLang="zh-CN" sz="1200" dirty="0">
                <a:solidFill>
                  <a:schemeClr val="bg1"/>
                </a:solidFill>
                <a:latin typeface="微软雅黑" panose="020B0503020204020204" pitchFamily="34" charset="-122"/>
                <a:ea typeface="微软雅黑" panose="020B0503020204020204" pitchFamily="34" charset="-122"/>
                <a:cs typeface="Open Sans Semibold" pitchFamily="34" charset="0"/>
              </a:rPr>
              <a:t>200</a:t>
            </a:r>
            <a:r>
              <a:rPr lang="zh-CN" altLang="en-US" sz="1200" dirty="0">
                <a:solidFill>
                  <a:schemeClr val="bg1"/>
                </a:solidFill>
                <a:latin typeface="微软雅黑" panose="020B0503020204020204" pitchFamily="34" charset="-122"/>
                <a:ea typeface="微软雅黑" panose="020B0503020204020204" pitchFamily="34" charset="-122"/>
                <a:cs typeface="Open Sans Semibold" pitchFamily="34" charset="0"/>
              </a:rPr>
              <a:t>字以内</a:t>
            </a:r>
            <a:endParaRPr lang="en-US" sz="12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34" y="2042228"/>
            <a:ext cx="1942022" cy="249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0"/>
                                        </p:tgtEl>
                                        <p:attrNameLst>
                                          <p:attrName>style.visibility</p:attrName>
                                        </p:attrNameLst>
                                      </p:cBhvr>
                                      <p:to>
                                        <p:strVal val="visible"/>
                                      </p:to>
                                    </p:set>
                                    <p:animEffect transition="in" filter="wipe(left)">
                                      <p:cBhvr>
                                        <p:cTn id="23" dur="50"/>
                                        <p:tgtEl>
                                          <p:spTgt spid="60"/>
                                        </p:tgtEl>
                                      </p:cBhvr>
                                    </p:animEffect>
                                  </p:childTnLst>
                                </p:cTn>
                              </p:par>
                              <p:par>
                                <p:cTn id="24" presetID="36" presetClass="emph" presetSubtype="0" fill="hold" grpId="1" nodeType="withEffect">
                                  <p:stCondLst>
                                    <p:cond delay="0"/>
                                  </p:stCondLst>
                                  <p:iterate type="lt">
                                    <p:tmPct val="30000"/>
                                  </p:iterate>
                                  <p:childTnLst>
                                    <p:animScale>
                                      <p:cBhvr>
                                        <p:cTn id="25" dur="25" autoRev="1" fill="hold">
                                          <p:stCondLst>
                                            <p:cond delay="0"/>
                                          </p:stCondLst>
                                        </p:cTn>
                                        <p:tgtEl>
                                          <p:spTgt spid="60"/>
                                        </p:tgtEl>
                                      </p:cBhvr>
                                      <p:to x="80000" y="100000"/>
                                    </p:animScale>
                                    <p:anim by="(#ppt_w*0.10)" calcmode="lin" valueType="num">
                                      <p:cBhvr>
                                        <p:cTn id="26" dur="25" autoRev="1" fill="hold">
                                          <p:stCondLst>
                                            <p:cond delay="0"/>
                                          </p:stCondLst>
                                        </p:cTn>
                                        <p:tgtEl>
                                          <p:spTgt spid="60"/>
                                        </p:tgtEl>
                                        <p:attrNameLst>
                                          <p:attrName>ppt_x</p:attrName>
                                        </p:attrNameLst>
                                      </p:cBhvr>
                                    </p:anim>
                                    <p:anim by="(-#ppt_w*0.10)" calcmode="lin" valueType="num">
                                      <p:cBhvr>
                                        <p:cTn id="27" dur="25" autoRev="1" fill="hold">
                                          <p:stCondLst>
                                            <p:cond delay="0"/>
                                          </p:stCondLst>
                                        </p:cTn>
                                        <p:tgtEl>
                                          <p:spTgt spid="60"/>
                                        </p:tgtEl>
                                        <p:attrNameLst>
                                          <p:attrName>ppt_y</p:attrName>
                                        </p:attrNameLst>
                                      </p:cBhvr>
                                    </p:anim>
                                    <p:animRot by="-480000">
                                      <p:cBhvr>
                                        <p:cTn id="28" dur="25" autoRev="1" fill="hold">
                                          <p:stCondLst>
                                            <p:cond delay="0"/>
                                          </p:stCondLst>
                                        </p:cTn>
                                        <p:tgtEl>
                                          <p:spTgt spid="60"/>
                                        </p:tgtEl>
                                        <p:attrNameLst>
                                          <p:attrName>r</p:attrName>
                                        </p:attrNameLst>
                                      </p:cBhvr>
                                    </p:animRot>
                                  </p:childTnLst>
                                </p:cTn>
                              </p:par>
                            </p:childTnLst>
                          </p:cTn>
                        </p:par>
                        <p:par>
                          <p:cTn id="29" fill="hold">
                            <p:stCondLst>
                              <p:cond delay="4260"/>
                            </p:stCondLst>
                            <p:childTnLst>
                              <p:par>
                                <p:cTn id="30" presetID="42"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300"/>
                                        <p:tgtEl>
                                          <p:spTgt spid="61"/>
                                        </p:tgtEl>
                                      </p:cBhvr>
                                    </p:animEffect>
                                    <p:anim calcmode="lin" valueType="num">
                                      <p:cBhvr>
                                        <p:cTn id="33" dur="300" fill="hold"/>
                                        <p:tgtEl>
                                          <p:spTgt spid="61"/>
                                        </p:tgtEl>
                                        <p:attrNameLst>
                                          <p:attrName>ppt_x</p:attrName>
                                        </p:attrNameLst>
                                      </p:cBhvr>
                                      <p:tavLst>
                                        <p:tav tm="0">
                                          <p:val>
                                            <p:strVal val="#ppt_x"/>
                                          </p:val>
                                        </p:tav>
                                        <p:tav tm="100000">
                                          <p:val>
                                            <p:strVal val="#ppt_x"/>
                                          </p:val>
                                        </p:tav>
                                      </p:tavLst>
                                    </p:anim>
                                    <p:anim calcmode="lin" valueType="num">
                                      <p:cBhvr>
                                        <p:cTn id="34" dur="300" fill="hold"/>
                                        <p:tgtEl>
                                          <p:spTgt spid="61"/>
                                        </p:tgtEl>
                                        <p:attrNameLst>
                                          <p:attrName>ppt_y</p:attrName>
                                        </p:attrNameLst>
                                      </p:cBhvr>
                                      <p:tavLst>
                                        <p:tav tm="0">
                                          <p:val>
                                            <p:strVal val="#ppt_y+.1"/>
                                          </p:val>
                                        </p:tav>
                                        <p:tav tm="100000">
                                          <p:val>
                                            <p:strVal val="#ppt_y"/>
                                          </p:val>
                                        </p:tav>
                                      </p:tavLst>
                                    </p:anim>
                                  </p:childTnLst>
                                </p:cTn>
                              </p:par>
                            </p:childTnLst>
                          </p:cTn>
                        </p:par>
                        <p:par>
                          <p:cTn id="35" fill="hold">
                            <p:stCondLst>
                              <p:cond delay="4760"/>
                            </p:stCondLst>
                            <p:childTnLst>
                              <p:par>
                                <p:cTn id="36" presetID="2" presetClass="entr" presetSubtype="4"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300" fill="hold"/>
                                        <p:tgtEl>
                                          <p:spTgt spid="65"/>
                                        </p:tgtEl>
                                        <p:attrNameLst>
                                          <p:attrName>ppt_x</p:attrName>
                                        </p:attrNameLst>
                                      </p:cBhvr>
                                      <p:tavLst>
                                        <p:tav tm="0">
                                          <p:val>
                                            <p:strVal val="#ppt_x"/>
                                          </p:val>
                                        </p:tav>
                                        <p:tav tm="100000">
                                          <p:val>
                                            <p:strVal val="#ppt_x"/>
                                          </p:val>
                                        </p:tav>
                                      </p:tavLst>
                                    </p:anim>
                                    <p:anim calcmode="lin" valueType="num">
                                      <p:cBhvr additive="base">
                                        <p:cTn id="39" dur="300" fill="hold"/>
                                        <p:tgtEl>
                                          <p:spTgt spid="65"/>
                                        </p:tgtEl>
                                        <p:attrNameLst>
                                          <p:attrName>ppt_y</p:attrName>
                                        </p:attrNameLst>
                                      </p:cBhvr>
                                      <p:tavLst>
                                        <p:tav tm="0">
                                          <p:val>
                                            <p:strVal val="1+#ppt_h/2"/>
                                          </p:val>
                                        </p:tav>
                                        <p:tav tm="100000">
                                          <p:val>
                                            <p:strVal val="#ppt_y"/>
                                          </p:val>
                                        </p:tav>
                                      </p:tavLst>
                                    </p:anim>
                                  </p:childTnLst>
                                </p:cTn>
                              </p:par>
                            </p:childTnLst>
                          </p:cTn>
                        </p:par>
                        <p:par>
                          <p:cTn id="40" fill="hold">
                            <p:stCondLst>
                              <p:cond delay="5260"/>
                            </p:stCondLst>
                            <p:childTnLst>
                              <p:par>
                                <p:cTn id="41" presetID="2" presetClass="entr" presetSubtype="4"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300" fill="hold"/>
                                        <p:tgtEl>
                                          <p:spTgt spid="62"/>
                                        </p:tgtEl>
                                        <p:attrNameLst>
                                          <p:attrName>ppt_x</p:attrName>
                                        </p:attrNameLst>
                                      </p:cBhvr>
                                      <p:tavLst>
                                        <p:tav tm="0">
                                          <p:val>
                                            <p:strVal val="#ppt_x"/>
                                          </p:val>
                                        </p:tav>
                                        <p:tav tm="100000">
                                          <p:val>
                                            <p:strVal val="#ppt_x"/>
                                          </p:val>
                                        </p:tav>
                                      </p:tavLst>
                                    </p:anim>
                                    <p:anim calcmode="lin" valueType="num">
                                      <p:cBhvr additive="base">
                                        <p:cTn id="44" dur="300" fill="hold"/>
                                        <p:tgtEl>
                                          <p:spTgt spid="62"/>
                                        </p:tgtEl>
                                        <p:attrNameLst>
                                          <p:attrName>ppt_y</p:attrName>
                                        </p:attrNameLst>
                                      </p:cBhvr>
                                      <p:tavLst>
                                        <p:tav tm="0">
                                          <p:val>
                                            <p:strVal val="1+#ppt_h/2"/>
                                          </p:val>
                                        </p:tav>
                                        <p:tav tm="100000">
                                          <p:val>
                                            <p:strVal val="#ppt_y"/>
                                          </p:val>
                                        </p:tav>
                                      </p:tavLst>
                                    </p:anim>
                                  </p:childTnLst>
                                </p:cTn>
                              </p:par>
                            </p:childTnLst>
                          </p:cTn>
                        </p:par>
                        <p:par>
                          <p:cTn id="45" fill="hold">
                            <p:stCondLst>
                              <p:cond delay="5760"/>
                            </p:stCondLst>
                            <p:childTnLst>
                              <p:par>
                                <p:cTn id="46" presetID="42" presetClass="entr" presetSubtype="0"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300"/>
                                        <p:tgtEl>
                                          <p:spTgt spid="63"/>
                                        </p:tgtEl>
                                      </p:cBhvr>
                                    </p:animEffect>
                                    <p:anim calcmode="lin" valueType="num">
                                      <p:cBhvr>
                                        <p:cTn id="49" dur="300" fill="hold"/>
                                        <p:tgtEl>
                                          <p:spTgt spid="63"/>
                                        </p:tgtEl>
                                        <p:attrNameLst>
                                          <p:attrName>ppt_x</p:attrName>
                                        </p:attrNameLst>
                                      </p:cBhvr>
                                      <p:tavLst>
                                        <p:tav tm="0">
                                          <p:val>
                                            <p:strVal val="#ppt_x"/>
                                          </p:val>
                                        </p:tav>
                                        <p:tav tm="100000">
                                          <p:val>
                                            <p:strVal val="#ppt_x"/>
                                          </p:val>
                                        </p:tav>
                                      </p:tavLst>
                                    </p:anim>
                                    <p:anim calcmode="lin" valueType="num">
                                      <p:cBhvr>
                                        <p:cTn id="50" dur="300" fill="hold"/>
                                        <p:tgtEl>
                                          <p:spTgt spid="63"/>
                                        </p:tgtEl>
                                        <p:attrNameLst>
                                          <p:attrName>ppt_y</p:attrName>
                                        </p:attrNameLst>
                                      </p:cBhvr>
                                      <p:tavLst>
                                        <p:tav tm="0">
                                          <p:val>
                                            <p:strVal val="#ppt_y+.1"/>
                                          </p:val>
                                        </p:tav>
                                        <p:tav tm="100000">
                                          <p:val>
                                            <p:strVal val="#ppt_y"/>
                                          </p:val>
                                        </p:tav>
                                      </p:tavLst>
                                    </p:anim>
                                  </p:childTnLst>
                                </p:cTn>
                              </p:par>
                            </p:childTnLst>
                          </p:cTn>
                        </p:par>
                        <p:par>
                          <p:cTn id="51" fill="hold">
                            <p:stCondLst>
                              <p:cond delay="6260"/>
                            </p:stCondLst>
                            <p:childTnLst>
                              <p:par>
                                <p:cTn id="52" presetID="2" presetClass="entr" presetSubtype="4"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additive="base">
                                        <p:cTn id="54" dur="300" fill="hold"/>
                                        <p:tgtEl>
                                          <p:spTgt spid="66"/>
                                        </p:tgtEl>
                                        <p:attrNameLst>
                                          <p:attrName>ppt_x</p:attrName>
                                        </p:attrNameLst>
                                      </p:cBhvr>
                                      <p:tavLst>
                                        <p:tav tm="0">
                                          <p:val>
                                            <p:strVal val="#ppt_x"/>
                                          </p:val>
                                        </p:tav>
                                        <p:tav tm="100000">
                                          <p:val>
                                            <p:strVal val="#ppt_x"/>
                                          </p:val>
                                        </p:tav>
                                      </p:tavLst>
                                    </p:anim>
                                    <p:anim calcmode="lin" valueType="num">
                                      <p:cBhvr additive="base">
                                        <p:cTn id="55" dur="300" fill="hold"/>
                                        <p:tgtEl>
                                          <p:spTgt spid="66"/>
                                        </p:tgtEl>
                                        <p:attrNameLst>
                                          <p:attrName>ppt_y</p:attrName>
                                        </p:attrNameLst>
                                      </p:cBhvr>
                                      <p:tavLst>
                                        <p:tav tm="0">
                                          <p:val>
                                            <p:strVal val="1+#ppt_h/2"/>
                                          </p:val>
                                        </p:tav>
                                        <p:tav tm="100000">
                                          <p:val>
                                            <p:strVal val="#ppt_y"/>
                                          </p:val>
                                        </p:tav>
                                      </p:tavLst>
                                    </p:anim>
                                  </p:childTnLst>
                                </p:cTn>
                              </p:par>
                            </p:childTnLst>
                          </p:cTn>
                        </p:par>
                        <p:par>
                          <p:cTn id="56" fill="hold">
                            <p:stCondLst>
                              <p:cond delay="6760"/>
                            </p:stCondLst>
                            <p:childTnLst>
                              <p:par>
                                <p:cTn id="57" presetID="2" presetClass="entr" presetSubtype="4"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300" fill="hold"/>
                                        <p:tgtEl>
                                          <p:spTgt spid="64"/>
                                        </p:tgtEl>
                                        <p:attrNameLst>
                                          <p:attrName>ppt_x</p:attrName>
                                        </p:attrNameLst>
                                      </p:cBhvr>
                                      <p:tavLst>
                                        <p:tav tm="0">
                                          <p:val>
                                            <p:strVal val="#ppt_x"/>
                                          </p:val>
                                        </p:tav>
                                        <p:tav tm="100000">
                                          <p:val>
                                            <p:strVal val="#ppt_x"/>
                                          </p:val>
                                        </p:tav>
                                      </p:tavLst>
                                    </p:anim>
                                    <p:anim calcmode="lin" valueType="num">
                                      <p:cBhvr additive="base">
                                        <p:cTn id="60" dur="3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1" grpId="0" animBg="1"/>
      <p:bldP spid="62" grpId="0"/>
      <p:bldP spid="63" grpId="0" animBg="1"/>
      <p:bldP spid="64" grpId="0"/>
      <p:bldP spid="65" grpId="0" animBg="1"/>
      <p:bldP spid="73" grpId="0" animBg="1"/>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团队介绍</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2"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8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84"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95" name="TextBox 94"/>
          <p:cNvSpPr txBox="1"/>
          <p:nvPr/>
        </p:nvSpPr>
        <p:spPr>
          <a:xfrm>
            <a:off x="4087646" y="2617626"/>
            <a:ext cx="4444794" cy="761747"/>
          </a:xfrm>
          <a:prstGeom prst="rect">
            <a:avLst/>
          </a:prstGeom>
          <a:noFill/>
        </p:spPr>
        <p:txBody>
          <a:bodyPr wrap="square" lIns="0" tIns="0" rIns="0" bIns="0" rtlCol="0">
            <a:spAutoFit/>
          </a:bodyPr>
          <a:lstStyle/>
          <a:p>
            <a:pPr algn="just">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团队是指拥有共同目标，并且具有不同能力的一小群人有意识的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协调行为的系统，这群人就如同人的五官一样，共同协作维持一</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个人的生存，缺一不可。</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7" name="组合 96"/>
          <p:cNvGrpSpPr/>
          <p:nvPr/>
        </p:nvGrpSpPr>
        <p:grpSpPr>
          <a:xfrm rot="5400000">
            <a:off x="3788866" y="1389952"/>
            <a:ext cx="1172844" cy="902720"/>
            <a:chOff x="5027106" y="2345385"/>
            <a:chExt cx="1172844" cy="902720"/>
          </a:xfrm>
        </p:grpSpPr>
        <p:grpSp>
          <p:nvGrpSpPr>
            <p:cNvPr id="98" name="组合 97"/>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0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TextBox 33"/>
            <p:cNvSpPr>
              <a:spLocks noChangeArrowheads="1"/>
            </p:cNvSpPr>
            <p:nvPr/>
          </p:nvSpPr>
          <p:spPr bwMode="auto">
            <a:xfrm rot="16200000">
              <a:off x="5141174"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专业</a:t>
              </a:r>
            </a:p>
          </p:txBody>
        </p:sp>
      </p:grpSp>
      <p:grpSp>
        <p:nvGrpSpPr>
          <p:cNvPr id="117" name="组合 116"/>
          <p:cNvGrpSpPr/>
          <p:nvPr/>
        </p:nvGrpSpPr>
        <p:grpSpPr>
          <a:xfrm rot="5400000">
            <a:off x="4860974" y="1389952"/>
            <a:ext cx="1172844" cy="902720"/>
            <a:chOff x="5027106" y="2345385"/>
            <a:chExt cx="1172844" cy="902720"/>
          </a:xfrm>
        </p:grpSpPr>
        <p:grpSp>
          <p:nvGrpSpPr>
            <p:cNvPr id="118" name="组合 117"/>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TextBox 33"/>
            <p:cNvSpPr>
              <a:spLocks noChangeArrowheads="1"/>
            </p:cNvSpPr>
            <p:nvPr/>
          </p:nvSpPr>
          <p:spPr bwMode="auto">
            <a:xfrm rot="16200000">
              <a:off x="5141174"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3"/>
                  </a:solidFill>
                  <a:latin typeface="微软雅黑" panose="020B0503020204020204" pitchFamily="34" charset="-122"/>
                  <a:ea typeface="微软雅黑" panose="020B0503020204020204" pitchFamily="34" charset="-122"/>
                </a:rPr>
                <a:t>活力</a:t>
              </a:r>
            </a:p>
          </p:txBody>
        </p:sp>
      </p:grpSp>
      <p:grpSp>
        <p:nvGrpSpPr>
          <p:cNvPr id="122" name="组合 121"/>
          <p:cNvGrpSpPr/>
          <p:nvPr/>
        </p:nvGrpSpPr>
        <p:grpSpPr>
          <a:xfrm rot="5400000">
            <a:off x="5975649" y="1389952"/>
            <a:ext cx="1172844" cy="902720"/>
            <a:chOff x="5027106" y="2345385"/>
            <a:chExt cx="1172844" cy="902720"/>
          </a:xfrm>
        </p:grpSpPr>
        <p:grpSp>
          <p:nvGrpSpPr>
            <p:cNvPr id="123" name="组合 122"/>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4" name="TextBox 33"/>
            <p:cNvSpPr>
              <a:spLocks noChangeArrowheads="1"/>
            </p:cNvSpPr>
            <p:nvPr/>
          </p:nvSpPr>
          <p:spPr bwMode="auto">
            <a:xfrm rot="16200000">
              <a:off x="514117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5"/>
                  </a:solidFill>
                  <a:latin typeface="微软雅黑" panose="020B0503020204020204" pitchFamily="34" charset="-122"/>
                  <a:ea typeface="微软雅黑" panose="020B0503020204020204" pitchFamily="34" charset="-122"/>
                </a:rPr>
                <a:t>用心</a:t>
              </a:r>
            </a:p>
          </p:txBody>
        </p:sp>
      </p:grpSp>
      <p:grpSp>
        <p:nvGrpSpPr>
          <p:cNvPr id="127" name="组合 126"/>
          <p:cNvGrpSpPr/>
          <p:nvPr/>
        </p:nvGrpSpPr>
        <p:grpSpPr>
          <a:xfrm rot="5400000">
            <a:off x="7029226" y="1389952"/>
            <a:ext cx="1172844" cy="902720"/>
            <a:chOff x="5027106" y="2345385"/>
            <a:chExt cx="1172844" cy="902720"/>
          </a:xfrm>
        </p:grpSpPr>
        <p:grpSp>
          <p:nvGrpSpPr>
            <p:cNvPr id="128" name="组合 127"/>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3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9" name="TextBox 33"/>
            <p:cNvSpPr>
              <a:spLocks noChangeArrowheads="1"/>
            </p:cNvSpPr>
            <p:nvPr/>
          </p:nvSpPr>
          <p:spPr bwMode="auto">
            <a:xfrm rot="16200000">
              <a:off x="514117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4"/>
                  </a:solidFill>
                  <a:latin typeface="微软雅黑" panose="020B0503020204020204" pitchFamily="34" charset="-122"/>
                  <a:ea typeface="微软雅黑" panose="020B0503020204020204" pitchFamily="34" charset="-122"/>
                </a:rPr>
                <a:t>创新</a:t>
              </a:r>
            </a:p>
          </p:txBody>
        </p:sp>
      </p:gr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6" y="1347616"/>
            <a:ext cx="2527851" cy="294663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3960440" y="3147815"/>
            <a:ext cx="4572000" cy="1084912"/>
          </a:xfrm>
          <a:prstGeom prst="rect">
            <a:avLst/>
          </a:prstGeom>
        </p:spPr>
        <p:txBody>
          <a:bodyPr>
            <a:spAutoFit/>
          </a:bodyPr>
          <a:lstStyle/>
          <a:p>
            <a:pPr algn="just">
              <a:lnSpc>
                <a:spcPct val="150000"/>
              </a:lnSpc>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我们是一支专业的团队 我们是一支活力的团队</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我们是一支用心的团队</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我们是一支创新的团队</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p:tgtEl>
                                          <p:spTgt spid="97"/>
                                        </p:tgtEl>
                                        <p:attrNameLst>
                                          <p:attrName>ppt_y</p:attrName>
                                        </p:attrNameLst>
                                      </p:cBhvr>
                                      <p:tavLst>
                                        <p:tav tm="0">
                                          <p:val>
                                            <p:strVal val="#ppt_y-#ppt_h*1.125000"/>
                                          </p:val>
                                        </p:tav>
                                        <p:tav tm="100000">
                                          <p:val>
                                            <p:strVal val="#ppt_y"/>
                                          </p:val>
                                        </p:tav>
                                      </p:tavLst>
                                    </p:anim>
                                    <p:animEffect transition="in" filter="wipe(down)">
                                      <p:cBhvr>
                                        <p:cTn id="12" dur="500"/>
                                        <p:tgtEl>
                                          <p:spTgt spid="97"/>
                                        </p:tgtEl>
                                      </p:cBhvr>
                                    </p:animEffect>
                                  </p:childTnLst>
                                </p:cTn>
                              </p:par>
                              <p:par>
                                <p:cTn id="13" presetID="12" presetClass="entr" presetSubtype="1" fill="hold" nodeType="withEffect">
                                  <p:stCondLst>
                                    <p:cond delay="25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500"/>
                                        <p:tgtEl>
                                          <p:spTgt spid="117"/>
                                        </p:tgtEl>
                                        <p:attrNameLst>
                                          <p:attrName>ppt_y</p:attrName>
                                        </p:attrNameLst>
                                      </p:cBhvr>
                                      <p:tavLst>
                                        <p:tav tm="0">
                                          <p:val>
                                            <p:strVal val="#ppt_y-#ppt_h*1.125000"/>
                                          </p:val>
                                        </p:tav>
                                        <p:tav tm="100000">
                                          <p:val>
                                            <p:strVal val="#ppt_y"/>
                                          </p:val>
                                        </p:tav>
                                      </p:tavLst>
                                    </p:anim>
                                    <p:animEffect transition="in" filter="wipe(down)">
                                      <p:cBhvr>
                                        <p:cTn id="16" dur="500"/>
                                        <p:tgtEl>
                                          <p:spTgt spid="117"/>
                                        </p:tgtEl>
                                      </p:cBhvr>
                                    </p:animEffect>
                                  </p:childTnLst>
                                </p:cTn>
                              </p:par>
                              <p:par>
                                <p:cTn id="17" presetID="12" presetClass="entr" presetSubtype="1" fill="hold" nodeType="withEffect">
                                  <p:stCondLst>
                                    <p:cond delay="50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500"/>
                                        <p:tgtEl>
                                          <p:spTgt spid="122"/>
                                        </p:tgtEl>
                                        <p:attrNameLst>
                                          <p:attrName>ppt_y</p:attrName>
                                        </p:attrNameLst>
                                      </p:cBhvr>
                                      <p:tavLst>
                                        <p:tav tm="0">
                                          <p:val>
                                            <p:strVal val="#ppt_y-#ppt_h*1.125000"/>
                                          </p:val>
                                        </p:tav>
                                        <p:tav tm="100000">
                                          <p:val>
                                            <p:strVal val="#ppt_y"/>
                                          </p:val>
                                        </p:tav>
                                      </p:tavLst>
                                    </p:anim>
                                    <p:animEffect transition="in" filter="wipe(down)">
                                      <p:cBhvr>
                                        <p:cTn id="20" dur="500"/>
                                        <p:tgtEl>
                                          <p:spTgt spid="122"/>
                                        </p:tgtEl>
                                      </p:cBhvr>
                                    </p:animEffect>
                                  </p:childTnLst>
                                </p:cTn>
                              </p:par>
                              <p:par>
                                <p:cTn id="21" presetID="12" presetClass="entr" presetSubtype="1" fill="hold" nodeType="withEffect">
                                  <p:stCondLst>
                                    <p:cond delay="750"/>
                                  </p:stCondLst>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500"/>
                                        <p:tgtEl>
                                          <p:spTgt spid="127"/>
                                        </p:tgtEl>
                                        <p:attrNameLst>
                                          <p:attrName>ppt_y</p:attrName>
                                        </p:attrNameLst>
                                      </p:cBhvr>
                                      <p:tavLst>
                                        <p:tav tm="0">
                                          <p:val>
                                            <p:strVal val="#ppt_y-#ppt_h*1.125000"/>
                                          </p:val>
                                        </p:tav>
                                        <p:tav tm="100000">
                                          <p:val>
                                            <p:strVal val="#ppt_y"/>
                                          </p:val>
                                        </p:tav>
                                      </p:tavLst>
                                    </p:anim>
                                    <p:animEffect transition="in" filter="wipe(down)">
                                      <p:cBhvr>
                                        <p:cTn id="24" dur="500"/>
                                        <p:tgtEl>
                                          <p:spTgt spid="127"/>
                                        </p:tgtEl>
                                      </p:cBhvr>
                                    </p:animEffect>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1+#ppt_w/2"/>
                                          </p:val>
                                        </p:tav>
                                        <p:tav tm="100000">
                                          <p:val>
                                            <p:strVal val="#ppt_x"/>
                                          </p:val>
                                        </p:tav>
                                      </p:tavLst>
                                    </p:anim>
                                    <p:anim calcmode="lin" valueType="num">
                                      <p:cBhvr additive="base">
                                        <p:cTn id="29" dur="500" fill="hold"/>
                                        <p:tgtEl>
                                          <p:spTgt spid="95"/>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a:spLocks noChangeArrowheads="1"/>
          </p:cNvSpPr>
          <p:nvPr/>
        </p:nvSpPr>
        <p:spPr bwMode="auto">
          <a:xfrm>
            <a:off x="1176274" y="3291832"/>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solidFill>
                  <a:schemeClr val="accent2"/>
                </a:solidFill>
                <a:latin typeface="微软雅黑" panose="020B0503020204020204" pitchFamily="34" charset="-122"/>
                <a:ea typeface="微软雅黑" panose="020B0503020204020204" pitchFamily="34" charset="-122"/>
                <a:cs typeface="+mj-cs"/>
              </a:rPr>
              <a:t>代用名</a:t>
            </a:r>
            <a:endParaRPr lang="en-US" altLang="zh-CN" sz="1600" b="1" cap="all" dirty="0">
              <a:solidFill>
                <a:schemeClr val="accent2"/>
              </a:solidFill>
              <a:latin typeface="微软雅黑" panose="020B0503020204020204" pitchFamily="34" charset="-122"/>
              <a:ea typeface="微软雅黑" panose="020B0503020204020204" pitchFamily="34" charset="-122"/>
              <a:cs typeface="+mj-cs"/>
            </a:endParaRPr>
          </a:p>
        </p:txBody>
      </p:sp>
      <p:sp>
        <p:nvSpPr>
          <p:cNvPr id="31" name="矩形 30"/>
          <p:cNvSpPr>
            <a:spLocks noChangeArrowheads="1"/>
          </p:cNvSpPr>
          <p:nvPr/>
        </p:nvSpPr>
        <p:spPr bwMode="auto">
          <a:xfrm>
            <a:off x="3121758" y="3291832"/>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600" b="1" cap="all" dirty="0">
                <a:solidFill>
                  <a:schemeClr val="accent2"/>
                </a:solidFill>
                <a:latin typeface="微软雅黑" panose="020B0503020204020204" pitchFamily="34" charset="-122"/>
                <a:ea typeface="微软雅黑" panose="020B0503020204020204" pitchFamily="34" charset="-122"/>
              </a:rPr>
              <a:t>代用名</a:t>
            </a:r>
            <a:endParaRPr lang="en-US" altLang="zh-CN" sz="1600" b="1" cap="all" dirty="0">
              <a:solidFill>
                <a:schemeClr val="accent2"/>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5060400" y="3291832"/>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600" b="1" cap="all" dirty="0">
                <a:solidFill>
                  <a:schemeClr val="accent2"/>
                </a:solidFill>
                <a:latin typeface="微软雅黑" panose="020B0503020204020204" pitchFamily="34" charset="-122"/>
                <a:ea typeface="微软雅黑" panose="020B0503020204020204" pitchFamily="34" charset="-122"/>
              </a:rPr>
              <a:t>代用名</a:t>
            </a:r>
            <a:endParaRPr lang="en-US" altLang="zh-CN" sz="1600" b="1" cap="all" dirty="0">
              <a:solidFill>
                <a:schemeClr val="accent2"/>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7002462" y="3291832"/>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600" b="1" cap="all" dirty="0">
                <a:solidFill>
                  <a:schemeClr val="accent2"/>
                </a:solidFill>
                <a:latin typeface="微软雅黑" panose="020B0503020204020204" pitchFamily="34" charset="-122"/>
                <a:ea typeface="微软雅黑" panose="020B0503020204020204" pitchFamily="34" charset="-122"/>
              </a:rPr>
              <a:t>代用名</a:t>
            </a:r>
            <a:endParaRPr lang="en-US" altLang="zh-CN" sz="1600" b="1" cap="all" dirty="0">
              <a:solidFill>
                <a:schemeClr val="accent2"/>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968608" y="3674989"/>
            <a:ext cx="1356392" cy="432536"/>
            <a:chOff x="814328" y="3219334"/>
            <a:chExt cx="1356392" cy="432536"/>
          </a:xfrm>
        </p:grpSpPr>
        <p:grpSp>
          <p:nvGrpSpPr>
            <p:cNvPr id="40" name="组合 39"/>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3" name="圆角矩形 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4" name="TextBox 43"/>
            <p:cNvSpPr txBox="1"/>
            <p:nvPr/>
          </p:nvSpPr>
          <p:spPr>
            <a:xfrm>
              <a:off x="1105352"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职务名称</a:t>
              </a:r>
            </a:p>
          </p:txBody>
        </p:sp>
      </p:grpSp>
      <p:grpSp>
        <p:nvGrpSpPr>
          <p:cNvPr id="51" name="组合 50"/>
          <p:cNvGrpSpPr/>
          <p:nvPr/>
        </p:nvGrpSpPr>
        <p:grpSpPr>
          <a:xfrm>
            <a:off x="2923544" y="3670519"/>
            <a:ext cx="1356392" cy="432536"/>
            <a:chOff x="814328" y="3219334"/>
            <a:chExt cx="1356392" cy="432536"/>
          </a:xfrm>
        </p:grpSpPr>
        <p:grpSp>
          <p:nvGrpSpPr>
            <p:cNvPr id="54" name="组合 5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圆角矩形 5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53" name="TextBox 52"/>
            <p:cNvSpPr txBox="1"/>
            <p:nvPr/>
          </p:nvSpPr>
          <p:spPr>
            <a:xfrm>
              <a:off x="1094632"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职务名称</a:t>
              </a:r>
            </a:p>
          </p:txBody>
        </p:sp>
      </p:grpSp>
      <p:grpSp>
        <p:nvGrpSpPr>
          <p:cNvPr id="58" name="组合 57"/>
          <p:cNvGrpSpPr/>
          <p:nvPr/>
        </p:nvGrpSpPr>
        <p:grpSpPr>
          <a:xfrm>
            <a:off x="4904070" y="3670519"/>
            <a:ext cx="1356392" cy="432536"/>
            <a:chOff x="814328" y="3219334"/>
            <a:chExt cx="1356392" cy="432536"/>
          </a:xfrm>
        </p:grpSpPr>
        <p:grpSp>
          <p:nvGrpSpPr>
            <p:cNvPr id="61" name="组合 60"/>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0" name="TextBox 59"/>
            <p:cNvSpPr txBox="1"/>
            <p:nvPr/>
          </p:nvSpPr>
          <p:spPr>
            <a:xfrm>
              <a:off x="1134580"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职务名称</a:t>
              </a:r>
            </a:p>
          </p:txBody>
        </p:sp>
      </p:grpSp>
      <p:grpSp>
        <p:nvGrpSpPr>
          <p:cNvPr id="65" name="组合 64"/>
          <p:cNvGrpSpPr/>
          <p:nvPr/>
        </p:nvGrpSpPr>
        <p:grpSpPr>
          <a:xfrm>
            <a:off x="6846132" y="3656926"/>
            <a:ext cx="1356392" cy="432536"/>
            <a:chOff x="814328" y="3219334"/>
            <a:chExt cx="1356392" cy="432536"/>
          </a:xfrm>
        </p:grpSpPr>
        <p:grpSp>
          <p:nvGrpSpPr>
            <p:cNvPr id="68" name="组合 6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1" name="圆角矩形 7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7" name="TextBox 66"/>
            <p:cNvSpPr txBox="1"/>
            <p:nvPr/>
          </p:nvSpPr>
          <p:spPr>
            <a:xfrm>
              <a:off x="1132484"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职务名称</a:t>
              </a:r>
            </a:p>
          </p:txBody>
        </p:sp>
      </p:grpSp>
      <p:pic>
        <p:nvPicPr>
          <p:cNvPr id="77" name="图片占位符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48" y="1347614"/>
            <a:ext cx="1645920" cy="164592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8" name="图片占位符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5485" y="1347614"/>
            <a:ext cx="1645920" cy="164592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9" name="图片占位符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280" y="1347614"/>
            <a:ext cx="1645920" cy="164592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0" name="图片占位符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0496" y="1347614"/>
            <a:ext cx="1645920" cy="164592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81" name="TextBox 8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项目成员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2" name="Image 12" descr="Divider Right.png"/>
          <p:cNvPicPr>
            <a:picLocks noChangeAspect="1"/>
          </p:cNvPicPr>
          <p:nvPr/>
        </p:nvPicPr>
        <p:blipFill>
          <a:blip r:embed="rId7"/>
          <a:stretch>
            <a:fillRect/>
          </a:stretch>
        </p:blipFill>
        <p:spPr>
          <a:xfrm flipH="1">
            <a:off x="2267744" y="457546"/>
            <a:ext cx="1523362" cy="52721"/>
          </a:xfrm>
          <a:prstGeom prst="rect">
            <a:avLst/>
          </a:prstGeom>
        </p:spPr>
      </p:pic>
      <p:sp>
        <p:nvSpPr>
          <p:cNvPr id="8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84" name="Image 12" descr="Divider Right.png"/>
          <p:cNvPicPr>
            <a:picLocks noChangeAspect="1"/>
          </p:cNvPicPr>
          <p:nvPr/>
        </p:nvPicPr>
        <p:blipFill>
          <a:blip r:embed="rId7"/>
          <a:stretch>
            <a:fillRect/>
          </a:stretch>
        </p:blipFill>
        <p:spPr>
          <a:xfrm rot="10800000" flipH="1">
            <a:off x="5292080" y="457546"/>
            <a:ext cx="1523362" cy="52721"/>
          </a:xfrm>
          <a:prstGeom prst="rect">
            <a:avLst/>
          </a:prstGeom>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anim calcmode="lin" valueType="num">
                                      <p:cBhvr>
                                        <p:cTn id="8" dur="500" fill="hold"/>
                                        <p:tgtEl>
                                          <p:spTgt spid="77"/>
                                        </p:tgtEl>
                                        <p:attrNameLst>
                                          <p:attrName>ppt_x</p:attrName>
                                        </p:attrNameLst>
                                      </p:cBhvr>
                                      <p:tavLst>
                                        <p:tav tm="0">
                                          <p:val>
                                            <p:strVal val="#ppt_x"/>
                                          </p:val>
                                        </p:tav>
                                        <p:tav tm="100000">
                                          <p:val>
                                            <p:strVal val="#ppt_x"/>
                                          </p:val>
                                        </p:tav>
                                      </p:tavLst>
                                    </p:anim>
                                    <p:anim calcmode="lin" valueType="num">
                                      <p:cBhvr>
                                        <p:cTn id="9" dur="5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anim calcmode="lin" valueType="num">
                                      <p:cBhvr>
                                        <p:cTn id="13" dur="500" fill="hold"/>
                                        <p:tgtEl>
                                          <p:spTgt spid="78"/>
                                        </p:tgtEl>
                                        <p:attrNameLst>
                                          <p:attrName>ppt_x</p:attrName>
                                        </p:attrNameLst>
                                      </p:cBhvr>
                                      <p:tavLst>
                                        <p:tav tm="0">
                                          <p:val>
                                            <p:strVal val="#ppt_x"/>
                                          </p:val>
                                        </p:tav>
                                        <p:tav tm="100000">
                                          <p:val>
                                            <p:strVal val="#ppt_x"/>
                                          </p:val>
                                        </p:tav>
                                      </p:tavLst>
                                    </p:anim>
                                    <p:anim calcmode="lin" valueType="num">
                                      <p:cBhvr>
                                        <p:cTn id="14" dur="500" fill="hold"/>
                                        <p:tgtEl>
                                          <p:spTgt spid="7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anim calcmode="lin" valueType="num">
                                      <p:cBhvr>
                                        <p:cTn id="18" dur="500" fill="hold"/>
                                        <p:tgtEl>
                                          <p:spTgt spid="79"/>
                                        </p:tgtEl>
                                        <p:attrNameLst>
                                          <p:attrName>ppt_x</p:attrName>
                                        </p:attrNameLst>
                                      </p:cBhvr>
                                      <p:tavLst>
                                        <p:tav tm="0">
                                          <p:val>
                                            <p:strVal val="#ppt_x"/>
                                          </p:val>
                                        </p:tav>
                                        <p:tav tm="100000">
                                          <p:val>
                                            <p:strVal val="#ppt_x"/>
                                          </p:val>
                                        </p:tav>
                                      </p:tavLst>
                                    </p:anim>
                                    <p:anim calcmode="lin" valueType="num">
                                      <p:cBhvr>
                                        <p:cTn id="19" dur="5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anim calcmode="lin" valueType="num">
                                      <p:cBhvr>
                                        <p:cTn id="23" dur="500" fill="hold"/>
                                        <p:tgtEl>
                                          <p:spTgt spid="80"/>
                                        </p:tgtEl>
                                        <p:attrNameLst>
                                          <p:attrName>ppt_x</p:attrName>
                                        </p:attrNameLst>
                                      </p:cBhvr>
                                      <p:tavLst>
                                        <p:tav tm="0">
                                          <p:val>
                                            <p:strVal val="#ppt_x"/>
                                          </p:val>
                                        </p:tav>
                                        <p:tav tm="100000">
                                          <p:val>
                                            <p:strVal val="#ppt_x"/>
                                          </p:val>
                                        </p:tav>
                                      </p:tavLst>
                                    </p:anim>
                                    <p:anim calcmode="lin" valueType="num">
                                      <p:cBhvr>
                                        <p:cTn id="24" dur="500" fill="hold"/>
                                        <p:tgtEl>
                                          <p:spTgt spid="80"/>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p:tgtEl>
                                          <p:spTgt spid="30"/>
                                        </p:tgtEl>
                                        <p:attrNameLst>
                                          <p:attrName>ppt_y</p:attrName>
                                        </p:attrNameLst>
                                      </p:cBhvr>
                                      <p:tavLst>
                                        <p:tav tm="0">
                                          <p:val>
                                            <p:strVal val="#ppt_y+#ppt_h*1.125000"/>
                                          </p:val>
                                        </p:tav>
                                        <p:tav tm="100000">
                                          <p:val>
                                            <p:strVal val="#ppt_y"/>
                                          </p:val>
                                        </p:tav>
                                      </p:tavLst>
                                    </p:anim>
                                    <p:animEffect transition="in" filter="wipe(up)">
                                      <p:cBhvr>
                                        <p:cTn id="29" dur="500"/>
                                        <p:tgtEl>
                                          <p:spTgt spid="30"/>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ppt_y</p:attrName>
                                        </p:attrNameLst>
                                      </p:cBhvr>
                                      <p:tavLst>
                                        <p:tav tm="0">
                                          <p:val>
                                            <p:strVal val="#ppt_y+#ppt_h*1.125000"/>
                                          </p:val>
                                        </p:tav>
                                        <p:tav tm="100000">
                                          <p:val>
                                            <p:strVal val="#ppt_y"/>
                                          </p:val>
                                        </p:tav>
                                      </p:tavLst>
                                    </p:anim>
                                    <p:animEffect transition="in" filter="wipe(up)">
                                      <p:cBhvr>
                                        <p:cTn id="33" dur="500"/>
                                        <p:tgtEl>
                                          <p:spTgt spid="31"/>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ppt_y</p:attrName>
                                        </p:attrNameLst>
                                      </p:cBhvr>
                                      <p:tavLst>
                                        <p:tav tm="0">
                                          <p:val>
                                            <p:strVal val="#ppt_y+#ppt_h*1.125000"/>
                                          </p:val>
                                        </p:tav>
                                        <p:tav tm="100000">
                                          <p:val>
                                            <p:strVal val="#ppt_y"/>
                                          </p:val>
                                        </p:tav>
                                      </p:tavLst>
                                    </p:anim>
                                    <p:animEffect transition="in" filter="wipe(up)">
                                      <p:cBhvr>
                                        <p:cTn id="41" dur="500"/>
                                        <p:tgtEl>
                                          <p:spTgt spid="33"/>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53" presetClass="entr" presetSubtype="16" fill="hold" nodeType="withEffect">
                                  <p:stCondLst>
                                    <p:cond delay="20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par>
                                <p:cTn id="53" presetID="53" presetClass="entr" presetSubtype="16" fill="hold" nodeType="withEffect">
                                  <p:stCondLst>
                                    <p:cond delay="40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par>
                                <p:cTn id="58" presetID="53" presetClass="entr" presetSubtype="16" fill="hold" nodeType="withEffect">
                                  <p:stCondLst>
                                    <p:cond delay="60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项目成员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5"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3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7"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cxnSp>
        <p:nvCxnSpPr>
          <p:cNvPr id="38" name="Straight Connector 2"/>
          <p:cNvCxnSpPr/>
          <p:nvPr/>
        </p:nvCxnSpPr>
        <p:spPr>
          <a:xfrm>
            <a:off x="5428827" y="1695592"/>
            <a:ext cx="0" cy="2042096"/>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735331" y="1491630"/>
            <a:ext cx="1850001" cy="477054"/>
          </a:xfrm>
          <a:prstGeom prst="rect">
            <a:avLst/>
          </a:prstGeom>
          <a:noFill/>
        </p:spPr>
        <p:txBody>
          <a:bodyPr wrap="square" lIns="0" rIns="0" bIns="0"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cs typeface="Helvetica Neue"/>
              </a:rPr>
              <a:t>代用名</a:t>
            </a:r>
            <a:endParaRPr lang="en-US" sz="2800" dirty="0">
              <a:solidFill>
                <a:schemeClr val="accent2"/>
              </a:solidFill>
              <a:latin typeface="微软雅黑" panose="020B0503020204020204" pitchFamily="34" charset="-122"/>
              <a:ea typeface="微软雅黑" panose="020B0503020204020204" pitchFamily="34" charset="-122"/>
              <a:cs typeface="Helvetica Neue"/>
            </a:endParaRPr>
          </a:p>
        </p:txBody>
      </p:sp>
      <p:sp>
        <p:nvSpPr>
          <p:cNvPr id="40" name="TextBox 39"/>
          <p:cNvSpPr txBox="1"/>
          <p:nvPr/>
        </p:nvSpPr>
        <p:spPr>
          <a:xfrm>
            <a:off x="5735333" y="2168011"/>
            <a:ext cx="2777789" cy="1706621"/>
          </a:xfrm>
          <a:prstGeom prst="rect">
            <a:avLst/>
          </a:prstGeom>
          <a:noFill/>
        </p:spPr>
        <p:txBody>
          <a:bodyPr wrap="square" lIns="0" rIns="0" bIns="0" rtlCol="0">
            <a:spAutoFit/>
          </a:bodyPr>
          <a:lstStyle/>
          <a:p>
            <a:pPr>
              <a:lnSpc>
                <a:spcPct val="130000"/>
              </a:lnSpc>
            </a:pPr>
            <a:r>
              <a:rPr lang="zh-CN" altLang="en-US" sz="1000" b="1" dirty="0">
                <a:solidFill>
                  <a:schemeClr val="accent2"/>
                </a:solidFill>
                <a:latin typeface="微软雅黑" panose="020B0503020204020204" pitchFamily="34" charset="-122"/>
                <a:ea typeface="微软雅黑" panose="020B0503020204020204" pitchFamily="34" charset="-122"/>
              </a:rPr>
              <a:t>个人简介：</a:t>
            </a:r>
            <a:endParaRPr lang="en-US" altLang="zh-CN" sz="1000" b="1"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accent2"/>
                </a:solidFill>
                <a:latin typeface="微软雅黑" panose="020B0503020204020204" pitchFamily="34" charset="-122"/>
                <a:ea typeface="微软雅黑" panose="020B0503020204020204" pitchFamily="34" charset="-122"/>
              </a:rPr>
              <a:t>获得荣誉</a:t>
            </a:r>
            <a:r>
              <a:rPr lang="en-US" altLang="zh-CN" sz="1000" b="1" dirty="0">
                <a:solidFill>
                  <a:schemeClr val="accent2"/>
                </a:solidFill>
                <a:latin typeface="微软雅黑" panose="020B0503020204020204" pitchFamily="34" charset="-122"/>
                <a:ea typeface="微软雅黑" panose="020B0503020204020204" pitchFamily="34" charset="-122"/>
              </a:rPr>
              <a:t>:</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735331" y="1924258"/>
            <a:ext cx="2468879" cy="215444"/>
          </a:xfrm>
          <a:prstGeom prst="rect">
            <a:avLst/>
          </a:prstGeom>
          <a:noFill/>
        </p:spPr>
        <p:txBody>
          <a:bodyPr wrap="square" lIns="0" rIns="0" bIns="0"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所属部门</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rPr>
              <a:t> &amp; </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公司职位</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endParaRPr>
          </a:p>
        </p:txBody>
      </p:sp>
      <p:sp>
        <p:nvSpPr>
          <p:cNvPr id="52" name="Rectangle 6"/>
          <p:cNvSpPr/>
          <p:nvPr/>
        </p:nvSpPr>
        <p:spPr>
          <a:xfrm>
            <a:off x="3056019" y="2122819"/>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3" name="Rectangle 7"/>
          <p:cNvSpPr/>
          <p:nvPr/>
        </p:nvSpPr>
        <p:spPr>
          <a:xfrm>
            <a:off x="3056019" y="260395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4" name="Rectangle 8"/>
          <p:cNvSpPr/>
          <p:nvPr/>
        </p:nvSpPr>
        <p:spPr>
          <a:xfrm>
            <a:off x="3056019" y="310143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5" name="Rectangle 9"/>
          <p:cNvSpPr/>
          <p:nvPr/>
        </p:nvSpPr>
        <p:spPr>
          <a:xfrm>
            <a:off x="3056019" y="3591280"/>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6" name="Rectangle 10"/>
          <p:cNvSpPr/>
          <p:nvPr/>
        </p:nvSpPr>
        <p:spPr>
          <a:xfrm>
            <a:off x="3056019" y="2120452"/>
            <a:ext cx="1642000" cy="1464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7" name="Rectangle 11"/>
          <p:cNvSpPr/>
          <p:nvPr/>
        </p:nvSpPr>
        <p:spPr>
          <a:xfrm>
            <a:off x="3056027" y="2603951"/>
            <a:ext cx="1255959" cy="1464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8" name="Rectangle 12"/>
          <p:cNvSpPr/>
          <p:nvPr/>
        </p:nvSpPr>
        <p:spPr>
          <a:xfrm>
            <a:off x="3056019" y="3101431"/>
            <a:ext cx="1949714" cy="1464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9" name="Rectangle 13"/>
          <p:cNvSpPr/>
          <p:nvPr/>
        </p:nvSpPr>
        <p:spPr>
          <a:xfrm>
            <a:off x="3056023" y="3591280"/>
            <a:ext cx="2090797" cy="14640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60" name="TextBox 59"/>
          <p:cNvSpPr txBox="1"/>
          <p:nvPr/>
        </p:nvSpPr>
        <p:spPr>
          <a:xfrm>
            <a:off x="3056027" y="1568012"/>
            <a:ext cx="881259" cy="292388"/>
          </a:xfrm>
          <a:prstGeom prst="rect">
            <a:avLst/>
          </a:prstGeom>
          <a:noFill/>
        </p:spPr>
        <p:txBody>
          <a:bodyPr wrap="square" lIns="0" rIns="0" bIns="0"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cs typeface="Helvetica Neue"/>
              </a:rPr>
              <a:t>个人能力</a:t>
            </a:r>
            <a:endParaRPr lang="en-US" sz="1600" dirty="0">
              <a:solidFill>
                <a:schemeClr val="accent2"/>
              </a:solidFill>
              <a:latin typeface="微软雅黑" panose="020B0503020204020204" pitchFamily="34" charset="-122"/>
              <a:ea typeface="微软雅黑" panose="020B0503020204020204" pitchFamily="34" charset="-122"/>
              <a:cs typeface="Helvetica Neue"/>
            </a:endParaRPr>
          </a:p>
        </p:txBody>
      </p:sp>
      <p:sp>
        <p:nvSpPr>
          <p:cNvPr id="61" name="TextBox 60"/>
          <p:cNvSpPr txBox="1"/>
          <p:nvPr/>
        </p:nvSpPr>
        <p:spPr>
          <a:xfrm>
            <a:off x="3056027" y="1894681"/>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执行力</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2" name="TextBox 61"/>
          <p:cNvSpPr txBox="1"/>
          <p:nvPr/>
        </p:nvSpPr>
        <p:spPr>
          <a:xfrm>
            <a:off x="3056027" y="2388508"/>
            <a:ext cx="975925"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团队协作</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3" name="TextBox 62"/>
          <p:cNvSpPr txBox="1"/>
          <p:nvPr/>
        </p:nvSpPr>
        <p:spPr>
          <a:xfrm>
            <a:off x="3056027" y="2885525"/>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个人形象</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4" name="TextBox 63"/>
          <p:cNvSpPr txBox="1"/>
          <p:nvPr/>
        </p:nvSpPr>
        <p:spPr>
          <a:xfrm>
            <a:off x="3056027" y="3375836"/>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产品推广</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grpSp>
        <p:nvGrpSpPr>
          <p:cNvPr id="65" name="Group 19"/>
          <p:cNvGrpSpPr/>
          <p:nvPr/>
        </p:nvGrpSpPr>
        <p:grpSpPr>
          <a:xfrm>
            <a:off x="4561174" y="1837814"/>
            <a:ext cx="273690" cy="211944"/>
            <a:chOff x="3541647" y="181442"/>
            <a:chExt cx="1055694" cy="817522"/>
          </a:xfrm>
          <a:solidFill>
            <a:schemeClr val="accent2"/>
          </a:solidFill>
        </p:grpSpPr>
        <p:sp>
          <p:nvSpPr>
            <p:cNvPr id="66"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67"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68" name="TextBox 67"/>
          <p:cNvSpPr txBox="1"/>
          <p:nvPr/>
        </p:nvSpPr>
        <p:spPr>
          <a:xfrm>
            <a:off x="4546972" y="1829186"/>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80%</a:t>
            </a:r>
          </a:p>
        </p:txBody>
      </p:sp>
      <p:grpSp>
        <p:nvGrpSpPr>
          <p:cNvPr id="69" name="Group 23"/>
          <p:cNvGrpSpPr/>
          <p:nvPr/>
        </p:nvGrpSpPr>
        <p:grpSpPr>
          <a:xfrm>
            <a:off x="4176942" y="2345528"/>
            <a:ext cx="273690" cy="211944"/>
            <a:chOff x="3541647" y="181442"/>
            <a:chExt cx="1055694" cy="817522"/>
          </a:xfrm>
          <a:solidFill>
            <a:schemeClr val="accent3"/>
          </a:solidFill>
        </p:grpSpPr>
        <p:sp>
          <p:nvSpPr>
            <p:cNvPr id="70"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1"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72" name="TextBox 71"/>
          <p:cNvSpPr txBox="1"/>
          <p:nvPr/>
        </p:nvSpPr>
        <p:spPr>
          <a:xfrm>
            <a:off x="4162740" y="2336900"/>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59%</a:t>
            </a:r>
          </a:p>
        </p:txBody>
      </p:sp>
      <p:grpSp>
        <p:nvGrpSpPr>
          <p:cNvPr id="73" name="Group 27"/>
          <p:cNvGrpSpPr/>
          <p:nvPr/>
        </p:nvGrpSpPr>
        <p:grpSpPr>
          <a:xfrm>
            <a:off x="4859650" y="2853528"/>
            <a:ext cx="273690" cy="211944"/>
            <a:chOff x="3541647" y="181442"/>
            <a:chExt cx="1055694" cy="817522"/>
          </a:xfrm>
          <a:solidFill>
            <a:schemeClr val="accent4"/>
          </a:solidFill>
        </p:grpSpPr>
        <p:sp>
          <p:nvSpPr>
            <p:cNvPr id="74"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5"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76" name="TextBox 75"/>
          <p:cNvSpPr txBox="1"/>
          <p:nvPr/>
        </p:nvSpPr>
        <p:spPr>
          <a:xfrm>
            <a:off x="4845448" y="2844899"/>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95%</a:t>
            </a:r>
          </a:p>
        </p:txBody>
      </p:sp>
      <p:grpSp>
        <p:nvGrpSpPr>
          <p:cNvPr id="77" name="Group 31"/>
          <p:cNvGrpSpPr/>
          <p:nvPr/>
        </p:nvGrpSpPr>
        <p:grpSpPr>
          <a:xfrm>
            <a:off x="4996464" y="3341046"/>
            <a:ext cx="273690" cy="211944"/>
            <a:chOff x="3541647" y="181442"/>
            <a:chExt cx="1055694" cy="817522"/>
          </a:xfrm>
          <a:solidFill>
            <a:schemeClr val="accent5"/>
          </a:solidFill>
        </p:grpSpPr>
        <p:sp>
          <p:nvSpPr>
            <p:cNvPr id="78"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9"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80" name="TextBox 79"/>
          <p:cNvSpPr txBox="1"/>
          <p:nvPr/>
        </p:nvSpPr>
        <p:spPr>
          <a:xfrm>
            <a:off x="4982262" y="3332417"/>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100%</a:t>
            </a:r>
          </a:p>
        </p:txBody>
      </p:sp>
      <p:cxnSp>
        <p:nvCxnSpPr>
          <p:cNvPr id="81" name="Straight Connector 38"/>
          <p:cNvCxnSpPr/>
          <p:nvPr/>
        </p:nvCxnSpPr>
        <p:spPr>
          <a:xfrm>
            <a:off x="2787342" y="1621363"/>
            <a:ext cx="0" cy="211630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83" name="组合 82"/>
          <p:cNvGrpSpPr/>
          <p:nvPr/>
        </p:nvGrpSpPr>
        <p:grpSpPr>
          <a:xfrm>
            <a:off x="1144752" y="3435848"/>
            <a:ext cx="1050984" cy="250815"/>
            <a:chOff x="1488391" y="4145096"/>
            <a:chExt cx="947221" cy="226052"/>
          </a:xfrm>
        </p:grpSpPr>
        <p:sp>
          <p:nvSpPr>
            <p:cNvPr id="84" name="Freeform 5"/>
            <p:cNvSpPr>
              <a:spLocks noEditPoints="1"/>
            </p:cNvSpPr>
            <p:nvPr/>
          </p:nvSpPr>
          <p:spPr bwMode="auto">
            <a:xfrm>
              <a:off x="1969710" y="4148165"/>
              <a:ext cx="223301" cy="222983"/>
            </a:xfrm>
            <a:custGeom>
              <a:avLst/>
              <a:gdLst>
                <a:gd name="T0" fmla="*/ 176 w 207"/>
                <a:gd name="T1" fmla="*/ 206 h 206"/>
                <a:gd name="T2" fmla="*/ 170 w 207"/>
                <a:gd name="T3" fmla="*/ 134 h 206"/>
                <a:gd name="T4" fmla="*/ 168 w 207"/>
                <a:gd name="T5" fmla="*/ 141 h 206"/>
                <a:gd name="T6" fmla="*/ 165 w 207"/>
                <a:gd name="T7" fmla="*/ 141 h 206"/>
                <a:gd name="T8" fmla="*/ 163 w 207"/>
                <a:gd name="T9" fmla="*/ 141 h 206"/>
                <a:gd name="T10" fmla="*/ 158 w 207"/>
                <a:gd name="T11" fmla="*/ 134 h 206"/>
                <a:gd name="T12" fmla="*/ 155 w 207"/>
                <a:gd name="T13" fmla="*/ 139 h 206"/>
                <a:gd name="T14" fmla="*/ 148 w 207"/>
                <a:gd name="T15" fmla="*/ 149 h 206"/>
                <a:gd name="T16" fmla="*/ 154 w 207"/>
                <a:gd name="T17" fmla="*/ 155 h 206"/>
                <a:gd name="T18" fmla="*/ 159 w 207"/>
                <a:gd name="T19" fmla="*/ 160 h 206"/>
                <a:gd name="T20" fmla="*/ 159 w 207"/>
                <a:gd name="T21" fmla="*/ 164 h 206"/>
                <a:gd name="T22" fmla="*/ 156 w 207"/>
                <a:gd name="T23" fmla="*/ 168 h 206"/>
                <a:gd name="T24" fmla="*/ 148 w 207"/>
                <a:gd name="T25" fmla="*/ 171 h 206"/>
                <a:gd name="T26" fmla="*/ 135 w 207"/>
                <a:gd name="T27" fmla="*/ 174 h 206"/>
                <a:gd name="T28" fmla="*/ 120 w 207"/>
                <a:gd name="T29" fmla="*/ 171 h 206"/>
                <a:gd name="T30" fmla="*/ 109 w 207"/>
                <a:gd name="T31" fmla="*/ 168 h 206"/>
                <a:gd name="T32" fmla="*/ 101 w 207"/>
                <a:gd name="T33" fmla="*/ 168 h 206"/>
                <a:gd name="T34" fmla="*/ 90 w 207"/>
                <a:gd name="T35" fmla="*/ 173 h 206"/>
                <a:gd name="T36" fmla="*/ 80 w 207"/>
                <a:gd name="T37" fmla="*/ 174 h 206"/>
                <a:gd name="T38" fmla="*/ 63 w 207"/>
                <a:gd name="T39" fmla="*/ 173 h 206"/>
                <a:gd name="T40" fmla="*/ 53 w 207"/>
                <a:gd name="T41" fmla="*/ 169 h 206"/>
                <a:gd name="T42" fmla="*/ 50 w 207"/>
                <a:gd name="T43" fmla="*/ 166 h 206"/>
                <a:gd name="T44" fmla="*/ 49 w 207"/>
                <a:gd name="T45" fmla="*/ 161 h 206"/>
                <a:gd name="T46" fmla="*/ 51 w 207"/>
                <a:gd name="T47" fmla="*/ 157 h 206"/>
                <a:gd name="T48" fmla="*/ 54 w 207"/>
                <a:gd name="T49" fmla="*/ 154 h 206"/>
                <a:gd name="T50" fmla="*/ 61 w 207"/>
                <a:gd name="T51" fmla="*/ 152 h 206"/>
                <a:gd name="T52" fmla="*/ 59 w 207"/>
                <a:gd name="T53" fmla="*/ 150 h 206"/>
                <a:gd name="T54" fmla="*/ 52 w 207"/>
                <a:gd name="T55" fmla="*/ 142 h 206"/>
                <a:gd name="T56" fmla="*/ 48 w 207"/>
                <a:gd name="T57" fmla="*/ 133 h 206"/>
                <a:gd name="T58" fmla="*/ 46 w 207"/>
                <a:gd name="T59" fmla="*/ 131 h 206"/>
                <a:gd name="T60" fmla="*/ 44 w 207"/>
                <a:gd name="T61" fmla="*/ 135 h 206"/>
                <a:gd name="T62" fmla="*/ 38 w 207"/>
                <a:gd name="T63" fmla="*/ 141 h 206"/>
                <a:gd name="T64" fmla="*/ 35 w 207"/>
                <a:gd name="T65" fmla="*/ 141 h 206"/>
                <a:gd name="T66" fmla="*/ 33 w 207"/>
                <a:gd name="T67" fmla="*/ 135 h 206"/>
                <a:gd name="T68" fmla="*/ 33 w 207"/>
                <a:gd name="T69" fmla="*/ 123 h 206"/>
                <a:gd name="T70" fmla="*/ 38 w 207"/>
                <a:gd name="T71" fmla="*/ 112 h 206"/>
                <a:gd name="T72" fmla="*/ 45 w 207"/>
                <a:gd name="T73" fmla="*/ 102 h 206"/>
                <a:gd name="T74" fmla="*/ 52 w 207"/>
                <a:gd name="T75" fmla="*/ 96 h 206"/>
                <a:gd name="T76" fmla="*/ 51 w 207"/>
                <a:gd name="T77" fmla="*/ 90 h 206"/>
                <a:gd name="T78" fmla="*/ 55 w 207"/>
                <a:gd name="T79" fmla="*/ 83 h 206"/>
                <a:gd name="T80" fmla="*/ 55 w 207"/>
                <a:gd name="T81" fmla="*/ 77 h 206"/>
                <a:gd name="T82" fmla="*/ 58 w 207"/>
                <a:gd name="T83" fmla="*/ 66 h 206"/>
                <a:gd name="T84" fmla="*/ 63 w 207"/>
                <a:gd name="T85" fmla="*/ 56 h 206"/>
                <a:gd name="T86" fmla="*/ 69 w 207"/>
                <a:gd name="T87" fmla="*/ 47 h 206"/>
                <a:gd name="T88" fmla="*/ 80 w 207"/>
                <a:gd name="T89" fmla="*/ 38 h 206"/>
                <a:gd name="T90" fmla="*/ 92 w 207"/>
                <a:gd name="T91" fmla="*/ 34 h 206"/>
                <a:gd name="T92" fmla="*/ 107 w 207"/>
                <a:gd name="T93" fmla="*/ 32 h 206"/>
                <a:gd name="T94" fmla="*/ 122 w 207"/>
                <a:gd name="T95" fmla="*/ 34 h 206"/>
                <a:gd name="T96" fmla="*/ 136 w 207"/>
                <a:gd name="T97" fmla="*/ 41 h 206"/>
                <a:gd name="T98" fmla="*/ 144 w 207"/>
                <a:gd name="T99" fmla="*/ 48 h 206"/>
                <a:gd name="T100" fmla="*/ 150 w 207"/>
                <a:gd name="T101" fmla="*/ 59 h 206"/>
                <a:gd name="T102" fmla="*/ 153 w 207"/>
                <a:gd name="T103" fmla="*/ 69 h 206"/>
                <a:gd name="T104" fmla="*/ 156 w 207"/>
                <a:gd name="T105" fmla="*/ 80 h 206"/>
                <a:gd name="T106" fmla="*/ 159 w 207"/>
                <a:gd name="T107" fmla="*/ 88 h 206"/>
                <a:gd name="T108" fmla="*/ 158 w 207"/>
                <a:gd name="T109" fmla="*/ 94 h 206"/>
                <a:gd name="T110" fmla="*/ 162 w 207"/>
                <a:gd name="T111" fmla="*/ 102 h 206"/>
                <a:gd name="T112" fmla="*/ 168 w 207"/>
                <a:gd name="T113" fmla="*/ 114 h 206"/>
                <a:gd name="T114" fmla="*/ 170 w 207"/>
                <a:gd name="T115"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85" name="组合 84"/>
            <p:cNvGrpSpPr/>
            <p:nvPr/>
          </p:nvGrpSpPr>
          <p:grpSpPr>
            <a:xfrm>
              <a:off x="2212311" y="4145096"/>
              <a:ext cx="223301" cy="222983"/>
              <a:chOff x="8782050" y="1495425"/>
              <a:chExt cx="1116013" cy="1114425"/>
            </a:xfrm>
            <a:solidFill>
              <a:schemeClr val="accent3"/>
            </a:solidFill>
          </p:grpSpPr>
          <p:sp>
            <p:nvSpPr>
              <p:cNvPr id="92" name="Oval 11"/>
              <p:cNvSpPr>
                <a:spLocks noChangeArrowheads="1"/>
              </p:cNvSpPr>
              <p:nvPr/>
            </p:nvSpPr>
            <p:spPr bwMode="auto">
              <a:xfrm>
                <a:off x="9047163"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3" name="Freeform 12"/>
              <p:cNvSpPr/>
              <p:nvPr/>
            </p:nvSpPr>
            <p:spPr bwMode="auto">
              <a:xfrm>
                <a:off x="9402763" y="2052638"/>
                <a:ext cx="74613"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4" name="Freeform 13"/>
              <p:cNvSpPr>
                <a:spLocks noEditPoints="1"/>
              </p:cNvSpPr>
              <p:nvPr/>
            </p:nvSpPr>
            <p:spPr bwMode="auto">
              <a:xfrm>
                <a:off x="8782050" y="1495425"/>
                <a:ext cx="1116013" cy="1114425"/>
              </a:xfrm>
              <a:custGeom>
                <a:avLst/>
                <a:gdLst>
                  <a:gd name="T0" fmla="*/ 207 w 207"/>
                  <a:gd name="T1" fmla="*/ 31 h 206"/>
                  <a:gd name="T2" fmla="*/ 175 w 207"/>
                  <a:gd name="T3" fmla="*/ 0 h 206"/>
                  <a:gd name="T4" fmla="*/ 31 w 207"/>
                  <a:gd name="T5" fmla="*/ 0 h 206"/>
                  <a:gd name="T6" fmla="*/ 0 w 207"/>
                  <a:gd name="T7" fmla="*/ 31 h 206"/>
                  <a:gd name="T8" fmla="*/ 0 w 207"/>
                  <a:gd name="T9" fmla="*/ 175 h 206"/>
                  <a:gd name="T10" fmla="*/ 31 w 207"/>
                  <a:gd name="T11" fmla="*/ 206 h 206"/>
                  <a:gd name="T12" fmla="*/ 175 w 207"/>
                  <a:gd name="T13" fmla="*/ 206 h 206"/>
                  <a:gd name="T14" fmla="*/ 207 w 207"/>
                  <a:gd name="T15" fmla="*/ 175 h 206"/>
                  <a:gd name="T16" fmla="*/ 207 w 207"/>
                  <a:gd name="T17" fmla="*/ 31 h 206"/>
                  <a:gd name="T18" fmla="*/ 78 w 207"/>
                  <a:gd name="T19" fmla="*/ 137 h 206"/>
                  <a:gd name="T20" fmla="*/ 57 w 207"/>
                  <a:gd name="T21" fmla="*/ 134 h 206"/>
                  <a:gd name="T22" fmla="*/ 35 w 207"/>
                  <a:gd name="T23" fmla="*/ 145 h 206"/>
                  <a:gd name="T24" fmla="*/ 42 w 207"/>
                  <a:gd name="T25" fmla="*/ 126 h 206"/>
                  <a:gd name="T26" fmla="*/ 17 w 207"/>
                  <a:gd name="T27" fmla="*/ 85 h 206"/>
                  <a:gd name="T28" fmla="*/ 78 w 207"/>
                  <a:gd name="T29" fmla="*/ 32 h 206"/>
                  <a:gd name="T30" fmla="*/ 140 w 207"/>
                  <a:gd name="T31" fmla="*/ 75 h 206"/>
                  <a:gd name="T32" fmla="*/ 135 w 207"/>
                  <a:gd name="T33" fmla="*/ 75 h 206"/>
                  <a:gd name="T34" fmla="*/ 82 w 207"/>
                  <a:gd name="T35" fmla="*/ 124 h 206"/>
                  <a:gd name="T36" fmla="*/ 84 w 207"/>
                  <a:gd name="T37" fmla="*/ 137 h 206"/>
                  <a:gd name="T38" fmla="*/ 78 w 207"/>
                  <a:gd name="T39" fmla="*/ 137 h 206"/>
                  <a:gd name="T40" fmla="*/ 169 w 207"/>
                  <a:gd name="T41" fmla="*/ 158 h 206"/>
                  <a:gd name="T42" fmla="*/ 174 w 207"/>
                  <a:gd name="T43" fmla="*/ 174 h 206"/>
                  <a:gd name="T44" fmla="*/ 157 w 207"/>
                  <a:gd name="T45" fmla="*/ 165 h 206"/>
                  <a:gd name="T46" fmla="*/ 138 w 207"/>
                  <a:gd name="T47" fmla="*/ 168 h 206"/>
                  <a:gd name="T48" fmla="*/ 86 w 207"/>
                  <a:gd name="T49" fmla="*/ 123 h 206"/>
                  <a:gd name="T50" fmla="*/ 138 w 207"/>
                  <a:gd name="T51" fmla="*/ 78 h 206"/>
                  <a:gd name="T52" fmla="*/ 191 w 207"/>
                  <a:gd name="T53" fmla="*/ 123 h 206"/>
                  <a:gd name="T54" fmla="*/ 169 w 207"/>
                  <a:gd name="T55"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7" h="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5" name="Freeform 14"/>
              <p:cNvSpPr/>
              <p:nvPr/>
            </p:nvSpPr>
            <p:spPr bwMode="auto">
              <a:xfrm>
                <a:off x="9585325" y="2052638"/>
                <a:ext cx="76200"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6" name="Oval 15"/>
              <p:cNvSpPr>
                <a:spLocks noChangeArrowheads="1"/>
              </p:cNvSpPr>
              <p:nvPr/>
            </p:nvSpPr>
            <p:spPr bwMode="auto">
              <a:xfrm>
                <a:off x="9278938"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6" name="Freeform 19"/>
            <p:cNvSpPr>
              <a:spLocks noEditPoints="1"/>
            </p:cNvSpPr>
            <p:nvPr/>
          </p:nvSpPr>
          <p:spPr bwMode="auto">
            <a:xfrm>
              <a:off x="1728892" y="4148165"/>
              <a:ext cx="222347" cy="222983"/>
            </a:xfrm>
            <a:custGeom>
              <a:avLst/>
              <a:gdLst>
                <a:gd name="T0" fmla="*/ 175 w 206"/>
                <a:gd name="T1" fmla="*/ 0 h 206"/>
                <a:gd name="T2" fmla="*/ 0 w 206"/>
                <a:gd name="T3" fmla="*/ 31 h 206"/>
                <a:gd name="T4" fmla="*/ 31 w 206"/>
                <a:gd name="T5" fmla="*/ 206 h 206"/>
                <a:gd name="T6" fmla="*/ 206 w 206"/>
                <a:gd name="T7" fmla="*/ 175 h 206"/>
                <a:gd name="T8" fmla="*/ 27 w 206"/>
                <a:gd name="T9" fmla="*/ 181 h 206"/>
                <a:gd name="T10" fmla="*/ 22 w 206"/>
                <a:gd name="T11" fmla="*/ 190 h 206"/>
                <a:gd name="T12" fmla="*/ 37 w 206"/>
                <a:gd name="T13" fmla="*/ 96 h 206"/>
                <a:gd name="T14" fmla="*/ 47 w 206"/>
                <a:gd name="T15" fmla="*/ 75 h 206"/>
                <a:gd name="T16" fmla="*/ 81 w 206"/>
                <a:gd name="T17" fmla="*/ 75 h 206"/>
                <a:gd name="T18" fmla="*/ 54 w 206"/>
                <a:gd name="T19" fmla="*/ 89 h 206"/>
                <a:gd name="T20" fmla="*/ 27 w 206"/>
                <a:gd name="T21" fmla="*/ 181 h 206"/>
                <a:gd name="T22" fmla="*/ 52 w 206"/>
                <a:gd name="T23" fmla="*/ 126 h 206"/>
                <a:gd name="T24" fmla="*/ 54 w 206"/>
                <a:gd name="T25" fmla="*/ 117 h 206"/>
                <a:gd name="T26" fmla="*/ 105 w 206"/>
                <a:gd name="T27" fmla="*/ 76 h 206"/>
                <a:gd name="T28" fmla="*/ 21 w 206"/>
                <a:gd name="T29" fmla="*/ 76 h 206"/>
                <a:gd name="T30" fmla="*/ 24 w 206"/>
                <a:gd name="T31" fmla="*/ 101 h 206"/>
                <a:gd name="T32" fmla="*/ 12 w 206"/>
                <a:gd name="T33" fmla="*/ 76 h 206"/>
                <a:gd name="T34" fmla="*/ 114 w 206"/>
                <a:gd name="T35" fmla="*/ 76 h 206"/>
                <a:gd name="T36" fmla="*/ 158 w 206"/>
                <a:gd name="T37" fmla="*/ 68 h 206"/>
                <a:gd name="T38" fmla="*/ 131 w 206"/>
                <a:gd name="T39" fmla="*/ 26 h 206"/>
                <a:gd name="T40" fmla="*/ 184 w 206"/>
                <a:gd name="T41" fmla="*/ 51 h 206"/>
                <a:gd name="T42" fmla="*/ 177 w 206"/>
                <a:gd name="T43" fmla="*/ 57 h 206"/>
                <a:gd name="T44" fmla="*/ 179 w 206"/>
                <a:gd name="T45" fmla="*/ 49 h 206"/>
                <a:gd name="T46" fmla="*/ 136 w 206"/>
                <a:gd name="T47" fmla="*/ 29 h 206"/>
                <a:gd name="T48" fmla="*/ 158 w 206"/>
                <a:gd name="T49" fmla="*/ 63 h 206"/>
                <a:gd name="T50" fmla="*/ 158 w 206"/>
                <a:gd name="T51" fmla="*/ 68 h 206"/>
                <a:gd name="T52" fmla="*/ 202 w 206"/>
                <a:gd name="T53" fmla="*/ 86 h 206"/>
                <a:gd name="T54" fmla="*/ 161 w 206"/>
                <a:gd name="T55" fmla="*/ 57 h 206"/>
                <a:gd name="T56" fmla="*/ 153 w 206"/>
                <a:gd name="T57" fmla="*/ 47 h 206"/>
                <a:gd name="T58" fmla="*/ 161 w 206"/>
                <a:gd name="T59" fmla="*/ 30 h 206"/>
                <a:gd name="T60" fmla="*/ 162 w 206"/>
                <a:gd name="T61" fmla="*/ 47 h 206"/>
                <a:gd name="T62" fmla="*/ 200 w 206"/>
                <a:gd name="T63" fmla="*/ 8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488391" y="4145096"/>
              <a:ext cx="222030" cy="222983"/>
              <a:chOff x="2473325" y="1495425"/>
              <a:chExt cx="1109663" cy="1114425"/>
            </a:xfrm>
            <a:solidFill>
              <a:schemeClr val="accent5"/>
            </a:solidFill>
          </p:grpSpPr>
          <p:sp>
            <p:nvSpPr>
              <p:cNvPr id="88" name="Freeform 28"/>
              <p:cNvSpPr>
                <a:spLocks noEditPoints="1"/>
              </p:cNvSpPr>
              <p:nvPr/>
            </p:nvSpPr>
            <p:spPr bwMode="auto">
              <a:xfrm>
                <a:off x="2651125" y="1998663"/>
                <a:ext cx="571500" cy="384175"/>
              </a:xfrm>
              <a:custGeom>
                <a:avLst/>
                <a:gdLst>
                  <a:gd name="T0" fmla="*/ 53 w 106"/>
                  <a:gd name="T1" fmla="*/ 1 h 71"/>
                  <a:gd name="T2" fmla="*/ 0 w 106"/>
                  <a:gd name="T3" fmla="*/ 37 h 71"/>
                  <a:gd name="T4" fmla="*/ 53 w 106"/>
                  <a:gd name="T5" fmla="*/ 70 h 71"/>
                  <a:gd name="T6" fmla="*/ 106 w 106"/>
                  <a:gd name="T7" fmla="*/ 31 h 71"/>
                  <a:gd name="T8" fmla="*/ 53 w 106"/>
                  <a:gd name="T9" fmla="*/ 1 h 71"/>
                  <a:gd name="T10" fmla="*/ 73 w 106"/>
                  <a:gd name="T11" fmla="*/ 50 h 71"/>
                  <a:gd name="T12" fmla="*/ 29 w 106"/>
                  <a:gd name="T13" fmla="*/ 58 h 71"/>
                  <a:gd name="T14" fmla="*/ 21 w 106"/>
                  <a:gd name="T15" fmla="*/ 45 h 71"/>
                  <a:gd name="T16" fmla="*/ 47 w 106"/>
                  <a:gd name="T17" fmla="*/ 14 h 71"/>
                  <a:gd name="T18" fmla="*/ 73 w 106"/>
                  <a:gd name="T1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1">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9" name="Freeform 29"/>
              <p:cNvSpPr/>
              <p:nvPr/>
            </p:nvSpPr>
            <p:spPr bwMode="auto">
              <a:xfrm>
                <a:off x="2925763" y="2160588"/>
                <a:ext cx="47625" cy="49213"/>
              </a:xfrm>
              <a:custGeom>
                <a:avLst/>
                <a:gdLst>
                  <a:gd name="T0" fmla="*/ 2 w 9"/>
                  <a:gd name="T1" fmla="*/ 1 h 9"/>
                  <a:gd name="T2" fmla="*/ 1 w 9"/>
                  <a:gd name="T3" fmla="*/ 7 h 9"/>
                  <a:gd name="T4" fmla="*/ 6 w 9"/>
                  <a:gd name="T5" fmla="*/ 7 h 9"/>
                  <a:gd name="T6" fmla="*/ 8 w 9"/>
                  <a:gd name="T7" fmla="*/ 2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0" name="Freeform 30"/>
              <p:cNvSpPr/>
              <p:nvPr/>
            </p:nvSpPr>
            <p:spPr bwMode="auto">
              <a:xfrm>
                <a:off x="2813050" y="2187575"/>
                <a:ext cx="107950" cy="98425"/>
              </a:xfrm>
              <a:custGeom>
                <a:avLst/>
                <a:gdLst>
                  <a:gd name="T0" fmla="*/ 9 w 20"/>
                  <a:gd name="T1" fmla="*/ 0 h 18"/>
                  <a:gd name="T2" fmla="*/ 0 w 20"/>
                  <a:gd name="T3" fmla="*/ 10 h 18"/>
                  <a:gd name="T4" fmla="*/ 10 w 20"/>
                  <a:gd name="T5" fmla="*/ 17 h 18"/>
                  <a:gd name="T6" fmla="*/ 20 w 20"/>
                  <a:gd name="T7" fmla="*/ 8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1" name="Freeform 31"/>
              <p:cNvSpPr>
                <a:spLocks noEditPoints="1"/>
              </p:cNvSpPr>
              <p:nvPr/>
            </p:nvSpPr>
            <p:spPr bwMode="auto">
              <a:xfrm>
                <a:off x="2473325" y="1495425"/>
                <a:ext cx="1109663" cy="1114425"/>
              </a:xfrm>
              <a:custGeom>
                <a:avLst/>
                <a:gdLst>
                  <a:gd name="T0" fmla="*/ 175 w 206"/>
                  <a:gd name="T1" fmla="*/ 0 h 206"/>
                  <a:gd name="T2" fmla="*/ 31 w 206"/>
                  <a:gd name="T3" fmla="*/ 0 h 206"/>
                  <a:gd name="T4" fmla="*/ 0 w 206"/>
                  <a:gd name="T5" fmla="*/ 31 h 206"/>
                  <a:gd name="T6" fmla="*/ 0 w 206"/>
                  <a:gd name="T7" fmla="*/ 175 h 206"/>
                  <a:gd name="T8" fmla="*/ 31 w 206"/>
                  <a:gd name="T9" fmla="*/ 206 h 206"/>
                  <a:gd name="T10" fmla="*/ 175 w 206"/>
                  <a:gd name="T11" fmla="*/ 206 h 206"/>
                  <a:gd name="T12" fmla="*/ 206 w 206"/>
                  <a:gd name="T13" fmla="*/ 175 h 206"/>
                  <a:gd name="T14" fmla="*/ 206 w 206"/>
                  <a:gd name="T15" fmla="*/ 31 h 206"/>
                  <a:gd name="T16" fmla="*/ 175 w 206"/>
                  <a:gd name="T17" fmla="*/ 0 h 206"/>
                  <a:gd name="T18" fmla="*/ 165 w 206"/>
                  <a:gd name="T19" fmla="*/ 137 h 206"/>
                  <a:gd name="T20" fmla="*/ 84 w 206"/>
                  <a:gd name="T21" fmla="*/ 172 h 206"/>
                  <a:gd name="T22" fmla="*/ 17 w 206"/>
                  <a:gd name="T23" fmla="*/ 127 h 206"/>
                  <a:gd name="T24" fmla="*/ 29 w 206"/>
                  <a:gd name="T25" fmla="*/ 92 h 206"/>
                  <a:gd name="T26" fmla="*/ 76 w 206"/>
                  <a:gd name="T27" fmla="*/ 54 h 206"/>
                  <a:gd name="T28" fmla="*/ 103 w 206"/>
                  <a:gd name="T29" fmla="*/ 68 h 206"/>
                  <a:gd name="T30" fmla="*/ 109 w 206"/>
                  <a:gd name="T31" fmla="*/ 77 h 206"/>
                  <a:gd name="T32" fmla="*/ 143 w 206"/>
                  <a:gd name="T33" fmla="*/ 75 h 206"/>
                  <a:gd name="T34" fmla="*/ 145 w 206"/>
                  <a:gd name="T35" fmla="*/ 95 h 206"/>
                  <a:gd name="T36" fmla="*/ 148 w 206"/>
                  <a:gd name="T37" fmla="*/ 100 h 206"/>
                  <a:gd name="T38" fmla="*/ 165 w 206"/>
                  <a:gd name="T39" fmla="*/ 137 h 206"/>
                  <a:gd name="T40" fmla="*/ 141 w 206"/>
                  <a:gd name="T41" fmla="*/ 66 h 206"/>
                  <a:gd name="T42" fmla="*/ 136 w 206"/>
                  <a:gd name="T43" fmla="*/ 62 h 206"/>
                  <a:gd name="T44" fmla="*/ 141 w 206"/>
                  <a:gd name="T45" fmla="*/ 57 h 206"/>
                  <a:gd name="T46" fmla="*/ 167 w 206"/>
                  <a:gd name="T47" fmla="*/ 83 h 206"/>
                  <a:gd name="T48" fmla="*/ 167 w 206"/>
                  <a:gd name="T49" fmla="*/ 84 h 206"/>
                  <a:gd name="T50" fmla="*/ 162 w 206"/>
                  <a:gd name="T51" fmla="*/ 88 h 206"/>
                  <a:gd name="T52" fmla="*/ 158 w 206"/>
                  <a:gd name="T53" fmla="*/ 83 h 206"/>
                  <a:gd name="T54" fmla="*/ 141 w 206"/>
                  <a:gd name="T55" fmla="*/ 66 h 206"/>
                  <a:gd name="T56" fmla="*/ 191 w 206"/>
                  <a:gd name="T57" fmla="*/ 92 h 206"/>
                  <a:gd name="T58" fmla="*/ 191 w 206"/>
                  <a:gd name="T59" fmla="*/ 92 h 206"/>
                  <a:gd name="T60" fmla="*/ 185 w 206"/>
                  <a:gd name="T61" fmla="*/ 98 h 206"/>
                  <a:gd name="T62" fmla="*/ 178 w 206"/>
                  <a:gd name="T63" fmla="*/ 92 h 206"/>
                  <a:gd name="T64" fmla="*/ 179 w 206"/>
                  <a:gd name="T65" fmla="*/ 85 h 206"/>
                  <a:gd name="T66" fmla="*/ 177 w 206"/>
                  <a:gd name="T67" fmla="*/ 62 h 206"/>
                  <a:gd name="T68" fmla="*/ 142 w 206"/>
                  <a:gd name="T69" fmla="*/ 45 h 206"/>
                  <a:gd name="T70" fmla="*/ 136 w 206"/>
                  <a:gd name="T71" fmla="*/ 46 h 206"/>
                  <a:gd name="T72" fmla="*/ 129 w 206"/>
                  <a:gd name="T73" fmla="*/ 39 h 206"/>
                  <a:gd name="T74" fmla="*/ 134 w 206"/>
                  <a:gd name="T75" fmla="*/ 32 h 206"/>
                  <a:gd name="T76" fmla="*/ 134 w 206"/>
                  <a:gd name="T77" fmla="*/ 32 h 206"/>
                  <a:gd name="T78" fmla="*/ 135 w 206"/>
                  <a:gd name="T79" fmla="*/ 32 h 206"/>
                  <a:gd name="T80" fmla="*/ 159 w 206"/>
                  <a:gd name="T81" fmla="*/ 32 h 206"/>
                  <a:gd name="T82" fmla="*/ 191 w 206"/>
                  <a:gd name="T83" fmla="*/ 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pic>
        <p:nvPicPr>
          <p:cNvPr id="97" name="图片占位符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681095"/>
            <a:ext cx="1436650" cy="143665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anim calcmode="lin" valueType="num">
                                      <p:cBhvr>
                                        <p:cTn id="18" dur="500" fill="hold"/>
                                        <p:tgtEl>
                                          <p:spTgt spid="81"/>
                                        </p:tgtEl>
                                        <p:attrNameLst>
                                          <p:attrName>ppt_x</p:attrName>
                                        </p:attrNameLst>
                                      </p:cBhvr>
                                      <p:tavLst>
                                        <p:tav tm="0">
                                          <p:val>
                                            <p:strVal val="#ppt_x"/>
                                          </p:val>
                                        </p:tav>
                                        <p:tav tm="100000">
                                          <p:val>
                                            <p:strVal val="#ppt_x"/>
                                          </p:val>
                                        </p:tav>
                                      </p:tavLst>
                                    </p:anim>
                                    <p:anim calcmode="lin" valueType="num">
                                      <p:cBhvr>
                                        <p:cTn id="19" dur="450" decel="100000" fill="hold"/>
                                        <p:tgtEl>
                                          <p:spTgt spid="81"/>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50"/>
                                        <p:tgtEl>
                                          <p:spTgt spid="5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250"/>
                                        <p:tgtEl>
                                          <p:spTgt spid="54"/>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250"/>
                                        <p:tgtEl>
                                          <p:spTgt spid="55"/>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250" fill="hold"/>
                                        <p:tgtEl>
                                          <p:spTgt spid="61"/>
                                        </p:tgtEl>
                                        <p:attrNameLst>
                                          <p:attrName>ppt_w</p:attrName>
                                        </p:attrNameLst>
                                      </p:cBhvr>
                                      <p:tavLst>
                                        <p:tav tm="0">
                                          <p:val>
                                            <p:fltVal val="0"/>
                                          </p:val>
                                        </p:tav>
                                        <p:tav tm="100000">
                                          <p:val>
                                            <p:strVal val="#ppt_w"/>
                                          </p:val>
                                        </p:tav>
                                      </p:tavLst>
                                    </p:anim>
                                    <p:anim calcmode="lin" valueType="num">
                                      <p:cBhvr>
                                        <p:cTn id="47" dur="250" fill="hold"/>
                                        <p:tgtEl>
                                          <p:spTgt spid="61"/>
                                        </p:tgtEl>
                                        <p:attrNameLst>
                                          <p:attrName>ppt_h</p:attrName>
                                        </p:attrNameLst>
                                      </p:cBhvr>
                                      <p:tavLst>
                                        <p:tav tm="0">
                                          <p:val>
                                            <p:fltVal val="0"/>
                                          </p:val>
                                        </p:tav>
                                        <p:tav tm="100000">
                                          <p:val>
                                            <p:strVal val="#ppt_h"/>
                                          </p:val>
                                        </p:tav>
                                      </p:tavLst>
                                    </p:anim>
                                    <p:animEffect transition="in" filter="fade">
                                      <p:cBhvr>
                                        <p:cTn id="48" dur="250"/>
                                        <p:tgtEl>
                                          <p:spTgt spid="6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250"/>
                                        <p:tgtEl>
                                          <p:spTgt spid="56"/>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250" fill="hold"/>
                                        <p:tgtEl>
                                          <p:spTgt spid="65"/>
                                        </p:tgtEl>
                                        <p:attrNameLst>
                                          <p:attrName>ppt_w</p:attrName>
                                        </p:attrNameLst>
                                      </p:cBhvr>
                                      <p:tavLst>
                                        <p:tav tm="0">
                                          <p:val>
                                            <p:fltVal val="0"/>
                                          </p:val>
                                        </p:tav>
                                        <p:tav tm="100000">
                                          <p:val>
                                            <p:strVal val="#ppt_w"/>
                                          </p:val>
                                        </p:tav>
                                      </p:tavLst>
                                    </p:anim>
                                    <p:anim calcmode="lin" valueType="num">
                                      <p:cBhvr>
                                        <p:cTn id="57" dur="250" fill="hold"/>
                                        <p:tgtEl>
                                          <p:spTgt spid="65"/>
                                        </p:tgtEl>
                                        <p:attrNameLst>
                                          <p:attrName>ppt_h</p:attrName>
                                        </p:attrNameLst>
                                      </p:cBhvr>
                                      <p:tavLst>
                                        <p:tav tm="0">
                                          <p:val>
                                            <p:fltVal val="0"/>
                                          </p:val>
                                        </p:tav>
                                        <p:tav tm="100000">
                                          <p:val>
                                            <p:strVal val="#ppt_h"/>
                                          </p:val>
                                        </p:tav>
                                      </p:tavLst>
                                    </p:anim>
                                    <p:animEffect transition="in" filter="fade">
                                      <p:cBhvr>
                                        <p:cTn id="58" dur="250"/>
                                        <p:tgtEl>
                                          <p:spTgt spid="6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250" fill="hold"/>
                                        <p:tgtEl>
                                          <p:spTgt spid="62"/>
                                        </p:tgtEl>
                                        <p:attrNameLst>
                                          <p:attrName>ppt_w</p:attrName>
                                        </p:attrNameLst>
                                      </p:cBhvr>
                                      <p:tavLst>
                                        <p:tav tm="0">
                                          <p:val>
                                            <p:fltVal val="0"/>
                                          </p:val>
                                        </p:tav>
                                        <p:tav tm="100000">
                                          <p:val>
                                            <p:strVal val="#ppt_w"/>
                                          </p:val>
                                        </p:tav>
                                      </p:tavLst>
                                    </p:anim>
                                    <p:anim calcmode="lin" valueType="num">
                                      <p:cBhvr>
                                        <p:cTn id="63" dur="250" fill="hold"/>
                                        <p:tgtEl>
                                          <p:spTgt spid="62"/>
                                        </p:tgtEl>
                                        <p:attrNameLst>
                                          <p:attrName>ppt_h</p:attrName>
                                        </p:attrNameLst>
                                      </p:cBhvr>
                                      <p:tavLst>
                                        <p:tav tm="0">
                                          <p:val>
                                            <p:fltVal val="0"/>
                                          </p:val>
                                        </p:tav>
                                        <p:tav tm="100000">
                                          <p:val>
                                            <p:strVal val="#ppt_h"/>
                                          </p:val>
                                        </p:tav>
                                      </p:tavLst>
                                    </p:anim>
                                    <p:animEffect transition="in" filter="fade">
                                      <p:cBhvr>
                                        <p:cTn id="64" dur="250"/>
                                        <p:tgtEl>
                                          <p:spTgt spid="6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250"/>
                                        <p:tgtEl>
                                          <p:spTgt spid="57"/>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250" fill="hold"/>
                                        <p:tgtEl>
                                          <p:spTgt spid="69"/>
                                        </p:tgtEl>
                                        <p:attrNameLst>
                                          <p:attrName>ppt_w</p:attrName>
                                        </p:attrNameLst>
                                      </p:cBhvr>
                                      <p:tavLst>
                                        <p:tav tm="0">
                                          <p:val>
                                            <p:fltVal val="0"/>
                                          </p:val>
                                        </p:tav>
                                        <p:tav tm="100000">
                                          <p:val>
                                            <p:strVal val="#ppt_w"/>
                                          </p:val>
                                        </p:tav>
                                      </p:tavLst>
                                    </p:anim>
                                    <p:anim calcmode="lin" valueType="num">
                                      <p:cBhvr>
                                        <p:cTn id="73" dur="250" fill="hold"/>
                                        <p:tgtEl>
                                          <p:spTgt spid="69"/>
                                        </p:tgtEl>
                                        <p:attrNameLst>
                                          <p:attrName>ppt_h</p:attrName>
                                        </p:attrNameLst>
                                      </p:cBhvr>
                                      <p:tavLst>
                                        <p:tav tm="0">
                                          <p:val>
                                            <p:fltVal val="0"/>
                                          </p:val>
                                        </p:tav>
                                        <p:tav tm="100000">
                                          <p:val>
                                            <p:strVal val="#ppt_h"/>
                                          </p:val>
                                        </p:tav>
                                      </p:tavLst>
                                    </p:anim>
                                    <p:animEffect transition="in" filter="fade">
                                      <p:cBhvr>
                                        <p:cTn id="74" dur="250"/>
                                        <p:tgtEl>
                                          <p:spTgt spid="69"/>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250" fill="hold"/>
                                        <p:tgtEl>
                                          <p:spTgt spid="63"/>
                                        </p:tgtEl>
                                        <p:attrNameLst>
                                          <p:attrName>ppt_w</p:attrName>
                                        </p:attrNameLst>
                                      </p:cBhvr>
                                      <p:tavLst>
                                        <p:tav tm="0">
                                          <p:val>
                                            <p:fltVal val="0"/>
                                          </p:val>
                                        </p:tav>
                                        <p:tav tm="100000">
                                          <p:val>
                                            <p:strVal val="#ppt_w"/>
                                          </p:val>
                                        </p:tav>
                                      </p:tavLst>
                                    </p:anim>
                                    <p:anim calcmode="lin" valueType="num">
                                      <p:cBhvr>
                                        <p:cTn id="79" dur="250" fill="hold"/>
                                        <p:tgtEl>
                                          <p:spTgt spid="63"/>
                                        </p:tgtEl>
                                        <p:attrNameLst>
                                          <p:attrName>ppt_h</p:attrName>
                                        </p:attrNameLst>
                                      </p:cBhvr>
                                      <p:tavLst>
                                        <p:tav tm="0">
                                          <p:val>
                                            <p:fltVal val="0"/>
                                          </p:val>
                                        </p:tav>
                                        <p:tav tm="100000">
                                          <p:val>
                                            <p:strVal val="#ppt_h"/>
                                          </p:val>
                                        </p:tav>
                                      </p:tavLst>
                                    </p:anim>
                                    <p:animEffect transition="in" filter="fade">
                                      <p:cBhvr>
                                        <p:cTn id="80" dur="250"/>
                                        <p:tgtEl>
                                          <p:spTgt spid="63"/>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left)">
                                      <p:cBhvr>
                                        <p:cTn id="84" dur="250"/>
                                        <p:tgtEl>
                                          <p:spTgt spid="58"/>
                                        </p:tgtEl>
                                      </p:cBhvr>
                                    </p:animEffect>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250" fill="hold"/>
                                        <p:tgtEl>
                                          <p:spTgt spid="73"/>
                                        </p:tgtEl>
                                        <p:attrNameLst>
                                          <p:attrName>ppt_w</p:attrName>
                                        </p:attrNameLst>
                                      </p:cBhvr>
                                      <p:tavLst>
                                        <p:tav tm="0">
                                          <p:val>
                                            <p:fltVal val="0"/>
                                          </p:val>
                                        </p:tav>
                                        <p:tav tm="100000">
                                          <p:val>
                                            <p:strVal val="#ppt_w"/>
                                          </p:val>
                                        </p:tav>
                                      </p:tavLst>
                                    </p:anim>
                                    <p:anim calcmode="lin" valueType="num">
                                      <p:cBhvr>
                                        <p:cTn id="89" dur="250" fill="hold"/>
                                        <p:tgtEl>
                                          <p:spTgt spid="73"/>
                                        </p:tgtEl>
                                        <p:attrNameLst>
                                          <p:attrName>ppt_h</p:attrName>
                                        </p:attrNameLst>
                                      </p:cBhvr>
                                      <p:tavLst>
                                        <p:tav tm="0">
                                          <p:val>
                                            <p:fltVal val="0"/>
                                          </p:val>
                                        </p:tav>
                                        <p:tav tm="100000">
                                          <p:val>
                                            <p:strVal val="#ppt_h"/>
                                          </p:val>
                                        </p:tav>
                                      </p:tavLst>
                                    </p:anim>
                                    <p:animEffect transition="in" filter="fade">
                                      <p:cBhvr>
                                        <p:cTn id="90" dur="250"/>
                                        <p:tgtEl>
                                          <p:spTgt spid="73"/>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250" fill="hold"/>
                                        <p:tgtEl>
                                          <p:spTgt spid="64"/>
                                        </p:tgtEl>
                                        <p:attrNameLst>
                                          <p:attrName>ppt_w</p:attrName>
                                        </p:attrNameLst>
                                      </p:cBhvr>
                                      <p:tavLst>
                                        <p:tav tm="0">
                                          <p:val>
                                            <p:fltVal val="0"/>
                                          </p:val>
                                        </p:tav>
                                        <p:tav tm="100000">
                                          <p:val>
                                            <p:strVal val="#ppt_w"/>
                                          </p:val>
                                        </p:tav>
                                      </p:tavLst>
                                    </p:anim>
                                    <p:anim calcmode="lin" valueType="num">
                                      <p:cBhvr>
                                        <p:cTn id="95" dur="250" fill="hold"/>
                                        <p:tgtEl>
                                          <p:spTgt spid="64"/>
                                        </p:tgtEl>
                                        <p:attrNameLst>
                                          <p:attrName>ppt_h</p:attrName>
                                        </p:attrNameLst>
                                      </p:cBhvr>
                                      <p:tavLst>
                                        <p:tav tm="0">
                                          <p:val>
                                            <p:fltVal val="0"/>
                                          </p:val>
                                        </p:tav>
                                        <p:tav tm="100000">
                                          <p:val>
                                            <p:strVal val="#ppt_h"/>
                                          </p:val>
                                        </p:tav>
                                      </p:tavLst>
                                    </p:anim>
                                    <p:animEffect transition="in" filter="fade">
                                      <p:cBhvr>
                                        <p:cTn id="96" dur="250"/>
                                        <p:tgtEl>
                                          <p:spTgt spid="64"/>
                                        </p:tgtEl>
                                      </p:cBhvr>
                                    </p:animEffect>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250"/>
                                        <p:tgtEl>
                                          <p:spTgt spid="59"/>
                                        </p:tgtEl>
                                      </p:cBhvr>
                                    </p:animEffect>
                                  </p:childTnLst>
                                </p:cTn>
                              </p:par>
                            </p:childTnLst>
                          </p:cTn>
                        </p:par>
                        <p:par>
                          <p:cTn id="101" fill="hold">
                            <p:stCondLst>
                              <p:cond delay="9500"/>
                            </p:stCondLst>
                            <p:childTnLst>
                              <p:par>
                                <p:cTn id="102" presetID="53" presetClass="entr" presetSubtype="16" fill="hold"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250" fill="hold"/>
                                        <p:tgtEl>
                                          <p:spTgt spid="77"/>
                                        </p:tgtEl>
                                        <p:attrNameLst>
                                          <p:attrName>ppt_w</p:attrName>
                                        </p:attrNameLst>
                                      </p:cBhvr>
                                      <p:tavLst>
                                        <p:tav tm="0">
                                          <p:val>
                                            <p:fltVal val="0"/>
                                          </p:val>
                                        </p:tav>
                                        <p:tav tm="100000">
                                          <p:val>
                                            <p:strVal val="#ppt_w"/>
                                          </p:val>
                                        </p:tav>
                                      </p:tavLst>
                                    </p:anim>
                                    <p:anim calcmode="lin" valueType="num">
                                      <p:cBhvr>
                                        <p:cTn id="105" dur="250" fill="hold"/>
                                        <p:tgtEl>
                                          <p:spTgt spid="77"/>
                                        </p:tgtEl>
                                        <p:attrNameLst>
                                          <p:attrName>ppt_h</p:attrName>
                                        </p:attrNameLst>
                                      </p:cBhvr>
                                      <p:tavLst>
                                        <p:tav tm="0">
                                          <p:val>
                                            <p:fltVal val="0"/>
                                          </p:val>
                                        </p:tav>
                                        <p:tav tm="100000">
                                          <p:val>
                                            <p:strVal val="#ppt_h"/>
                                          </p:val>
                                        </p:tav>
                                      </p:tavLst>
                                    </p:anim>
                                    <p:animEffect transition="in" filter="fade">
                                      <p:cBhvr>
                                        <p:cTn id="106" dur="250"/>
                                        <p:tgtEl>
                                          <p:spTgt spid="77"/>
                                        </p:tgtEl>
                                      </p:cBhvr>
                                    </p:animEffect>
                                  </p:childTnLst>
                                </p:cTn>
                              </p:par>
                            </p:childTnLst>
                          </p:cTn>
                        </p:par>
                        <p:par>
                          <p:cTn id="107" fill="hold">
                            <p:stCondLst>
                              <p:cond delay="10000"/>
                            </p:stCondLst>
                            <p:childTnLst>
                              <p:par>
                                <p:cTn id="108" presetID="37" presetClass="entr" presetSubtype="0"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450" decel="100000" fill="hold"/>
                                        <p:tgtEl>
                                          <p:spTgt spid="38"/>
                                        </p:tgtEl>
                                        <p:attrNameLst>
                                          <p:attrName>ppt_y</p:attrName>
                                        </p:attrNameLst>
                                      </p:cBhvr>
                                      <p:tavLst>
                                        <p:tav tm="0">
                                          <p:val>
                                            <p:strVal val="#ppt_y+1"/>
                                          </p:val>
                                        </p:tav>
                                        <p:tav tm="100000">
                                          <p:val>
                                            <p:strVal val="#ppt_y-.03"/>
                                          </p:val>
                                        </p:tav>
                                      </p:tavLst>
                                    </p:anim>
                                    <p:anim calcmode="lin" valueType="num">
                                      <p:cBhvr>
                                        <p:cTn id="113"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114" fill="hold">
                            <p:stCondLst>
                              <p:cond delay="10500"/>
                            </p:stCondLst>
                            <p:childTnLst>
                              <p:par>
                                <p:cTn id="115" presetID="37" presetClass="entr" presetSubtype="0"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strVal val="#ppt_x"/>
                                          </p:val>
                                        </p:tav>
                                        <p:tav tm="100000">
                                          <p:val>
                                            <p:strVal val="#ppt_x"/>
                                          </p:val>
                                        </p:tav>
                                      </p:tavLst>
                                    </p:anim>
                                    <p:anim calcmode="lin" valueType="num">
                                      <p:cBhvr>
                                        <p:cTn id="119" dur="450" decel="100000" fill="hold"/>
                                        <p:tgtEl>
                                          <p:spTgt spid="39"/>
                                        </p:tgtEl>
                                        <p:attrNameLst>
                                          <p:attrName>ppt_y</p:attrName>
                                        </p:attrNameLst>
                                      </p:cBhvr>
                                      <p:tavLst>
                                        <p:tav tm="0">
                                          <p:val>
                                            <p:strVal val="#ppt_y+1"/>
                                          </p:val>
                                        </p:tav>
                                        <p:tav tm="100000">
                                          <p:val>
                                            <p:strVal val="#ppt_y-.03"/>
                                          </p:val>
                                        </p:tav>
                                      </p:tavLst>
                                    </p:anim>
                                    <p:anim calcmode="lin" valueType="num">
                                      <p:cBhvr>
                                        <p:cTn id="120"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121" fill="hold">
                            <p:stCondLst>
                              <p:cond delay="11000"/>
                            </p:stCondLst>
                            <p:childTnLst>
                              <p:par>
                                <p:cTn id="122" presetID="37" presetClass="entr" presetSubtype="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250"/>
                                        <p:tgtEl>
                                          <p:spTgt spid="51"/>
                                        </p:tgtEl>
                                      </p:cBhvr>
                                    </p:animEffect>
                                    <p:anim calcmode="lin" valueType="num">
                                      <p:cBhvr>
                                        <p:cTn id="125" dur="250" fill="hold"/>
                                        <p:tgtEl>
                                          <p:spTgt spid="51"/>
                                        </p:tgtEl>
                                        <p:attrNameLst>
                                          <p:attrName>ppt_x</p:attrName>
                                        </p:attrNameLst>
                                      </p:cBhvr>
                                      <p:tavLst>
                                        <p:tav tm="0">
                                          <p:val>
                                            <p:strVal val="#ppt_x"/>
                                          </p:val>
                                        </p:tav>
                                        <p:tav tm="100000">
                                          <p:val>
                                            <p:strVal val="#ppt_x"/>
                                          </p:val>
                                        </p:tav>
                                      </p:tavLst>
                                    </p:anim>
                                    <p:anim calcmode="lin" valueType="num">
                                      <p:cBhvr>
                                        <p:cTn id="126" dur="225" decel="100000" fill="hold"/>
                                        <p:tgtEl>
                                          <p:spTgt spid="51"/>
                                        </p:tgtEl>
                                        <p:attrNameLst>
                                          <p:attrName>ppt_y</p:attrName>
                                        </p:attrNameLst>
                                      </p:cBhvr>
                                      <p:tavLst>
                                        <p:tav tm="0">
                                          <p:val>
                                            <p:strVal val="#ppt_y+1"/>
                                          </p:val>
                                        </p:tav>
                                        <p:tav tm="100000">
                                          <p:val>
                                            <p:strVal val="#ppt_y-.03"/>
                                          </p:val>
                                        </p:tav>
                                      </p:tavLst>
                                    </p:anim>
                                    <p:anim calcmode="lin" valueType="num">
                                      <p:cBhvr>
                                        <p:cTn id="127" dur="25" accel="100000" fill="hold">
                                          <p:stCondLst>
                                            <p:cond delay="225"/>
                                          </p:stCondLst>
                                        </p:cTn>
                                        <p:tgtEl>
                                          <p:spTgt spid="51"/>
                                        </p:tgtEl>
                                        <p:attrNameLst>
                                          <p:attrName>ppt_y</p:attrName>
                                        </p:attrNameLst>
                                      </p:cBhvr>
                                      <p:tavLst>
                                        <p:tav tm="0">
                                          <p:val>
                                            <p:strVal val="#ppt_y-.03"/>
                                          </p:val>
                                        </p:tav>
                                        <p:tav tm="100000">
                                          <p:val>
                                            <p:strVal val="#ppt_y"/>
                                          </p:val>
                                        </p:tav>
                                      </p:tavLst>
                                    </p:anim>
                                  </p:childTnLst>
                                </p:cTn>
                              </p:par>
                            </p:childTnLst>
                          </p:cTn>
                        </p:par>
                        <p:par>
                          <p:cTn id="128" fill="hold">
                            <p:stCondLst>
                              <p:cond delay="11500"/>
                            </p:stCondLst>
                            <p:childTnLst>
                              <p:par>
                                <p:cTn id="129" presetID="9" presetClass="entr" presetSubtype="0"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dissolv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3" name="直接连接符 362"/>
          <p:cNvCxnSpPr/>
          <p:nvPr/>
        </p:nvCxnSpPr>
        <p:spPr>
          <a:xfrm>
            <a:off x="2247831" y="2058240"/>
            <a:ext cx="46714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1128669" y="2714907"/>
            <a:ext cx="211175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a:off x="4055593" y="2738957"/>
            <a:ext cx="10924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5940152" y="2739314"/>
            <a:ext cx="198516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4577138" y="1419624"/>
            <a:ext cx="11671" cy="13196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6919315" y="2067694"/>
            <a:ext cx="5069" cy="6673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2247831" y="2079470"/>
            <a:ext cx="0" cy="6354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1126194" y="2715768"/>
            <a:ext cx="200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1867878" y="2715766"/>
            <a:ext cx="17025" cy="1296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2561135" y="2715768"/>
            <a:ext cx="231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3240420" y="2715768"/>
            <a:ext cx="2911"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4056153" y="2738959"/>
            <a:ext cx="17055"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5138792" y="2740818"/>
            <a:ext cx="9272" cy="1278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5952735" y="2735076"/>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6572642" y="273931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flipH="1">
            <a:off x="7254304" y="2737082"/>
            <a:ext cx="1" cy="1271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7920641" y="2739314"/>
            <a:ext cx="4681"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6444208" y="2211710"/>
            <a:ext cx="982514" cy="313311"/>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5" name="TextBox 10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chemeClr val="tx1">
                      <a:lumMod val="75000"/>
                      <a:lumOff val="25000"/>
                    </a:schemeClr>
                  </a:solidFill>
                  <a:cs typeface="宋体" panose="02010600030101010101" pitchFamily="2" charset="-122"/>
                </a:rPr>
                <a:t>销售总监</a:t>
              </a:r>
              <a:endParaRPr lang="zh-CN" altLang="zh-CN" sz="1100" dirty="0">
                <a:solidFill>
                  <a:schemeClr val="tx1">
                    <a:lumMod val="75000"/>
                    <a:lumOff val="25000"/>
                  </a:schemeClr>
                </a:solidFill>
                <a:cs typeface="宋体" panose="02010600030101010101" pitchFamily="2" charset="-122"/>
              </a:endParaRPr>
            </a:p>
          </p:txBody>
        </p:sp>
      </p:grpSp>
      <p:grpSp>
        <p:nvGrpSpPr>
          <p:cNvPr id="93" name="组合 92"/>
          <p:cNvGrpSpPr/>
          <p:nvPr/>
        </p:nvGrpSpPr>
        <p:grpSpPr>
          <a:xfrm>
            <a:off x="1763688" y="2218307"/>
            <a:ext cx="982514" cy="313311"/>
            <a:chOff x="814328" y="3219334"/>
            <a:chExt cx="1356392" cy="432536"/>
          </a:xfrm>
        </p:grpSpPr>
        <p:grpSp>
          <p:nvGrpSpPr>
            <p:cNvPr id="94" name="组合 9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7" name="圆角矩形 9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5" name="TextBox 9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chemeClr val="tx1">
                      <a:lumMod val="75000"/>
                      <a:lumOff val="25000"/>
                    </a:schemeClr>
                  </a:solidFill>
                  <a:cs typeface="宋体" panose="02010600030101010101" pitchFamily="2" charset="-122"/>
                </a:rPr>
                <a:t>产品总监</a:t>
              </a:r>
              <a:endParaRPr lang="zh-CN" altLang="zh-CN" sz="1100" dirty="0">
                <a:solidFill>
                  <a:schemeClr val="tx1">
                    <a:lumMod val="75000"/>
                    <a:lumOff val="25000"/>
                  </a:schemeClr>
                </a:solidFill>
                <a:cs typeface="宋体" panose="02010600030101010101" pitchFamily="2" charset="-122"/>
              </a:endParaRPr>
            </a:p>
          </p:txBody>
        </p:sp>
      </p:grpSp>
      <p:grpSp>
        <p:nvGrpSpPr>
          <p:cNvPr id="108" name="组合 107"/>
          <p:cNvGrpSpPr/>
          <p:nvPr/>
        </p:nvGrpSpPr>
        <p:grpSpPr>
          <a:xfrm rot="5400000">
            <a:off x="636800" y="3651942"/>
            <a:ext cx="982800" cy="313200"/>
            <a:chOff x="352124" y="3681535"/>
            <a:chExt cx="1356787" cy="432383"/>
          </a:xfrm>
        </p:grpSpPr>
        <p:grpSp>
          <p:nvGrpSpPr>
            <p:cNvPr id="109" name="组合 1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1" name="圆角矩形 1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圆角矩形 11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TextBox 109"/>
            <p:cNvSpPr txBox="1"/>
            <p:nvPr/>
          </p:nvSpPr>
          <p:spPr>
            <a:xfrm rot="16200000">
              <a:off x="812130"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研发部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3" name="组合 112"/>
          <p:cNvGrpSpPr/>
          <p:nvPr/>
        </p:nvGrpSpPr>
        <p:grpSpPr>
          <a:xfrm rot="5400000">
            <a:off x="1382048" y="3648059"/>
            <a:ext cx="982800" cy="313200"/>
            <a:chOff x="352124" y="3681535"/>
            <a:chExt cx="1356787" cy="432383"/>
          </a:xfrm>
        </p:grpSpPr>
        <p:grpSp>
          <p:nvGrpSpPr>
            <p:cNvPr id="114" name="组合 1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6" name="圆角矩形 1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圆角矩形 11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5" name="TextBox 114"/>
            <p:cNvSpPr txBox="1"/>
            <p:nvPr/>
          </p:nvSpPr>
          <p:spPr>
            <a:xfrm rot="16200000">
              <a:off x="812130"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资料部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8" name="组合 117"/>
          <p:cNvGrpSpPr/>
          <p:nvPr/>
        </p:nvGrpSpPr>
        <p:grpSpPr>
          <a:xfrm rot="5400000">
            <a:off x="2068216" y="3651942"/>
            <a:ext cx="982800" cy="313200"/>
            <a:chOff x="352124" y="3681535"/>
            <a:chExt cx="1356787" cy="432383"/>
          </a:xfrm>
        </p:grpSpPr>
        <p:grpSp>
          <p:nvGrpSpPr>
            <p:cNvPr id="119" name="组合 1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1" name="圆角矩形 1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圆角矩形 1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0" name="TextBox 119"/>
            <p:cNvSpPr txBox="1"/>
            <p:nvPr/>
          </p:nvSpPr>
          <p:spPr>
            <a:xfrm rot="16200000">
              <a:off x="812130"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生产部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3" name="组合 122"/>
          <p:cNvGrpSpPr/>
          <p:nvPr/>
        </p:nvGrpSpPr>
        <p:grpSpPr>
          <a:xfrm rot="5400000">
            <a:off x="2750200" y="3648935"/>
            <a:ext cx="982800" cy="313200"/>
            <a:chOff x="352124" y="3681535"/>
            <a:chExt cx="1356787" cy="432383"/>
          </a:xfrm>
        </p:grpSpPr>
        <p:grpSp>
          <p:nvGrpSpPr>
            <p:cNvPr id="124" name="组合 1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6" name="圆角矩形 1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圆角矩形 1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TextBox 124"/>
            <p:cNvSpPr txBox="1"/>
            <p:nvPr/>
          </p:nvSpPr>
          <p:spPr>
            <a:xfrm rot="16200000">
              <a:off x="812130"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质管部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8" name="组合 127"/>
          <p:cNvGrpSpPr/>
          <p:nvPr/>
        </p:nvGrpSpPr>
        <p:grpSpPr>
          <a:xfrm rot="5400000">
            <a:off x="3577710" y="3650437"/>
            <a:ext cx="982800" cy="313200"/>
            <a:chOff x="352124" y="3681535"/>
            <a:chExt cx="1356787" cy="432383"/>
          </a:xfrm>
        </p:grpSpPr>
        <p:grpSp>
          <p:nvGrpSpPr>
            <p:cNvPr id="129" name="组合 1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1" name="圆角矩形 1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2" name="圆角矩形 1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0" name="TextBox 129"/>
            <p:cNvSpPr txBox="1"/>
            <p:nvPr/>
          </p:nvSpPr>
          <p:spPr>
            <a:xfrm rot="16200000">
              <a:off x="746418" y="3430344"/>
              <a:ext cx="329432" cy="934769"/>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endParaRPr lang="en-US" altLang="zh-CN" sz="1100" b="0" dirty="0">
                <a:solidFill>
                  <a:schemeClr val="tx1">
                    <a:lumMod val="75000"/>
                    <a:lumOff val="25000"/>
                  </a:schemeClr>
                </a:solidFill>
                <a:cs typeface="宋体" panose="02010600030101010101" pitchFamily="2" charset="-122"/>
              </a:endParaRPr>
            </a:p>
            <a:p>
              <a:pPr lvl="0"/>
              <a:r>
                <a:rPr lang="zh-CN" altLang="zh-CN" sz="1100" b="0" dirty="0">
                  <a:solidFill>
                    <a:schemeClr val="tx1">
                      <a:lumMod val="75000"/>
                      <a:lumOff val="25000"/>
                    </a:schemeClr>
                  </a:solidFill>
                  <a:cs typeface="宋体" panose="02010600030101010101" pitchFamily="2" charset="-122"/>
                </a:rPr>
                <a:t>行政部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33" name="组合 132"/>
          <p:cNvGrpSpPr/>
          <p:nvPr/>
        </p:nvGrpSpPr>
        <p:grpSpPr>
          <a:xfrm rot="5400000">
            <a:off x="4644080" y="3651942"/>
            <a:ext cx="982800" cy="313200"/>
            <a:chOff x="352124" y="3681535"/>
            <a:chExt cx="1356787" cy="432383"/>
          </a:xfrm>
        </p:grpSpPr>
        <p:grpSp>
          <p:nvGrpSpPr>
            <p:cNvPr id="134" name="组合 1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6" name="圆角矩形 1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圆角矩形 1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5" name="TextBox 134"/>
            <p:cNvSpPr txBox="1"/>
            <p:nvPr/>
          </p:nvSpPr>
          <p:spPr>
            <a:xfrm rot="16200000">
              <a:off x="744339" y="3430343"/>
              <a:ext cx="329432" cy="934769"/>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endParaRPr lang="en-US" altLang="zh-CN" sz="1100" b="0" dirty="0">
                <a:solidFill>
                  <a:schemeClr val="tx1">
                    <a:lumMod val="75000"/>
                    <a:lumOff val="25000"/>
                  </a:schemeClr>
                </a:solidFill>
                <a:cs typeface="宋体" panose="02010600030101010101" pitchFamily="2" charset="-122"/>
              </a:endParaRPr>
            </a:p>
            <a:p>
              <a:pPr lvl="0"/>
              <a:r>
                <a:rPr lang="zh-CN" altLang="zh-CN" sz="1100" b="0" dirty="0">
                  <a:solidFill>
                    <a:schemeClr val="tx1">
                      <a:lumMod val="75000"/>
                      <a:lumOff val="25000"/>
                    </a:schemeClr>
                  </a:solidFill>
                  <a:cs typeface="宋体" panose="02010600030101010101" pitchFamily="2" charset="-122"/>
                </a:rPr>
                <a:t>管理部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38" name="组合 137"/>
          <p:cNvGrpSpPr/>
          <p:nvPr/>
        </p:nvGrpSpPr>
        <p:grpSpPr>
          <a:xfrm rot="5400000">
            <a:off x="5461336" y="3651942"/>
            <a:ext cx="982800" cy="313200"/>
            <a:chOff x="352124" y="3681535"/>
            <a:chExt cx="1356787" cy="432383"/>
          </a:xfrm>
        </p:grpSpPr>
        <p:grpSp>
          <p:nvGrpSpPr>
            <p:cNvPr id="139" name="组合 1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1" name="圆角矩形 1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2" name="圆角矩形 14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0" name="TextBox 139"/>
            <p:cNvSpPr txBox="1"/>
            <p:nvPr/>
          </p:nvSpPr>
          <p:spPr>
            <a:xfrm rot="16200000">
              <a:off x="812130"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财务部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43" name="组合 142"/>
          <p:cNvGrpSpPr/>
          <p:nvPr/>
        </p:nvGrpSpPr>
        <p:grpSpPr>
          <a:xfrm rot="5400000">
            <a:off x="6084240" y="3648935"/>
            <a:ext cx="982800" cy="313200"/>
            <a:chOff x="352124" y="3681535"/>
            <a:chExt cx="1356787" cy="432383"/>
          </a:xfrm>
        </p:grpSpPr>
        <p:grpSp>
          <p:nvGrpSpPr>
            <p:cNvPr id="144" name="组合 1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6" name="圆角矩形 1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7" name="圆角矩形 14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TextBox 144"/>
            <p:cNvSpPr txBox="1"/>
            <p:nvPr/>
          </p:nvSpPr>
          <p:spPr>
            <a:xfrm rot="16200000">
              <a:off x="812128"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b="0" dirty="0">
                  <a:solidFill>
                    <a:schemeClr val="tx1">
                      <a:lumMod val="75000"/>
                      <a:lumOff val="25000"/>
                    </a:schemeClr>
                  </a:solidFill>
                  <a:cs typeface="宋体" panose="02010600030101010101" pitchFamily="2" charset="-122"/>
                </a:rPr>
                <a:t>市场部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48" name="组合 147"/>
          <p:cNvGrpSpPr/>
          <p:nvPr/>
        </p:nvGrpSpPr>
        <p:grpSpPr>
          <a:xfrm rot="5400000">
            <a:off x="6757480" y="3650440"/>
            <a:ext cx="982800" cy="313200"/>
            <a:chOff x="352124" y="3681535"/>
            <a:chExt cx="1356787" cy="432383"/>
          </a:xfrm>
        </p:grpSpPr>
        <p:grpSp>
          <p:nvGrpSpPr>
            <p:cNvPr id="149" name="组合 1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1" name="圆角矩形 1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圆角矩形 15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0" name="TextBox 149"/>
            <p:cNvSpPr txBox="1"/>
            <p:nvPr/>
          </p:nvSpPr>
          <p:spPr>
            <a:xfrm rot="16200000">
              <a:off x="812130"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营销部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53" name="组合 152"/>
          <p:cNvGrpSpPr/>
          <p:nvPr/>
        </p:nvGrpSpPr>
        <p:grpSpPr>
          <a:xfrm rot="5400000">
            <a:off x="7426177" y="3651942"/>
            <a:ext cx="982800" cy="313200"/>
            <a:chOff x="352124" y="3681535"/>
            <a:chExt cx="1356787" cy="432383"/>
          </a:xfrm>
        </p:grpSpPr>
        <p:grpSp>
          <p:nvGrpSpPr>
            <p:cNvPr id="154" name="组合 1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6" name="圆角矩形 1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7" name="圆角矩形 1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5" name="TextBox 154"/>
            <p:cNvSpPr txBox="1"/>
            <p:nvPr/>
          </p:nvSpPr>
          <p:spPr>
            <a:xfrm rot="16200000">
              <a:off x="812128"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b="0" dirty="0">
                  <a:solidFill>
                    <a:schemeClr val="tx1">
                      <a:lumMod val="75000"/>
                      <a:lumOff val="25000"/>
                    </a:schemeClr>
                  </a:solidFill>
                  <a:cs typeface="宋体" panose="02010600030101010101" pitchFamily="2" charset="-122"/>
                </a:rPr>
                <a:t>企划部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83" name="组合 82"/>
          <p:cNvGrpSpPr/>
          <p:nvPr/>
        </p:nvGrpSpPr>
        <p:grpSpPr>
          <a:xfrm>
            <a:off x="4083529" y="1131590"/>
            <a:ext cx="982514" cy="313311"/>
            <a:chOff x="814328" y="3219334"/>
            <a:chExt cx="1356392" cy="432536"/>
          </a:xfrm>
        </p:grpSpPr>
        <p:grpSp>
          <p:nvGrpSpPr>
            <p:cNvPr id="84" name="组合 8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6" name="圆角矩形 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1020410" y="3331792"/>
              <a:ext cx="953343"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chemeClr val="accent5"/>
                  </a:solidFill>
                  <a:cs typeface="宋体" panose="02010600030101010101" pitchFamily="2" charset="-122"/>
                </a:rPr>
                <a:t>董事会</a:t>
              </a:r>
              <a:endParaRPr lang="zh-CN" altLang="zh-CN" sz="1100" dirty="0">
                <a:solidFill>
                  <a:schemeClr val="accent5"/>
                </a:solidFill>
                <a:cs typeface="宋体" panose="02010600030101010101" pitchFamily="2" charset="-122"/>
              </a:endParaRPr>
            </a:p>
          </p:txBody>
        </p:sp>
      </p:grpSp>
      <p:grpSp>
        <p:nvGrpSpPr>
          <p:cNvPr id="88" name="组合 87"/>
          <p:cNvGrpSpPr/>
          <p:nvPr/>
        </p:nvGrpSpPr>
        <p:grpSpPr>
          <a:xfrm>
            <a:off x="4073833" y="1673975"/>
            <a:ext cx="982514" cy="313311"/>
            <a:chOff x="814328" y="3219334"/>
            <a:chExt cx="1356392" cy="432536"/>
          </a:xfrm>
        </p:grpSpPr>
        <p:grpSp>
          <p:nvGrpSpPr>
            <p:cNvPr id="89" name="组合 8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0" name="TextBox 8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chemeClr val="accent2"/>
                  </a:solidFill>
                  <a:cs typeface="宋体" panose="02010600030101010101" pitchFamily="2" charset="-122"/>
                </a:rPr>
                <a:t>总经理</a:t>
              </a:r>
              <a:endParaRPr lang="zh-CN" altLang="zh-CN" sz="1100" dirty="0">
                <a:solidFill>
                  <a:schemeClr val="accent2"/>
                </a:solidFill>
                <a:cs typeface="宋体" panose="02010600030101010101" pitchFamily="2" charset="-122"/>
              </a:endParaRPr>
            </a:p>
          </p:txBody>
        </p:sp>
      </p:grpSp>
      <p:grpSp>
        <p:nvGrpSpPr>
          <p:cNvPr id="98" name="组合 97"/>
          <p:cNvGrpSpPr/>
          <p:nvPr/>
        </p:nvGrpSpPr>
        <p:grpSpPr>
          <a:xfrm>
            <a:off x="4074819" y="2227763"/>
            <a:ext cx="982514" cy="313311"/>
            <a:chOff x="814328" y="3219334"/>
            <a:chExt cx="1356392" cy="432536"/>
          </a:xfrm>
        </p:grpSpPr>
        <p:grpSp>
          <p:nvGrpSpPr>
            <p:cNvPr id="99" name="组合 9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2" name="圆角矩形 10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0" name="TextBox 9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chemeClr val="tx1">
                      <a:lumMod val="75000"/>
                      <a:lumOff val="25000"/>
                    </a:schemeClr>
                  </a:solidFill>
                  <a:cs typeface="宋体" panose="02010600030101010101" pitchFamily="2" charset="-122"/>
                </a:rPr>
                <a:t>行政总监</a:t>
              </a:r>
              <a:endParaRPr lang="zh-CN" altLang="zh-CN" sz="1100" dirty="0">
                <a:solidFill>
                  <a:schemeClr val="tx1">
                    <a:lumMod val="75000"/>
                    <a:lumOff val="25000"/>
                  </a:schemeClr>
                </a:solidFill>
                <a:cs typeface="宋体" panose="02010600030101010101" pitchFamily="2" charset="-122"/>
              </a:endParaRPr>
            </a:p>
          </p:txBody>
        </p:sp>
      </p:grpSp>
      <p:sp>
        <p:nvSpPr>
          <p:cNvPr id="253" name="TextBox 25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组织架构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4"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25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256"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anim calcmode="lin" valueType="num">
                                      <p:cBhvr>
                                        <p:cTn id="10" dur="500" fill="hold"/>
                                        <p:tgtEl>
                                          <p:spTgt spid="83"/>
                                        </p:tgtEl>
                                        <p:attrNameLst>
                                          <p:attrName>ppt_x</p:attrName>
                                        </p:attrNameLst>
                                      </p:cBhvr>
                                      <p:tavLst>
                                        <p:tav tm="0">
                                          <p:val>
                                            <p:fltVal val="0.5"/>
                                          </p:val>
                                        </p:tav>
                                        <p:tav tm="100000">
                                          <p:val>
                                            <p:strVal val="#ppt_x"/>
                                          </p:val>
                                        </p:tav>
                                      </p:tavLst>
                                    </p:anim>
                                    <p:anim calcmode="lin" valueType="num">
                                      <p:cBhvr>
                                        <p:cTn id="11" dur="500" fill="hold"/>
                                        <p:tgtEl>
                                          <p:spTgt spid="8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anim calcmode="lin" valueType="num">
                                      <p:cBhvr>
                                        <p:cTn id="18" dur="500" fill="hold"/>
                                        <p:tgtEl>
                                          <p:spTgt spid="88"/>
                                        </p:tgtEl>
                                        <p:attrNameLst>
                                          <p:attrName>ppt_x</p:attrName>
                                        </p:attrNameLst>
                                      </p:cBhvr>
                                      <p:tavLst>
                                        <p:tav tm="0">
                                          <p:val>
                                            <p:fltVal val="0.5"/>
                                          </p:val>
                                        </p:tav>
                                        <p:tav tm="100000">
                                          <p:val>
                                            <p:strVal val="#ppt_x"/>
                                          </p:val>
                                        </p:tav>
                                      </p:tavLst>
                                    </p:anim>
                                    <p:anim calcmode="lin" valueType="num">
                                      <p:cBhvr>
                                        <p:cTn id="19" dur="500" fill="hold"/>
                                        <p:tgtEl>
                                          <p:spTgt spid="8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wipe(up)">
                                      <p:cBhvr>
                                        <p:cTn id="23" dur="500"/>
                                        <p:tgtEl>
                                          <p:spTgt spid="374"/>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barn(outVertical)">
                                      <p:cBhvr>
                                        <p:cTn id="27" dur="500"/>
                                        <p:tgtEl>
                                          <p:spTgt spid="36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wipe(up)">
                                      <p:cBhvr>
                                        <p:cTn id="31" dur="500"/>
                                        <p:tgtEl>
                                          <p:spTgt spid="382"/>
                                        </p:tgtEl>
                                      </p:cBhvr>
                                    </p:animEffect>
                                  </p:childTnLst>
                                </p:cTn>
                              </p:par>
                              <p:par>
                                <p:cTn id="32" presetID="22" presetClass="entr" presetSubtype="1" fill="hold" nodeType="withEffect">
                                  <p:stCondLst>
                                    <p:cond delay="0"/>
                                  </p:stCondLst>
                                  <p:childTnLst>
                                    <p:set>
                                      <p:cBhvr>
                                        <p:cTn id="33" dur="1" fill="hold">
                                          <p:stCondLst>
                                            <p:cond delay="0"/>
                                          </p:stCondLst>
                                        </p:cTn>
                                        <p:tgtEl>
                                          <p:spTgt spid="379"/>
                                        </p:tgtEl>
                                        <p:attrNameLst>
                                          <p:attrName>style.visibility</p:attrName>
                                        </p:attrNameLst>
                                      </p:cBhvr>
                                      <p:to>
                                        <p:strVal val="visible"/>
                                      </p:to>
                                    </p:set>
                                    <p:animEffect transition="in" filter="wipe(up)">
                                      <p:cBhvr>
                                        <p:cTn id="34" dur="500"/>
                                        <p:tgtEl>
                                          <p:spTgt spid="37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367"/>
                                        </p:tgtEl>
                                        <p:attrNameLst>
                                          <p:attrName>style.visibility</p:attrName>
                                        </p:attrNameLst>
                                      </p:cBhvr>
                                      <p:to>
                                        <p:strVal val="visible"/>
                                      </p:to>
                                    </p:set>
                                    <p:animEffect transition="in" filter="barn(outVertical)">
                                      <p:cBhvr>
                                        <p:cTn id="54" dur="500"/>
                                        <p:tgtEl>
                                          <p:spTgt spid="367"/>
                                        </p:tgtEl>
                                      </p:cBhvr>
                                    </p:animEffect>
                                  </p:childTnLst>
                                </p:cTn>
                              </p:par>
                              <p:par>
                                <p:cTn id="55" presetID="16" presetClass="entr" presetSubtype="37" fill="hold" nodeType="withEffect">
                                  <p:stCondLst>
                                    <p:cond delay="0"/>
                                  </p:stCondLst>
                                  <p:childTnLst>
                                    <p:set>
                                      <p:cBhvr>
                                        <p:cTn id="56" dur="1" fill="hold">
                                          <p:stCondLst>
                                            <p:cond delay="0"/>
                                          </p:stCondLst>
                                        </p:cTn>
                                        <p:tgtEl>
                                          <p:spTgt spid="369"/>
                                        </p:tgtEl>
                                        <p:attrNameLst>
                                          <p:attrName>style.visibility</p:attrName>
                                        </p:attrNameLst>
                                      </p:cBhvr>
                                      <p:to>
                                        <p:strVal val="visible"/>
                                      </p:to>
                                    </p:set>
                                    <p:animEffect transition="in" filter="barn(outVertical)">
                                      <p:cBhvr>
                                        <p:cTn id="57" dur="500"/>
                                        <p:tgtEl>
                                          <p:spTgt spid="369"/>
                                        </p:tgtEl>
                                      </p:cBhvr>
                                    </p:animEffect>
                                  </p:childTnLst>
                                </p:cTn>
                              </p:par>
                              <p:par>
                                <p:cTn id="58" presetID="16" presetClass="entr" presetSubtype="37" fill="hold" nodeType="withEffect">
                                  <p:stCondLst>
                                    <p:cond delay="0"/>
                                  </p:stCondLst>
                                  <p:childTnLst>
                                    <p:set>
                                      <p:cBhvr>
                                        <p:cTn id="59" dur="1" fill="hold">
                                          <p:stCondLst>
                                            <p:cond delay="0"/>
                                          </p:stCondLst>
                                        </p:cTn>
                                        <p:tgtEl>
                                          <p:spTgt spid="372"/>
                                        </p:tgtEl>
                                        <p:attrNameLst>
                                          <p:attrName>style.visibility</p:attrName>
                                        </p:attrNameLst>
                                      </p:cBhvr>
                                      <p:to>
                                        <p:strVal val="visible"/>
                                      </p:to>
                                    </p:set>
                                    <p:animEffect transition="in" filter="barn(outVertical)">
                                      <p:cBhvr>
                                        <p:cTn id="60" dur="500"/>
                                        <p:tgtEl>
                                          <p:spTgt spid="372"/>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83"/>
                                        </p:tgtEl>
                                        <p:attrNameLst>
                                          <p:attrName>style.visibility</p:attrName>
                                        </p:attrNameLst>
                                      </p:cBhvr>
                                      <p:to>
                                        <p:strVal val="visible"/>
                                      </p:to>
                                    </p:set>
                                    <p:animEffect transition="in" filter="wipe(up)">
                                      <p:cBhvr>
                                        <p:cTn id="64" dur="500"/>
                                        <p:tgtEl>
                                          <p:spTgt spid="383"/>
                                        </p:tgtEl>
                                      </p:cBhvr>
                                    </p:animEffect>
                                  </p:childTnLst>
                                </p:cTn>
                              </p:par>
                              <p:par>
                                <p:cTn id="65" presetID="22" presetClass="entr" presetSubtype="1" fill="hold" nodeType="withEffect">
                                  <p:stCondLst>
                                    <p:cond delay="0"/>
                                  </p:stCondLst>
                                  <p:childTnLst>
                                    <p:set>
                                      <p:cBhvr>
                                        <p:cTn id="66" dur="1" fill="hold">
                                          <p:stCondLst>
                                            <p:cond delay="0"/>
                                          </p:stCondLst>
                                        </p:cTn>
                                        <p:tgtEl>
                                          <p:spTgt spid="388"/>
                                        </p:tgtEl>
                                        <p:attrNameLst>
                                          <p:attrName>style.visibility</p:attrName>
                                        </p:attrNameLst>
                                      </p:cBhvr>
                                      <p:to>
                                        <p:strVal val="visible"/>
                                      </p:to>
                                    </p:set>
                                    <p:animEffect transition="in" filter="wipe(up)">
                                      <p:cBhvr>
                                        <p:cTn id="67" dur="500"/>
                                        <p:tgtEl>
                                          <p:spTgt spid="388"/>
                                        </p:tgtEl>
                                      </p:cBhvr>
                                    </p:animEffect>
                                  </p:childTnLst>
                                </p:cTn>
                              </p:par>
                              <p:par>
                                <p:cTn id="68" presetID="22" presetClass="entr" presetSubtype="1" fill="hold" nodeType="withEffect">
                                  <p:stCondLst>
                                    <p:cond delay="0"/>
                                  </p:stCondLst>
                                  <p:childTnLst>
                                    <p:set>
                                      <p:cBhvr>
                                        <p:cTn id="69" dur="1" fill="hold">
                                          <p:stCondLst>
                                            <p:cond delay="0"/>
                                          </p:stCondLst>
                                        </p:cTn>
                                        <p:tgtEl>
                                          <p:spTgt spid="389"/>
                                        </p:tgtEl>
                                        <p:attrNameLst>
                                          <p:attrName>style.visibility</p:attrName>
                                        </p:attrNameLst>
                                      </p:cBhvr>
                                      <p:to>
                                        <p:strVal val="visible"/>
                                      </p:to>
                                    </p:set>
                                    <p:animEffect transition="in" filter="wipe(up)">
                                      <p:cBhvr>
                                        <p:cTn id="70" dur="500"/>
                                        <p:tgtEl>
                                          <p:spTgt spid="389"/>
                                        </p:tgtEl>
                                      </p:cBhvr>
                                    </p:animEffect>
                                  </p:childTnLst>
                                </p:cTn>
                              </p:par>
                              <p:par>
                                <p:cTn id="71" presetID="22" presetClass="entr" presetSubtype="1"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animEffect transition="in" filter="wipe(up)">
                                      <p:cBhvr>
                                        <p:cTn id="73" dur="500"/>
                                        <p:tgtEl>
                                          <p:spTgt spid="390"/>
                                        </p:tgtEl>
                                      </p:cBhvr>
                                    </p:animEffect>
                                  </p:childTnLst>
                                </p:cTn>
                              </p:par>
                              <p:par>
                                <p:cTn id="74" presetID="22" presetClass="entr" presetSubtype="1"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wipe(up)">
                                      <p:cBhvr>
                                        <p:cTn id="76" dur="500"/>
                                        <p:tgtEl>
                                          <p:spTgt spid="392"/>
                                        </p:tgtEl>
                                      </p:cBhvr>
                                    </p:animEffect>
                                  </p:childTnLst>
                                </p:cTn>
                              </p:par>
                              <p:par>
                                <p:cTn id="77" presetID="22" presetClass="entr" presetSubtype="1" fill="hold" nodeType="withEffect">
                                  <p:stCondLst>
                                    <p:cond delay="0"/>
                                  </p:stCondLst>
                                  <p:childTnLst>
                                    <p:set>
                                      <p:cBhvr>
                                        <p:cTn id="78" dur="1" fill="hold">
                                          <p:stCondLst>
                                            <p:cond delay="0"/>
                                          </p:stCondLst>
                                        </p:cTn>
                                        <p:tgtEl>
                                          <p:spTgt spid="391"/>
                                        </p:tgtEl>
                                        <p:attrNameLst>
                                          <p:attrName>style.visibility</p:attrName>
                                        </p:attrNameLst>
                                      </p:cBhvr>
                                      <p:to>
                                        <p:strVal val="visible"/>
                                      </p:to>
                                    </p:set>
                                    <p:animEffect transition="in" filter="wipe(up)">
                                      <p:cBhvr>
                                        <p:cTn id="79" dur="500"/>
                                        <p:tgtEl>
                                          <p:spTgt spid="391"/>
                                        </p:tgtEl>
                                      </p:cBhvr>
                                    </p:animEffect>
                                  </p:childTnLst>
                                </p:cTn>
                              </p:par>
                              <p:par>
                                <p:cTn id="80" presetID="22" presetClass="entr" presetSubtype="1"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wipe(up)">
                                      <p:cBhvr>
                                        <p:cTn id="82" dur="500"/>
                                        <p:tgtEl>
                                          <p:spTgt spid="394"/>
                                        </p:tgtEl>
                                      </p:cBhvr>
                                    </p:animEffect>
                                  </p:childTnLst>
                                </p:cTn>
                              </p:par>
                              <p:par>
                                <p:cTn id="83" presetID="22" presetClass="entr" presetSubtype="1"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wipe(up)">
                                      <p:cBhvr>
                                        <p:cTn id="85" dur="500"/>
                                        <p:tgtEl>
                                          <p:spTgt spid="395"/>
                                        </p:tgtEl>
                                      </p:cBhvr>
                                    </p:animEffect>
                                  </p:childTnLst>
                                </p:cTn>
                              </p:par>
                              <p:par>
                                <p:cTn id="86" presetID="22" presetClass="entr" presetSubtype="1"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wipe(up)">
                                      <p:cBhvr>
                                        <p:cTn id="88" dur="500"/>
                                        <p:tgtEl>
                                          <p:spTgt spid="396"/>
                                        </p:tgtEl>
                                      </p:cBhvr>
                                    </p:animEffect>
                                  </p:childTnLst>
                                </p:cTn>
                              </p:par>
                              <p:par>
                                <p:cTn id="89" presetID="22" presetClass="entr" presetSubtype="1"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wipe(up)">
                                      <p:cBhvr>
                                        <p:cTn id="91" dur="500"/>
                                        <p:tgtEl>
                                          <p:spTgt spid="397"/>
                                        </p:tgtEl>
                                      </p:cBhvr>
                                    </p:animEffect>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anim calcmode="lin" valueType="num">
                                      <p:cBhvr>
                                        <p:cTn id="96" dur="500" fill="hold"/>
                                        <p:tgtEl>
                                          <p:spTgt spid="108"/>
                                        </p:tgtEl>
                                        <p:attrNameLst>
                                          <p:attrName>ppt_x</p:attrName>
                                        </p:attrNameLst>
                                      </p:cBhvr>
                                      <p:tavLst>
                                        <p:tav tm="0">
                                          <p:val>
                                            <p:strVal val="#ppt_x"/>
                                          </p:val>
                                        </p:tav>
                                        <p:tav tm="100000">
                                          <p:val>
                                            <p:strVal val="#ppt_x"/>
                                          </p:val>
                                        </p:tav>
                                      </p:tavLst>
                                    </p:anim>
                                    <p:anim calcmode="lin" valueType="num">
                                      <p:cBhvr>
                                        <p:cTn id="97" dur="500" fill="hold"/>
                                        <p:tgtEl>
                                          <p:spTgt spid="10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anim calcmode="lin" valueType="num">
                                      <p:cBhvr>
                                        <p:cTn id="101" dur="500" fill="hold"/>
                                        <p:tgtEl>
                                          <p:spTgt spid="113"/>
                                        </p:tgtEl>
                                        <p:attrNameLst>
                                          <p:attrName>ppt_x</p:attrName>
                                        </p:attrNameLst>
                                      </p:cBhvr>
                                      <p:tavLst>
                                        <p:tav tm="0">
                                          <p:val>
                                            <p:strVal val="#ppt_x"/>
                                          </p:val>
                                        </p:tav>
                                        <p:tav tm="100000">
                                          <p:val>
                                            <p:strVal val="#ppt_x"/>
                                          </p:val>
                                        </p:tav>
                                      </p:tavLst>
                                    </p:anim>
                                    <p:anim calcmode="lin" valueType="num">
                                      <p:cBhvr>
                                        <p:cTn id="102" dur="500" fill="hold"/>
                                        <p:tgtEl>
                                          <p:spTgt spid="11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500"/>
                                        <p:tgtEl>
                                          <p:spTgt spid="118"/>
                                        </p:tgtEl>
                                      </p:cBhvr>
                                    </p:animEffect>
                                    <p:anim calcmode="lin" valueType="num">
                                      <p:cBhvr>
                                        <p:cTn id="106" dur="500" fill="hold"/>
                                        <p:tgtEl>
                                          <p:spTgt spid="118"/>
                                        </p:tgtEl>
                                        <p:attrNameLst>
                                          <p:attrName>ppt_x</p:attrName>
                                        </p:attrNameLst>
                                      </p:cBhvr>
                                      <p:tavLst>
                                        <p:tav tm="0">
                                          <p:val>
                                            <p:strVal val="#ppt_x"/>
                                          </p:val>
                                        </p:tav>
                                        <p:tav tm="100000">
                                          <p:val>
                                            <p:strVal val="#ppt_x"/>
                                          </p:val>
                                        </p:tav>
                                      </p:tavLst>
                                    </p:anim>
                                    <p:anim calcmode="lin" valueType="num">
                                      <p:cBhvr>
                                        <p:cTn id="107" dur="500" fill="hold"/>
                                        <p:tgtEl>
                                          <p:spTgt spid="11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anim calcmode="lin" valueType="num">
                                      <p:cBhvr>
                                        <p:cTn id="111" dur="500" fill="hold"/>
                                        <p:tgtEl>
                                          <p:spTgt spid="123"/>
                                        </p:tgtEl>
                                        <p:attrNameLst>
                                          <p:attrName>ppt_x</p:attrName>
                                        </p:attrNameLst>
                                      </p:cBhvr>
                                      <p:tavLst>
                                        <p:tav tm="0">
                                          <p:val>
                                            <p:strVal val="#ppt_x"/>
                                          </p:val>
                                        </p:tav>
                                        <p:tav tm="100000">
                                          <p:val>
                                            <p:strVal val="#ppt_x"/>
                                          </p:val>
                                        </p:tav>
                                      </p:tavLst>
                                    </p:anim>
                                    <p:anim calcmode="lin" valueType="num">
                                      <p:cBhvr>
                                        <p:cTn id="112" dur="500" fill="hold"/>
                                        <p:tgtEl>
                                          <p:spTgt spid="12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anim calcmode="lin" valueType="num">
                                      <p:cBhvr>
                                        <p:cTn id="116" dur="500" fill="hold"/>
                                        <p:tgtEl>
                                          <p:spTgt spid="128"/>
                                        </p:tgtEl>
                                        <p:attrNameLst>
                                          <p:attrName>ppt_x</p:attrName>
                                        </p:attrNameLst>
                                      </p:cBhvr>
                                      <p:tavLst>
                                        <p:tav tm="0">
                                          <p:val>
                                            <p:strVal val="#ppt_x"/>
                                          </p:val>
                                        </p:tav>
                                        <p:tav tm="100000">
                                          <p:val>
                                            <p:strVal val="#ppt_x"/>
                                          </p:val>
                                        </p:tav>
                                      </p:tavLst>
                                    </p:anim>
                                    <p:anim calcmode="lin" valueType="num">
                                      <p:cBhvr>
                                        <p:cTn id="117" dur="500" fill="hold"/>
                                        <p:tgtEl>
                                          <p:spTgt spid="12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anim calcmode="lin" valueType="num">
                                      <p:cBhvr>
                                        <p:cTn id="121" dur="500" fill="hold"/>
                                        <p:tgtEl>
                                          <p:spTgt spid="133"/>
                                        </p:tgtEl>
                                        <p:attrNameLst>
                                          <p:attrName>ppt_x</p:attrName>
                                        </p:attrNameLst>
                                      </p:cBhvr>
                                      <p:tavLst>
                                        <p:tav tm="0">
                                          <p:val>
                                            <p:strVal val="#ppt_x"/>
                                          </p:val>
                                        </p:tav>
                                        <p:tav tm="100000">
                                          <p:val>
                                            <p:strVal val="#ppt_x"/>
                                          </p:val>
                                        </p:tav>
                                      </p:tavLst>
                                    </p:anim>
                                    <p:anim calcmode="lin" valueType="num">
                                      <p:cBhvr>
                                        <p:cTn id="122" dur="500" fill="hold"/>
                                        <p:tgtEl>
                                          <p:spTgt spid="13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8"/>
                                        </p:tgtEl>
                                        <p:attrNameLst>
                                          <p:attrName>style.visibility</p:attrName>
                                        </p:attrNameLst>
                                      </p:cBhvr>
                                      <p:to>
                                        <p:strVal val="visible"/>
                                      </p:to>
                                    </p:set>
                                    <p:animEffect transition="in" filter="fade">
                                      <p:cBhvr>
                                        <p:cTn id="125" dur="500"/>
                                        <p:tgtEl>
                                          <p:spTgt spid="138"/>
                                        </p:tgtEl>
                                      </p:cBhvr>
                                    </p:animEffect>
                                    <p:anim calcmode="lin" valueType="num">
                                      <p:cBhvr>
                                        <p:cTn id="126" dur="500" fill="hold"/>
                                        <p:tgtEl>
                                          <p:spTgt spid="138"/>
                                        </p:tgtEl>
                                        <p:attrNameLst>
                                          <p:attrName>ppt_x</p:attrName>
                                        </p:attrNameLst>
                                      </p:cBhvr>
                                      <p:tavLst>
                                        <p:tav tm="0">
                                          <p:val>
                                            <p:strVal val="#ppt_x"/>
                                          </p:val>
                                        </p:tav>
                                        <p:tav tm="100000">
                                          <p:val>
                                            <p:strVal val="#ppt_x"/>
                                          </p:val>
                                        </p:tav>
                                      </p:tavLst>
                                    </p:anim>
                                    <p:anim calcmode="lin" valueType="num">
                                      <p:cBhvr>
                                        <p:cTn id="127" dur="500" fill="hold"/>
                                        <p:tgtEl>
                                          <p:spTgt spid="13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fade">
                                      <p:cBhvr>
                                        <p:cTn id="130" dur="500"/>
                                        <p:tgtEl>
                                          <p:spTgt spid="143"/>
                                        </p:tgtEl>
                                      </p:cBhvr>
                                    </p:animEffect>
                                    <p:anim calcmode="lin" valueType="num">
                                      <p:cBhvr>
                                        <p:cTn id="131" dur="500" fill="hold"/>
                                        <p:tgtEl>
                                          <p:spTgt spid="143"/>
                                        </p:tgtEl>
                                        <p:attrNameLst>
                                          <p:attrName>ppt_x</p:attrName>
                                        </p:attrNameLst>
                                      </p:cBhvr>
                                      <p:tavLst>
                                        <p:tav tm="0">
                                          <p:val>
                                            <p:strVal val="#ppt_x"/>
                                          </p:val>
                                        </p:tav>
                                        <p:tav tm="100000">
                                          <p:val>
                                            <p:strVal val="#ppt_x"/>
                                          </p:val>
                                        </p:tav>
                                      </p:tavLst>
                                    </p:anim>
                                    <p:anim calcmode="lin" valueType="num">
                                      <p:cBhvr>
                                        <p:cTn id="132" dur="500" fill="hold"/>
                                        <p:tgtEl>
                                          <p:spTgt spid="14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500"/>
                                        <p:tgtEl>
                                          <p:spTgt spid="153"/>
                                        </p:tgtEl>
                                      </p:cBhvr>
                                    </p:animEffect>
                                    <p:anim calcmode="lin" valueType="num">
                                      <p:cBhvr>
                                        <p:cTn id="141" dur="500" fill="hold"/>
                                        <p:tgtEl>
                                          <p:spTgt spid="153"/>
                                        </p:tgtEl>
                                        <p:attrNameLst>
                                          <p:attrName>ppt_x</p:attrName>
                                        </p:attrNameLst>
                                      </p:cBhvr>
                                      <p:tavLst>
                                        <p:tav tm="0">
                                          <p:val>
                                            <p:strVal val="#ppt_x"/>
                                          </p:val>
                                        </p:tav>
                                        <p:tav tm="100000">
                                          <p:val>
                                            <p:strVal val="#ppt_x"/>
                                          </p:val>
                                        </p:tav>
                                      </p:tavLst>
                                    </p:anim>
                                    <p:anim calcmode="lin" valueType="num">
                                      <p:cBhvr>
                                        <p:cTn id="142" dur="5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7559d6ebfe3399475faf050899225724546a77"/>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自定义 223">
      <a:dk1>
        <a:sysClr val="windowText" lastClr="000000"/>
      </a:dk1>
      <a:lt1>
        <a:sysClr val="window" lastClr="FFFFFF"/>
      </a:lt1>
      <a:dk2>
        <a:srgbClr val="959596"/>
      </a:dk2>
      <a:lt2>
        <a:srgbClr val="D9D9D9"/>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2532</Words>
  <Application>Microsoft Office PowerPoint</Application>
  <PresentationFormat>全屏显示(16:9)</PresentationFormat>
  <Paragraphs>496</Paragraphs>
  <Slides>40</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宋体</vt:lpstr>
      <vt:lpstr>微软雅黑</vt:lpstr>
      <vt:lpstr>Agency FB</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820</cp:revision>
  <dcterms:created xsi:type="dcterms:W3CDTF">2015-04-24T01:01:00Z</dcterms:created>
  <dcterms:modified xsi:type="dcterms:W3CDTF">2021-01-06T00:59:25Z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