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76" r:id="rId4"/>
    <p:sldId id="260" r:id="rId5"/>
    <p:sldId id="261" r:id="rId6"/>
    <p:sldId id="262" r:id="rId7"/>
    <p:sldId id="277" r:id="rId8"/>
    <p:sldId id="263" r:id="rId9"/>
    <p:sldId id="264" r:id="rId10"/>
    <p:sldId id="265" r:id="rId11"/>
    <p:sldId id="278" r:id="rId12"/>
    <p:sldId id="258" r:id="rId13"/>
    <p:sldId id="266" r:id="rId14"/>
    <p:sldId id="267" r:id="rId15"/>
    <p:sldId id="268" r:id="rId16"/>
    <p:sldId id="279" r:id="rId17"/>
    <p:sldId id="269" r:id="rId18"/>
    <p:sldId id="270" r:id="rId19"/>
    <p:sldId id="272" r:id="rId20"/>
    <p:sldId id="28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B0E3"/>
    <a:srgbClr val="08ADE3"/>
    <a:srgbClr val="14B0E3"/>
    <a:srgbClr val="65C2E3"/>
    <a:srgbClr val="19B1E3"/>
    <a:srgbClr val="0EAEE3"/>
    <a:srgbClr val="0DAEE3"/>
    <a:srgbClr val="15B0E3"/>
    <a:srgbClr val="1DB2E3"/>
    <a:srgbClr val="77C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1050" autoAdjust="0"/>
  </p:normalViewPr>
  <p:slideViewPr>
    <p:cSldViewPr snapToGrid="0">
      <p:cViewPr varScale="1">
        <p:scale>
          <a:sx n="81" d="100"/>
          <a:sy n="81"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2A6-4443-9ADE-0CBDE805732B}"/>
            </c:ext>
          </c:extLst>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2A6-4443-9ADE-0CBDE805732B}"/>
            </c:ext>
          </c:extLst>
        </c:ser>
        <c:ser>
          <c:idx val="2"/>
          <c:order val="2"/>
          <c:tx>
            <c:strRef>
              <c:f>Sheet1!$D$1</c:f>
              <c:strCache>
                <c:ptCount val="1"/>
                <c:pt idx="0">
                  <c:v>系列 3</c:v>
                </c:pt>
              </c:strCache>
            </c:strRef>
          </c:tx>
          <c:spPr>
            <a:solidFill>
              <a:srgbClr val="18B0E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2A6-4443-9ADE-0CBDE805732B}"/>
            </c:ext>
          </c:extLst>
        </c:ser>
        <c:dLbls>
          <c:showLegendKey val="0"/>
          <c:showVal val="0"/>
          <c:showCatName val="0"/>
          <c:showSerName val="0"/>
          <c:showPercent val="0"/>
          <c:showBubbleSize val="0"/>
        </c:dLbls>
        <c:gapWidth val="182"/>
        <c:axId val="320953312"/>
        <c:axId val="320953872"/>
      </c:barChart>
      <c:catAx>
        <c:axId val="32095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crossAx val="320953872"/>
        <c:crosses val="autoZero"/>
        <c:auto val="1"/>
        <c:lblAlgn val="ctr"/>
        <c:lblOffset val="100"/>
        <c:noMultiLvlLbl val="0"/>
      </c:catAx>
      <c:valAx>
        <c:axId val="320953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endParaRPr lang="zh-CN"/>
          </a:p>
        </c:txPr>
        <c:crossAx val="32095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rgbClr val="2CA398"/>
              </a:gs>
              <a:gs pos="100000">
                <a:srgbClr val="99DC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rgbClr val="78C6E2"/>
              </a:gs>
              <a:gs pos="100000">
                <a:srgbClr val="00ABE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0">
                <a:srgbClr val="E63F0A"/>
              </a:gs>
              <a:gs pos="100000">
                <a:srgbClr val="D7001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六边形 5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61"/>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六边形 62"/>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六边形 64"/>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六边形 71"/>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84535" y="3578311"/>
            <a:ext cx="5647700"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工作汇报年终总结</a:t>
            </a:r>
            <a:r>
              <a:rPr lang="en-US" altLang="zh-CN" sz="3600" dirty="0">
                <a:solidFill>
                  <a:schemeClr val="bg1"/>
                </a:solidFill>
                <a:latin typeface="锐字云字库超粗黑体1.0" panose="02010604000000000000" pitchFamily="2" charset="-122"/>
                <a:ea typeface="锐字云字库超粗黑体1.0" panose="02010604000000000000" pitchFamily="2" charset="-122"/>
              </a:rPr>
              <a:t>PPT</a:t>
            </a:r>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模板</a:t>
            </a: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759400" y="832273"/>
            <a:ext cx="505968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2020</a:t>
            </a:r>
            <a:endParaRPr lang="zh-CN" altLang="en-US" sz="20000" b="1" dirty="0">
              <a:solidFill>
                <a:schemeClr val="bg1"/>
              </a:solidFill>
              <a:latin typeface="Agency FB" panose="020B0503020202020204" pitchFamily="34" charset="0"/>
            </a:endParaRPr>
          </a:p>
        </p:txBody>
      </p:sp>
      <p:sp>
        <p:nvSpPr>
          <p:cNvPr id="25" name="六边形 24"/>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23555" y="4591858"/>
            <a:ext cx="1778051" cy="369332"/>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a:solidFill>
                  <a:schemeClr val="bg1"/>
                </a:solidFill>
                <a:latin typeface="锐字云字库超粗黑体1.0" panose="02010604000000000000" pitchFamily="2" charset="-122"/>
                <a:ea typeface="锐字云字库超粗黑体1.0" panose="02010604000000000000" pitchFamily="2" charset="-122"/>
              </a:rPr>
              <a:t>汇报人：</a:t>
            </a:r>
            <a:r>
              <a:rPr lang="en-US" altLang="zh-CN">
                <a:solidFill>
                  <a:schemeClr val="bg1"/>
                </a:solidFill>
                <a:latin typeface="锐字云字库超粗黑体1.0" panose="02010604000000000000" pitchFamily="2" charset="-122"/>
                <a:ea typeface="锐字云字库超粗黑体1.0" panose="02010604000000000000" pitchFamily="2" charset="-122"/>
              </a:rPr>
              <a:t>xiazaii</a:t>
            </a:r>
            <a:endParaRPr lang="zh-CN" altLang="en-US" dirty="0">
              <a:solidFill>
                <a:schemeClr val="bg1"/>
              </a:solidFill>
              <a:latin typeface="锐字云字库超粗黑体1.0" panose="02010604000000000000" pitchFamily="2" charset="-122"/>
              <a:ea typeface="锐字云字库超粗黑体1.0" panose="02010604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anim calcmode="lin" valueType="num">
                                      <p:cBhvr>
                                        <p:cTn id="47" dur="1000" fill="hold"/>
                                        <p:tgtEl>
                                          <p:spTgt spid="67"/>
                                        </p:tgtEl>
                                        <p:attrNameLst>
                                          <p:attrName>ppt_x</p:attrName>
                                        </p:attrNameLst>
                                      </p:cBhvr>
                                      <p:tavLst>
                                        <p:tav tm="0">
                                          <p:val>
                                            <p:strVal val="#ppt_x"/>
                                          </p:val>
                                        </p:tav>
                                        <p:tav tm="100000">
                                          <p:val>
                                            <p:strVal val="#ppt_x"/>
                                          </p:val>
                                        </p:tav>
                                      </p:tavLst>
                                    </p:anim>
                                    <p:anim calcmode="lin" valueType="num">
                                      <p:cBhvr>
                                        <p:cTn id="48" dur="10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anim calcmode="lin" valueType="num">
                                      <p:cBhvr>
                                        <p:cTn id="67" dur="1000" fill="hold"/>
                                        <p:tgtEl>
                                          <p:spTgt spid="64"/>
                                        </p:tgtEl>
                                        <p:attrNameLst>
                                          <p:attrName>ppt_x</p:attrName>
                                        </p:attrNameLst>
                                      </p:cBhvr>
                                      <p:tavLst>
                                        <p:tav tm="0">
                                          <p:val>
                                            <p:strVal val="#ppt_x"/>
                                          </p:val>
                                        </p:tav>
                                        <p:tav tm="100000">
                                          <p:val>
                                            <p:strVal val="#ppt_x"/>
                                          </p:val>
                                        </p:tav>
                                      </p:tavLst>
                                    </p:anim>
                                    <p:anim calcmode="lin" valueType="num">
                                      <p:cBhvr>
                                        <p:cTn id="68" dur="1000" fill="hold"/>
                                        <p:tgtEl>
                                          <p:spTgt spid="6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1000" fill="hold"/>
                                        <p:tgtEl>
                                          <p:spTgt spid="6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P spid="63" grpId="0" animBg="1"/>
      <p:bldP spid="64" grpId="0" animBg="1"/>
      <p:bldP spid="65" grpId="0" animBg="1"/>
      <p:bldP spid="66" grpId="0" animBg="1"/>
      <p:bldP spid="67" grpId="0" animBg="1"/>
      <p:bldP spid="68" grpId="0" animBg="1"/>
      <p:bldP spid="72" grpId="0" animBg="1"/>
      <p:bldP spid="4" grpId="0"/>
      <p:bldP spid="8" grpId="0" bldLvl="0" animBg="1"/>
      <p:bldP spid="25" grpId="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02</a:t>
              </a:r>
              <a:endParaRPr lang="zh-CN" altLang="en-US" sz="3600" dirty="0">
                <a:solidFill>
                  <a:srgbClr val="18B0E3"/>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solidFill>
                  <a:srgbClr val="18B0E3"/>
                </a:solidFill>
              </a:endParaRPr>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26"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01620"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304331" y="1278862"/>
              <a:ext cx="1699504" cy="2439391"/>
              <a:chOff x="5304331" y="1278862"/>
              <a:chExt cx="1699504" cy="2439391"/>
            </a:xfrm>
          </p:grpSpPr>
          <p:sp>
            <p:nvSpPr>
              <p:cNvPr id="4" name="文本框 3"/>
              <p:cNvSpPr txBox="1"/>
              <p:nvPr/>
            </p:nvSpPr>
            <p:spPr>
              <a:xfrm>
                <a:off x="5304331" y="1278862"/>
                <a:ext cx="1699504"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03</a:t>
                </a:r>
                <a:endParaRPr lang="zh-CN" altLang="en-US" sz="13800" dirty="0">
                  <a:solidFill>
                    <a:srgbClr val="18B0E3"/>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grpSp>
        <p:nvGrpSpPr>
          <p:cNvPr id="10" name="组合 9"/>
          <p:cNvGrpSpPr/>
          <p:nvPr/>
        </p:nvGrpSpPr>
        <p:grpSpPr>
          <a:xfrm>
            <a:off x="672881" y="1706779"/>
            <a:ext cx="4567532" cy="4010501"/>
            <a:chOff x="496844" y="1197726"/>
            <a:chExt cx="6201102" cy="5444851"/>
          </a:xfrm>
          <a:gradFill flip="none" rotWithShape="1">
            <a:gsLst>
              <a:gs pos="0">
                <a:srgbClr val="77C6E2"/>
              </a:gs>
              <a:gs pos="100000">
                <a:srgbClr val="10AFE3"/>
              </a:gs>
            </a:gsLst>
            <a:lin ang="0" scaled="1"/>
            <a:tileRect/>
          </a:gradFill>
          <a:effectLst>
            <a:outerShdw blurRad="444500" dist="228600" dir="2700000" algn="tr" rotWithShape="0">
              <a:prstClr val="black">
                <a:alpha val="24000"/>
              </a:prstClr>
            </a:outerShdw>
          </a:effectLst>
        </p:grpSpPr>
        <p:sp>
          <p:nvSpPr>
            <p:cNvPr id="11" name="Freeform 3"/>
            <p:cNvSpPr/>
            <p:nvPr/>
          </p:nvSpPr>
          <p:spPr bwMode="auto">
            <a:xfrm>
              <a:off x="5033270" y="3571799"/>
              <a:ext cx="796473" cy="570833"/>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Freeform 4"/>
            <p:cNvSpPr/>
            <p:nvPr/>
          </p:nvSpPr>
          <p:spPr bwMode="auto">
            <a:xfrm>
              <a:off x="5322671"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3" name="Freeform 5"/>
            <p:cNvSpPr/>
            <p:nvPr/>
          </p:nvSpPr>
          <p:spPr bwMode="auto">
            <a:xfrm>
              <a:off x="5114895" y="5925379"/>
              <a:ext cx="103887" cy="73184"/>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4" name="Freeform 6"/>
            <p:cNvSpPr/>
            <p:nvPr/>
          </p:nvSpPr>
          <p:spPr bwMode="auto">
            <a:xfrm>
              <a:off x="5911368" y="5366257"/>
              <a:ext cx="187987" cy="509356"/>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7"/>
            <p:cNvSpPr/>
            <p:nvPr/>
          </p:nvSpPr>
          <p:spPr bwMode="auto">
            <a:xfrm>
              <a:off x="4580617" y="5497987"/>
              <a:ext cx="937462" cy="825509"/>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8"/>
            <p:cNvSpPr/>
            <p:nvPr/>
          </p:nvSpPr>
          <p:spPr bwMode="auto">
            <a:xfrm>
              <a:off x="3870719" y="5418950"/>
              <a:ext cx="977038" cy="734762"/>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9"/>
            <p:cNvSpPr/>
            <p:nvPr/>
          </p:nvSpPr>
          <p:spPr bwMode="auto">
            <a:xfrm>
              <a:off x="4456942" y="6343987"/>
              <a:ext cx="311663" cy="298590"/>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0"/>
            <p:cNvSpPr/>
            <p:nvPr/>
          </p:nvSpPr>
          <p:spPr bwMode="auto">
            <a:xfrm>
              <a:off x="2977779" y="5026686"/>
              <a:ext cx="1118029" cy="1214847"/>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1"/>
            <p:cNvSpPr/>
            <p:nvPr/>
          </p:nvSpPr>
          <p:spPr bwMode="auto">
            <a:xfrm>
              <a:off x="4998642" y="4783716"/>
              <a:ext cx="588697" cy="854784"/>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0" name="Freeform 12"/>
            <p:cNvSpPr/>
            <p:nvPr/>
          </p:nvSpPr>
          <p:spPr bwMode="auto">
            <a:xfrm>
              <a:off x="4407471" y="4865682"/>
              <a:ext cx="675268" cy="793309"/>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1" name="Freeform 13"/>
            <p:cNvSpPr/>
            <p:nvPr/>
          </p:nvSpPr>
          <p:spPr bwMode="auto">
            <a:xfrm>
              <a:off x="3754463" y="5020831"/>
              <a:ext cx="749475" cy="693779"/>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2" name="Freeform 14"/>
            <p:cNvSpPr/>
            <p:nvPr/>
          </p:nvSpPr>
          <p:spPr bwMode="auto">
            <a:xfrm>
              <a:off x="5515606" y="4546603"/>
              <a:ext cx="469968" cy="579613"/>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3" name="Freeform 15"/>
            <p:cNvSpPr/>
            <p:nvPr/>
          </p:nvSpPr>
          <p:spPr bwMode="auto">
            <a:xfrm>
              <a:off x="5070374" y="4125065"/>
              <a:ext cx="588697" cy="734762"/>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4" name="Freeform 16"/>
            <p:cNvSpPr/>
            <p:nvPr/>
          </p:nvSpPr>
          <p:spPr bwMode="auto">
            <a:xfrm>
              <a:off x="5822322" y="4473419"/>
              <a:ext cx="103887" cy="114167"/>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5" name="Freeform 17"/>
            <p:cNvSpPr/>
            <p:nvPr/>
          </p:nvSpPr>
          <p:spPr bwMode="auto">
            <a:xfrm>
              <a:off x="5208889" y="4019680"/>
              <a:ext cx="697531" cy="573757"/>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p>
              <a:endParaRPr lang="zh-CN" altLang="en-US">
                <a:latin typeface="Calibri" panose="020F0502020204030204" charset="0"/>
                <a:ea typeface="宋体" panose="02010600030101010101" pitchFamily="2" charset="-122"/>
              </a:endParaRPr>
            </a:p>
          </p:txBody>
        </p:sp>
        <p:sp>
          <p:nvSpPr>
            <p:cNvPr id="26" name="Freeform 18"/>
            <p:cNvSpPr/>
            <p:nvPr/>
          </p:nvSpPr>
          <p:spPr bwMode="auto">
            <a:xfrm>
              <a:off x="4330792" y="4400234"/>
              <a:ext cx="947356" cy="617667"/>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7" name="Freeform 19"/>
            <p:cNvSpPr/>
            <p:nvPr/>
          </p:nvSpPr>
          <p:spPr bwMode="auto">
            <a:xfrm>
              <a:off x="3007461" y="4306559"/>
              <a:ext cx="1521211" cy="1206064"/>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8" name="Freeform 20"/>
            <p:cNvSpPr/>
            <p:nvPr/>
          </p:nvSpPr>
          <p:spPr bwMode="auto">
            <a:xfrm>
              <a:off x="791192" y="3846968"/>
              <a:ext cx="2394362" cy="1361212"/>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9" name="Freeform 21"/>
            <p:cNvSpPr/>
            <p:nvPr/>
          </p:nvSpPr>
          <p:spPr bwMode="auto">
            <a:xfrm>
              <a:off x="210957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0" name="Freeform 22"/>
            <p:cNvSpPr/>
            <p:nvPr/>
          </p:nvSpPr>
          <p:spPr bwMode="auto">
            <a:xfrm>
              <a:off x="2641382" y="3039022"/>
              <a:ext cx="1679517" cy="1501726"/>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1" name="Freeform 23"/>
            <p:cNvSpPr/>
            <p:nvPr/>
          </p:nvSpPr>
          <p:spPr bwMode="auto">
            <a:xfrm>
              <a:off x="496844" y="1973470"/>
              <a:ext cx="2475990" cy="1970100"/>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2" name="Freeform 24"/>
            <p:cNvSpPr/>
            <p:nvPr/>
          </p:nvSpPr>
          <p:spPr bwMode="auto">
            <a:xfrm>
              <a:off x="3991919" y="3481051"/>
              <a:ext cx="615904" cy="1144590"/>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3" name="Freeform 25"/>
            <p:cNvSpPr/>
            <p:nvPr/>
          </p:nvSpPr>
          <p:spPr bwMode="auto">
            <a:xfrm>
              <a:off x="4513832" y="3914297"/>
              <a:ext cx="739582" cy="693779"/>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4" name="Freeform 26"/>
            <p:cNvSpPr/>
            <p:nvPr/>
          </p:nvSpPr>
          <p:spPr bwMode="auto">
            <a:xfrm>
              <a:off x="4486623" y="3293700"/>
              <a:ext cx="425445" cy="913329"/>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5" name="Freeform 27"/>
            <p:cNvSpPr/>
            <p:nvPr/>
          </p:nvSpPr>
          <p:spPr bwMode="auto">
            <a:xfrm>
              <a:off x="4813128" y="2942420"/>
              <a:ext cx="657955" cy="992368"/>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6" name="Freeform 28"/>
            <p:cNvSpPr/>
            <p:nvPr/>
          </p:nvSpPr>
          <p:spPr bwMode="auto">
            <a:xfrm>
              <a:off x="5156946" y="3293700"/>
              <a:ext cx="131096" cy="240041"/>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7" name="Freeform 29"/>
            <p:cNvSpPr/>
            <p:nvPr/>
          </p:nvSpPr>
          <p:spPr bwMode="auto">
            <a:xfrm>
              <a:off x="4998642" y="3194171"/>
              <a:ext cx="205301" cy="23125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8" name="Freeform 30"/>
            <p:cNvSpPr/>
            <p:nvPr/>
          </p:nvSpPr>
          <p:spPr bwMode="auto">
            <a:xfrm>
              <a:off x="3828668" y="3524961"/>
              <a:ext cx="338873" cy="603032"/>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9" name="Freeform 31"/>
            <p:cNvSpPr/>
            <p:nvPr/>
          </p:nvSpPr>
          <p:spPr bwMode="auto">
            <a:xfrm>
              <a:off x="3069301" y="1265055"/>
              <a:ext cx="2715920"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0" name="Freeform 32"/>
            <p:cNvSpPr/>
            <p:nvPr/>
          </p:nvSpPr>
          <p:spPr bwMode="auto">
            <a:xfrm>
              <a:off x="5349881" y="2699452"/>
              <a:ext cx="712373" cy="720125"/>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1" name="Freeform 33"/>
            <p:cNvSpPr/>
            <p:nvPr/>
          </p:nvSpPr>
          <p:spPr bwMode="auto">
            <a:xfrm>
              <a:off x="5518079" y="2289623"/>
              <a:ext cx="1028983" cy="740617"/>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2" name="Freeform 34"/>
            <p:cNvSpPr/>
            <p:nvPr/>
          </p:nvSpPr>
          <p:spPr bwMode="auto">
            <a:xfrm>
              <a:off x="5290516" y="1197726"/>
              <a:ext cx="1407430" cy="1337793"/>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3" name="Freeform 35"/>
            <p:cNvSpPr/>
            <p:nvPr/>
          </p:nvSpPr>
          <p:spPr bwMode="auto">
            <a:xfrm>
              <a:off x="5142104" y="3314191"/>
              <a:ext cx="61840" cy="79038"/>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4" name="Freeform 4"/>
            <p:cNvSpPr/>
            <p:nvPr/>
          </p:nvSpPr>
          <p:spPr bwMode="auto">
            <a:xfrm>
              <a:off x="5326013"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21"/>
            <p:cNvSpPr/>
            <p:nvPr/>
          </p:nvSpPr>
          <p:spPr bwMode="auto">
            <a:xfrm>
              <a:off x="211291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6" name="Freeform 31"/>
            <p:cNvSpPr/>
            <p:nvPr/>
          </p:nvSpPr>
          <p:spPr bwMode="auto">
            <a:xfrm>
              <a:off x="3072641" y="1265055"/>
              <a:ext cx="2715921"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48" name="Freeform 29"/>
          <p:cNvSpPr/>
          <p:nvPr/>
        </p:nvSpPr>
        <p:spPr bwMode="auto">
          <a:xfrm>
            <a:off x="5647531" y="2149535"/>
            <a:ext cx="849006" cy="956356"/>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adFill flip="none" rotWithShape="1">
            <a:gsLst>
              <a:gs pos="5000">
                <a:srgbClr val="78C6E2"/>
              </a:gs>
              <a:gs pos="100000">
                <a:srgbClr val="22B3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3" name="文本框 52"/>
          <p:cNvSpPr txBox="1"/>
          <p:nvPr/>
        </p:nvSpPr>
        <p:spPr>
          <a:xfrm>
            <a:off x="5670322"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北京</a:t>
            </a:r>
          </a:p>
        </p:txBody>
      </p:sp>
      <p:sp>
        <p:nvSpPr>
          <p:cNvPr id="60" name="矩形 59"/>
          <p:cNvSpPr/>
          <p:nvPr/>
        </p:nvSpPr>
        <p:spPr>
          <a:xfrm>
            <a:off x="5261556"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2" name="Freeform 26"/>
          <p:cNvSpPr/>
          <p:nvPr/>
        </p:nvSpPr>
        <p:spPr bwMode="auto">
          <a:xfrm>
            <a:off x="7471009" y="2153940"/>
            <a:ext cx="441384" cy="947546"/>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adFill flip="none" rotWithShape="1">
            <a:gsLst>
              <a:gs pos="0">
                <a:srgbClr val="76C6E2"/>
              </a:gs>
              <a:gs pos="100000">
                <a:srgbClr val="24B3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4" name="文本框 53"/>
          <p:cNvSpPr txBox="1"/>
          <p:nvPr/>
        </p:nvSpPr>
        <p:spPr>
          <a:xfrm>
            <a:off x="7289989"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上海</a:t>
            </a:r>
          </a:p>
        </p:txBody>
      </p:sp>
      <p:sp>
        <p:nvSpPr>
          <p:cNvPr id="62" name="矩形 61"/>
          <p:cNvSpPr/>
          <p:nvPr/>
        </p:nvSpPr>
        <p:spPr>
          <a:xfrm>
            <a:off x="6881223"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49" name="Freeform 17"/>
          <p:cNvSpPr/>
          <p:nvPr/>
        </p:nvSpPr>
        <p:spPr bwMode="auto">
          <a:xfrm>
            <a:off x="8902439" y="2291347"/>
            <a:ext cx="817858" cy="672732"/>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adFill flip="none" rotWithShape="1">
            <a:gsLst>
              <a:gs pos="0">
                <a:srgbClr val="76C6E2"/>
              </a:gs>
              <a:gs pos="100000">
                <a:srgbClr val="1CB1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p>
            <a:endParaRPr lang="zh-CN" altLang="en-US">
              <a:latin typeface="Calibri" panose="020F0502020204030204" charset="0"/>
              <a:ea typeface="宋体" panose="02010600030101010101" pitchFamily="2" charset="-122"/>
            </a:endParaRPr>
          </a:p>
        </p:txBody>
      </p:sp>
      <p:sp>
        <p:nvSpPr>
          <p:cNvPr id="55" name="文本框 54"/>
          <p:cNvSpPr txBox="1"/>
          <p:nvPr/>
        </p:nvSpPr>
        <p:spPr>
          <a:xfrm>
            <a:off x="8909656"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江苏</a:t>
            </a:r>
          </a:p>
        </p:txBody>
      </p:sp>
      <p:sp>
        <p:nvSpPr>
          <p:cNvPr id="63" name="矩形 62"/>
          <p:cNvSpPr/>
          <p:nvPr/>
        </p:nvSpPr>
        <p:spPr>
          <a:xfrm>
            <a:off x="8500890"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0" name="Freeform 7"/>
          <p:cNvSpPr/>
          <p:nvPr/>
        </p:nvSpPr>
        <p:spPr bwMode="auto">
          <a:xfrm>
            <a:off x="10489765" y="2239139"/>
            <a:ext cx="882542" cy="777148"/>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adFill flip="none" rotWithShape="1">
            <a:gsLst>
              <a:gs pos="0">
                <a:srgbClr val="77C6E2"/>
              </a:gs>
              <a:gs pos="100000">
                <a:srgbClr val="14B0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6" name="文本框 55"/>
          <p:cNvSpPr txBox="1"/>
          <p:nvPr/>
        </p:nvSpPr>
        <p:spPr>
          <a:xfrm>
            <a:off x="10529324"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广东</a:t>
            </a:r>
          </a:p>
        </p:txBody>
      </p:sp>
      <p:sp>
        <p:nvSpPr>
          <p:cNvPr id="64" name="矩形 63"/>
          <p:cNvSpPr/>
          <p:nvPr/>
        </p:nvSpPr>
        <p:spPr>
          <a:xfrm>
            <a:off x="10120558"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9" name="矩形 68"/>
          <p:cNvSpPr/>
          <p:nvPr/>
        </p:nvSpPr>
        <p:spPr>
          <a:xfrm>
            <a:off x="5240413" y="5208881"/>
            <a:ext cx="6501102" cy="658257"/>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a:t>
            </a:r>
          </a:p>
        </p:txBody>
      </p:sp>
      <p:grpSp>
        <p:nvGrpSpPr>
          <p:cNvPr id="82" name="组合 81"/>
          <p:cNvGrpSpPr/>
          <p:nvPr/>
        </p:nvGrpSpPr>
        <p:grpSpPr>
          <a:xfrm>
            <a:off x="5005386" y="4520509"/>
            <a:ext cx="630376" cy="566088"/>
            <a:chOff x="5005386" y="4520509"/>
            <a:chExt cx="630376" cy="566088"/>
          </a:xfrm>
          <a:effectLst>
            <a:outerShdw blurRad="381000" dist="50800" dir="2700000" algn="ctr" rotWithShape="0">
              <a:srgbClr val="000000">
                <a:alpha val="15000"/>
              </a:srgbClr>
            </a:outerShdw>
          </a:effectLst>
        </p:grpSpPr>
        <p:sp>
          <p:nvSpPr>
            <p:cNvPr id="70" name="任意多边形 69"/>
            <p:cNvSpPr/>
            <p:nvPr/>
          </p:nvSpPr>
          <p:spPr>
            <a:xfrm>
              <a:off x="5005386" y="4520509"/>
              <a:ext cx="630376" cy="56608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5138997" y="4667370"/>
              <a:ext cx="363154" cy="272366"/>
              <a:chOff x="6350001" y="922338"/>
              <a:chExt cx="539750" cy="404813"/>
            </a:xfrm>
            <a:solidFill>
              <a:srgbClr val="2FA598"/>
            </a:solidFill>
          </p:grpSpPr>
          <p:sp>
            <p:nvSpPr>
              <p:cNvPr id="71" name="Oval 85"/>
              <p:cNvSpPr>
                <a:spLocks noChangeArrowheads="1"/>
              </p:cNvSpPr>
              <p:nvPr/>
            </p:nvSpPr>
            <p:spPr bwMode="auto">
              <a:xfrm>
                <a:off x="6575426" y="107950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6"/>
              <p:cNvSpPr>
                <a:spLocks noEditPoints="1"/>
              </p:cNvSpPr>
              <p:nvPr/>
            </p:nvSpPr>
            <p:spPr bwMode="auto">
              <a:xfrm>
                <a:off x="6350001" y="922338"/>
                <a:ext cx="539750" cy="404813"/>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87"/>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88"/>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Oval 89"/>
              <p:cNvSpPr>
                <a:spLocks noChangeArrowheads="1"/>
              </p:cNvSpPr>
              <p:nvPr/>
            </p:nvSpPr>
            <p:spPr bwMode="auto">
              <a:xfrm>
                <a:off x="6778626" y="1035050"/>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0"/>
              <p:cNvSpPr/>
              <p:nvPr/>
            </p:nvSpPr>
            <p:spPr bwMode="auto">
              <a:xfrm>
                <a:off x="6350001" y="1012825"/>
                <a:ext cx="0" cy="269875"/>
              </a:xfrm>
              <a:custGeom>
                <a:avLst/>
                <a:gdLst>
                  <a:gd name="T0" fmla="*/ 170 h 170"/>
                  <a:gd name="T1" fmla="*/ 170 h 170"/>
                  <a:gd name="T2" fmla="*/ 0 h 170"/>
                  <a:gd name="T3" fmla="*/ 170 h 170"/>
                </a:gdLst>
                <a:ahLst/>
                <a:cxnLst>
                  <a:cxn ang="0">
                    <a:pos x="0" y="T0"/>
                  </a:cxn>
                  <a:cxn ang="0">
                    <a:pos x="0" y="T1"/>
                  </a:cxn>
                  <a:cxn ang="0">
                    <a:pos x="0" y="T2"/>
                  </a:cxn>
                  <a:cxn ang="0">
                    <a:pos x="0" y="T3"/>
                  </a:cxn>
                </a:cxnLst>
                <a:rect l="0" t="0" r="r" b="b"/>
                <a:pathLst>
                  <a:path h="170">
                    <a:moveTo>
                      <a:pt x="0" y="170"/>
                    </a:moveTo>
                    <a:lnTo>
                      <a:pt x="0" y="17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91"/>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2"/>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93"/>
              <p:cNvSpPr/>
              <p:nvPr/>
            </p:nvSpPr>
            <p:spPr bwMode="auto">
              <a:xfrm>
                <a:off x="6350001" y="1012825"/>
                <a:ext cx="90488" cy="269875"/>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3" name="矩形 82"/>
          <p:cNvSpPr/>
          <p:nvPr/>
        </p:nvSpPr>
        <p:spPr>
          <a:xfrm>
            <a:off x="5647531" y="463365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strVal val="#ppt_w+.3"/>
                                          </p:val>
                                        </p:tav>
                                        <p:tav tm="100000">
                                          <p:val>
                                            <p:strVal val="#ppt_w"/>
                                          </p:val>
                                        </p:tav>
                                      </p:tavLst>
                                    </p:anim>
                                    <p:anim calcmode="lin" valueType="num">
                                      <p:cBhvr>
                                        <p:cTn id="18" dur="1000" fill="hold"/>
                                        <p:tgtEl>
                                          <p:spTgt spid="53"/>
                                        </p:tgtEl>
                                        <p:attrNameLst>
                                          <p:attrName>ppt_h</p:attrName>
                                        </p:attrNameLst>
                                      </p:cBhvr>
                                      <p:tavLst>
                                        <p:tav tm="0">
                                          <p:val>
                                            <p:strVal val="#ppt_h"/>
                                          </p:val>
                                        </p:tav>
                                        <p:tav tm="100000">
                                          <p:val>
                                            <p:strVal val="#ppt_h"/>
                                          </p:val>
                                        </p:tav>
                                      </p:tavLst>
                                    </p:anim>
                                    <p:animEffect transition="in" filter="fade">
                                      <p:cBhvr>
                                        <p:cTn id="19" dur="1000"/>
                                        <p:tgtEl>
                                          <p:spTgt spid="53"/>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00"/>
                                        <p:tgtEl>
                                          <p:spTgt spid="60"/>
                                        </p:tgtEl>
                                      </p:cBhvr>
                                    </p:animEffect>
                                    <p:anim calcmode="lin" valueType="num">
                                      <p:cBhvr>
                                        <p:cTn id="23" dur="700" fill="hold"/>
                                        <p:tgtEl>
                                          <p:spTgt spid="60"/>
                                        </p:tgtEl>
                                        <p:attrNameLst>
                                          <p:attrName>ppt_x</p:attrName>
                                        </p:attrNameLst>
                                      </p:cBhvr>
                                      <p:tavLst>
                                        <p:tav tm="0">
                                          <p:val>
                                            <p:strVal val="#ppt_x"/>
                                          </p:val>
                                        </p:tav>
                                        <p:tav tm="100000">
                                          <p:val>
                                            <p:strVal val="#ppt_x"/>
                                          </p:val>
                                        </p:tav>
                                      </p:tavLst>
                                    </p:anim>
                                    <p:anim calcmode="lin" valueType="num">
                                      <p:cBhvr>
                                        <p:cTn id="24" dur="630" decel="100000" fill="hold"/>
                                        <p:tgtEl>
                                          <p:spTgt spid="60"/>
                                        </p:tgtEl>
                                        <p:attrNameLst>
                                          <p:attrName>ppt_y</p:attrName>
                                        </p:attrNameLst>
                                      </p:cBhvr>
                                      <p:tavLst>
                                        <p:tav tm="0">
                                          <p:val>
                                            <p:strVal val="#ppt_y+1"/>
                                          </p:val>
                                        </p:tav>
                                        <p:tav tm="100000">
                                          <p:val>
                                            <p:strVal val="#ppt_y-.03"/>
                                          </p:val>
                                        </p:tav>
                                      </p:tavLst>
                                    </p:anim>
                                    <p:anim calcmode="lin" valueType="num">
                                      <p:cBhvr>
                                        <p:cTn id="25" dur="70" accel="100000" fill="hold">
                                          <p:stCondLst>
                                            <p:cond delay="630"/>
                                          </p:stCondLst>
                                        </p:cTn>
                                        <p:tgtEl>
                                          <p:spTgt spid="60"/>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strVal val="#ppt_w+.3"/>
                                          </p:val>
                                        </p:tav>
                                        <p:tav tm="100000">
                                          <p:val>
                                            <p:strVal val="#ppt_w"/>
                                          </p:val>
                                        </p:tav>
                                      </p:tavLst>
                                    </p:anim>
                                    <p:anim calcmode="lin" valueType="num">
                                      <p:cBhvr>
                                        <p:cTn id="36" dur="1000" fill="hold"/>
                                        <p:tgtEl>
                                          <p:spTgt spid="54"/>
                                        </p:tgtEl>
                                        <p:attrNameLst>
                                          <p:attrName>ppt_h</p:attrName>
                                        </p:attrNameLst>
                                      </p:cBhvr>
                                      <p:tavLst>
                                        <p:tav tm="0">
                                          <p:val>
                                            <p:strVal val="#ppt_h"/>
                                          </p:val>
                                        </p:tav>
                                        <p:tav tm="100000">
                                          <p:val>
                                            <p:strVal val="#ppt_h"/>
                                          </p:val>
                                        </p:tav>
                                      </p:tavLst>
                                    </p:anim>
                                    <p:animEffect transition="in" filter="fade">
                                      <p:cBhvr>
                                        <p:cTn id="37" dur="1000"/>
                                        <p:tgtEl>
                                          <p:spTgt spid="54"/>
                                        </p:tgtEl>
                                      </p:cBhvr>
                                    </p:animEffect>
                                  </p:childTnLst>
                                </p:cTn>
                              </p:par>
                              <p:par>
                                <p:cTn id="38" presetID="37"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700"/>
                                        <p:tgtEl>
                                          <p:spTgt spid="62"/>
                                        </p:tgtEl>
                                      </p:cBhvr>
                                    </p:animEffect>
                                    <p:anim calcmode="lin" valueType="num">
                                      <p:cBhvr>
                                        <p:cTn id="41" dur="700" fill="hold"/>
                                        <p:tgtEl>
                                          <p:spTgt spid="62"/>
                                        </p:tgtEl>
                                        <p:attrNameLst>
                                          <p:attrName>ppt_x</p:attrName>
                                        </p:attrNameLst>
                                      </p:cBhvr>
                                      <p:tavLst>
                                        <p:tav tm="0">
                                          <p:val>
                                            <p:strVal val="#ppt_x"/>
                                          </p:val>
                                        </p:tav>
                                        <p:tav tm="100000">
                                          <p:val>
                                            <p:strVal val="#ppt_x"/>
                                          </p:val>
                                        </p:tav>
                                      </p:tavLst>
                                    </p:anim>
                                    <p:anim calcmode="lin" valueType="num">
                                      <p:cBhvr>
                                        <p:cTn id="42" dur="630" decel="100000" fill="hold"/>
                                        <p:tgtEl>
                                          <p:spTgt spid="62"/>
                                        </p:tgtEl>
                                        <p:attrNameLst>
                                          <p:attrName>ppt_y</p:attrName>
                                        </p:attrNameLst>
                                      </p:cBhvr>
                                      <p:tavLst>
                                        <p:tav tm="0">
                                          <p:val>
                                            <p:strVal val="#ppt_y+1"/>
                                          </p:val>
                                        </p:tav>
                                        <p:tav tm="100000">
                                          <p:val>
                                            <p:strVal val="#ppt_y-.03"/>
                                          </p:val>
                                        </p:tav>
                                      </p:tavLst>
                                    </p:anim>
                                    <p:anim calcmode="lin" valueType="num">
                                      <p:cBhvr>
                                        <p:cTn id="43" dur="70" accel="100000" fill="hold">
                                          <p:stCondLst>
                                            <p:cond delay="630"/>
                                          </p:stCondLst>
                                        </p:cTn>
                                        <p:tgtEl>
                                          <p:spTgt spid="62"/>
                                        </p:tgtEl>
                                        <p:attrNameLst>
                                          <p:attrName>ppt_y</p:attrName>
                                        </p:attrNameLst>
                                      </p:cBhvr>
                                      <p:tavLst>
                                        <p:tav tm="0">
                                          <p:val>
                                            <p:strVal val="#ppt_y-.03"/>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4000"/>
                            </p:stCondLst>
                            <p:childTnLst>
                              <p:par>
                                <p:cTn id="51" presetID="50" presetClass="entr" presetSubtype="0" decel="10000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1000" fill="hold"/>
                                        <p:tgtEl>
                                          <p:spTgt spid="55"/>
                                        </p:tgtEl>
                                        <p:attrNameLst>
                                          <p:attrName>ppt_w</p:attrName>
                                        </p:attrNameLst>
                                      </p:cBhvr>
                                      <p:tavLst>
                                        <p:tav tm="0">
                                          <p:val>
                                            <p:strVal val="#ppt_w+.3"/>
                                          </p:val>
                                        </p:tav>
                                        <p:tav tm="100000">
                                          <p:val>
                                            <p:strVal val="#ppt_w"/>
                                          </p:val>
                                        </p:tav>
                                      </p:tavLst>
                                    </p:anim>
                                    <p:anim calcmode="lin" valueType="num">
                                      <p:cBhvr>
                                        <p:cTn id="54" dur="1000" fill="hold"/>
                                        <p:tgtEl>
                                          <p:spTgt spid="55"/>
                                        </p:tgtEl>
                                        <p:attrNameLst>
                                          <p:attrName>ppt_h</p:attrName>
                                        </p:attrNameLst>
                                      </p:cBhvr>
                                      <p:tavLst>
                                        <p:tav tm="0">
                                          <p:val>
                                            <p:strVal val="#ppt_h"/>
                                          </p:val>
                                        </p:tav>
                                        <p:tav tm="100000">
                                          <p:val>
                                            <p:strVal val="#ppt_h"/>
                                          </p:val>
                                        </p:tav>
                                      </p:tavLst>
                                    </p:anim>
                                    <p:animEffect transition="in" filter="fade">
                                      <p:cBhvr>
                                        <p:cTn id="55" dur="1000"/>
                                        <p:tgtEl>
                                          <p:spTgt spid="55"/>
                                        </p:tgtEl>
                                      </p:cBhvr>
                                    </p:animEffect>
                                  </p:childTnLst>
                                </p:cTn>
                              </p:par>
                              <p:par>
                                <p:cTn id="56" presetID="37"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700"/>
                                        <p:tgtEl>
                                          <p:spTgt spid="63"/>
                                        </p:tgtEl>
                                      </p:cBhvr>
                                    </p:animEffect>
                                    <p:anim calcmode="lin" valueType="num">
                                      <p:cBhvr>
                                        <p:cTn id="59" dur="700" fill="hold"/>
                                        <p:tgtEl>
                                          <p:spTgt spid="63"/>
                                        </p:tgtEl>
                                        <p:attrNameLst>
                                          <p:attrName>ppt_x</p:attrName>
                                        </p:attrNameLst>
                                      </p:cBhvr>
                                      <p:tavLst>
                                        <p:tav tm="0">
                                          <p:val>
                                            <p:strVal val="#ppt_x"/>
                                          </p:val>
                                        </p:tav>
                                        <p:tav tm="100000">
                                          <p:val>
                                            <p:strVal val="#ppt_x"/>
                                          </p:val>
                                        </p:tav>
                                      </p:tavLst>
                                    </p:anim>
                                    <p:anim calcmode="lin" valueType="num">
                                      <p:cBhvr>
                                        <p:cTn id="60" dur="630" decel="100000" fill="hold"/>
                                        <p:tgtEl>
                                          <p:spTgt spid="63"/>
                                        </p:tgtEl>
                                        <p:attrNameLst>
                                          <p:attrName>ppt_y</p:attrName>
                                        </p:attrNameLst>
                                      </p:cBhvr>
                                      <p:tavLst>
                                        <p:tav tm="0">
                                          <p:val>
                                            <p:strVal val="#ppt_y+1"/>
                                          </p:val>
                                        </p:tav>
                                        <p:tav tm="100000">
                                          <p:val>
                                            <p:strVal val="#ppt_y-.03"/>
                                          </p:val>
                                        </p:tav>
                                      </p:tavLst>
                                    </p:anim>
                                    <p:anim calcmode="lin" valueType="num">
                                      <p:cBhvr>
                                        <p:cTn id="61" dur="70" accel="100000" fill="hold">
                                          <p:stCondLst>
                                            <p:cond delay="630"/>
                                          </p:stCondLst>
                                        </p:cTn>
                                        <p:tgtEl>
                                          <p:spTgt spid="63"/>
                                        </p:tgtEl>
                                        <p:attrNameLst>
                                          <p:attrName>ppt_y</p:attrName>
                                        </p:attrNameLst>
                                      </p:cBhvr>
                                      <p:tavLst>
                                        <p:tav tm="0">
                                          <p:val>
                                            <p:strVal val="#ppt_y-.03"/>
                                          </p:val>
                                        </p:tav>
                                        <p:tav tm="100000">
                                          <p:val>
                                            <p:strVal val="#ppt_y"/>
                                          </p:val>
                                        </p:tav>
                                      </p:tavLst>
                                    </p:anim>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5500"/>
                            </p:stCondLst>
                            <p:childTnLst>
                              <p:par>
                                <p:cTn id="69" presetID="50" presetClass="entr" presetSubtype="0" decel="10000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1000" fill="hold"/>
                                        <p:tgtEl>
                                          <p:spTgt spid="56"/>
                                        </p:tgtEl>
                                        <p:attrNameLst>
                                          <p:attrName>ppt_w</p:attrName>
                                        </p:attrNameLst>
                                      </p:cBhvr>
                                      <p:tavLst>
                                        <p:tav tm="0">
                                          <p:val>
                                            <p:strVal val="#ppt_w+.3"/>
                                          </p:val>
                                        </p:tav>
                                        <p:tav tm="100000">
                                          <p:val>
                                            <p:strVal val="#ppt_w"/>
                                          </p:val>
                                        </p:tav>
                                      </p:tavLst>
                                    </p:anim>
                                    <p:anim calcmode="lin" valueType="num">
                                      <p:cBhvr>
                                        <p:cTn id="72" dur="1000" fill="hold"/>
                                        <p:tgtEl>
                                          <p:spTgt spid="56"/>
                                        </p:tgtEl>
                                        <p:attrNameLst>
                                          <p:attrName>ppt_h</p:attrName>
                                        </p:attrNameLst>
                                      </p:cBhvr>
                                      <p:tavLst>
                                        <p:tav tm="0">
                                          <p:val>
                                            <p:strVal val="#ppt_h"/>
                                          </p:val>
                                        </p:tav>
                                        <p:tav tm="100000">
                                          <p:val>
                                            <p:strVal val="#ppt_h"/>
                                          </p:val>
                                        </p:tav>
                                      </p:tavLst>
                                    </p:anim>
                                    <p:animEffect transition="in" filter="fade">
                                      <p:cBhvr>
                                        <p:cTn id="73" dur="1000"/>
                                        <p:tgtEl>
                                          <p:spTgt spid="56"/>
                                        </p:tgtEl>
                                      </p:cBhvr>
                                    </p:animEffect>
                                  </p:childTnLst>
                                </p:cTn>
                              </p:par>
                              <p:par>
                                <p:cTn id="74" presetID="37"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700"/>
                                        <p:tgtEl>
                                          <p:spTgt spid="64"/>
                                        </p:tgtEl>
                                      </p:cBhvr>
                                    </p:animEffect>
                                    <p:anim calcmode="lin" valueType="num">
                                      <p:cBhvr>
                                        <p:cTn id="77" dur="700" fill="hold"/>
                                        <p:tgtEl>
                                          <p:spTgt spid="64"/>
                                        </p:tgtEl>
                                        <p:attrNameLst>
                                          <p:attrName>ppt_x</p:attrName>
                                        </p:attrNameLst>
                                      </p:cBhvr>
                                      <p:tavLst>
                                        <p:tav tm="0">
                                          <p:val>
                                            <p:strVal val="#ppt_x"/>
                                          </p:val>
                                        </p:tav>
                                        <p:tav tm="100000">
                                          <p:val>
                                            <p:strVal val="#ppt_x"/>
                                          </p:val>
                                        </p:tav>
                                      </p:tavLst>
                                    </p:anim>
                                    <p:anim calcmode="lin" valueType="num">
                                      <p:cBhvr>
                                        <p:cTn id="78" dur="630" decel="100000" fill="hold"/>
                                        <p:tgtEl>
                                          <p:spTgt spid="64"/>
                                        </p:tgtEl>
                                        <p:attrNameLst>
                                          <p:attrName>ppt_y</p:attrName>
                                        </p:attrNameLst>
                                      </p:cBhvr>
                                      <p:tavLst>
                                        <p:tav tm="0">
                                          <p:val>
                                            <p:strVal val="#ppt_y+1"/>
                                          </p:val>
                                        </p:tav>
                                        <p:tav tm="100000">
                                          <p:val>
                                            <p:strVal val="#ppt_y-.03"/>
                                          </p:val>
                                        </p:tav>
                                      </p:tavLst>
                                    </p:anim>
                                    <p:anim calcmode="lin" valueType="num">
                                      <p:cBhvr>
                                        <p:cTn id="79" dur="70" accel="100000" fill="hold">
                                          <p:stCondLst>
                                            <p:cond delay="630"/>
                                          </p:stCondLst>
                                        </p:cTn>
                                        <p:tgtEl>
                                          <p:spTgt spid="64"/>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7" presetClass="entr" presetSubtype="0"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700"/>
                                        <p:tgtEl>
                                          <p:spTgt spid="82"/>
                                        </p:tgtEl>
                                      </p:cBhvr>
                                    </p:animEffect>
                                    <p:anim calcmode="lin" valueType="num">
                                      <p:cBhvr>
                                        <p:cTn id="84" dur="700" fill="hold"/>
                                        <p:tgtEl>
                                          <p:spTgt spid="82"/>
                                        </p:tgtEl>
                                        <p:attrNameLst>
                                          <p:attrName>ppt_x</p:attrName>
                                        </p:attrNameLst>
                                      </p:cBhvr>
                                      <p:tavLst>
                                        <p:tav tm="0">
                                          <p:val>
                                            <p:strVal val="#ppt_x"/>
                                          </p:val>
                                        </p:tav>
                                        <p:tav tm="100000">
                                          <p:val>
                                            <p:strVal val="#ppt_x"/>
                                          </p:val>
                                        </p:tav>
                                      </p:tavLst>
                                    </p:anim>
                                    <p:anim calcmode="lin" valueType="num">
                                      <p:cBhvr>
                                        <p:cTn id="85" dur="700" fill="hold"/>
                                        <p:tgtEl>
                                          <p:spTgt spid="82"/>
                                        </p:tgtEl>
                                        <p:attrNameLst>
                                          <p:attrName>ppt_y</p:attrName>
                                        </p:attrNameLst>
                                      </p:cBhvr>
                                      <p:tavLst>
                                        <p:tav tm="0">
                                          <p:val>
                                            <p:strVal val="#ppt_y-.1"/>
                                          </p:val>
                                        </p:tav>
                                        <p:tav tm="100000">
                                          <p:val>
                                            <p:strVal val="#ppt_y"/>
                                          </p:val>
                                        </p:tav>
                                      </p:tavLst>
                                    </p:anim>
                                  </p:childTnLst>
                                </p:cTn>
                              </p:par>
                              <p:par>
                                <p:cTn id="86" presetID="17" presetClass="entr" presetSubtype="10"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p:cTn id="88" dur="500" fill="hold"/>
                                        <p:tgtEl>
                                          <p:spTgt spid="83"/>
                                        </p:tgtEl>
                                        <p:attrNameLst>
                                          <p:attrName>ppt_w</p:attrName>
                                        </p:attrNameLst>
                                      </p:cBhvr>
                                      <p:tavLst>
                                        <p:tav tm="0">
                                          <p:val>
                                            <p:fltVal val="0"/>
                                          </p:val>
                                        </p:tav>
                                        <p:tav tm="100000">
                                          <p:val>
                                            <p:strVal val="#ppt_w"/>
                                          </p:val>
                                        </p:tav>
                                      </p:tavLst>
                                    </p:anim>
                                    <p:anim calcmode="lin" valueType="num">
                                      <p:cBhvr>
                                        <p:cTn id="89" dur="500" fill="hold"/>
                                        <p:tgtEl>
                                          <p:spTgt spid="83"/>
                                        </p:tgtEl>
                                        <p:attrNameLst>
                                          <p:attrName>ppt_h</p:attrName>
                                        </p:attrNameLst>
                                      </p:cBhvr>
                                      <p:tavLst>
                                        <p:tav tm="0">
                                          <p:val>
                                            <p:strVal val="#ppt_h"/>
                                          </p:val>
                                        </p:tav>
                                        <p:tav tm="100000">
                                          <p:val>
                                            <p:strVal val="#ppt_h"/>
                                          </p:val>
                                        </p:tav>
                                      </p:tavLst>
                                    </p:anim>
                                  </p:childTnLst>
                                </p:cTn>
                              </p:par>
                              <p:par>
                                <p:cTn id="90" presetID="12" presetClass="entr" presetSubtype="1"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500"/>
                                        <p:tgtEl>
                                          <p:spTgt spid="69"/>
                                        </p:tgtEl>
                                        <p:attrNameLst>
                                          <p:attrName>ppt_y</p:attrName>
                                        </p:attrNameLst>
                                      </p:cBhvr>
                                      <p:tavLst>
                                        <p:tav tm="0">
                                          <p:val>
                                            <p:strVal val="#ppt_y-#ppt_h*1.125000"/>
                                          </p:val>
                                        </p:tav>
                                        <p:tav tm="100000">
                                          <p:val>
                                            <p:strVal val="#ppt_y"/>
                                          </p:val>
                                        </p:tav>
                                      </p:tavLst>
                                    </p:anim>
                                    <p:animEffect transition="in" filter="wipe(down)">
                                      <p:cBhvr>
                                        <p:cTn id="9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p:bldP spid="60" grpId="0"/>
      <p:bldP spid="52" grpId="0" animBg="1"/>
      <p:bldP spid="54" grpId="0"/>
      <p:bldP spid="62" grpId="0"/>
      <p:bldP spid="49" grpId="0" animBg="1"/>
      <p:bldP spid="55" grpId="0"/>
      <p:bldP spid="63" grpId="0"/>
      <p:bldP spid="50" grpId="0" animBg="1"/>
      <p:bldP spid="56" grpId="0"/>
      <p:bldP spid="64" grpId="0"/>
      <p:bldP spid="69"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solidFill>
                <a:srgbClr val="18B0E3"/>
              </a:solidFill>
              <a:ln w="9525">
                <a:noFill/>
                <a:miter lim="800000"/>
              </a:ln>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9" y="1857004"/>
              <a:ext cx="613910" cy="500180"/>
              <a:chOff x="8323263" y="-182563"/>
              <a:chExt cx="754055" cy="614364"/>
            </a:xfrm>
            <a:solidFill>
              <a:srgbClr val="2FA598"/>
            </a:solidFill>
          </p:grpSpPr>
          <p:sp>
            <p:nvSpPr>
              <p:cNvPr id="26" name="Freeform 786"/>
              <p:cNvSpPr>
                <a:spLocks noEditPoints="1"/>
              </p:cNvSpPr>
              <p:nvPr/>
            </p:nvSpPr>
            <p:spPr bwMode="auto">
              <a:xfrm>
                <a:off x="8650280" y="255587"/>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3" name="直接连接符 42"/>
          <p:cNvCxnSpPr/>
          <p:nvPr/>
        </p:nvCxnSpPr>
        <p:spPr>
          <a:xfrm>
            <a:off x="1936207" y="2589822"/>
            <a:ext cx="2862036" cy="0"/>
          </a:xfrm>
          <a:prstGeom prst="line">
            <a:avLst/>
          </a:prstGeom>
          <a:ln w="25400">
            <a:gradFill flip="none" rotWithShape="1">
              <a:gsLst>
                <a:gs pos="0">
                  <a:srgbClr val="13AF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6" name="直接连接符 45"/>
          <p:cNvCxnSpPr/>
          <p:nvPr/>
        </p:nvCxnSpPr>
        <p:spPr>
          <a:xfrm>
            <a:off x="1936207" y="4020720"/>
            <a:ext cx="2862036" cy="0"/>
          </a:xfrm>
          <a:prstGeom prst="line">
            <a:avLst/>
          </a:prstGeom>
          <a:ln w="25400">
            <a:gradFill flip="none" rotWithShape="1">
              <a:gsLst>
                <a:gs pos="0">
                  <a:srgbClr val="1DB2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9" name="直接连接符 48"/>
          <p:cNvCxnSpPr/>
          <p:nvPr/>
        </p:nvCxnSpPr>
        <p:spPr>
          <a:xfrm>
            <a:off x="1936207" y="5494438"/>
            <a:ext cx="2862036" cy="0"/>
          </a:xfrm>
          <a:prstGeom prst="line">
            <a:avLst/>
          </a:prstGeom>
          <a:ln w="25400">
            <a:gradFill flip="none" rotWithShape="1">
              <a:gsLst>
                <a:gs pos="0">
                  <a:srgbClr val="15B0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2" name="直接连接符 51"/>
          <p:cNvCxnSpPr/>
          <p:nvPr/>
        </p:nvCxnSpPr>
        <p:spPr>
          <a:xfrm>
            <a:off x="7369836" y="2589822"/>
            <a:ext cx="2862036" cy="0"/>
          </a:xfrm>
          <a:prstGeom prst="line">
            <a:avLst/>
          </a:prstGeom>
          <a:ln w="25400">
            <a:gradFill flip="none" rotWithShape="1">
              <a:gsLst>
                <a:gs pos="0">
                  <a:srgbClr val="0DAE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5" name="直接连接符 54"/>
          <p:cNvCxnSpPr/>
          <p:nvPr/>
        </p:nvCxnSpPr>
        <p:spPr>
          <a:xfrm>
            <a:off x="7369836" y="4020720"/>
            <a:ext cx="2862036" cy="0"/>
          </a:xfrm>
          <a:prstGeom prst="line">
            <a:avLst/>
          </a:prstGeom>
          <a:ln w="25400">
            <a:gradFill flip="none" rotWithShape="1">
              <a:gsLst>
                <a:gs pos="0">
                  <a:srgbClr val="0EAE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8" name="直接连接符 57"/>
          <p:cNvCxnSpPr/>
          <p:nvPr/>
        </p:nvCxnSpPr>
        <p:spPr>
          <a:xfrm>
            <a:off x="7369836" y="5494438"/>
            <a:ext cx="2862036" cy="0"/>
          </a:xfrm>
          <a:prstGeom prst="line">
            <a:avLst/>
          </a:prstGeom>
          <a:ln w="25400">
            <a:gradFill flip="none" rotWithShape="1">
              <a:gsLst>
                <a:gs pos="0">
                  <a:srgbClr val="19B1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9918" t="2721" r="24396" b="2838"/>
            <a:stretch>
              <a:fillRect/>
            </a:stretch>
          </p:blipFill>
          <p:spPr>
            <a:xfrm>
              <a:off x="5316718" y="2057400"/>
              <a:ext cx="1574620" cy="27622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08ADE3"/>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4B0E3"/>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08ADE3"/>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31596" t="2011" r="13309" b="6007"/>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l="8899" t="13695" r="8899" b="25249"/>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rcRect l="23503" t="4424" r="20743" b="2494"/>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33928"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690522"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38795" y="1278862"/>
              <a:ext cx="1630575"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04</a:t>
              </a:r>
              <a:endParaRPr lang="zh-CN" altLang="en-US" sz="13800" dirty="0">
                <a:solidFill>
                  <a:srgbClr val="18B0E3"/>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9" name="文本框 18"/>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0" name="文本框 19"/>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600"/>
                                        <p:tgtEl>
                                          <p:spTgt spid="19"/>
                                        </p:tgtEl>
                                      </p:cBhvr>
                                    </p:animEffect>
                                    <p:anim calcmode="lin" valueType="num">
                                      <p:cBhvr>
                                        <p:cTn id="19" dur="600" fill="hold"/>
                                        <p:tgtEl>
                                          <p:spTgt spid="19"/>
                                        </p:tgtEl>
                                        <p:attrNameLst>
                                          <p:attrName>ppt_x</p:attrName>
                                        </p:attrNameLst>
                                      </p:cBhvr>
                                      <p:tavLst>
                                        <p:tav tm="0">
                                          <p:val>
                                            <p:strVal val="#ppt_x"/>
                                          </p:val>
                                        </p:tav>
                                        <p:tav tm="100000">
                                          <p:val>
                                            <p:strVal val="#ppt_x"/>
                                          </p:val>
                                        </p:tav>
                                      </p:tavLst>
                                    </p:anim>
                                    <p:anim calcmode="lin" valueType="num">
                                      <p:cBhvr>
                                        <p:cTn id="20" dur="600" fill="hold"/>
                                        <p:tgtEl>
                                          <p:spTgt spid="19"/>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600" fill="hold"/>
                                        <p:tgtEl>
                                          <p:spTgt spid="20"/>
                                        </p:tgtEl>
                                        <p:attrNameLst>
                                          <p:attrName>ppt_w</p:attrName>
                                        </p:attrNameLst>
                                      </p:cBhvr>
                                      <p:tavLst>
                                        <p:tav tm="0">
                                          <p:val>
                                            <p:strVal val="#ppt_w+.3"/>
                                          </p:val>
                                        </p:tav>
                                        <p:tav tm="100000">
                                          <p:val>
                                            <p:strVal val="#ppt_w"/>
                                          </p:val>
                                        </p:tav>
                                      </p:tavLst>
                                    </p:anim>
                                    <p:anim calcmode="lin" valueType="num">
                                      <p:cBhvr>
                                        <p:cTn id="24" dur="600" fill="hold"/>
                                        <p:tgtEl>
                                          <p:spTgt spid="20"/>
                                        </p:tgtEl>
                                        <p:attrNameLst>
                                          <p:attrName>ppt_h</p:attrName>
                                        </p:attrNameLst>
                                      </p:cBhvr>
                                      <p:tavLst>
                                        <p:tav tm="0">
                                          <p:val>
                                            <p:strVal val="#ppt_h"/>
                                          </p:val>
                                        </p:tav>
                                        <p:tav tm="100000">
                                          <p:val>
                                            <p:strVal val="#ppt_h"/>
                                          </p:val>
                                        </p:tav>
                                      </p:tavLst>
                                    </p:anim>
                                    <p:animEffect transition="in" filter="fade">
                                      <p:cBhvr>
                                        <p:cTn id="25" dur="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04</a:t>
              </a:r>
              <a:endParaRPr lang="zh-CN" altLang="en-US" sz="3600" dirty="0">
                <a:solidFill>
                  <a:srgbClr val="18B0E3"/>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rcRect l="41871" t="3832" r="3861" b="9255"/>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rcRect l="15305" t="9171" r="30923" b="1055"/>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rcRect l="16903" t="6300" r="26974"/>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rcRect l="9094" t="3067" r="34062" b="2030"/>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rcRect l="20350" t="4527" r="22465"/>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04</a:t>
              </a:r>
              <a:endParaRPr lang="zh-CN" altLang="en-US" sz="3600" dirty="0">
                <a:solidFill>
                  <a:srgbClr val="18B0E3"/>
                </a:solidFill>
                <a:latin typeface="Agency FB" panose="020B0503020202020204" pitchFamily="34" charset="0"/>
              </a:endParaRPr>
            </a:p>
          </p:txBody>
        </p:sp>
      </p:grpSp>
      <p:sp>
        <p:nvSpPr>
          <p:cNvPr id="11" name="矩形 10"/>
          <p:cNvSpPr/>
          <p:nvPr/>
        </p:nvSpPr>
        <p:spPr>
          <a:xfrm>
            <a:off x="7653338" y="-1"/>
            <a:ext cx="2695575" cy="6858000"/>
          </a:xfrm>
          <a:prstGeom prst="rect">
            <a:avLst/>
          </a:prstGeom>
          <a:solidFill>
            <a:srgbClr val="18B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434" t="3428" r="2103" b="16171"/>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Scale>
                                      <p:cBhvr>
                                        <p:cTn id="15"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900" decel="50000" fill="hold">
                                          <p:stCondLst>
                                            <p:cond delay="0"/>
                                          </p:stCondLst>
                                        </p:cTn>
                                        <p:tgtEl>
                                          <p:spTgt spid="44"/>
                                        </p:tgtEl>
                                        <p:attrNameLst>
                                          <p:attrName>ppt_x</p:attrName>
                                          <p:attrName>ppt_y</p:attrName>
                                        </p:attrNameLst>
                                      </p:cBhvr>
                                    </p:animMotion>
                                    <p:animEffect transition="in" filter="fade">
                                      <p:cBhvr>
                                        <p:cTn id="17" dur="900"/>
                                        <p:tgtEl>
                                          <p:spTgt spid="44"/>
                                        </p:tgtEl>
                                      </p:cBhvr>
                                    </p:animEffect>
                                  </p:childTnLst>
                                </p:cTn>
                              </p:par>
                            </p:childTnLst>
                          </p:cTn>
                        </p:par>
                        <p:par>
                          <p:cTn id="18" fill="hold">
                            <p:stCondLst>
                              <p:cond delay="2000"/>
                            </p:stCondLst>
                            <p:childTnLst>
                              <p:par>
                                <p:cTn id="19" presetID="50"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00" fill="hold"/>
                                        <p:tgtEl>
                                          <p:spTgt spid="47"/>
                                        </p:tgtEl>
                                        <p:attrNameLst>
                                          <p:attrName>ppt_w</p:attrName>
                                        </p:attrNameLst>
                                      </p:cBhvr>
                                      <p:tavLst>
                                        <p:tav tm="0">
                                          <p:val>
                                            <p:strVal val="#ppt_w+.3"/>
                                          </p:val>
                                        </p:tav>
                                        <p:tav tm="100000">
                                          <p:val>
                                            <p:strVal val="#ppt_w"/>
                                          </p:val>
                                        </p:tav>
                                      </p:tavLst>
                                    </p:anim>
                                    <p:anim calcmode="lin" valueType="num">
                                      <p:cBhvr>
                                        <p:cTn id="22" dur="700" fill="hold"/>
                                        <p:tgtEl>
                                          <p:spTgt spid="47"/>
                                        </p:tgtEl>
                                        <p:attrNameLst>
                                          <p:attrName>ppt_h</p:attrName>
                                        </p:attrNameLst>
                                      </p:cBhvr>
                                      <p:tavLst>
                                        <p:tav tm="0">
                                          <p:val>
                                            <p:strVal val="#ppt_h"/>
                                          </p:val>
                                        </p:tav>
                                        <p:tav tm="100000">
                                          <p:val>
                                            <p:strVal val="#ppt_h"/>
                                          </p:val>
                                        </p:tav>
                                      </p:tavLst>
                                    </p:anim>
                                    <p:animEffect transition="in" filter="fade">
                                      <p:cBhvr>
                                        <p:cTn id="23" dur="700"/>
                                        <p:tgtEl>
                                          <p:spTgt spid="47"/>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down)">
                                      <p:cBhvr>
                                        <p:cTn id="27" dur="500"/>
                                        <p:tgtEl>
                                          <p:spTgt spid="48"/>
                                        </p:tgtEl>
                                      </p:cBhvr>
                                    </p:animEffect>
                                  </p:childTnLst>
                                </p:cTn>
                              </p:par>
                            </p:childTnLst>
                          </p:cTn>
                        </p:par>
                        <p:par>
                          <p:cTn id="28" fill="hold">
                            <p:stCondLst>
                              <p:cond delay="3000"/>
                            </p:stCondLst>
                            <p:childTnLst>
                              <p:par>
                                <p:cTn id="29" presetID="52"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Scale>
                                      <p:cBhvr>
                                        <p:cTn id="31"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900" decel="50000" fill="hold">
                                          <p:stCondLst>
                                            <p:cond delay="0"/>
                                          </p:stCondLst>
                                        </p:cTn>
                                        <p:tgtEl>
                                          <p:spTgt spid="45"/>
                                        </p:tgtEl>
                                        <p:attrNameLst>
                                          <p:attrName>ppt_x</p:attrName>
                                          <p:attrName>ppt_y</p:attrName>
                                        </p:attrNameLst>
                                      </p:cBhvr>
                                    </p:animMotion>
                                    <p:animEffect transition="in" filter="fade">
                                      <p:cBhvr>
                                        <p:cTn id="33" dur="900"/>
                                        <p:tgtEl>
                                          <p:spTgt spid="45"/>
                                        </p:tgtEl>
                                      </p:cBhvr>
                                    </p:animEffect>
                                  </p:childTnLst>
                                </p:cTn>
                              </p:par>
                            </p:childTnLst>
                          </p:cTn>
                        </p:par>
                        <p:par>
                          <p:cTn id="34" fill="hold">
                            <p:stCondLst>
                              <p:cond delay="400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00" fill="hold"/>
                                        <p:tgtEl>
                                          <p:spTgt spid="49"/>
                                        </p:tgtEl>
                                        <p:attrNameLst>
                                          <p:attrName>ppt_w</p:attrName>
                                        </p:attrNameLst>
                                      </p:cBhvr>
                                      <p:tavLst>
                                        <p:tav tm="0">
                                          <p:val>
                                            <p:strVal val="#ppt_w+.3"/>
                                          </p:val>
                                        </p:tav>
                                        <p:tav tm="100000">
                                          <p:val>
                                            <p:strVal val="#ppt_w"/>
                                          </p:val>
                                        </p:tav>
                                      </p:tavLst>
                                    </p:anim>
                                    <p:anim calcmode="lin" valueType="num">
                                      <p:cBhvr>
                                        <p:cTn id="38" dur="700" fill="hold"/>
                                        <p:tgtEl>
                                          <p:spTgt spid="49"/>
                                        </p:tgtEl>
                                        <p:attrNameLst>
                                          <p:attrName>ppt_h</p:attrName>
                                        </p:attrNameLst>
                                      </p:cBhvr>
                                      <p:tavLst>
                                        <p:tav tm="0">
                                          <p:val>
                                            <p:strVal val="#ppt_h"/>
                                          </p:val>
                                        </p:tav>
                                        <p:tav tm="100000">
                                          <p:val>
                                            <p:strVal val="#ppt_h"/>
                                          </p:val>
                                        </p:tav>
                                      </p:tavLst>
                                    </p:anim>
                                    <p:animEffect transition="in" filter="fade">
                                      <p:cBhvr>
                                        <p:cTn id="39" dur="700"/>
                                        <p:tgtEl>
                                          <p:spTgt spid="49"/>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p:tgtEl>
                                          <p:spTgt spid="50"/>
                                        </p:tgtEl>
                                        <p:attrNameLst>
                                          <p:attrName>ppt_y</p:attrName>
                                        </p:attrNameLst>
                                      </p:cBhvr>
                                      <p:tavLst>
                                        <p:tav tm="0">
                                          <p:val>
                                            <p:strVal val="#ppt_y-#ppt_h*1.125000"/>
                                          </p:val>
                                        </p:tav>
                                        <p:tav tm="100000">
                                          <p:val>
                                            <p:strVal val="#ppt_y"/>
                                          </p:val>
                                        </p:tav>
                                      </p:tavLst>
                                    </p:anim>
                                    <p:animEffect transition="in" filter="wipe(down)">
                                      <p:cBhvr>
                                        <p:cTn id="43" dur="500"/>
                                        <p:tgtEl>
                                          <p:spTgt spid="50"/>
                                        </p:tgtEl>
                                      </p:cBhvr>
                                    </p:animEffect>
                                  </p:childTnLst>
                                </p:cTn>
                              </p:par>
                            </p:childTnLst>
                          </p:cTn>
                        </p:par>
                        <p:par>
                          <p:cTn id="44" fill="hold">
                            <p:stCondLst>
                              <p:cond delay="5000"/>
                            </p:stCondLst>
                            <p:childTnLst>
                              <p:par>
                                <p:cTn id="45" presetID="52"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Scale>
                                      <p:cBhvr>
                                        <p:cTn id="47"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900" decel="50000" fill="hold">
                                          <p:stCondLst>
                                            <p:cond delay="0"/>
                                          </p:stCondLst>
                                        </p:cTn>
                                        <p:tgtEl>
                                          <p:spTgt spid="46"/>
                                        </p:tgtEl>
                                        <p:attrNameLst>
                                          <p:attrName>ppt_x</p:attrName>
                                          <p:attrName>ppt_y</p:attrName>
                                        </p:attrNameLst>
                                      </p:cBhvr>
                                    </p:animMotion>
                                    <p:animEffect transition="in" filter="fade">
                                      <p:cBhvr>
                                        <p:cTn id="49" dur="900"/>
                                        <p:tgtEl>
                                          <p:spTgt spid="46"/>
                                        </p:tgtEl>
                                      </p:cBhvr>
                                    </p:animEffect>
                                  </p:childTnLst>
                                </p:cTn>
                              </p:par>
                            </p:childTnLst>
                          </p:cTn>
                        </p:par>
                        <p:par>
                          <p:cTn id="50" fill="hold">
                            <p:stCondLst>
                              <p:cond delay="6000"/>
                            </p:stCondLst>
                            <p:childTnLst>
                              <p:par>
                                <p:cTn id="51" presetID="50" presetClass="entr" presetSubtype="0" decel="10000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700" fill="hold"/>
                                        <p:tgtEl>
                                          <p:spTgt spid="51"/>
                                        </p:tgtEl>
                                        <p:attrNameLst>
                                          <p:attrName>ppt_w</p:attrName>
                                        </p:attrNameLst>
                                      </p:cBhvr>
                                      <p:tavLst>
                                        <p:tav tm="0">
                                          <p:val>
                                            <p:strVal val="#ppt_w+.3"/>
                                          </p:val>
                                        </p:tav>
                                        <p:tav tm="100000">
                                          <p:val>
                                            <p:strVal val="#ppt_w"/>
                                          </p:val>
                                        </p:tav>
                                      </p:tavLst>
                                    </p:anim>
                                    <p:anim calcmode="lin" valueType="num">
                                      <p:cBhvr>
                                        <p:cTn id="54" dur="700" fill="hold"/>
                                        <p:tgtEl>
                                          <p:spTgt spid="51"/>
                                        </p:tgtEl>
                                        <p:attrNameLst>
                                          <p:attrName>ppt_h</p:attrName>
                                        </p:attrNameLst>
                                      </p:cBhvr>
                                      <p:tavLst>
                                        <p:tav tm="0">
                                          <p:val>
                                            <p:strVal val="#ppt_h"/>
                                          </p:val>
                                        </p:tav>
                                        <p:tav tm="100000">
                                          <p:val>
                                            <p:strVal val="#ppt_h"/>
                                          </p:val>
                                        </p:tav>
                                      </p:tavLst>
                                    </p:anim>
                                    <p:animEffect transition="in" filter="fade">
                                      <p:cBhvr>
                                        <p:cTn id="55" dur="700"/>
                                        <p:tgtEl>
                                          <p:spTgt spid="51"/>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ppt_y</p:attrName>
                                        </p:attrNameLst>
                                      </p:cBhvr>
                                      <p:tavLst>
                                        <p:tav tm="0">
                                          <p:val>
                                            <p:strVal val="#ppt_y-#ppt_h*1.125000"/>
                                          </p:val>
                                        </p:tav>
                                        <p:tav tm="100000">
                                          <p:val>
                                            <p:strVal val="#ppt_y"/>
                                          </p:val>
                                        </p:tav>
                                      </p:tavLst>
                                    </p:anim>
                                    <p:animEffect transition="in" filter="wipe(down)">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04</a:t>
              </a:r>
              <a:endParaRPr lang="zh-CN" altLang="en-US" sz="3600" dirty="0">
                <a:solidFill>
                  <a:srgbClr val="18B0E3"/>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6625" y="-1219201"/>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439410" y="196802"/>
              <a:ext cx="1313180" cy="769441"/>
            </a:xfrm>
            <a:prstGeom prst="rect">
              <a:avLst/>
            </a:prstGeom>
            <a:noFill/>
          </p:spPr>
          <p:txBody>
            <a:bodyPr wrap="none" rtlCol="0">
              <a:spAutoFit/>
            </a:bodyPr>
            <a:lstStyle/>
            <a:p>
              <a:r>
                <a:rPr lang="zh-CN" altLang="en-US" sz="4400" dirty="0">
                  <a:solidFill>
                    <a:srgbClr val="18B0E3"/>
                  </a:solidFill>
                  <a:latin typeface="锐字云字库超粗黑体1.0" panose="02010604000000000000" pitchFamily="2" charset="-122"/>
                  <a:ea typeface="锐字云字库超粗黑体1.0" panose="02010604000000000000" pitchFamily="2" charset="-122"/>
                </a:rPr>
                <a:t>目录</a:t>
              </a:r>
            </a:p>
          </p:txBody>
        </p:sp>
      </p:grpSp>
      <p:sp>
        <p:nvSpPr>
          <p:cNvPr id="15" name="矩形 14"/>
          <p:cNvSpPr/>
          <p:nvPr/>
        </p:nvSpPr>
        <p:spPr>
          <a:xfrm>
            <a:off x="875388"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5" name="矩形 64"/>
          <p:cNvSpPr/>
          <p:nvPr/>
        </p:nvSpPr>
        <p:spPr>
          <a:xfrm>
            <a:off x="977981"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66" name="矩形 65"/>
          <p:cNvSpPr/>
          <p:nvPr/>
        </p:nvSpPr>
        <p:spPr>
          <a:xfrm>
            <a:off x="364837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7" name="矩形 66"/>
          <p:cNvSpPr/>
          <p:nvPr/>
        </p:nvSpPr>
        <p:spPr>
          <a:xfrm>
            <a:off x="375096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68" name="矩形 67"/>
          <p:cNvSpPr/>
          <p:nvPr/>
        </p:nvSpPr>
        <p:spPr>
          <a:xfrm>
            <a:off x="630712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矩形 68"/>
          <p:cNvSpPr/>
          <p:nvPr/>
        </p:nvSpPr>
        <p:spPr>
          <a:xfrm>
            <a:off x="640971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72" name="矩形 71"/>
          <p:cNvSpPr/>
          <p:nvPr/>
        </p:nvSpPr>
        <p:spPr>
          <a:xfrm>
            <a:off x="9171055" y="4253466"/>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3" name="矩形 72"/>
          <p:cNvSpPr/>
          <p:nvPr/>
        </p:nvSpPr>
        <p:spPr>
          <a:xfrm>
            <a:off x="9273648" y="4744201"/>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6" name="组合 5"/>
          <p:cNvGrpSpPr/>
          <p:nvPr/>
        </p:nvGrpSpPr>
        <p:grpSpPr>
          <a:xfrm>
            <a:off x="1250578" y="2584404"/>
            <a:ext cx="1486130" cy="1334570"/>
            <a:chOff x="1250578" y="2584404"/>
            <a:chExt cx="1486130" cy="1334570"/>
          </a:xfrm>
        </p:grpSpPr>
        <p:sp>
          <p:nvSpPr>
            <p:cNvPr id="47" name="任意多边形 46"/>
            <p:cNvSpPr/>
            <p:nvPr/>
          </p:nvSpPr>
          <p:spPr>
            <a:xfrm>
              <a:off x="1250578"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74297" y="2590698"/>
              <a:ext cx="838691"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01</a:t>
              </a:r>
              <a:endParaRPr lang="zh-CN" altLang="en-US" sz="8000" dirty="0">
                <a:solidFill>
                  <a:srgbClr val="18B0E3"/>
                </a:solidFill>
                <a:latin typeface="Agency FB" panose="020B0503020202020204" pitchFamily="34" charset="0"/>
              </a:endParaRPr>
            </a:p>
          </p:txBody>
        </p:sp>
      </p:grpSp>
      <p:grpSp>
        <p:nvGrpSpPr>
          <p:cNvPr id="3" name="组合 2"/>
          <p:cNvGrpSpPr/>
          <p:nvPr/>
        </p:nvGrpSpPr>
        <p:grpSpPr>
          <a:xfrm>
            <a:off x="3989306" y="2584404"/>
            <a:ext cx="1486130" cy="1334570"/>
            <a:chOff x="3989306" y="2584404"/>
            <a:chExt cx="1486130" cy="1334570"/>
          </a:xfrm>
        </p:grpSpPr>
        <p:sp>
          <p:nvSpPr>
            <p:cNvPr id="54" name="任意多边形 53"/>
            <p:cNvSpPr/>
            <p:nvPr/>
          </p:nvSpPr>
          <p:spPr>
            <a:xfrm>
              <a:off x="3989306"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4169868" y="2590698"/>
              <a:ext cx="1031051"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02</a:t>
              </a:r>
              <a:endParaRPr lang="zh-CN" altLang="en-US" sz="8000" dirty="0">
                <a:solidFill>
                  <a:srgbClr val="18B0E3"/>
                </a:solidFill>
                <a:latin typeface="Agency FB" panose="020B0503020202020204" pitchFamily="34" charset="0"/>
              </a:endParaRPr>
            </a:p>
          </p:txBody>
        </p:sp>
      </p:grpSp>
      <p:grpSp>
        <p:nvGrpSpPr>
          <p:cNvPr id="4" name="组合 3"/>
          <p:cNvGrpSpPr/>
          <p:nvPr/>
        </p:nvGrpSpPr>
        <p:grpSpPr>
          <a:xfrm>
            <a:off x="6728034" y="2584404"/>
            <a:ext cx="1486130" cy="1334570"/>
            <a:chOff x="6728034" y="2584404"/>
            <a:chExt cx="1486130" cy="1334570"/>
          </a:xfrm>
        </p:grpSpPr>
        <p:sp>
          <p:nvSpPr>
            <p:cNvPr id="57" name="任意多边形 56"/>
            <p:cNvSpPr/>
            <p:nvPr/>
          </p:nvSpPr>
          <p:spPr>
            <a:xfrm>
              <a:off x="6728034"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957799" y="2590698"/>
              <a:ext cx="1063112"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03</a:t>
              </a:r>
              <a:endParaRPr lang="zh-CN" altLang="en-US" sz="8000" dirty="0">
                <a:solidFill>
                  <a:srgbClr val="18B0E3"/>
                </a:solidFill>
                <a:latin typeface="Agency FB" panose="020B0503020202020204" pitchFamily="34" charset="0"/>
              </a:endParaRPr>
            </a:p>
          </p:txBody>
        </p:sp>
      </p:grpSp>
      <p:grpSp>
        <p:nvGrpSpPr>
          <p:cNvPr id="5" name="组合 4"/>
          <p:cNvGrpSpPr/>
          <p:nvPr/>
        </p:nvGrpSpPr>
        <p:grpSpPr>
          <a:xfrm>
            <a:off x="9466762" y="2584404"/>
            <a:ext cx="1486130" cy="1334570"/>
            <a:chOff x="9466762" y="2584404"/>
            <a:chExt cx="1486130" cy="1334570"/>
          </a:xfrm>
        </p:grpSpPr>
        <p:sp>
          <p:nvSpPr>
            <p:cNvPr id="60" name="任意多边形 59"/>
            <p:cNvSpPr/>
            <p:nvPr/>
          </p:nvSpPr>
          <p:spPr>
            <a:xfrm>
              <a:off x="9466762"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9777791" y="2590698"/>
              <a:ext cx="1023037"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04</a:t>
              </a:r>
              <a:endParaRPr lang="zh-CN" altLang="en-US" sz="8000" dirty="0">
                <a:solidFill>
                  <a:srgbClr val="18B0E3"/>
                </a:solidFill>
                <a:latin typeface="Agency FB" panose="020B0503020202020204" pitchFamily="34" charset="0"/>
              </a:endParaRPr>
            </a:p>
          </p:txBody>
        </p:sp>
      </p:grpSp>
      <p:sp>
        <p:nvSpPr>
          <p:cNvPr id="91" name="任意多边形 90"/>
          <p:cNvSpPr/>
          <p:nvPr/>
        </p:nvSpPr>
        <p:spPr>
          <a:xfrm>
            <a:off x="1080871"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819599" y="2426437"/>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6558327" y="2438323"/>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282769"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442759" y="-1510039"/>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600"/>
                                        <p:tgtEl>
                                          <p:spTgt spid="15"/>
                                        </p:tgtEl>
                                      </p:cBhvr>
                                    </p:animEffect>
                                    <p:anim calcmode="lin" valueType="num">
                                      <p:cBhvr>
                                        <p:cTn id="24" dur="600" fill="hold"/>
                                        <p:tgtEl>
                                          <p:spTgt spid="15"/>
                                        </p:tgtEl>
                                        <p:attrNameLst>
                                          <p:attrName>ppt_x</p:attrName>
                                        </p:attrNameLst>
                                      </p:cBhvr>
                                      <p:tavLst>
                                        <p:tav tm="0">
                                          <p:val>
                                            <p:strVal val="#ppt_x"/>
                                          </p:val>
                                        </p:tav>
                                        <p:tav tm="100000">
                                          <p:val>
                                            <p:strVal val="#ppt_x"/>
                                          </p:val>
                                        </p:tav>
                                      </p:tavLst>
                                    </p:anim>
                                    <p:anim calcmode="lin" valueType="num">
                                      <p:cBhvr>
                                        <p:cTn id="25" dur="600" fill="hold"/>
                                        <p:tgtEl>
                                          <p:spTgt spid="15"/>
                                        </p:tgtEl>
                                        <p:attrNameLst>
                                          <p:attrName>ppt_y</p:attrName>
                                        </p:attrNameLst>
                                      </p:cBhvr>
                                      <p:tavLst>
                                        <p:tav tm="0">
                                          <p:val>
                                            <p:strVal val="#ppt_y-.1"/>
                                          </p:val>
                                        </p:tav>
                                        <p:tav tm="100000">
                                          <p:val>
                                            <p:strVal val="#ppt_y"/>
                                          </p:val>
                                        </p:tav>
                                      </p:tavLst>
                                    </p:anim>
                                  </p:childTnLst>
                                </p:cTn>
                              </p:par>
                              <p:par>
                                <p:cTn id="26" presetID="50" presetClass="entr" presetSubtype="0" decel="10000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600" fill="hold"/>
                                        <p:tgtEl>
                                          <p:spTgt spid="65"/>
                                        </p:tgtEl>
                                        <p:attrNameLst>
                                          <p:attrName>ppt_w</p:attrName>
                                        </p:attrNameLst>
                                      </p:cBhvr>
                                      <p:tavLst>
                                        <p:tav tm="0">
                                          <p:val>
                                            <p:strVal val="#ppt_w+.3"/>
                                          </p:val>
                                        </p:tav>
                                        <p:tav tm="100000">
                                          <p:val>
                                            <p:strVal val="#ppt_w"/>
                                          </p:val>
                                        </p:tav>
                                      </p:tavLst>
                                    </p:anim>
                                    <p:anim calcmode="lin" valueType="num">
                                      <p:cBhvr>
                                        <p:cTn id="29" dur="600" fill="hold"/>
                                        <p:tgtEl>
                                          <p:spTgt spid="65"/>
                                        </p:tgtEl>
                                        <p:attrNameLst>
                                          <p:attrName>ppt_h</p:attrName>
                                        </p:attrNameLst>
                                      </p:cBhvr>
                                      <p:tavLst>
                                        <p:tav tm="0">
                                          <p:val>
                                            <p:strVal val="#ppt_h"/>
                                          </p:val>
                                        </p:tav>
                                        <p:tav tm="100000">
                                          <p:val>
                                            <p:strVal val="#ppt_h"/>
                                          </p:val>
                                        </p:tav>
                                      </p:tavLst>
                                    </p:anim>
                                    <p:animEffect transition="in" filter="fade">
                                      <p:cBhvr>
                                        <p:cTn id="30" dur="600"/>
                                        <p:tgtEl>
                                          <p:spTgt spid="65"/>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500" fill="hold"/>
                                        <p:tgtEl>
                                          <p:spTgt spid="91"/>
                                        </p:tgtEl>
                                        <p:attrNameLst>
                                          <p:attrName>ppt_w</p:attrName>
                                        </p:attrNameLst>
                                      </p:cBhvr>
                                      <p:tavLst>
                                        <p:tav tm="0">
                                          <p:val>
                                            <p:fltVal val="0"/>
                                          </p:val>
                                        </p:tav>
                                        <p:tav tm="100000">
                                          <p:val>
                                            <p:strVal val="#ppt_w"/>
                                          </p:val>
                                        </p:tav>
                                      </p:tavLst>
                                    </p:anim>
                                    <p:anim calcmode="lin" valueType="num">
                                      <p:cBhvr>
                                        <p:cTn id="34" dur="500" fill="hold"/>
                                        <p:tgtEl>
                                          <p:spTgt spid="91"/>
                                        </p:tgtEl>
                                        <p:attrNameLst>
                                          <p:attrName>ppt_h</p:attrName>
                                        </p:attrNameLst>
                                      </p:cBhvr>
                                      <p:tavLst>
                                        <p:tav tm="0">
                                          <p:val>
                                            <p:fltVal val="0"/>
                                          </p:val>
                                        </p:tav>
                                        <p:tav tm="100000">
                                          <p:val>
                                            <p:strVal val="#ppt_h"/>
                                          </p:val>
                                        </p:tav>
                                      </p:tavLst>
                                    </p:anim>
                                    <p:anim calcmode="lin" valueType="num">
                                      <p:cBhvr>
                                        <p:cTn id="35" dur="500" fill="hold"/>
                                        <p:tgtEl>
                                          <p:spTgt spid="91"/>
                                        </p:tgtEl>
                                        <p:attrNameLst>
                                          <p:attrName>style.rotation</p:attrName>
                                        </p:attrNameLst>
                                      </p:cBhvr>
                                      <p:tavLst>
                                        <p:tav tm="0">
                                          <p:val>
                                            <p:fltVal val="360"/>
                                          </p:val>
                                        </p:tav>
                                        <p:tav tm="100000">
                                          <p:val>
                                            <p:fltVal val="0"/>
                                          </p:val>
                                        </p:tav>
                                      </p:tavLst>
                                    </p:anim>
                                    <p:animEffect transition="in" filter="fade">
                                      <p:cBhvr>
                                        <p:cTn id="36" dur="500"/>
                                        <p:tgtEl>
                                          <p:spTgt spid="91"/>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600"/>
                                        <p:tgtEl>
                                          <p:spTgt spid="66"/>
                                        </p:tgtEl>
                                      </p:cBhvr>
                                    </p:animEffect>
                                    <p:anim calcmode="lin" valueType="num">
                                      <p:cBhvr>
                                        <p:cTn id="46" dur="600" fill="hold"/>
                                        <p:tgtEl>
                                          <p:spTgt spid="66"/>
                                        </p:tgtEl>
                                        <p:attrNameLst>
                                          <p:attrName>ppt_x</p:attrName>
                                        </p:attrNameLst>
                                      </p:cBhvr>
                                      <p:tavLst>
                                        <p:tav tm="0">
                                          <p:val>
                                            <p:strVal val="#ppt_x"/>
                                          </p:val>
                                        </p:tav>
                                        <p:tav tm="100000">
                                          <p:val>
                                            <p:strVal val="#ppt_x"/>
                                          </p:val>
                                        </p:tav>
                                      </p:tavLst>
                                    </p:anim>
                                    <p:anim calcmode="lin" valueType="num">
                                      <p:cBhvr>
                                        <p:cTn id="47" dur="600" fill="hold"/>
                                        <p:tgtEl>
                                          <p:spTgt spid="66"/>
                                        </p:tgtEl>
                                        <p:attrNameLst>
                                          <p:attrName>ppt_y</p:attrName>
                                        </p:attrNameLst>
                                      </p:cBhvr>
                                      <p:tavLst>
                                        <p:tav tm="0">
                                          <p:val>
                                            <p:strVal val="#ppt_y-.1"/>
                                          </p:val>
                                        </p:tav>
                                        <p:tav tm="100000">
                                          <p:val>
                                            <p:strVal val="#ppt_y"/>
                                          </p:val>
                                        </p:tav>
                                      </p:tavLst>
                                    </p:anim>
                                  </p:childTnLst>
                                </p:cTn>
                              </p:par>
                              <p:par>
                                <p:cTn id="48" presetID="50" presetClass="entr" presetSubtype="0" decel="10000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600" fill="hold"/>
                                        <p:tgtEl>
                                          <p:spTgt spid="67"/>
                                        </p:tgtEl>
                                        <p:attrNameLst>
                                          <p:attrName>ppt_w</p:attrName>
                                        </p:attrNameLst>
                                      </p:cBhvr>
                                      <p:tavLst>
                                        <p:tav tm="0">
                                          <p:val>
                                            <p:strVal val="#ppt_w+.3"/>
                                          </p:val>
                                        </p:tav>
                                        <p:tav tm="100000">
                                          <p:val>
                                            <p:strVal val="#ppt_w"/>
                                          </p:val>
                                        </p:tav>
                                      </p:tavLst>
                                    </p:anim>
                                    <p:anim calcmode="lin" valueType="num">
                                      <p:cBhvr>
                                        <p:cTn id="51" dur="600" fill="hold"/>
                                        <p:tgtEl>
                                          <p:spTgt spid="67"/>
                                        </p:tgtEl>
                                        <p:attrNameLst>
                                          <p:attrName>ppt_h</p:attrName>
                                        </p:attrNameLst>
                                      </p:cBhvr>
                                      <p:tavLst>
                                        <p:tav tm="0">
                                          <p:val>
                                            <p:strVal val="#ppt_h"/>
                                          </p:val>
                                        </p:tav>
                                        <p:tav tm="100000">
                                          <p:val>
                                            <p:strVal val="#ppt_h"/>
                                          </p:val>
                                        </p:tav>
                                      </p:tavLst>
                                    </p:anim>
                                    <p:animEffect transition="in" filter="fade">
                                      <p:cBhvr>
                                        <p:cTn id="52" dur="600"/>
                                        <p:tgtEl>
                                          <p:spTgt spid="67"/>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 calcmode="lin" valueType="num">
                                      <p:cBhvr>
                                        <p:cTn id="57" dur="500" fill="hold"/>
                                        <p:tgtEl>
                                          <p:spTgt spid="92"/>
                                        </p:tgtEl>
                                        <p:attrNameLst>
                                          <p:attrName>style.rotation</p:attrName>
                                        </p:attrNameLst>
                                      </p:cBhvr>
                                      <p:tavLst>
                                        <p:tav tm="0">
                                          <p:val>
                                            <p:fltVal val="360"/>
                                          </p:val>
                                        </p:tav>
                                        <p:tav tm="100000">
                                          <p:val>
                                            <p:fltVal val="0"/>
                                          </p:val>
                                        </p:tav>
                                      </p:tavLst>
                                    </p:anim>
                                    <p:animEffect transition="in" filter="fade">
                                      <p:cBhvr>
                                        <p:cTn id="58" dur="500"/>
                                        <p:tgtEl>
                                          <p:spTgt spid="92"/>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600"/>
                                        <p:tgtEl>
                                          <p:spTgt spid="68"/>
                                        </p:tgtEl>
                                      </p:cBhvr>
                                    </p:animEffect>
                                    <p:anim calcmode="lin" valueType="num">
                                      <p:cBhvr>
                                        <p:cTn id="68" dur="600" fill="hold"/>
                                        <p:tgtEl>
                                          <p:spTgt spid="68"/>
                                        </p:tgtEl>
                                        <p:attrNameLst>
                                          <p:attrName>ppt_x</p:attrName>
                                        </p:attrNameLst>
                                      </p:cBhvr>
                                      <p:tavLst>
                                        <p:tav tm="0">
                                          <p:val>
                                            <p:strVal val="#ppt_x"/>
                                          </p:val>
                                        </p:tav>
                                        <p:tav tm="100000">
                                          <p:val>
                                            <p:strVal val="#ppt_x"/>
                                          </p:val>
                                        </p:tav>
                                      </p:tavLst>
                                    </p:anim>
                                    <p:anim calcmode="lin" valueType="num">
                                      <p:cBhvr>
                                        <p:cTn id="69" dur="600" fill="hold"/>
                                        <p:tgtEl>
                                          <p:spTgt spid="68"/>
                                        </p:tgtEl>
                                        <p:attrNameLst>
                                          <p:attrName>ppt_y</p:attrName>
                                        </p:attrNameLst>
                                      </p:cBhvr>
                                      <p:tavLst>
                                        <p:tav tm="0">
                                          <p:val>
                                            <p:strVal val="#ppt_y-.1"/>
                                          </p:val>
                                        </p:tav>
                                        <p:tav tm="100000">
                                          <p:val>
                                            <p:strVal val="#ppt_y"/>
                                          </p:val>
                                        </p:tav>
                                      </p:tavLst>
                                    </p:anim>
                                  </p:childTnLst>
                                </p:cTn>
                              </p:par>
                              <p:par>
                                <p:cTn id="70" presetID="50" presetClass="entr" presetSubtype="0" decel="10000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600" fill="hold"/>
                                        <p:tgtEl>
                                          <p:spTgt spid="69"/>
                                        </p:tgtEl>
                                        <p:attrNameLst>
                                          <p:attrName>ppt_w</p:attrName>
                                        </p:attrNameLst>
                                      </p:cBhvr>
                                      <p:tavLst>
                                        <p:tav tm="0">
                                          <p:val>
                                            <p:strVal val="#ppt_w+.3"/>
                                          </p:val>
                                        </p:tav>
                                        <p:tav tm="100000">
                                          <p:val>
                                            <p:strVal val="#ppt_w"/>
                                          </p:val>
                                        </p:tav>
                                      </p:tavLst>
                                    </p:anim>
                                    <p:anim calcmode="lin" valueType="num">
                                      <p:cBhvr>
                                        <p:cTn id="73" dur="600" fill="hold"/>
                                        <p:tgtEl>
                                          <p:spTgt spid="69"/>
                                        </p:tgtEl>
                                        <p:attrNameLst>
                                          <p:attrName>ppt_h</p:attrName>
                                        </p:attrNameLst>
                                      </p:cBhvr>
                                      <p:tavLst>
                                        <p:tav tm="0">
                                          <p:val>
                                            <p:strVal val="#ppt_h"/>
                                          </p:val>
                                        </p:tav>
                                        <p:tav tm="100000">
                                          <p:val>
                                            <p:strVal val="#ppt_h"/>
                                          </p:val>
                                        </p:tav>
                                      </p:tavLst>
                                    </p:anim>
                                    <p:animEffect transition="in" filter="fade">
                                      <p:cBhvr>
                                        <p:cTn id="74" dur="600"/>
                                        <p:tgtEl>
                                          <p:spTgt spid="69"/>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 calcmode="lin" valueType="num">
                                      <p:cBhvr>
                                        <p:cTn id="77" dur="500" fill="hold"/>
                                        <p:tgtEl>
                                          <p:spTgt spid="93"/>
                                        </p:tgtEl>
                                        <p:attrNameLst>
                                          <p:attrName>ppt_w</p:attrName>
                                        </p:attrNameLst>
                                      </p:cBhvr>
                                      <p:tavLst>
                                        <p:tav tm="0">
                                          <p:val>
                                            <p:fltVal val="0"/>
                                          </p:val>
                                        </p:tav>
                                        <p:tav tm="100000">
                                          <p:val>
                                            <p:strVal val="#ppt_w"/>
                                          </p:val>
                                        </p:tav>
                                      </p:tavLst>
                                    </p:anim>
                                    <p:anim calcmode="lin" valueType="num">
                                      <p:cBhvr>
                                        <p:cTn id="78" dur="500" fill="hold"/>
                                        <p:tgtEl>
                                          <p:spTgt spid="93"/>
                                        </p:tgtEl>
                                        <p:attrNameLst>
                                          <p:attrName>ppt_h</p:attrName>
                                        </p:attrNameLst>
                                      </p:cBhvr>
                                      <p:tavLst>
                                        <p:tav tm="0">
                                          <p:val>
                                            <p:fltVal val="0"/>
                                          </p:val>
                                        </p:tav>
                                        <p:tav tm="100000">
                                          <p:val>
                                            <p:strVal val="#ppt_h"/>
                                          </p:val>
                                        </p:tav>
                                      </p:tavLst>
                                    </p:anim>
                                    <p:anim calcmode="lin" valueType="num">
                                      <p:cBhvr>
                                        <p:cTn id="79" dur="500" fill="hold"/>
                                        <p:tgtEl>
                                          <p:spTgt spid="93"/>
                                        </p:tgtEl>
                                        <p:attrNameLst>
                                          <p:attrName>style.rotation</p:attrName>
                                        </p:attrNameLst>
                                      </p:cBhvr>
                                      <p:tavLst>
                                        <p:tav tm="0">
                                          <p:val>
                                            <p:fltVal val="360"/>
                                          </p:val>
                                        </p:tav>
                                        <p:tav tm="100000">
                                          <p:val>
                                            <p:fltVal val="0"/>
                                          </p:val>
                                        </p:tav>
                                      </p:tavLst>
                                    </p:anim>
                                    <p:animEffect transition="in" filter="fade">
                                      <p:cBhvr>
                                        <p:cTn id="80" dur="500"/>
                                        <p:tgtEl>
                                          <p:spTgt spid="93"/>
                                        </p:tgtEl>
                                      </p:cBhvr>
                                    </p:animEffect>
                                  </p:childTnLst>
                                </p:cTn>
                              </p:par>
                            </p:childTnLst>
                          </p:cTn>
                        </p:par>
                        <p:par>
                          <p:cTn id="81" fill="hold">
                            <p:stCondLst>
                              <p:cond delay="2000"/>
                            </p:stCondLst>
                            <p:childTnLst>
                              <p:par>
                                <p:cTn id="82" presetID="53" presetClass="entr" presetSubtype="16"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500" fill="hold"/>
                                        <p:tgtEl>
                                          <p:spTgt spid="5"/>
                                        </p:tgtEl>
                                        <p:attrNameLst>
                                          <p:attrName>ppt_w</p:attrName>
                                        </p:attrNameLst>
                                      </p:cBhvr>
                                      <p:tavLst>
                                        <p:tav tm="0">
                                          <p:val>
                                            <p:fltVal val="0"/>
                                          </p:val>
                                        </p:tav>
                                        <p:tav tm="100000">
                                          <p:val>
                                            <p:strVal val="#ppt_w"/>
                                          </p:val>
                                        </p:tav>
                                      </p:tavLst>
                                    </p:anim>
                                    <p:anim calcmode="lin" valueType="num">
                                      <p:cBhvr>
                                        <p:cTn id="85" dur="500" fill="hold"/>
                                        <p:tgtEl>
                                          <p:spTgt spid="5"/>
                                        </p:tgtEl>
                                        <p:attrNameLst>
                                          <p:attrName>ppt_h</p:attrName>
                                        </p:attrNameLst>
                                      </p:cBhvr>
                                      <p:tavLst>
                                        <p:tav tm="0">
                                          <p:val>
                                            <p:fltVal val="0"/>
                                          </p:val>
                                        </p:tav>
                                        <p:tav tm="100000">
                                          <p:val>
                                            <p:strVal val="#ppt_h"/>
                                          </p:val>
                                        </p:tav>
                                      </p:tavLst>
                                    </p:anim>
                                    <p:animEffect transition="in" filter="fade">
                                      <p:cBhvr>
                                        <p:cTn id="86" dur="500"/>
                                        <p:tgtEl>
                                          <p:spTgt spid="5"/>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600"/>
                                        <p:tgtEl>
                                          <p:spTgt spid="72"/>
                                        </p:tgtEl>
                                      </p:cBhvr>
                                    </p:animEffect>
                                    <p:anim calcmode="lin" valueType="num">
                                      <p:cBhvr>
                                        <p:cTn id="90" dur="600" fill="hold"/>
                                        <p:tgtEl>
                                          <p:spTgt spid="72"/>
                                        </p:tgtEl>
                                        <p:attrNameLst>
                                          <p:attrName>ppt_x</p:attrName>
                                        </p:attrNameLst>
                                      </p:cBhvr>
                                      <p:tavLst>
                                        <p:tav tm="0">
                                          <p:val>
                                            <p:strVal val="#ppt_x"/>
                                          </p:val>
                                        </p:tav>
                                        <p:tav tm="100000">
                                          <p:val>
                                            <p:strVal val="#ppt_x"/>
                                          </p:val>
                                        </p:tav>
                                      </p:tavLst>
                                    </p:anim>
                                    <p:anim calcmode="lin" valueType="num">
                                      <p:cBhvr>
                                        <p:cTn id="91" dur="600" fill="hold"/>
                                        <p:tgtEl>
                                          <p:spTgt spid="72"/>
                                        </p:tgtEl>
                                        <p:attrNameLst>
                                          <p:attrName>ppt_y</p:attrName>
                                        </p:attrNameLst>
                                      </p:cBhvr>
                                      <p:tavLst>
                                        <p:tav tm="0">
                                          <p:val>
                                            <p:strVal val="#ppt_y-.1"/>
                                          </p:val>
                                        </p:tav>
                                        <p:tav tm="100000">
                                          <p:val>
                                            <p:strVal val="#ppt_y"/>
                                          </p:val>
                                        </p:tav>
                                      </p:tavLst>
                                    </p:anim>
                                  </p:childTnLst>
                                </p:cTn>
                              </p:par>
                              <p:par>
                                <p:cTn id="92" presetID="50" presetClass="entr" presetSubtype="0" decel="10000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600" fill="hold"/>
                                        <p:tgtEl>
                                          <p:spTgt spid="73"/>
                                        </p:tgtEl>
                                        <p:attrNameLst>
                                          <p:attrName>ppt_w</p:attrName>
                                        </p:attrNameLst>
                                      </p:cBhvr>
                                      <p:tavLst>
                                        <p:tav tm="0">
                                          <p:val>
                                            <p:strVal val="#ppt_w+.3"/>
                                          </p:val>
                                        </p:tav>
                                        <p:tav tm="100000">
                                          <p:val>
                                            <p:strVal val="#ppt_w"/>
                                          </p:val>
                                        </p:tav>
                                      </p:tavLst>
                                    </p:anim>
                                    <p:anim calcmode="lin" valueType="num">
                                      <p:cBhvr>
                                        <p:cTn id="95" dur="600" fill="hold"/>
                                        <p:tgtEl>
                                          <p:spTgt spid="73"/>
                                        </p:tgtEl>
                                        <p:attrNameLst>
                                          <p:attrName>ppt_h</p:attrName>
                                        </p:attrNameLst>
                                      </p:cBhvr>
                                      <p:tavLst>
                                        <p:tav tm="0">
                                          <p:val>
                                            <p:strVal val="#ppt_h"/>
                                          </p:val>
                                        </p:tav>
                                        <p:tav tm="100000">
                                          <p:val>
                                            <p:strVal val="#ppt_h"/>
                                          </p:val>
                                        </p:tav>
                                      </p:tavLst>
                                    </p:anim>
                                    <p:animEffect transition="in" filter="fade">
                                      <p:cBhvr>
                                        <p:cTn id="96" dur="600"/>
                                        <p:tgtEl>
                                          <p:spTgt spid="73"/>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style.rotation</p:attrName>
                                        </p:attrNameLst>
                                      </p:cBhvr>
                                      <p:tavLst>
                                        <p:tav tm="0">
                                          <p:val>
                                            <p:fltVal val="360"/>
                                          </p:val>
                                        </p:tav>
                                        <p:tav tm="100000">
                                          <p:val>
                                            <p:fltVal val="0"/>
                                          </p:val>
                                        </p:tav>
                                      </p:tavLst>
                                    </p:anim>
                                    <p:animEffect transition="in" filter="fade">
                                      <p:cBhvr>
                                        <p:cTn id="10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5" grpId="0"/>
      <p:bldP spid="66" grpId="0"/>
      <p:bldP spid="67" grpId="0"/>
      <p:bldP spid="68" grpId="0"/>
      <p:bldP spid="69" grpId="0"/>
      <p:bldP spid="72" grpId="0"/>
      <p:bldP spid="73" grpId="0"/>
      <p:bldP spid="91" grpId="0" animBg="1"/>
      <p:bldP spid="92" grpId="0" animBg="1"/>
      <p:bldP spid="93" grpId="0" animBg="1"/>
      <p:bldP spid="94"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51824" y="3489411"/>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a:solidFill>
                  <a:schemeClr val="bg1"/>
                </a:solidFill>
                <a:latin typeface="方正正纤黑简体" panose="02000000000000000000" pitchFamily="2" charset="-122"/>
                <a:ea typeface="方正正纤黑简体" panose="02000000000000000000" pitchFamily="2" charset="-122"/>
              </a:rPr>
              <a:t>谢谢大家</a:t>
            </a:r>
          </a:p>
        </p:txBody>
      </p:sp>
      <p:sp>
        <p:nvSpPr>
          <p:cNvPr id="18" name="文本框 17"/>
          <p:cNvSpPr txBox="1"/>
          <p:nvPr/>
        </p:nvSpPr>
        <p:spPr>
          <a:xfrm>
            <a:off x="3947015" y="489373"/>
            <a:ext cx="505968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2020</a:t>
            </a:r>
            <a:endParaRPr lang="zh-CN" altLang="en-US" sz="20000" b="1" dirty="0">
              <a:solidFill>
                <a:schemeClr val="bg1"/>
              </a:solidFill>
              <a:latin typeface="Agency FB" panose="020B0503020202020204" pitchFamily="34" charset="0"/>
            </a:endParaRPr>
          </a:p>
        </p:txBody>
      </p:sp>
      <p:sp>
        <p:nvSpPr>
          <p:cNvPr id="27" name="六边形 2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4249692"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706286" y="1267811"/>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464726" y="1267811"/>
              <a:ext cx="1311578"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01</a:t>
              </a:r>
              <a:endParaRPr lang="zh-CN" altLang="en-US" sz="13800" dirty="0">
                <a:solidFill>
                  <a:srgbClr val="18B0E3"/>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strVal val="#ppt_w+.3"/>
                                          </p:val>
                                        </p:tav>
                                        <p:tav tm="100000">
                                          <p:val>
                                            <p:strVal val="#ppt_w"/>
                                          </p:val>
                                        </p:tav>
                                      </p:tavLst>
                                    </p:anim>
                                    <p:anim calcmode="lin" valueType="num">
                                      <p:cBhvr>
                                        <p:cTn id="18" dur="600" fill="hold"/>
                                        <p:tgtEl>
                                          <p:spTgt spid="22"/>
                                        </p:tgtEl>
                                        <p:attrNameLst>
                                          <p:attrName>ppt_h</p:attrName>
                                        </p:attrNameLst>
                                      </p:cBhvr>
                                      <p:tavLst>
                                        <p:tav tm="0">
                                          <p:val>
                                            <p:strVal val="#ppt_h"/>
                                          </p:val>
                                        </p:tav>
                                        <p:tav tm="100000">
                                          <p:val>
                                            <p:strVal val="#ppt_h"/>
                                          </p:val>
                                        </p:tav>
                                      </p:tavLst>
                                    </p:anim>
                                    <p:animEffect transition="in" filter="fade">
                                      <p:cBhvr>
                                        <p:cTn id="19" dur="600"/>
                                        <p:tgtEl>
                                          <p:spTgt spid="22"/>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0864" y="396626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2" cstate="print">
              <a:extLst>
                <a:ext uri="{28A0092B-C50C-407E-A947-70E740481C1C}">
                  <a14:useLocalDpi xmlns:a14="http://schemas.microsoft.com/office/drawing/2010/main" val="0"/>
                </a:ext>
              </a:extLst>
            </a:blip>
            <a:srcRect l="1314" t="5323" r="1242" b="8844"/>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698588" y="2849632"/>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800" r="19162" b="3104"/>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258517" y="1857700"/>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42720" r="1201" b="7218"/>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9021" y="35014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5" cstate="print">
              <a:extLst>
                <a:ext uri="{28A0092B-C50C-407E-A947-70E740481C1C}">
                  <a14:useLocalDpi xmlns:a14="http://schemas.microsoft.com/office/drawing/2010/main" val="0"/>
                </a:ext>
              </a:extLst>
            </a:blip>
            <a:srcRect l="43476" t="10614" b="12472"/>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82745" y="1774375"/>
              <a:ext cx="545342" cy="769441"/>
            </a:xfrm>
            <a:prstGeom prst="rect">
              <a:avLst/>
            </a:prstGeom>
            <a:noFill/>
          </p:spPr>
          <p:txBody>
            <a:bodyPr wrap="none" rtlCol="0">
              <a:spAutoFit/>
            </a:bodyPr>
            <a:lstStyle/>
            <a:p>
              <a:r>
                <a:rPr lang="en-US" altLang="zh-CN" sz="4400" dirty="0">
                  <a:solidFill>
                    <a:srgbClr val="18B0E3"/>
                  </a:solidFill>
                  <a:latin typeface="Agency FB" panose="020B0503020202020204" pitchFamily="34" charset="0"/>
                </a:rPr>
                <a:t>01</a:t>
              </a:r>
              <a:endParaRPr lang="zh-CN" altLang="en-US" sz="4400" dirty="0">
                <a:solidFill>
                  <a:srgbClr val="18B0E3"/>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a:solidFill>
                    <a:srgbClr val="18B0E3"/>
                  </a:solidFill>
                  <a:latin typeface="Agency FB" panose="020B0503020202020204" pitchFamily="34" charset="0"/>
                </a:rPr>
                <a:t>02</a:t>
              </a:r>
              <a:endParaRPr lang="zh-CN" altLang="en-US" sz="4400" dirty="0">
                <a:solidFill>
                  <a:srgbClr val="18B0E3"/>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a:solidFill>
                    <a:srgbClr val="18B0E3"/>
                  </a:solidFill>
                  <a:latin typeface="Agency FB" panose="020B0503020202020204" pitchFamily="34" charset="0"/>
                </a:rPr>
                <a:t>03</a:t>
              </a:r>
              <a:endParaRPr lang="zh-CN" altLang="en-US" sz="4400" dirty="0">
                <a:solidFill>
                  <a:srgbClr val="18B0E3"/>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01</a:t>
              </a:r>
              <a:endParaRPr lang="zh-CN" altLang="en-US" sz="3600" dirty="0">
                <a:solidFill>
                  <a:srgbClr val="18B0E3"/>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01</a:t>
              </a:r>
              <a:endParaRPr lang="zh-CN" altLang="en-US" sz="3600" dirty="0">
                <a:solidFill>
                  <a:srgbClr val="18B0E3"/>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01</a:t>
              </a:r>
              <a:endParaRPr lang="zh-CN" altLang="en-US" sz="3600" dirty="0">
                <a:solidFill>
                  <a:srgbClr val="18B0E3"/>
                </a:solidFill>
                <a:latin typeface="Agency FB" panose="020B0503020202020204" pitchFamily="34" charset="0"/>
              </a:endParaRPr>
            </a:p>
          </p:txBody>
        </p:sp>
      </p:grpSp>
      <p:sp>
        <p:nvSpPr>
          <p:cNvPr id="26" name="矩形 25"/>
          <p:cNvSpPr/>
          <p:nvPr/>
        </p:nvSpPr>
        <p:spPr>
          <a:xfrm>
            <a:off x="3648075" y="1752601"/>
            <a:ext cx="8543925" cy="2447926"/>
          </a:xfrm>
          <a:prstGeom prst="rect">
            <a:avLst/>
          </a:prstGeom>
          <a:solidFill>
            <a:srgbClr val="18B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rcRect t="5265" b="5265"/>
          <a:stretch>
            <a:fillRect/>
          </a:stretch>
        </p:blipFill>
        <p:spPr>
          <a:xfrm>
            <a:off x="0" y="1752601"/>
            <a:ext cx="3648075" cy="2447925"/>
          </a:xfrm>
          <a:custGeom>
            <a:avLst/>
            <a:gdLst>
              <a:gd name="connsiteX0" fmla="*/ 0 w 3648075"/>
              <a:gd name="connsiteY0" fmla="*/ 0 h 2447925"/>
              <a:gd name="connsiteX1" fmla="*/ 3648075 w 3648075"/>
              <a:gd name="connsiteY1" fmla="*/ 0 h 2447925"/>
              <a:gd name="connsiteX2" fmla="*/ 3648075 w 3648075"/>
              <a:gd name="connsiteY2" fmla="*/ 2447925 h 2447925"/>
              <a:gd name="connsiteX3" fmla="*/ 0 w 3648075"/>
              <a:gd name="connsiteY3" fmla="*/ 2447925 h 2447925"/>
            </a:gdLst>
            <a:ahLst/>
            <a:cxnLst>
              <a:cxn ang="0">
                <a:pos x="connsiteX0" y="connsiteY0"/>
              </a:cxn>
              <a:cxn ang="0">
                <a:pos x="connsiteX1" y="connsiteY1"/>
              </a:cxn>
              <a:cxn ang="0">
                <a:pos x="connsiteX2" y="connsiteY2"/>
              </a:cxn>
              <a:cxn ang="0">
                <a:pos x="connsiteX3" y="connsiteY3"/>
              </a:cxn>
            </a:cxnLst>
            <a:rect l="l" t="t" r="r" b="b"/>
            <a:pathLst>
              <a:path w="3648075" h="2447925">
                <a:moveTo>
                  <a:pt x="0" y="0"/>
                </a:moveTo>
                <a:lnTo>
                  <a:pt x="3648075" y="0"/>
                </a:lnTo>
                <a:lnTo>
                  <a:pt x="3648075" y="2447925"/>
                </a:lnTo>
                <a:lnTo>
                  <a:pt x="0" y="2447925"/>
                </a:lnTo>
                <a:close/>
              </a:path>
            </a:pathLst>
          </a:custGeom>
        </p:spPr>
      </p:pic>
      <p:sp>
        <p:nvSpPr>
          <p:cNvPr id="29" name="矩形 28"/>
          <p:cNvSpPr/>
          <p:nvPr/>
        </p:nvSpPr>
        <p:spPr>
          <a:xfrm>
            <a:off x="3975793" y="225257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3975793" y="2728884"/>
            <a:ext cx="7704578"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grpSp>
        <p:nvGrpSpPr>
          <p:cNvPr id="2" name="组合 1"/>
          <p:cNvGrpSpPr/>
          <p:nvPr/>
        </p:nvGrpSpPr>
        <p:grpSpPr>
          <a:xfrm>
            <a:off x="508654" y="4666912"/>
            <a:ext cx="744474" cy="829018"/>
            <a:chOff x="508654" y="4666912"/>
            <a:chExt cx="744474" cy="829018"/>
          </a:xfrm>
        </p:grpSpPr>
        <p:sp>
          <p:nvSpPr>
            <p:cNvPr id="31" name="任意多边形 30"/>
            <p:cNvSpPr/>
            <p:nvPr/>
          </p:nvSpPr>
          <p:spPr>
            <a:xfrm rot="5400000">
              <a:off x="466382" y="4709184"/>
              <a:ext cx="829018" cy="74447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53010" y="4918649"/>
              <a:ext cx="455762" cy="325544"/>
              <a:chOff x="11641138" y="5241925"/>
              <a:chExt cx="566738" cy="404812"/>
            </a:xfrm>
            <a:solidFill>
              <a:srgbClr val="2FA598"/>
            </a:solidFill>
          </p:grpSpPr>
          <p:sp>
            <p:nvSpPr>
              <p:cNvPr id="32" name="Freeform 672"/>
              <p:cNvSpPr/>
              <p:nvPr/>
            </p:nvSpPr>
            <p:spPr bwMode="auto">
              <a:xfrm>
                <a:off x="11641138" y="5383212"/>
                <a:ext cx="566738" cy="263525"/>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3"/>
              <p:cNvSpPr/>
              <p:nvPr/>
            </p:nvSpPr>
            <p:spPr bwMode="auto">
              <a:xfrm>
                <a:off x="11720513" y="5241925"/>
                <a:ext cx="487363" cy="322263"/>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39" name="直接连接符 38"/>
          <p:cNvCxnSpPr/>
          <p:nvPr/>
        </p:nvCxnSpPr>
        <p:spPr>
          <a:xfrm>
            <a:off x="1253128" y="5104601"/>
            <a:ext cx="985030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98741" y="464811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2" name="任意多边形 41"/>
          <p:cNvSpPr/>
          <p:nvPr/>
        </p:nvSpPr>
        <p:spPr>
          <a:xfrm rot="5400000">
            <a:off x="11123947" y="4959785"/>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58975" y="5552303"/>
            <a:ext cx="10713183" cy="609398"/>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a:t>
            </a:r>
          </a:p>
        </p:txBody>
      </p:sp>
      <p:sp>
        <p:nvSpPr>
          <p:cNvPr id="47" name="任意多边形 46"/>
          <p:cNvSpPr/>
          <p:nvPr/>
        </p:nvSpPr>
        <p:spPr>
          <a:xfrm rot="5400000">
            <a:off x="4034764" y="1779632"/>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800"/>
                                        <p:tgtEl>
                                          <p:spTgt spid="29"/>
                                        </p:tgtEl>
                                      </p:cBhvr>
                                    </p:animEffect>
                                    <p:anim calcmode="lin" valueType="num">
                                      <p:cBhvr>
                                        <p:cTn id="23" dur="800" fill="hold"/>
                                        <p:tgtEl>
                                          <p:spTgt spid="29"/>
                                        </p:tgtEl>
                                        <p:attrNameLst>
                                          <p:attrName>ppt_x</p:attrName>
                                        </p:attrNameLst>
                                      </p:cBhvr>
                                      <p:tavLst>
                                        <p:tav tm="0">
                                          <p:val>
                                            <p:strVal val="#ppt_x"/>
                                          </p:val>
                                        </p:tav>
                                        <p:tav tm="100000">
                                          <p:val>
                                            <p:strVal val="#ppt_x"/>
                                          </p:val>
                                        </p:tav>
                                      </p:tavLst>
                                    </p:anim>
                                    <p:anim calcmode="lin" valueType="num">
                                      <p:cBhvr>
                                        <p:cTn id="24" dur="720" decel="100000" fill="hold"/>
                                        <p:tgtEl>
                                          <p:spTgt spid="29"/>
                                        </p:tgtEl>
                                        <p:attrNameLst>
                                          <p:attrName>ppt_y</p:attrName>
                                        </p:attrNameLst>
                                      </p:cBhvr>
                                      <p:tavLst>
                                        <p:tav tm="0">
                                          <p:val>
                                            <p:strVal val="#ppt_y+1"/>
                                          </p:val>
                                        </p:tav>
                                        <p:tav tm="100000">
                                          <p:val>
                                            <p:strVal val="#ppt_y-.03"/>
                                          </p:val>
                                        </p:tav>
                                      </p:tavLst>
                                    </p:anim>
                                    <p:anim calcmode="lin" valueType="num">
                                      <p:cBhvr>
                                        <p:cTn id="25" dur="80" accel="100000" fill="hold">
                                          <p:stCondLst>
                                            <p:cond delay="720"/>
                                          </p:stCondLst>
                                        </p:cTn>
                                        <p:tgtEl>
                                          <p:spTgt spid="29"/>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 calcmode="lin" valueType="num">
                                      <p:cBhvr>
                                        <p:cTn id="35" dur="500" fill="hold"/>
                                        <p:tgtEl>
                                          <p:spTgt spid="2"/>
                                        </p:tgtEl>
                                        <p:attrNameLst>
                                          <p:attrName>style.rotation</p:attrName>
                                        </p:attrNameLst>
                                      </p:cBhvr>
                                      <p:tavLst>
                                        <p:tav tm="0">
                                          <p:val>
                                            <p:fltVal val="360"/>
                                          </p:val>
                                        </p:tav>
                                        <p:tav tm="100000">
                                          <p:val>
                                            <p:fltVal val="0"/>
                                          </p:val>
                                        </p:tav>
                                      </p:tavLst>
                                    </p:anim>
                                    <p:animEffect transition="in" filter="fade">
                                      <p:cBhvr>
                                        <p:cTn id="36" dur="500"/>
                                        <p:tgtEl>
                                          <p:spTgt spid="2"/>
                                        </p:tgtEl>
                                      </p:cBhvr>
                                    </p:animEffect>
                                  </p:childTnLst>
                                </p:cTn>
                              </p:par>
                              <p:par>
                                <p:cTn id="37" presetID="22" presetClass="entr" presetSubtype="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0" grpId="0"/>
      <p:bldP spid="40" grpId="0"/>
      <p:bldP spid="42" grpId="0" animBg="1"/>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19"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701613"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298815" y="1278862"/>
              <a:ext cx="1643399"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02</a:t>
              </a:r>
              <a:endParaRPr lang="zh-CN" altLang="en-US" sz="13800" dirty="0">
                <a:solidFill>
                  <a:srgbClr val="18B0E3"/>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457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02</a:t>
              </a:r>
              <a:endParaRPr lang="zh-CN" altLang="en-US" sz="3600" dirty="0">
                <a:solidFill>
                  <a:srgbClr val="18B0E3"/>
                </a:solidFill>
                <a:latin typeface="Agency FB" panose="020B0503020202020204" pitchFamily="34" charset="0"/>
              </a:endParaRPr>
            </a:p>
          </p:txBody>
        </p:sp>
      </p:grpSp>
      <p:sp>
        <p:nvSpPr>
          <p:cNvPr id="27" name="矩形 26"/>
          <p:cNvSpPr/>
          <p:nvPr/>
        </p:nvSpPr>
        <p:spPr>
          <a:xfrm>
            <a:off x="1188048"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5101430"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9" name="矩形 28"/>
          <p:cNvSpPr/>
          <p:nvPr/>
        </p:nvSpPr>
        <p:spPr>
          <a:xfrm>
            <a:off x="9029738" y="2922946"/>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3" name="矩形 32"/>
          <p:cNvSpPr/>
          <p:nvPr/>
        </p:nvSpPr>
        <p:spPr>
          <a:xfrm>
            <a:off x="312185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706044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grpSp>
        <p:nvGrpSpPr>
          <p:cNvPr id="56" name="组合 55"/>
          <p:cNvGrpSpPr/>
          <p:nvPr/>
        </p:nvGrpSpPr>
        <p:grpSpPr>
          <a:xfrm>
            <a:off x="1527368" y="1140017"/>
            <a:ext cx="1499724" cy="1670042"/>
            <a:chOff x="1527368" y="2073283"/>
            <a:chExt cx="1499724" cy="1670042"/>
          </a:xfrm>
          <a:effectLst>
            <a:outerShdw blurRad="431800" dist="203200" dir="2700000" algn="tl" rotWithShape="0">
              <a:prstClr val="black">
                <a:alpha val="27000"/>
              </a:prstClr>
            </a:outerShdw>
          </a:effectLst>
        </p:grpSpPr>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rcRect l="30860" t="2595" r="23598" b="7248"/>
            <a:stretch>
              <a:fillRect/>
            </a:stretch>
          </p:blipFill>
          <p:spPr>
            <a:xfrm>
              <a:off x="1527368"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2"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1" name="任意多边形 50"/>
            <p:cNvSpPr/>
            <p:nvPr/>
          </p:nvSpPr>
          <p:spPr>
            <a:xfrm rot="5400000">
              <a:off x="1442212" y="215844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5465956" y="1129066"/>
            <a:ext cx="1499724" cy="1680993"/>
            <a:chOff x="5465956" y="2062332"/>
            <a:chExt cx="1499724" cy="1680993"/>
          </a:xfrm>
          <a:effectLst>
            <a:outerShdw blurRad="431800" dist="203200" dir="2700000" algn="tl" rotWithShape="0">
              <a:prstClr val="black">
                <a:alpha val="27000"/>
              </a:prstClr>
            </a:outerShdw>
          </a:effectLst>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rcRect l="29586" t="7510" r="29586" b="7510"/>
            <a:stretch>
              <a:fillRect/>
            </a:stretch>
          </p:blipFill>
          <p:spPr>
            <a:xfrm>
              <a:off x="5465956"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7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3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7"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3"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2" name="任意多边形 51"/>
            <p:cNvSpPr/>
            <p:nvPr/>
          </p:nvSpPr>
          <p:spPr>
            <a:xfrm rot="5400000">
              <a:off x="5380802" y="2147490"/>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404543" y="1125900"/>
            <a:ext cx="1499724" cy="1684159"/>
            <a:chOff x="9404543" y="2059166"/>
            <a:chExt cx="1499724" cy="1684159"/>
          </a:xfrm>
          <a:effectLst>
            <a:outerShdw blurRad="431800" dist="203200" dir="2700000" algn="tl" rotWithShape="0">
              <a:prstClr val="black">
                <a:alpha val="27000"/>
              </a:prstClr>
            </a:outerShdw>
          </a:effectLst>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l="18078" t="797" r="27835" b="2835"/>
            <a:stretch>
              <a:fillRect/>
            </a:stretch>
          </p:blipFill>
          <p:spPr>
            <a:xfrm>
              <a:off x="9404543" y="2073283"/>
              <a:ext cx="1499724" cy="1670042"/>
            </a:xfrm>
            <a:custGeom>
              <a:avLst/>
              <a:gdLst>
                <a:gd name="connsiteX0" fmla="*/ 744638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5 w 1499724"/>
                <a:gd name="connsiteY5" fmla="*/ 20672 h 1670042"/>
                <a:gd name="connsiteX6" fmla="*/ 1416332 w 1499724"/>
                <a:gd name="connsiteY6" fmla="*/ 356838 h 1670042"/>
                <a:gd name="connsiteX7" fmla="*/ 1428020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7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5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5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8" y="0"/>
                  </a:moveTo>
                  <a:lnTo>
                    <a:pt x="750678" y="159"/>
                  </a:lnTo>
                  <a:lnTo>
                    <a:pt x="756720" y="0"/>
                  </a:lnTo>
                  <a:lnTo>
                    <a:pt x="758967" y="377"/>
                  </a:lnTo>
                  <a:lnTo>
                    <a:pt x="774976" y="799"/>
                  </a:lnTo>
                  <a:cubicBezTo>
                    <a:pt x="795217" y="3310"/>
                    <a:pt x="815300" y="9831"/>
                    <a:pt x="834075" y="20672"/>
                  </a:cubicBezTo>
                  <a:lnTo>
                    <a:pt x="1416332" y="356838"/>
                  </a:lnTo>
                  <a:lnTo>
                    <a:pt x="1428020"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2" y="1675066"/>
                    <a:pt x="714927" y="1664666"/>
                  </a:cubicBezTo>
                  <a:lnTo>
                    <a:pt x="703167" y="1660275"/>
                  </a:lnTo>
                  <a:lnTo>
                    <a:pt x="696283" y="1658717"/>
                  </a:lnTo>
                  <a:cubicBezTo>
                    <a:pt x="686385" y="1655417"/>
                    <a:pt x="676670" y="1651077"/>
                    <a:pt x="667283" y="1645657"/>
                  </a:cubicBezTo>
                  <a:lnTo>
                    <a:pt x="85026" y="1309490"/>
                  </a:lnTo>
                  <a:lnTo>
                    <a:pt x="75001" y="1302272"/>
                  </a:lnTo>
                  <a:lnTo>
                    <a:pt x="69228" y="1299138"/>
                  </a:lnTo>
                  <a:lnTo>
                    <a:pt x="59482" y="1291097"/>
                  </a:lnTo>
                  <a:lnTo>
                    <a:pt x="59215"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5" y="356838"/>
                  </a:lnTo>
                  <a:lnTo>
                    <a:pt x="667282" y="20672"/>
                  </a:lnTo>
                  <a:cubicBezTo>
                    <a:pt x="686057" y="9831"/>
                    <a:pt x="706141" y="3310"/>
                    <a:pt x="726383" y="799"/>
                  </a:cubicBezTo>
                  <a:lnTo>
                    <a:pt x="742391" y="377"/>
                  </a:lnTo>
                  <a:close/>
                </a:path>
              </a:pathLst>
            </a:custGeom>
          </p:spPr>
        </p:pic>
        <p:sp>
          <p:nvSpPr>
            <p:cNvPr id="53" name="任意多边形 52"/>
            <p:cNvSpPr/>
            <p:nvPr/>
          </p:nvSpPr>
          <p:spPr>
            <a:xfrm rot="5400000">
              <a:off x="9319389" y="214432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3782927" y="4047242"/>
            <a:ext cx="908142" cy="1011276"/>
            <a:chOff x="3786778" y="3736166"/>
            <a:chExt cx="908142" cy="1011276"/>
          </a:xfrm>
          <a:effectLst>
            <a:outerShdw blurRad="431800" dist="203200" dir="2700000" algn="tl" rotWithShape="0">
              <a:prstClr val="black">
                <a:alpha val="27000"/>
              </a:prstClr>
            </a:outerShdw>
          </a:effectLst>
        </p:grpSpPr>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rcRect l="25965" t="8154" r="32074" b="17084"/>
            <a:stretch>
              <a:fillRect/>
            </a:stretch>
          </p:blipFill>
          <p:spPr>
            <a:xfrm>
              <a:off x="3798881"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80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5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4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80" y="218045"/>
                  </a:lnTo>
                  <a:lnTo>
                    <a:pt x="853957" y="218847"/>
                  </a:lnTo>
                  <a:lnTo>
                    <a:pt x="856452" y="220905"/>
                  </a:lnTo>
                  <a:lnTo>
                    <a:pt x="860910" y="224115"/>
                  </a:lnTo>
                  <a:lnTo>
                    <a:pt x="862735" y="226088"/>
                  </a:lnTo>
                  <a:lnTo>
                    <a:pt x="867830" y="230293"/>
                  </a:lnTo>
                  <a:cubicBezTo>
                    <a:pt x="884793" y="247255"/>
                    <a:pt x="895284" y="270689"/>
                    <a:pt x="895284" y="296573"/>
                  </a:cubicBezTo>
                  <a:lnTo>
                    <a:pt x="895284" y="697933"/>
                  </a:lnTo>
                  <a:cubicBezTo>
                    <a:pt x="895284" y="717346"/>
                    <a:pt x="889383" y="735381"/>
                    <a:pt x="879276" y="750341"/>
                  </a:cubicBezTo>
                  <a:lnTo>
                    <a:pt x="877329" y="752701"/>
                  </a:lnTo>
                  <a:lnTo>
                    <a:pt x="873417" y="759082"/>
                  </a:lnTo>
                  <a:cubicBezTo>
                    <a:pt x="866077" y="768797"/>
                    <a:pt x="856711"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4"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7" name="任意多边形 56"/>
            <p:cNvSpPr/>
            <p:nvPr/>
          </p:nvSpPr>
          <p:spPr>
            <a:xfrm rot="5400000">
              <a:off x="3735211"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730884" y="4047242"/>
            <a:ext cx="908458" cy="1011276"/>
            <a:chOff x="7737469" y="3736166"/>
            <a:chExt cx="908458" cy="1011276"/>
          </a:xfrm>
          <a:effectLst>
            <a:outerShdw blurRad="431800" dist="203200" dir="2700000" algn="tl" rotWithShape="0">
              <a:prstClr val="black">
                <a:alpha val="27000"/>
              </a:prstClr>
            </a:outerShdw>
          </a:effectLst>
        </p:grpSpPr>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rcRect l="26017" t="7615" r="22728" b="6813"/>
            <a:stretch>
              <a:fillRect/>
            </a:stretch>
          </p:blipFill>
          <p:spPr>
            <a:xfrm>
              <a:off x="7737469"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79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4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5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79" y="218045"/>
                  </a:lnTo>
                  <a:lnTo>
                    <a:pt x="853957" y="218847"/>
                  </a:lnTo>
                  <a:lnTo>
                    <a:pt x="856452" y="220905"/>
                  </a:lnTo>
                  <a:lnTo>
                    <a:pt x="860910" y="224115"/>
                  </a:lnTo>
                  <a:lnTo>
                    <a:pt x="862734" y="226088"/>
                  </a:lnTo>
                  <a:lnTo>
                    <a:pt x="867830" y="230293"/>
                  </a:lnTo>
                  <a:cubicBezTo>
                    <a:pt x="884792" y="247255"/>
                    <a:pt x="895284" y="270689"/>
                    <a:pt x="895284" y="296573"/>
                  </a:cubicBezTo>
                  <a:lnTo>
                    <a:pt x="895284" y="697933"/>
                  </a:lnTo>
                  <a:cubicBezTo>
                    <a:pt x="895284" y="717346"/>
                    <a:pt x="889382" y="735381"/>
                    <a:pt x="879276" y="750341"/>
                  </a:cubicBezTo>
                  <a:lnTo>
                    <a:pt x="877329" y="752701"/>
                  </a:lnTo>
                  <a:lnTo>
                    <a:pt x="873417" y="759082"/>
                  </a:lnTo>
                  <a:cubicBezTo>
                    <a:pt x="866077" y="768797"/>
                    <a:pt x="856710"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5"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8" name="任意多边形 57"/>
            <p:cNvSpPr/>
            <p:nvPr/>
          </p:nvSpPr>
          <p:spPr>
            <a:xfrm rot="5400000">
              <a:off x="7686218"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1466751"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2" name="矩形 61"/>
          <p:cNvSpPr/>
          <p:nvPr/>
        </p:nvSpPr>
        <p:spPr>
          <a:xfrm>
            <a:off x="5402583"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5" name="矩形 64"/>
          <p:cNvSpPr/>
          <p:nvPr/>
        </p:nvSpPr>
        <p:spPr>
          <a:xfrm>
            <a:off x="9338415"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6" name="矩形 65"/>
          <p:cNvSpPr/>
          <p:nvPr/>
        </p:nvSpPr>
        <p:spPr>
          <a:xfrm>
            <a:off x="343604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7" name="矩形 66"/>
          <p:cNvSpPr/>
          <p:nvPr/>
        </p:nvSpPr>
        <p:spPr>
          <a:xfrm>
            <a:off x="737463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Scale>
                                      <p:cBhvr>
                                        <p:cTn id="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
                                        </p:tgtEl>
                                        <p:attrNameLst>
                                          <p:attrName>ppt_x</p:attrName>
                                          <p:attrName>ppt_y</p:attrName>
                                        </p:attrNameLst>
                                      </p:cBhvr>
                                    </p:animMotion>
                                    <p:animEffect transition="in" filter="fade">
                                      <p:cBhvr>
                                        <p:cTn id="9" dur="1000"/>
                                        <p:tgtEl>
                                          <p:spTgt spid="56"/>
                                        </p:tgtEl>
                                      </p:cBhvr>
                                    </p:animEffect>
                                  </p:childTnLst>
                                </p:cTn>
                              </p:par>
                              <p:par>
                                <p:cTn id="10" presetID="5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Scale>
                                      <p:cBhvr>
                                        <p:cTn id="1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5"/>
                                        </p:tgtEl>
                                        <p:attrNameLst>
                                          <p:attrName>ppt_x</p:attrName>
                                          <p:attrName>ppt_y</p:attrName>
                                        </p:attrNameLst>
                                      </p:cBhvr>
                                    </p:animMotion>
                                    <p:animEffect transition="in" filter="fade">
                                      <p:cBhvr>
                                        <p:cTn id="14" dur="1000"/>
                                        <p:tgtEl>
                                          <p:spTgt spid="55"/>
                                        </p:tgtEl>
                                      </p:cBhvr>
                                    </p:animEffect>
                                  </p:childTnLst>
                                </p:cTn>
                              </p:par>
                              <p:par>
                                <p:cTn id="15" presetID="5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Scale>
                                      <p:cBhvr>
                                        <p:cTn id="1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
                                        </p:tgtEl>
                                        <p:attrNameLst>
                                          <p:attrName>ppt_x</p:attrName>
                                          <p:attrName>ppt_y</p:attrName>
                                        </p:attrNameLst>
                                      </p:cBhvr>
                                    </p:animMotion>
                                    <p:animEffect transition="in" filter="fade">
                                      <p:cBhvr>
                                        <p:cTn id="19" dur="1000"/>
                                        <p:tgtEl>
                                          <p:spTgt spid="54"/>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0" presetClass="entr" presetSubtype="0" decel="10000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strVal val="#ppt_w+.3"/>
                                          </p:val>
                                        </p:tav>
                                        <p:tav tm="100000">
                                          <p:val>
                                            <p:strVal val="#ppt_w"/>
                                          </p:val>
                                        </p:tav>
                                      </p:tavLst>
                                    </p:anim>
                                    <p:anim calcmode="lin" valueType="num">
                                      <p:cBhvr>
                                        <p:cTn id="30" dur="500" fill="hold"/>
                                        <p:tgtEl>
                                          <p:spTgt spid="61"/>
                                        </p:tgtEl>
                                        <p:attrNameLst>
                                          <p:attrName>ppt_h</p:attrName>
                                        </p:attrNameLst>
                                      </p:cBhvr>
                                      <p:tavLst>
                                        <p:tav tm="0">
                                          <p:val>
                                            <p:strVal val="#ppt_h"/>
                                          </p:val>
                                        </p:tav>
                                        <p:tav tm="100000">
                                          <p:val>
                                            <p:strVal val="#ppt_h"/>
                                          </p:val>
                                        </p:tav>
                                      </p:tavLst>
                                    </p:anim>
                                    <p:animEffect transition="in" filter="fade">
                                      <p:cBhvr>
                                        <p:cTn id="31" dur="500"/>
                                        <p:tgtEl>
                                          <p:spTgt spid="61"/>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0" presetClass="entr" presetSubtype="0" decel="10000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strVal val="#ppt_w+.3"/>
                                          </p:val>
                                        </p:tav>
                                        <p:tav tm="100000">
                                          <p:val>
                                            <p:strVal val="#ppt_w"/>
                                          </p:val>
                                        </p:tav>
                                      </p:tavLst>
                                    </p:anim>
                                    <p:anim calcmode="lin" valueType="num">
                                      <p:cBhvr>
                                        <p:cTn id="42" dur="500" fill="hold"/>
                                        <p:tgtEl>
                                          <p:spTgt spid="62"/>
                                        </p:tgtEl>
                                        <p:attrNameLst>
                                          <p:attrName>ppt_h</p:attrName>
                                        </p:attrNameLst>
                                      </p:cBhvr>
                                      <p:tavLst>
                                        <p:tav tm="0">
                                          <p:val>
                                            <p:strVal val="#ppt_h"/>
                                          </p:val>
                                        </p:tav>
                                        <p:tav tm="100000">
                                          <p:val>
                                            <p:strVal val="#ppt_h"/>
                                          </p:val>
                                        </p:tav>
                                      </p:tavLst>
                                    </p:anim>
                                    <p:animEffect transition="in" filter="fade">
                                      <p:cBhvr>
                                        <p:cTn id="43" dur="500"/>
                                        <p:tgtEl>
                                          <p:spTgt spid="62"/>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0" presetClass="entr" presetSubtype="0" decel="10000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strVal val="#ppt_w+.3"/>
                                          </p:val>
                                        </p:tav>
                                        <p:tav tm="100000">
                                          <p:val>
                                            <p:strVal val="#ppt_w"/>
                                          </p:val>
                                        </p:tav>
                                      </p:tavLst>
                                    </p:anim>
                                    <p:anim calcmode="lin" valueType="num">
                                      <p:cBhvr>
                                        <p:cTn id="54" dur="500" fill="hold"/>
                                        <p:tgtEl>
                                          <p:spTgt spid="65"/>
                                        </p:tgtEl>
                                        <p:attrNameLst>
                                          <p:attrName>ppt_h</p:attrName>
                                        </p:attrNameLst>
                                      </p:cBhvr>
                                      <p:tavLst>
                                        <p:tav tm="0">
                                          <p:val>
                                            <p:strVal val="#ppt_h"/>
                                          </p:val>
                                        </p:tav>
                                        <p:tav tm="100000">
                                          <p:val>
                                            <p:strVal val="#ppt_h"/>
                                          </p:val>
                                        </p:tav>
                                      </p:tavLst>
                                    </p:anim>
                                    <p:animEffect transition="in" filter="fade">
                                      <p:cBhvr>
                                        <p:cTn id="55" dur="500"/>
                                        <p:tgtEl>
                                          <p:spTgt spid="65"/>
                                        </p:tgtEl>
                                      </p:cBhvr>
                                    </p:animEffect>
                                  </p:childTnLst>
                                </p:cTn>
                              </p:par>
                            </p:childTnLst>
                          </p:cTn>
                        </p:par>
                        <p:par>
                          <p:cTn id="56" fill="hold">
                            <p:stCondLst>
                              <p:cond delay="4000"/>
                            </p:stCondLst>
                            <p:childTnLst>
                              <p:par>
                                <p:cTn id="57" presetID="12" presetClass="entr" presetSubtype="1"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p:tgtEl>
                                          <p:spTgt spid="60"/>
                                        </p:tgtEl>
                                        <p:attrNameLst>
                                          <p:attrName>ppt_y</p:attrName>
                                        </p:attrNameLst>
                                      </p:cBhvr>
                                      <p:tavLst>
                                        <p:tav tm="0">
                                          <p:val>
                                            <p:strVal val="#ppt_y-#ppt_h*1.125000"/>
                                          </p:val>
                                        </p:tav>
                                        <p:tav tm="100000">
                                          <p:val>
                                            <p:strVal val="#ppt_y"/>
                                          </p:val>
                                        </p:tav>
                                      </p:tavLst>
                                    </p:anim>
                                    <p:animEffect transition="in" filter="wipe(down)">
                                      <p:cBhvr>
                                        <p:cTn id="60" dur="500"/>
                                        <p:tgtEl>
                                          <p:spTgt spid="60"/>
                                        </p:tgtEl>
                                      </p:cBhvr>
                                    </p:animEffect>
                                  </p:childTnLst>
                                </p:cTn>
                              </p:par>
                              <p:par>
                                <p:cTn id="61" presetID="12" presetClass="entr" presetSubtype="1"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p:tgtEl>
                                          <p:spTgt spid="59"/>
                                        </p:tgtEl>
                                        <p:attrNameLst>
                                          <p:attrName>ppt_y</p:attrName>
                                        </p:attrNameLst>
                                      </p:cBhvr>
                                      <p:tavLst>
                                        <p:tav tm="0">
                                          <p:val>
                                            <p:strVal val="#ppt_y-#ppt_h*1.125000"/>
                                          </p:val>
                                        </p:tav>
                                        <p:tav tm="100000">
                                          <p:val>
                                            <p:strVal val="#ppt_y"/>
                                          </p:val>
                                        </p:tav>
                                      </p:tavLst>
                                    </p:anim>
                                    <p:animEffect transition="in" filter="wipe(down)">
                                      <p:cBhvr>
                                        <p:cTn id="64" dur="500"/>
                                        <p:tgtEl>
                                          <p:spTgt spid="59"/>
                                        </p:tgtEl>
                                      </p:cBhvr>
                                    </p:animEffect>
                                  </p:childTnLst>
                                </p:cTn>
                              </p:par>
                            </p:childTnLst>
                          </p:cTn>
                        </p:par>
                        <p:par>
                          <p:cTn id="65" fill="hold">
                            <p:stCondLst>
                              <p:cond delay="4500"/>
                            </p:stCondLst>
                            <p:childTnLst>
                              <p:par>
                                <p:cTn id="66" presetID="47"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strVal val="#ppt_x"/>
                                          </p:val>
                                        </p:tav>
                                        <p:tav tm="100000">
                                          <p:val>
                                            <p:strVal val="#ppt_x"/>
                                          </p:val>
                                        </p:tav>
                                      </p:tavLst>
                                    </p:anim>
                                    <p:anim calcmode="lin" valueType="num">
                                      <p:cBhvr>
                                        <p:cTn id="70" dur="500" fill="hold"/>
                                        <p:tgtEl>
                                          <p:spTgt spid="33"/>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50" presetClass="entr" presetSubtype="0" decel="10000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strVal val="#ppt_w+.3"/>
                                          </p:val>
                                        </p:tav>
                                        <p:tav tm="100000">
                                          <p:val>
                                            <p:strVal val="#ppt_w"/>
                                          </p:val>
                                        </p:tav>
                                      </p:tavLst>
                                    </p:anim>
                                    <p:anim calcmode="lin" valueType="num">
                                      <p:cBhvr>
                                        <p:cTn id="75" dur="500" fill="hold"/>
                                        <p:tgtEl>
                                          <p:spTgt spid="66"/>
                                        </p:tgtEl>
                                        <p:attrNameLst>
                                          <p:attrName>ppt_h</p:attrName>
                                        </p:attrNameLst>
                                      </p:cBhvr>
                                      <p:tavLst>
                                        <p:tav tm="0">
                                          <p:val>
                                            <p:strVal val="#ppt_h"/>
                                          </p:val>
                                        </p:tav>
                                        <p:tav tm="100000">
                                          <p:val>
                                            <p:strVal val="#ppt_h"/>
                                          </p:val>
                                        </p:tav>
                                      </p:tavLst>
                                    </p:anim>
                                    <p:animEffect transition="in" filter="fade">
                                      <p:cBhvr>
                                        <p:cTn id="76" dur="500"/>
                                        <p:tgtEl>
                                          <p:spTgt spid="66"/>
                                        </p:tgtEl>
                                      </p:cBhvr>
                                    </p:animEffect>
                                  </p:childTnLst>
                                </p:cTn>
                              </p:par>
                            </p:childTnLst>
                          </p:cTn>
                        </p:par>
                        <p:par>
                          <p:cTn id="77" fill="hold">
                            <p:stCondLst>
                              <p:cond delay="5500"/>
                            </p:stCondLst>
                            <p:childTnLst>
                              <p:par>
                                <p:cTn id="78" presetID="47"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anim calcmode="lin" valueType="num">
                                      <p:cBhvr>
                                        <p:cTn id="81" dur="500" fill="hold"/>
                                        <p:tgtEl>
                                          <p:spTgt spid="34"/>
                                        </p:tgtEl>
                                        <p:attrNameLst>
                                          <p:attrName>ppt_x</p:attrName>
                                        </p:attrNameLst>
                                      </p:cBhvr>
                                      <p:tavLst>
                                        <p:tav tm="0">
                                          <p:val>
                                            <p:strVal val="#ppt_x"/>
                                          </p:val>
                                        </p:tav>
                                        <p:tav tm="100000">
                                          <p:val>
                                            <p:strVal val="#ppt_x"/>
                                          </p:val>
                                        </p:tav>
                                      </p:tavLst>
                                    </p:anim>
                                    <p:anim calcmode="lin" valueType="num">
                                      <p:cBhvr>
                                        <p:cTn id="82" dur="500" fill="hold"/>
                                        <p:tgtEl>
                                          <p:spTgt spid="34"/>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50" presetClass="entr" presetSubtype="0" decel="10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strVal val="#ppt_w+.3"/>
                                          </p:val>
                                        </p:tav>
                                        <p:tav tm="100000">
                                          <p:val>
                                            <p:strVal val="#ppt_w"/>
                                          </p:val>
                                        </p:tav>
                                      </p:tavLst>
                                    </p:anim>
                                    <p:anim calcmode="lin" valueType="num">
                                      <p:cBhvr>
                                        <p:cTn id="87" dur="500" fill="hold"/>
                                        <p:tgtEl>
                                          <p:spTgt spid="67"/>
                                        </p:tgtEl>
                                        <p:attrNameLst>
                                          <p:attrName>ppt_h</p:attrName>
                                        </p:attrNameLst>
                                      </p:cBhvr>
                                      <p:tavLst>
                                        <p:tav tm="0">
                                          <p:val>
                                            <p:strVal val="#ppt_h"/>
                                          </p:val>
                                        </p:tav>
                                        <p:tav tm="100000">
                                          <p:val>
                                            <p:strVal val="#ppt_h"/>
                                          </p:val>
                                        </p:tav>
                                      </p:tavLst>
                                    </p:anim>
                                    <p:animEffect transition="in" filter="fade">
                                      <p:cBhvr>
                                        <p:cTn id="8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61" grpId="0"/>
      <p:bldP spid="62"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02</a:t>
              </a:r>
              <a:endParaRPr lang="zh-CN" altLang="en-US" sz="3600" dirty="0">
                <a:solidFill>
                  <a:srgbClr val="18B0E3"/>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solidFill>
                  <a:srgbClr val="18B0E3"/>
                </a:solidFill>
              </a:endParaRPr>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51%</a:t>
              </a:r>
              <a:endParaRPr lang="zh-CN" altLang="en-US" sz="3600" dirty="0">
                <a:solidFill>
                  <a:srgbClr val="18B0E3"/>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76%</a:t>
              </a:r>
              <a:endParaRPr lang="zh-CN" altLang="en-US" sz="3600" dirty="0">
                <a:solidFill>
                  <a:srgbClr val="18B0E3"/>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92%</a:t>
              </a:r>
              <a:endParaRPr lang="zh-CN" altLang="en-US" sz="3600" dirty="0">
                <a:solidFill>
                  <a:srgbClr val="18B0E3"/>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宽屏</PresentationFormat>
  <Paragraphs>232</Paragraphs>
  <Slides>20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 Unicode MS</vt:lpstr>
      <vt:lpstr>方正正纤黑简体</vt:lpstr>
      <vt:lpstr>锐字云字库超粗黑体1.0</vt:lpstr>
      <vt:lpstr>微软雅黑</vt:lpstr>
      <vt:lpstr>Agency FB</vt:lpstr>
      <vt:lpstr>Arial</vt:lpstr>
      <vt:lpstr>Calibri</vt:lpstr>
      <vt:lpstr>Calibri Light</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148</cp:revision>
  <dcterms:created xsi:type="dcterms:W3CDTF">2016-03-31T10:33:00Z</dcterms:created>
  <dcterms:modified xsi:type="dcterms:W3CDTF">2021-01-06T02:58:39Z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