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300" y="66"/>
      </p:cViewPr>
      <p:guideLst>
        <p:guide orient="horz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F8B49-8AAE-4C2E-9BA9-8DEFAC753F1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ED1E2-4D03-4A81-A854-14D411CDBB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0231-A463-49BC-8F4B-1671856AEE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2" name="组合 271"/>
          <p:cNvGrpSpPr/>
          <p:nvPr/>
        </p:nvGrpSpPr>
        <p:grpSpPr>
          <a:xfrm>
            <a:off x="-23093" y="-7020"/>
            <a:ext cx="12218268" cy="6964412"/>
            <a:chOff x="-23093" y="-7020"/>
            <a:chExt cx="12218268" cy="6964412"/>
          </a:xfrm>
        </p:grpSpPr>
        <p:grpSp>
          <p:nvGrpSpPr>
            <p:cNvPr id="273" name="组合 272"/>
            <p:cNvGrpSpPr/>
            <p:nvPr/>
          </p:nvGrpSpPr>
          <p:grpSpPr>
            <a:xfrm>
              <a:off x="5966165" y="1333748"/>
              <a:ext cx="279648" cy="279648"/>
              <a:chOff x="5961955" y="1349152"/>
              <a:chExt cx="279648" cy="279648"/>
            </a:xfrm>
          </p:grpSpPr>
          <p:sp>
            <p:nvSpPr>
              <p:cNvPr id="431" name="椭圆 43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2" name="椭圆 43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4" name="组合 273"/>
            <p:cNvGrpSpPr/>
            <p:nvPr/>
          </p:nvGrpSpPr>
          <p:grpSpPr>
            <a:xfrm>
              <a:off x="4827431" y="1734265"/>
              <a:ext cx="231930" cy="231930"/>
              <a:chOff x="4785537" y="1684902"/>
              <a:chExt cx="231930" cy="231930"/>
            </a:xfrm>
          </p:grpSpPr>
          <p:sp>
            <p:nvSpPr>
              <p:cNvPr id="429" name="椭圆 42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0" name="椭圆 42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5" name="组合 274"/>
            <p:cNvGrpSpPr/>
            <p:nvPr/>
          </p:nvGrpSpPr>
          <p:grpSpPr>
            <a:xfrm>
              <a:off x="2121241" y="620688"/>
              <a:ext cx="231930" cy="231930"/>
              <a:chOff x="4785537" y="1684902"/>
              <a:chExt cx="231930" cy="231930"/>
            </a:xfrm>
          </p:grpSpPr>
          <p:sp>
            <p:nvSpPr>
              <p:cNvPr id="427" name="椭圆 42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8" name="椭圆 42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6" name="组合 275"/>
            <p:cNvGrpSpPr/>
            <p:nvPr/>
          </p:nvGrpSpPr>
          <p:grpSpPr>
            <a:xfrm>
              <a:off x="2121241" y="2636912"/>
              <a:ext cx="231930" cy="231930"/>
              <a:chOff x="4785537" y="1684902"/>
              <a:chExt cx="231930" cy="231930"/>
            </a:xfrm>
          </p:grpSpPr>
          <p:sp>
            <p:nvSpPr>
              <p:cNvPr id="425" name="椭圆 42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6" name="椭圆 42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7" name="组合 276"/>
            <p:cNvGrpSpPr/>
            <p:nvPr/>
          </p:nvGrpSpPr>
          <p:grpSpPr>
            <a:xfrm>
              <a:off x="913011" y="3557110"/>
              <a:ext cx="231930" cy="231930"/>
              <a:chOff x="4785537" y="1684902"/>
              <a:chExt cx="231930" cy="231930"/>
            </a:xfrm>
          </p:grpSpPr>
          <p:sp>
            <p:nvSpPr>
              <p:cNvPr id="423" name="椭圆 42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4" name="椭圆 42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8" name="组合 277"/>
            <p:cNvGrpSpPr/>
            <p:nvPr/>
          </p:nvGrpSpPr>
          <p:grpSpPr>
            <a:xfrm>
              <a:off x="2769313" y="4277190"/>
              <a:ext cx="231930" cy="231930"/>
              <a:chOff x="4785537" y="1684902"/>
              <a:chExt cx="231930" cy="231930"/>
            </a:xfrm>
          </p:grpSpPr>
          <p:sp>
            <p:nvSpPr>
              <p:cNvPr id="421" name="椭圆 42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2" name="椭圆 42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9" name="组合 278"/>
            <p:cNvGrpSpPr/>
            <p:nvPr/>
          </p:nvGrpSpPr>
          <p:grpSpPr>
            <a:xfrm>
              <a:off x="3921441" y="3341086"/>
              <a:ext cx="231930" cy="231930"/>
              <a:chOff x="4785537" y="1684902"/>
              <a:chExt cx="231930" cy="231930"/>
            </a:xfrm>
          </p:grpSpPr>
          <p:sp>
            <p:nvSpPr>
              <p:cNvPr id="419" name="椭圆 41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0" name="椭圆 41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0" name="组合 279"/>
            <p:cNvGrpSpPr/>
            <p:nvPr/>
          </p:nvGrpSpPr>
          <p:grpSpPr>
            <a:xfrm>
              <a:off x="537065" y="4869160"/>
              <a:ext cx="231930" cy="231930"/>
              <a:chOff x="4785537" y="1684902"/>
              <a:chExt cx="231930" cy="231930"/>
            </a:xfrm>
          </p:grpSpPr>
          <p:sp>
            <p:nvSpPr>
              <p:cNvPr id="417" name="椭圆 41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8" name="椭圆 41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1" name="组合 280"/>
            <p:cNvGrpSpPr/>
            <p:nvPr/>
          </p:nvGrpSpPr>
          <p:grpSpPr>
            <a:xfrm>
              <a:off x="5036384" y="5145624"/>
              <a:ext cx="231930" cy="231930"/>
              <a:chOff x="4785537" y="1684902"/>
              <a:chExt cx="231930" cy="231930"/>
            </a:xfrm>
          </p:grpSpPr>
          <p:sp>
            <p:nvSpPr>
              <p:cNvPr id="415" name="椭圆 41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6" name="椭圆 41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2" name="组合 281"/>
            <p:cNvGrpSpPr/>
            <p:nvPr/>
          </p:nvGrpSpPr>
          <p:grpSpPr>
            <a:xfrm>
              <a:off x="5534848" y="6101847"/>
              <a:ext cx="231930" cy="231930"/>
              <a:chOff x="4785537" y="1684902"/>
              <a:chExt cx="231930" cy="231930"/>
            </a:xfrm>
          </p:grpSpPr>
          <p:sp>
            <p:nvSpPr>
              <p:cNvPr id="413" name="椭圆 41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4" name="椭圆 41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3" name="组合 282"/>
            <p:cNvGrpSpPr/>
            <p:nvPr/>
          </p:nvGrpSpPr>
          <p:grpSpPr>
            <a:xfrm>
              <a:off x="552971" y="6437430"/>
              <a:ext cx="231930" cy="231930"/>
              <a:chOff x="4785537" y="1684902"/>
              <a:chExt cx="231930" cy="231930"/>
            </a:xfrm>
          </p:grpSpPr>
          <p:sp>
            <p:nvSpPr>
              <p:cNvPr id="411" name="椭圆 41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" name="椭圆 41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4" name="组合 283"/>
            <p:cNvGrpSpPr/>
            <p:nvPr/>
          </p:nvGrpSpPr>
          <p:grpSpPr>
            <a:xfrm>
              <a:off x="7249715" y="6221406"/>
              <a:ext cx="231930" cy="231930"/>
              <a:chOff x="4785537" y="1684902"/>
              <a:chExt cx="231930" cy="231930"/>
            </a:xfrm>
          </p:grpSpPr>
          <p:sp>
            <p:nvSpPr>
              <p:cNvPr id="409" name="椭圆 40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0" name="椭圆 40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5" name="组合 284"/>
            <p:cNvGrpSpPr/>
            <p:nvPr/>
          </p:nvGrpSpPr>
          <p:grpSpPr>
            <a:xfrm>
              <a:off x="9625979" y="4753194"/>
              <a:ext cx="231930" cy="231930"/>
              <a:chOff x="4785537" y="1684902"/>
              <a:chExt cx="231930" cy="231930"/>
            </a:xfrm>
          </p:grpSpPr>
          <p:sp>
            <p:nvSpPr>
              <p:cNvPr id="407" name="椭圆 40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8" name="椭圆 40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10834209" y="6337371"/>
              <a:ext cx="231930" cy="231930"/>
              <a:chOff x="4785537" y="1684902"/>
              <a:chExt cx="231930" cy="231930"/>
            </a:xfrm>
          </p:grpSpPr>
          <p:sp>
            <p:nvSpPr>
              <p:cNvPr id="405" name="椭圆 40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6" name="椭圆 40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7" name="组合 286"/>
            <p:cNvGrpSpPr/>
            <p:nvPr/>
          </p:nvGrpSpPr>
          <p:grpSpPr>
            <a:xfrm>
              <a:off x="10718244" y="3789711"/>
              <a:ext cx="231930" cy="231930"/>
              <a:chOff x="4785537" y="1684902"/>
              <a:chExt cx="231930" cy="231930"/>
            </a:xfrm>
          </p:grpSpPr>
          <p:sp>
            <p:nvSpPr>
              <p:cNvPr id="403" name="椭圆 40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4" name="椭圆 40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8" name="组合 287"/>
            <p:cNvGrpSpPr/>
            <p:nvPr/>
          </p:nvGrpSpPr>
          <p:grpSpPr>
            <a:xfrm>
              <a:off x="10525889" y="2609884"/>
              <a:ext cx="231930" cy="231930"/>
              <a:chOff x="4785537" y="1684902"/>
              <a:chExt cx="231930" cy="231930"/>
            </a:xfrm>
          </p:grpSpPr>
          <p:sp>
            <p:nvSpPr>
              <p:cNvPr id="401" name="椭圆 40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2" name="椭圆 40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9" name="组合 288"/>
            <p:cNvGrpSpPr/>
            <p:nvPr/>
          </p:nvGrpSpPr>
          <p:grpSpPr>
            <a:xfrm>
              <a:off x="9450203" y="1913336"/>
              <a:ext cx="231930" cy="231930"/>
              <a:chOff x="4785537" y="1684902"/>
              <a:chExt cx="231930" cy="231930"/>
            </a:xfrm>
          </p:grpSpPr>
          <p:sp>
            <p:nvSpPr>
              <p:cNvPr id="399" name="椭圆 39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0" name="椭圆 39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0" name="组合 289"/>
            <p:cNvGrpSpPr/>
            <p:nvPr/>
          </p:nvGrpSpPr>
          <p:grpSpPr>
            <a:xfrm>
              <a:off x="9277303" y="3380661"/>
              <a:ext cx="279648" cy="279648"/>
              <a:chOff x="5961955" y="1349152"/>
              <a:chExt cx="279648" cy="279648"/>
            </a:xfrm>
          </p:grpSpPr>
          <p:sp>
            <p:nvSpPr>
              <p:cNvPr id="397" name="椭圆 396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8" name="椭圆 397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1" name="组合 290"/>
            <p:cNvGrpSpPr/>
            <p:nvPr/>
          </p:nvGrpSpPr>
          <p:grpSpPr>
            <a:xfrm>
              <a:off x="7609755" y="4293096"/>
              <a:ext cx="279648" cy="279648"/>
              <a:chOff x="5961955" y="1349152"/>
              <a:chExt cx="279648" cy="279648"/>
            </a:xfrm>
          </p:grpSpPr>
          <p:sp>
            <p:nvSpPr>
              <p:cNvPr id="395" name="椭圆 394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6" name="椭圆 395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2" name="组合 291"/>
            <p:cNvGrpSpPr/>
            <p:nvPr/>
          </p:nvGrpSpPr>
          <p:grpSpPr>
            <a:xfrm>
              <a:off x="4297387" y="4295729"/>
              <a:ext cx="279648" cy="279648"/>
              <a:chOff x="5961955" y="1349152"/>
              <a:chExt cx="279648" cy="279648"/>
            </a:xfrm>
          </p:grpSpPr>
          <p:sp>
            <p:nvSpPr>
              <p:cNvPr id="393" name="椭圆 392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4" name="椭圆 393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3" name="组合 292"/>
            <p:cNvGrpSpPr/>
            <p:nvPr/>
          </p:nvGrpSpPr>
          <p:grpSpPr>
            <a:xfrm>
              <a:off x="2745454" y="5850018"/>
              <a:ext cx="279648" cy="279648"/>
              <a:chOff x="5961955" y="1349152"/>
              <a:chExt cx="279648" cy="279648"/>
            </a:xfrm>
          </p:grpSpPr>
          <p:sp>
            <p:nvSpPr>
              <p:cNvPr id="391" name="椭圆 39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2" name="椭圆 39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4" name="组合 293"/>
            <p:cNvGrpSpPr/>
            <p:nvPr/>
          </p:nvGrpSpPr>
          <p:grpSpPr>
            <a:xfrm>
              <a:off x="4113795" y="34721"/>
              <a:ext cx="231930" cy="231930"/>
              <a:chOff x="4785537" y="1684902"/>
              <a:chExt cx="231930" cy="231930"/>
            </a:xfrm>
          </p:grpSpPr>
          <p:sp>
            <p:nvSpPr>
              <p:cNvPr id="389" name="椭圆 38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" name="椭圆 38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95" name="直接连接符 294"/>
            <p:cNvCxnSpPr>
              <a:stCxn id="428" idx="4"/>
            </p:cNvCxnSpPr>
            <p:nvPr/>
          </p:nvCxnSpPr>
          <p:spPr>
            <a:xfrm>
              <a:off x="2237206" y="852618"/>
              <a:ext cx="0" cy="178429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295"/>
            <p:cNvCxnSpPr/>
            <p:nvPr/>
          </p:nvCxnSpPr>
          <p:spPr>
            <a:xfrm>
              <a:off x="4255725" y="266651"/>
              <a:ext cx="617726" cy="14802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接连接符 296"/>
            <p:cNvCxnSpPr>
              <a:stCxn id="430" idx="7"/>
            </p:cNvCxnSpPr>
            <p:nvPr/>
          </p:nvCxnSpPr>
          <p:spPr>
            <a:xfrm flipV="1">
              <a:off x="5025396" y="0"/>
              <a:ext cx="2816289" cy="176823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297"/>
            <p:cNvCxnSpPr/>
            <p:nvPr/>
          </p:nvCxnSpPr>
          <p:spPr>
            <a:xfrm>
              <a:off x="5449515" y="2307"/>
              <a:ext cx="594600" cy="134684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298"/>
            <p:cNvCxnSpPr>
              <a:stCxn id="394" idx="7"/>
            </p:cNvCxnSpPr>
            <p:nvPr/>
          </p:nvCxnSpPr>
          <p:spPr>
            <a:xfrm flipV="1">
              <a:off x="4536081" y="3990215"/>
              <a:ext cx="574834" cy="34646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/>
            <p:cNvCxnSpPr>
              <a:stCxn id="382" idx="5"/>
              <a:endCxn id="396" idx="1"/>
            </p:cNvCxnSpPr>
            <p:nvPr/>
          </p:nvCxnSpPr>
          <p:spPr>
            <a:xfrm>
              <a:off x="5826072" y="2662973"/>
              <a:ext cx="1824637" cy="16710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接连接符 300"/>
            <p:cNvCxnSpPr>
              <a:stCxn id="420" idx="4"/>
              <a:endCxn id="394" idx="1"/>
            </p:cNvCxnSpPr>
            <p:nvPr/>
          </p:nvCxnSpPr>
          <p:spPr>
            <a:xfrm>
              <a:off x="4037406" y="3573016"/>
              <a:ext cx="300935" cy="76366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接连接符 301"/>
            <p:cNvCxnSpPr>
              <a:stCxn id="394" idx="5"/>
            </p:cNvCxnSpPr>
            <p:nvPr/>
          </p:nvCxnSpPr>
          <p:spPr>
            <a:xfrm>
              <a:off x="4536081" y="4534423"/>
              <a:ext cx="537488" cy="64643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/>
            <p:cNvCxnSpPr>
              <a:stCxn id="416" idx="5"/>
            </p:cNvCxnSpPr>
            <p:nvPr/>
          </p:nvCxnSpPr>
          <p:spPr>
            <a:xfrm>
              <a:off x="5234349" y="5343589"/>
              <a:ext cx="334463" cy="79222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/>
            <p:cNvCxnSpPr/>
            <p:nvPr/>
          </p:nvCxnSpPr>
          <p:spPr>
            <a:xfrm>
              <a:off x="5101961" y="3990215"/>
              <a:ext cx="59522" cy="115540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304"/>
            <p:cNvCxnSpPr>
              <a:stCxn id="400" idx="4"/>
            </p:cNvCxnSpPr>
            <p:nvPr/>
          </p:nvCxnSpPr>
          <p:spPr>
            <a:xfrm>
              <a:off x="9566168" y="2145266"/>
              <a:ext cx="175775" cy="260792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305"/>
            <p:cNvCxnSpPr>
              <a:stCxn id="396" idx="6"/>
            </p:cNvCxnSpPr>
            <p:nvPr/>
          </p:nvCxnSpPr>
          <p:spPr>
            <a:xfrm flipV="1">
              <a:off x="7889403" y="3905675"/>
              <a:ext cx="2828840" cy="52724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接连接符 306"/>
            <p:cNvCxnSpPr/>
            <p:nvPr/>
          </p:nvCxnSpPr>
          <p:spPr>
            <a:xfrm>
              <a:off x="9484168" y="3660309"/>
              <a:ext cx="257775" cy="109288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307"/>
            <p:cNvCxnSpPr>
              <a:stCxn id="402" idx="4"/>
              <a:endCxn id="404" idx="0"/>
            </p:cNvCxnSpPr>
            <p:nvPr/>
          </p:nvCxnSpPr>
          <p:spPr>
            <a:xfrm>
              <a:off x="10641854" y="2841814"/>
              <a:ext cx="192355" cy="947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连接符 308"/>
            <p:cNvCxnSpPr>
              <a:stCxn id="408" idx="7"/>
              <a:endCxn id="404" idx="3"/>
            </p:cNvCxnSpPr>
            <p:nvPr/>
          </p:nvCxnSpPr>
          <p:spPr>
            <a:xfrm flipV="1">
              <a:off x="9823944" y="3987676"/>
              <a:ext cx="928265" cy="79948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接连接符 309"/>
            <p:cNvCxnSpPr/>
            <p:nvPr/>
          </p:nvCxnSpPr>
          <p:spPr>
            <a:xfrm>
              <a:off x="9556951" y="3520485"/>
              <a:ext cx="1161292" cy="34851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接连接符 310"/>
            <p:cNvCxnSpPr/>
            <p:nvPr/>
          </p:nvCxnSpPr>
          <p:spPr>
            <a:xfrm>
              <a:off x="9682133" y="2060848"/>
              <a:ext cx="877721" cy="58300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/>
            <p:cNvCxnSpPr>
              <a:stCxn id="396" idx="7"/>
            </p:cNvCxnSpPr>
            <p:nvPr/>
          </p:nvCxnSpPr>
          <p:spPr>
            <a:xfrm flipV="1">
              <a:off x="7848449" y="150686"/>
              <a:ext cx="4346726" cy="41833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接连接符 312"/>
            <p:cNvCxnSpPr>
              <a:endCxn id="406" idx="2"/>
            </p:cNvCxnSpPr>
            <p:nvPr/>
          </p:nvCxnSpPr>
          <p:spPr>
            <a:xfrm>
              <a:off x="7848449" y="4527659"/>
              <a:ext cx="2985760" cy="19256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接连接符 313"/>
            <p:cNvCxnSpPr>
              <a:stCxn id="396" idx="5"/>
            </p:cNvCxnSpPr>
            <p:nvPr/>
          </p:nvCxnSpPr>
          <p:spPr>
            <a:xfrm>
              <a:off x="7848449" y="4531790"/>
              <a:ext cx="409378" cy="232851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接连接符 314"/>
            <p:cNvCxnSpPr>
              <a:stCxn id="408" idx="3"/>
            </p:cNvCxnSpPr>
            <p:nvPr/>
          </p:nvCxnSpPr>
          <p:spPr>
            <a:xfrm flipH="1">
              <a:off x="8545859" y="4951159"/>
              <a:ext cx="1114085" cy="190914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接连接符 315"/>
            <p:cNvCxnSpPr>
              <a:stCxn id="416" idx="5"/>
            </p:cNvCxnSpPr>
            <p:nvPr/>
          </p:nvCxnSpPr>
          <p:spPr>
            <a:xfrm>
              <a:off x="5234349" y="5343589"/>
              <a:ext cx="2015366" cy="95061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接连接符 316"/>
            <p:cNvCxnSpPr>
              <a:stCxn id="410" idx="5"/>
            </p:cNvCxnSpPr>
            <p:nvPr/>
          </p:nvCxnSpPr>
          <p:spPr>
            <a:xfrm>
              <a:off x="7447680" y="6419371"/>
              <a:ext cx="522115" cy="43862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接连接符 317"/>
            <p:cNvCxnSpPr>
              <a:stCxn id="416" idx="5"/>
            </p:cNvCxnSpPr>
            <p:nvPr/>
          </p:nvCxnSpPr>
          <p:spPr>
            <a:xfrm>
              <a:off x="5234349" y="5343589"/>
              <a:ext cx="2423124" cy="151671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连接符 318"/>
            <p:cNvCxnSpPr>
              <a:stCxn id="414" idx="3"/>
            </p:cNvCxnSpPr>
            <p:nvPr/>
          </p:nvCxnSpPr>
          <p:spPr>
            <a:xfrm flipH="1">
              <a:off x="5360581" y="6299812"/>
              <a:ext cx="208232" cy="58557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接连接符 319"/>
            <p:cNvCxnSpPr>
              <a:stCxn id="414" idx="4"/>
            </p:cNvCxnSpPr>
            <p:nvPr/>
          </p:nvCxnSpPr>
          <p:spPr>
            <a:xfrm>
              <a:off x="5650813" y="6333777"/>
              <a:ext cx="96002" cy="55160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接连接符 320"/>
            <p:cNvCxnSpPr>
              <a:stCxn id="392" idx="6"/>
            </p:cNvCxnSpPr>
            <p:nvPr/>
          </p:nvCxnSpPr>
          <p:spPr>
            <a:xfrm>
              <a:off x="3025102" y="5989842"/>
              <a:ext cx="3720557" cy="89554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接连接符 321"/>
            <p:cNvCxnSpPr/>
            <p:nvPr/>
          </p:nvCxnSpPr>
          <p:spPr>
            <a:xfrm flipH="1">
              <a:off x="4529318" y="5377554"/>
              <a:ext cx="581597" cy="148275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接连接符 322"/>
            <p:cNvCxnSpPr>
              <a:stCxn id="422" idx="5"/>
            </p:cNvCxnSpPr>
            <p:nvPr/>
          </p:nvCxnSpPr>
          <p:spPr>
            <a:xfrm>
              <a:off x="2967278" y="4475155"/>
              <a:ext cx="2482237" cy="248223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接连接符 323"/>
            <p:cNvCxnSpPr/>
            <p:nvPr/>
          </p:nvCxnSpPr>
          <p:spPr>
            <a:xfrm flipH="1">
              <a:off x="2745454" y="6135812"/>
              <a:ext cx="139823" cy="72449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接连接符 324"/>
            <p:cNvCxnSpPr>
              <a:stCxn id="418" idx="5"/>
              <a:endCxn id="392" idx="2"/>
            </p:cNvCxnSpPr>
            <p:nvPr/>
          </p:nvCxnSpPr>
          <p:spPr>
            <a:xfrm>
              <a:off x="735030" y="5067125"/>
              <a:ext cx="2010424" cy="92271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接连接符 325"/>
            <p:cNvCxnSpPr>
              <a:endCxn id="394" idx="2"/>
            </p:cNvCxnSpPr>
            <p:nvPr/>
          </p:nvCxnSpPr>
          <p:spPr>
            <a:xfrm flipV="1">
              <a:off x="768995" y="4435553"/>
              <a:ext cx="3528392" cy="54957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接连接符 326"/>
            <p:cNvCxnSpPr>
              <a:stCxn id="392" idx="7"/>
              <a:endCxn id="394" idx="3"/>
            </p:cNvCxnSpPr>
            <p:nvPr/>
          </p:nvCxnSpPr>
          <p:spPr>
            <a:xfrm flipV="1">
              <a:off x="2984148" y="4534423"/>
              <a:ext cx="1354193" cy="135654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接连接符 327"/>
            <p:cNvCxnSpPr>
              <a:stCxn id="424" idx="5"/>
              <a:endCxn id="392" idx="1"/>
            </p:cNvCxnSpPr>
            <p:nvPr/>
          </p:nvCxnSpPr>
          <p:spPr>
            <a:xfrm>
              <a:off x="1110976" y="3755075"/>
              <a:ext cx="1675432" cy="2135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接连接符 328"/>
            <p:cNvCxnSpPr>
              <a:endCxn id="422" idx="1"/>
            </p:cNvCxnSpPr>
            <p:nvPr/>
          </p:nvCxnSpPr>
          <p:spPr>
            <a:xfrm>
              <a:off x="1144941" y="3713080"/>
              <a:ext cx="1658337" cy="59807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接连接符 329"/>
            <p:cNvCxnSpPr>
              <a:stCxn id="418" idx="7"/>
              <a:endCxn id="426" idx="3"/>
            </p:cNvCxnSpPr>
            <p:nvPr/>
          </p:nvCxnSpPr>
          <p:spPr>
            <a:xfrm flipV="1">
              <a:off x="735030" y="2834877"/>
              <a:ext cx="1420176" cy="206824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接连接符 330"/>
            <p:cNvCxnSpPr>
              <a:stCxn id="426" idx="5"/>
              <a:endCxn id="394" idx="1"/>
            </p:cNvCxnSpPr>
            <p:nvPr/>
          </p:nvCxnSpPr>
          <p:spPr>
            <a:xfrm>
              <a:off x="2319206" y="2834877"/>
              <a:ext cx="2019135" cy="150180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接连接符 331"/>
            <p:cNvCxnSpPr>
              <a:stCxn id="426" idx="5"/>
              <a:endCxn id="422" idx="1"/>
            </p:cNvCxnSpPr>
            <p:nvPr/>
          </p:nvCxnSpPr>
          <p:spPr>
            <a:xfrm>
              <a:off x="2319206" y="2834877"/>
              <a:ext cx="484072" cy="147627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接连接符 332"/>
            <p:cNvCxnSpPr>
              <a:stCxn id="426" idx="4"/>
            </p:cNvCxnSpPr>
            <p:nvPr/>
          </p:nvCxnSpPr>
          <p:spPr>
            <a:xfrm>
              <a:off x="2237206" y="2868842"/>
              <a:ext cx="648071" cy="298117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接连接符 333"/>
            <p:cNvCxnSpPr>
              <a:stCxn id="430" idx="3"/>
              <a:endCxn id="394" idx="0"/>
            </p:cNvCxnSpPr>
            <p:nvPr/>
          </p:nvCxnSpPr>
          <p:spPr>
            <a:xfrm flipH="1">
              <a:off x="4437211" y="1932230"/>
              <a:ext cx="424185" cy="236349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接连接符 334"/>
            <p:cNvCxnSpPr>
              <a:stCxn id="430" idx="3"/>
              <a:endCxn id="420" idx="0"/>
            </p:cNvCxnSpPr>
            <p:nvPr/>
          </p:nvCxnSpPr>
          <p:spPr>
            <a:xfrm flipH="1">
              <a:off x="4037406" y="1932230"/>
              <a:ext cx="823990" cy="140885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6" name="组合 335"/>
            <p:cNvGrpSpPr/>
            <p:nvPr/>
          </p:nvGrpSpPr>
          <p:grpSpPr>
            <a:xfrm>
              <a:off x="120923" y="2486662"/>
              <a:ext cx="231930" cy="231930"/>
              <a:chOff x="4785537" y="1684902"/>
              <a:chExt cx="231930" cy="231930"/>
            </a:xfrm>
          </p:grpSpPr>
          <p:sp>
            <p:nvSpPr>
              <p:cNvPr id="387" name="椭圆 38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" name="椭圆 38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37" name="直接连接符 336"/>
            <p:cNvCxnSpPr>
              <a:stCxn id="388" idx="4"/>
              <a:endCxn id="418" idx="0"/>
            </p:cNvCxnSpPr>
            <p:nvPr/>
          </p:nvCxnSpPr>
          <p:spPr>
            <a:xfrm>
              <a:off x="236888" y="2718592"/>
              <a:ext cx="416142" cy="215056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直接连接符 337"/>
            <p:cNvCxnSpPr/>
            <p:nvPr/>
          </p:nvCxnSpPr>
          <p:spPr>
            <a:xfrm flipH="1">
              <a:off x="0" y="3713080"/>
              <a:ext cx="913011" cy="36399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接连接符 338"/>
            <p:cNvCxnSpPr>
              <a:endCxn id="426" idx="1"/>
            </p:cNvCxnSpPr>
            <p:nvPr/>
          </p:nvCxnSpPr>
          <p:spPr>
            <a:xfrm>
              <a:off x="1144941" y="-7020"/>
              <a:ext cx="1010265" cy="2677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直接连接符 339"/>
            <p:cNvCxnSpPr>
              <a:stCxn id="428" idx="6"/>
              <a:endCxn id="430" idx="2"/>
            </p:cNvCxnSpPr>
            <p:nvPr/>
          </p:nvCxnSpPr>
          <p:spPr>
            <a:xfrm>
              <a:off x="2353171" y="736653"/>
              <a:ext cx="2474260" cy="11135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直接连接符 340"/>
            <p:cNvCxnSpPr/>
            <p:nvPr/>
          </p:nvCxnSpPr>
          <p:spPr>
            <a:xfrm>
              <a:off x="11503626" y="-7020"/>
              <a:ext cx="476005" cy="117196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接连接符 341"/>
            <p:cNvCxnSpPr>
              <a:endCxn id="400" idx="2"/>
            </p:cNvCxnSpPr>
            <p:nvPr/>
          </p:nvCxnSpPr>
          <p:spPr>
            <a:xfrm>
              <a:off x="6245813" y="1473572"/>
              <a:ext cx="3204390" cy="55572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直接连接符 342"/>
            <p:cNvCxnSpPr>
              <a:endCxn id="400" idx="1"/>
            </p:cNvCxnSpPr>
            <p:nvPr/>
          </p:nvCxnSpPr>
          <p:spPr>
            <a:xfrm>
              <a:off x="8689875" y="-7020"/>
              <a:ext cx="794293" cy="195432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直接连接符 343"/>
            <p:cNvCxnSpPr>
              <a:stCxn id="432" idx="6"/>
              <a:endCxn id="398" idx="1"/>
            </p:cNvCxnSpPr>
            <p:nvPr/>
          </p:nvCxnSpPr>
          <p:spPr>
            <a:xfrm>
              <a:off x="6245813" y="1473572"/>
              <a:ext cx="3072444" cy="194804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直接连接符 344"/>
            <p:cNvCxnSpPr>
              <a:stCxn id="406" idx="7"/>
            </p:cNvCxnSpPr>
            <p:nvPr/>
          </p:nvCxnSpPr>
          <p:spPr>
            <a:xfrm flipV="1">
              <a:off x="11032174" y="3789040"/>
              <a:ext cx="1163001" cy="258229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直接连接符 345"/>
            <p:cNvCxnSpPr/>
            <p:nvPr/>
          </p:nvCxnSpPr>
          <p:spPr>
            <a:xfrm>
              <a:off x="10950174" y="3944890"/>
              <a:ext cx="1241827" cy="100626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TextBox 7"/>
            <p:cNvSpPr>
              <a:spLocks noChangeArrowheads="1"/>
            </p:cNvSpPr>
            <p:nvPr/>
          </p:nvSpPr>
          <p:spPr bwMode="auto">
            <a:xfrm>
              <a:off x="1489075" y="394792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48" name="TextBox 7"/>
            <p:cNvSpPr>
              <a:spLocks noChangeArrowheads="1"/>
            </p:cNvSpPr>
            <p:nvPr/>
          </p:nvSpPr>
          <p:spPr bwMode="auto">
            <a:xfrm>
              <a:off x="2281163" y="2714437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49" name="TextBox 7"/>
            <p:cNvSpPr>
              <a:spLocks noChangeArrowheads="1"/>
            </p:cNvSpPr>
            <p:nvPr/>
          </p:nvSpPr>
          <p:spPr bwMode="auto">
            <a:xfrm>
              <a:off x="-23093" y="2282389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0" name="TextBox 7"/>
            <p:cNvSpPr>
              <a:spLocks noChangeArrowheads="1"/>
            </p:cNvSpPr>
            <p:nvPr/>
          </p:nvSpPr>
          <p:spPr bwMode="auto">
            <a:xfrm>
              <a:off x="8041803" y="4437112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1" name="TextBox 7"/>
            <p:cNvSpPr>
              <a:spLocks noChangeArrowheads="1"/>
            </p:cNvSpPr>
            <p:nvPr/>
          </p:nvSpPr>
          <p:spPr bwMode="auto">
            <a:xfrm>
              <a:off x="1346371" y="5963449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2" name="TextBox 7"/>
            <p:cNvSpPr>
              <a:spLocks noChangeArrowheads="1"/>
            </p:cNvSpPr>
            <p:nvPr/>
          </p:nvSpPr>
          <p:spPr bwMode="auto">
            <a:xfrm>
              <a:off x="3680544" y="5229200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3" name="TextBox 7"/>
            <p:cNvSpPr>
              <a:spLocks noChangeArrowheads="1"/>
            </p:cNvSpPr>
            <p:nvPr/>
          </p:nvSpPr>
          <p:spPr bwMode="auto">
            <a:xfrm>
              <a:off x="6704880" y="5954797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4" name="TextBox 7"/>
            <p:cNvSpPr>
              <a:spLocks noChangeArrowheads="1"/>
            </p:cNvSpPr>
            <p:nvPr/>
          </p:nvSpPr>
          <p:spPr bwMode="auto">
            <a:xfrm>
              <a:off x="9657208" y="5018693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5" name="TextBox 7"/>
            <p:cNvSpPr>
              <a:spLocks noChangeArrowheads="1"/>
            </p:cNvSpPr>
            <p:nvPr/>
          </p:nvSpPr>
          <p:spPr bwMode="auto">
            <a:xfrm>
              <a:off x="10593312" y="2858453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6" name="TextBox 7"/>
            <p:cNvSpPr>
              <a:spLocks noChangeArrowheads="1"/>
            </p:cNvSpPr>
            <p:nvPr/>
          </p:nvSpPr>
          <p:spPr bwMode="auto">
            <a:xfrm>
              <a:off x="8010340" y="2006767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7" name="TextBox 7"/>
            <p:cNvSpPr>
              <a:spLocks noChangeArrowheads="1"/>
            </p:cNvSpPr>
            <p:nvPr/>
          </p:nvSpPr>
          <p:spPr bwMode="auto">
            <a:xfrm>
              <a:off x="5336728" y="1772816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cxnSp>
          <p:nvCxnSpPr>
            <p:cNvPr id="358" name="直接连接符 357"/>
            <p:cNvCxnSpPr>
              <a:endCxn id="392" idx="3"/>
            </p:cNvCxnSpPr>
            <p:nvPr/>
          </p:nvCxnSpPr>
          <p:spPr>
            <a:xfrm flipV="1">
              <a:off x="784901" y="6088712"/>
              <a:ext cx="2001507" cy="40934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9" name="组合 358"/>
            <p:cNvGrpSpPr/>
            <p:nvPr/>
          </p:nvGrpSpPr>
          <p:grpSpPr>
            <a:xfrm>
              <a:off x="10313522" y="612650"/>
              <a:ext cx="279648" cy="279648"/>
              <a:chOff x="5961955" y="1349152"/>
              <a:chExt cx="279648" cy="279648"/>
            </a:xfrm>
          </p:grpSpPr>
          <p:sp>
            <p:nvSpPr>
              <p:cNvPr id="385" name="椭圆 384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6" name="椭圆 385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0" name="组合 359"/>
            <p:cNvGrpSpPr/>
            <p:nvPr/>
          </p:nvGrpSpPr>
          <p:grpSpPr>
            <a:xfrm>
              <a:off x="11863666" y="1164940"/>
              <a:ext cx="231930" cy="231930"/>
              <a:chOff x="4785537" y="1684902"/>
              <a:chExt cx="231930" cy="231930"/>
            </a:xfrm>
          </p:grpSpPr>
          <p:sp>
            <p:nvSpPr>
              <p:cNvPr id="383" name="椭圆 38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" name="椭圆 38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61" name="直接连接符 360"/>
            <p:cNvCxnSpPr>
              <a:stCxn id="398" idx="7"/>
              <a:endCxn id="402" idx="3"/>
            </p:cNvCxnSpPr>
            <p:nvPr/>
          </p:nvCxnSpPr>
          <p:spPr>
            <a:xfrm flipV="1">
              <a:off x="9515997" y="2807849"/>
              <a:ext cx="1043857" cy="61376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直接连接符 361"/>
            <p:cNvCxnSpPr>
              <a:stCxn id="402" idx="7"/>
            </p:cNvCxnSpPr>
            <p:nvPr/>
          </p:nvCxnSpPr>
          <p:spPr>
            <a:xfrm flipV="1">
              <a:off x="10723854" y="2145266"/>
              <a:ext cx="1471321" cy="49858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直接连接符 362"/>
            <p:cNvCxnSpPr>
              <a:endCxn id="386" idx="3"/>
            </p:cNvCxnSpPr>
            <p:nvPr/>
          </p:nvCxnSpPr>
          <p:spPr>
            <a:xfrm flipV="1">
              <a:off x="9625979" y="851344"/>
              <a:ext cx="728497" cy="107527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接连接符 363"/>
            <p:cNvCxnSpPr>
              <a:stCxn id="386" idx="7"/>
            </p:cNvCxnSpPr>
            <p:nvPr/>
          </p:nvCxnSpPr>
          <p:spPr>
            <a:xfrm flipV="1">
              <a:off x="10552216" y="150686"/>
              <a:ext cx="1642959" cy="50291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TextBox 7"/>
            <p:cNvSpPr>
              <a:spLocks noChangeArrowheads="1"/>
            </p:cNvSpPr>
            <p:nvPr/>
          </p:nvSpPr>
          <p:spPr bwMode="auto">
            <a:xfrm>
              <a:off x="9337947" y="410181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>
            <a:xfrm flipV="1">
              <a:off x="7129854" y="2105690"/>
              <a:ext cx="2359924" cy="71814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>
              <a:stCxn id="428" idx="3"/>
            </p:cNvCxnSpPr>
            <p:nvPr/>
          </p:nvCxnSpPr>
          <p:spPr>
            <a:xfrm flipH="1">
              <a:off x="0" y="818653"/>
              <a:ext cx="2155206" cy="66613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直接连接符 367"/>
            <p:cNvCxnSpPr>
              <a:stCxn id="386" idx="5"/>
            </p:cNvCxnSpPr>
            <p:nvPr/>
          </p:nvCxnSpPr>
          <p:spPr>
            <a:xfrm>
              <a:off x="10552216" y="851344"/>
              <a:ext cx="1639785" cy="129392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接连接符 368"/>
            <p:cNvCxnSpPr>
              <a:stCxn id="408" idx="4"/>
            </p:cNvCxnSpPr>
            <p:nvPr/>
          </p:nvCxnSpPr>
          <p:spPr>
            <a:xfrm>
              <a:off x="9741944" y="4985124"/>
              <a:ext cx="248283" cy="187287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接连接符 369"/>
            <p:cNvCxnSpPr>
              <a:stCxn id="430" idx="5"/>
            </p:cNvCxnSpPr>
            <p:nvPr/>
          </p:nvCxnSpPr>
          <p:spPr>
            <a:xfrm>
              <a:off x="5025396" y="1932230"/>
              <a:ext cx="625416" cy="53253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>
              <a:endCxn id="386" idx="2"/>
            </p:cNvCxnSpPr>
            <p:nvPr/>
          </p:nvCxnSpPr>
          <p:spPr>
            <a:xfrm flipV="1">
              <a:off x="6245813" y="752474"/>
              <a:ext cx="4067709" cy="66030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2" name="组合 371"/>
            <p:cNvGrpSpPr/>
            <p:nvPr/>
          </p:nvGrpSpPr>
          <p:grpSpPr>
            <a:xfrm>
              <a:off x="5587378" y="2424279"/>
              <a:ext cx="279648" cy="279648"/>
              <a:chOff x="5961955" y="1349152"/>
              <a:chExt cx="279648" cy="279648"/>
            </a:xfrm>
          </p:grpSpPr>
          <p:sp>
            <p:nvSpPr>
              <p:cNvPr id="381" name="椭圆 38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2" name="椭圆 38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3" name="组合 372"/>
            <p:cNvGrpSpPr/>
            <p:nvPr/>
          </p:nvGrpSpPr>
          <p:grpSpPr>
            <a:xfrm>
              <a:off x="5036384" y="3838884"/>
              <a:ext cx="231930" cy="231930"/>
              <a:chOff x="4785537" y="1684902"/>
              <a:chExt cx="231930" cy="231930"/>
            </a:xfrm>
          </p:grpSpPr>
          <p:sp>
            <p:nvSpPr>
              <p:cNvPr id="379" name="椭圆 37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0" name="椭圆 37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4" name="组合 373"/>
            <p:cNvGrpSpPr/>
            <p:nvPr/>
          </p:nvGrpSpPr>
          <p:grpSpPr>
            <a:xfrm>
              <a:off x="7013889" y="2687719"/>
              <a:ext cx="231930" cy="231930"/>
              <a:chOff x="4785537" y="1684902"/>
              <a:chExt cx="231930" cy="231930"/>
            </a:xfrm>
          </p:grpSpPr>
          <p:sp>
            <p:nvSpPr>
              <p:cNvPr id="377" name="椭圆 37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8" name="椭圆 37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75" name="直接连接符 374"/>
            <p:cNvCxnSpPr>
              <a:stCxn id="380" idx="7"/>
            </p:cNvCxnSpPr>
            <p:nvPr/>
          </p:nvCxnSpPr>
          <p:spPr>
            <a:xfrm flipV="1">
              <a:off x="5234349" y="2858453"/>
              <a:ext cx="1819115" cy="101439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接连接符 375"/>
            <p:cNvCxnSpPr>
              <a:stCxn id="416" idx="7"/>
              <a:endCxn id="396" idx="2"/>
            </p:cNvCxnSpPr>
            <p:nvPr/>
          </p:nvCxnSpPr>
          <p:spPr>
            <a:xfrm flipV="1">
              <a:off x="5234349" y="4432920"/>
              <a:ext cx="2375406" cy="74666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9" name="组合 438"/>
          <p:cNvGrpSpPr/>
          <p:nvPr/>
        </p:nvGrpSpPr>
        <p:grpSpPr>
          <a:xfrm>
            <a:off x="4284494" y="1593875"/>
            <a:ext cx="3539901" cy="35399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0" name="同心圆 4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1" name="椭圆 44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2" name="椭圆 441"/>
          <p:cNvSpPr/>
          <p:nvPr/>
        </p:nvSpPr>
        <p:spPr>
          <a:xfrm>
            <a:off x="5103614" y="4449700"/>
            <a:ext cx="1368152" cy="136815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3" name="Freeform 5"/>
          <p:cNvSpPr/>
          <p:nvPr/>
        </p:nvSpPr>
        <p:spPr bwMode="auto">
          <a:xfrm>
            <a:off x="4034160" y="2922801"/>
            <a:ext cx="792088" cy="969153"/>
          </a:xfrm>
          <a:custGeom>
            <a:avLst/>
            <a:gdLst>
              <a:gd name="T0" fmla="*/ 827 w 1654"/>
              <a:gd name="T1" fmla="*/ 0 h 1918"/>
              <a:gd name="T2" fmla="*/ 1654 w 1654"/>
              <a:gd name="T3" fmla="*/ 827 h 1918"/>
              <a:gd name="T4" fmla="*/ 1116 w 1654"/>
              <a:gd name="T5" fmla="*/ 1602 h 1918"/>
              <a:gd name="T6" fmla="*/ 995 w 1654"/>
              <a:gd name="T7" fmla="*/ 1741 h 1918"/>
              <a:gd name="T8" fmla="*/ 870 w 1654"/>
              <a:gd name="T9" fmla="*/ 1884 h 1918"/>
              <a:gd name="T10" fmla="*/ 789 w 1654"/>
              <a:gd name="T11" fmla="*/ 1889 h 1918"/>
              <a:gd name="T12" fmla="*/ 660 w 1654"/>
              <a:gd name="T13" fmla="*/ 1741 h 1918"/>
              <a:gd name="T14" fmla="*/ 540 w 1654"/>
              <a:gd name="T15" fmla="*/ 1603 h 1918"/>
              <a:gd name="T16" fmla="*/ 0 w 1654"/>
              <a:gd name="T17" fmla="*/ 827 h 1918"/>
              <a:gd name="T18" fmla="*/ 827 w 1654"/>
              <a:gd name="T19" fmla="*/ 0 h 1918"/>
              <a:gd name="connsiteX0" fmla="*/ 5000 w 10000"/>
              <a:gd name="connsiteY0" fmla="*/ 0 h 9956"/>
              <a:gd name="connsiteX1" fmla="*/ 10000 w 10000"/>
              <a:gd name="connsiteY1" fmla="*/ 4312 h 9956"/>
              <a:gd name="connsiteX2" fmla="*/ 6747 w 10000"/>
              <a:gd name="connsiteY2" fmla="*/ 8352 h 9956"/>
              <a:gd name="connsiteX3" fmla="*/ 6016 w 10000"/>
              <a:gd name="connsiteY3" fmla="*/ 9077 h 9956"/>
              <a:gd name="connsiteX4" fmla="*/ 5260 w 10000"/>
              <a:gd name="connsiteY4" fmla="*/ 9823 h 9956"/>
              <a:gd name="connsiteX5" fmla="*/ 4987 w 10000"/>
              <a:gd name="connsiteY5" fmla="*/ 9947 h 9956"/>
              <a:gd name="connsiteX6" fmla="*/ 4770 w 10000"/>
              <a:gd name="connsiteY6" fmla="*/ 9849 h 9956"/>
              <a:gd name="connsiteX7" fmla="*/ 3990 w 10000"/>
              <a:gd name="connsiteY7" fmla="*/ 9077 h 9956"/>
              <a:gd name="connsiteX8" fmla="*/ 3265 w 10000"/>
              <a:gd name="connsiteY8" fmla="*/ 8358 h 9956"/>
              <a:gd name="connsiteX9" fmla="*/ 0 w 10000"/>
              <a:gd name="connsiteY9" fmla="*/ 4312 h 9956"/>
              <a:gd name="connsiteX10" fmla="*/ 5000 w 10000"/>
              <a:gd name="connsiteY10" fmla="*/ 0 h 9956"/>
              <a:gd name="connsiteX0-1" fmla="*/ 5000 w 10000"/>
              <a:gd name="connsiteY0-2" fmla="*/ 0 h 10501"/>
              <a:gd name="connsiteX1-3" fmla="*/ 10000 w 10000"/>
              <a:gd name="connsiteY1-4" fmla="*/ 4331 h 10501"/>
              <a:gd name="connsiteX2-5" fmla="*/ 6747 w 10000"/>
              <a:gd name="connsiteY2-6" fmla="*/ 8389 h 10501"/>
              <a:gd name="connsiteX3-7" fmla="*/ 6016 w 10000"/>
              <a:gd name="connsiteY3-8" fmla="*/ 9117 h 10501"/>
              <a:gd name="connsiteX4-9" fmla="*/ 5260 w 10000"/>
              <a:gd name="connsiteY4-10" fmla="*/ 9866 h 10501"/>
              <a:gd name="connsiteX5-11" fmla="*/ 4996 w 10000"/>
              <a:gd name="connsiteY5-12" fmla="*/ 10501 h 10501"/>
              <a:gd name="connsiteX6-13" fmla="*/ 4770 w 10000"/>
              <a:gd name="connsiteY6-14" fmla="*/ 9893 h 10501"/>
              <a:gd name="connsiteX7-15" fmla="*/ 3990 w 10000"/>
              <a:gd name="connsiteY7-16" fmla="*/ 9117 h 10501"/>
              <a:gd name="connsiteX8-17" fmla="*/ 3265 w 10000"/>
              <a:gd name="connsiteY8-18" fmla="*/ 8395 h 10501"/>
              <a:gd name="connsiteX9-19" fmla="*/ 0 w 10000"/>
              <a:gd name="connsiteY9-20" fmla="*/ 4331 h 10501"/>
              <a:gd name="connsiteX10-21" fmla="*/ 5000 w 10000"/>
              <a:gd name="connsiteY10-22" fmla="*/ 0 h 10501"/>
              <a:gd name="connsiteX0-23" fmla="*/ 5000 w 10000"/>
              <a:gd name="connsiteY0-24" fmla="*/ 0 h 10501"/>
              <a:gd name="connsiteX1-25" fmla="*/ 10000 w 10000"/>
              <a:gd name="connsiteY1-26" fmla="*/ 4331 h 10501"/>
              <a:gd name="connsiteX2-27" fmla="*/ 6747 w 10000"/>
              <a:gd name="connsiteY2-28" fmla="*/ 8389 h 10501"/>
              <a:gd name="connsiteX3-29" fmla="*/ 6016 w 10000"/>
              <a:gd name="connsiteY3-30" fmla="*/ 9117 h 10501"/>
              <a:gd name="connsiteX4-31" fmla="*/ 5562 w 10000"/>
              <a:gd name="connsiteY4-32" fmla="*/ 9496 h 10501"/>
              <a:gd name="connsiteX5-33" fmla="*/ 4996 w 10000"/>
              <a:gd name="connsiteY5-34" fmla="*/ 10501 h 10501"/>
              <a:gd name="connsiteX6-35" fmla="*/ 4770 w 10000"/>
              <a:gd name="connsiteY6-36" fmla="*/ 9893 h 10501"/>
              <a:gd name="connsiteX7-37" fmla="*/ 3990 w 10000"/>
              <a:gd name="connsiteY7-38" fmla="*/ 9117 h 10501"/>
              <a:gd name="connsiteX8-39" fmla="*/ 3265 w 10000"/>
              <a:gd name="connsiteY8-40" fmla="*/ 8395 h 10501"/>
              <a:gd name="connsiteX9-41" fmla="*/ 0 w 10000"/>
              <a:gd name="connsiteY9-42" fmla="*/ 4331 h 10501"/>
              <a:gd name="connsiteX10-43" fmla="*/ 5000 w 10000"/>
              <a:gd name="connsiteY10-44" fmla="*/ 0 h 10501"/>
              <a:gd name="connsiteX0-45" fmla="*/ 5000 w 10000"/>
              <a:gd name="connsiteY0-46" fmla="*/ 0 h 10504"/>
              <a:gd name="connsiteX1-47" fmla="*/ 10000 w 10000"/>
              <a:gd name="connsiteY1-48" fmla="*/ 4331 h 10504"/>
              <a:gd name="connsiteX2-49" fmla="*/ 6747 w 10000"/>
              <a:gd name="connsiteY2-50" fmla="*/ 8389 h 10504"/>
              <a:gd name="connsiteX3-51" fmla="*/ 6016 w 10000"/>
              <a:gd name="connsiteY3-52" fmla="*/ 9117 h 10504"/>
              <a:gd name="connsiteX4-53" fmla="*/ 5562 w 10000"/>
              <a:gd name="connsiteY4-54" fmla="*/ 9496 h 10504"/>
              <a:gd name="connsiteX5-55" fmla="*/ 4996 w 10000"/>
              <a:gd name="connsiteY5-56" fmla="*/ 10501 h 10504"/>
              <a:gd name="connsiteX6-57" fmla="*/ 3990 w 10000"/>
              <a:gd name="connsiteY6-58" fmla="*/ 9117 h 10504"/>
              <a:gd name="connsiteX7-59" fmla="*/ 3265 w 10000"/>
              <a:gd name="connsiteY7-60" fmla="*/ 8395 h 10504"/>
              <a:gd name="connsiteX8-61" fmla="*/ 0 w 10000"/>
              <a:gd name="connsiteY8-62" fmla="*/ 4331 h 10504"/>
              <a:gd name="connsiteX9-63" fmla="*/ 5000 w 10000"/>
              <a:gd name="connsiteY9-64" fmla="*/ 0 h 10504"/>
              <a:gd name="connsiteX0-65" fmla="*/ 5000 w 10000"/>
              <a:gd name="connsiteY0-66" fmla="*/ 0 h 10501"/>
              <a:gd name="connsiteX1-67" fmla="*/ 10000 w 10000"/>
              <a:gd name="connsiteY1-68" fmla="*/ 4331 h 10501"/>
              <a:gd name="connsiteX2-69" fmla="*/ 6747 w 10000"/>
              <a:gd name="connsiteY2-70" fmla="*/ 8389 h 10501"/>
              <a:gd name="connsiteX3-71" fmla="*/ 6016 w 10000"/>
              <a:gd name="connsiteY3-72" fmla="*/ 9117 h 10501"/>
              <a:gd name="connsiteX4-73" fmla="*/ 4996 w 10000"/>
              <a:gd name="connsiteY4-74" fmla="*/ 10501 h 10501"/>
              <a:gd name="connsiteX5-75" fmla="*/ 3990 w 10000"/>
              <a:gd name="connsiteY5-76" fmla="*/ 9117 h 10501"/>
              <a:gd name="connsiteX6-77" fmla="*/ 3265 w 10000"/>
              <a:gd name="connsiteY6-78" fmla="*/ 8395 h 10501"/>
              <a:gd name="connsiteX7-79" fmla="*/ 0 w 10000"/>
              <a:gd name="connsiteY7-80" fmla="*/ 4331 h 10501"/>
              <a:gd name="connsiteX8-81" fmla="*/ 5000 w 10000"/>
              <a:gd name="connsiteY8-82" fmla="*/ 0 h 10501"/>
              <a:gd name="connsiteX0-83" fmla="*/ 5000 w 10000"/>
              <a:gd name="connsiteY0-84" fmla="*/ 0 h 10501"/>
              <a:gd name="connsiteX1-85" fmla="*/ 10000 w 10000"/>
              <a:gd name="connsiteY1-86" fmla="*/ 4331 h 10501"/>
              <a:gd name="connsiteX2-87" fmla="*/ 6747 w 10000"/>
              <a:gd name="connsiteY2-88" fmla="*/ 8389 h 10501"/>
              <a:gd name="connsiteX3-89" fmla="*/ 6016 w 10000"/>
              <a:gd name="connsiteY3-90" fmla="*/ 9117 h 10501"/>
              <a:gd name="connsiteX4-91" fmla="*/ 4996 w 10000"/>
              <a:gd name="connsiteY4-92" fmla="*/ 10501 h 10501"/>
              <a:gd name="connsiteX5-93" fmla="*/ 3990 w 10000"/>
              <a:gd name="connsiteY5-94" fmla="*/ 9117 h 10501"/>
              <a:gd name="connsiteX6-95" fmla="*/ 3265 w 10000"/>
              <a:gd name="connsiteY6-96" fmla="*/ 8395 h 10501"/>
              <a:gd name="connsiteX7-97" fmla="*/ 0 w 10000"/>
              <a:gd name="connsiteY7-98" fmla="*/ 4331 h 10501"/>
              <a:gd name="connsiteX8-99" fmla="*/ 5000 w 10000"/>
              <a:gd name="connsiteY8-100" fmla="*/ 0 h 10501"/>
              <a:gd name="connsiteX0-101" fmla="*/ 5000 w 10000"/>
              <a:gd name="connsiteY0-102" fmla="*/ 0 h 10501"/>
              <a:gd name="connsiteX1-103" fmla="*/ 10000 w 10000"/>
              <a:gd name="connsiteY1-104" fmla="*/ 4331 h 10501"/>
              <a:gd name="connsiteX2-105" fmla="*/ 6747 w 10000"/>
              <a:gd name="connsiteY2-106" fmla="*/ 8389 h 10501"/>
              <a:gd name="connsiteX3-107" fmla="*/ 6016 w 10000"/>
              <a:gd name="connsiteY3-108" fmla="*/ 9117 h 10501"/>
              <a:gd name="connsiteX4-109" fmla="*/ 4996 w 10000"/>
              <a:gd name="connsiteY4-110" fmla="*/ 10501 h 10501"/>
              <a:gd name="connsiteX5-111" fmla="*/ 3990 w 10000"/>
              <a:gd name="connsiteY5-112" fmla="*/ 9117 h 10501"/>
              <a:gd name="connsiteX6-113" fmla="*/ 3265 w 10000"/>
              <a:gd name="connsiteY6-114" fmla="*/ 8395 h 10501"/>
              <a:gd name="connsiteX7-115" fmla="*/ 0 w 10000"/>
              <a:gd name="connsiteY7-116" fmla="*/ 4331 h 10501"/>
              <a:gd name="connsiteX8-117" fmla="*/ 5000 w 10000"/>
              <a:gd name="connsiteY8-118" fmla="*/ 0 h 10501"/>
              <a:gd name="connsiteX0-119" fmla="*/ 5000 w 10000"/>
              <a:gd name="connsiteY0-120" fmla="*/ 0 h 10501"/>
              <a:gd name="connsiteX1-121" fmla="*/ 10000 w 10000"/>
              <a:gd name="connsiteY1-122" fmla="*/ 4331 h 10501"/>
              <a:gd name="connsiteX2-123" fmla="*/ 6747 w 10000"/>
              <a:gd name="connsiteY2-124" fmla="*/ 8389 h 10501"/>
              <a:gd name="connsiteX3-125" fmla="*/ 6016 w 10000"/>
              <a:gd name="connsiteY3-126" fmla="*/ 9117 h 10501"/>
              <a:gd name="connsiteX4-127" fmla="*/ 4996 w 10000"/>
              <a:gd name="connsiteY4-128" fmla="*/ 10501 h 10501"/>
              <a:gd name="connsiteX5-129" fmla="*/ 3990 w 10000"/>
              <a:gd name="connsiteY5-130" fmla="*/ 9117 h 10501"/>
              <a:gd name="connsiteX6-131" fmla="*/ 3265 w 10000"/>
              <a:gd name="connsiteY6-132" fmla="*/ 8395 h 10501"/>
              <a:gd name="connsiteX7-133" fmla="*/ 0 w 10000"/>
              <a:gd name="connsiteY7-134" fmla="*/ 4331 h 10501"/>
              <a:gd name="connsiteX8-135" fmla="*/ 5000 w 10000"/>
              <a:gd name="connsiteY8-136" fmla="*/ 0 h 10501"/>
              <a:gd name="connsiteX0-137" fmla="*/ 5000 w 10000"/>
              <a:gd name="connsiteY0-138" fmla="*/ 0 h 10501"/>
              <a:gd name="connsiteX1-139" fmla="*/ 10000 w 10000"/>
              <a:gd name="connsiteY1-140" fmla="*/ 4331 h 10501"/>
              <a:gd name="connsiteX2-141" fmla="*/ 6747 w 10000"/>
              <a:gd name="connsiteY2-142" fmla="*/ 8389 h 10501"/>
              <a:gd name="connsiteX3-143" fmla="*/ 6016 w 10000"/>
              <a:gd name="connsiteY3-144" fmla="*/ 9117 h 10501"/>
              <a:gd name="connsiteX4-145" fmla="*/ 4996 w 10000"/>
              <a:gd name="connsiteY4-146" fmla="*/ 10501 h 10501"/>
              <a:gd name="connsiteX5-147" fmla="*/ 3990 w 10000"/>
              <a:gd name="connsiteY5-148" fmla="*/ 9117 h 10501"/>
              <a:gd name="connsiteX6-149" fmla="*/ 3265 w 10000"/>
              <a:gd name="connsiteY6-150" fmla="*/ 8395 h 10501"/>
              <a:gd name="connsiteX7-151" fmla="*/ 0 w 10000"/>
              <a:gd name="connsiteY7-152" fmla="*/ 4331 h 10501"/>
              <a:gd name="connsiteX8-153" fmla="*/ 5000 w 10000"/>
              <a:gd name="connsiteY8-154" fmla="*/ 0 h 105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0000" h="10501">
                <a:moveTo>
                  <a:pt x="5000" y="0"/>
                </a:moveTo>
                <a:cubicBezTo>
                  <a:pt x="7757" y="0"/>
                  <a:pt x="10000" y="1938"/>
                  <a:pt x="10000" y="4331"/>
                </a:cubicBezTo>
                <a:cubicBezTo>
                  <a:pt x="10000" y="6190"/>
                  <a:pt x="8646" y="7776"/>
                  <a:pt x="6747" y="8389"/>
                </a:cubicBezTo>
                <a:lnTo>
                  <a:pt x="6016" y="9117"/>
                </a:lnTo>
                <a:cubicBezTo>
                  <a:pt x="5724" y="9469"/>
                  <a:pt x="5498" y="9606"/>
                  <a:pt x="4996" y="10501"/>
                </a:cubicBezTo>
                <a:cubicBezTo>
                  <a:pt x="4510" y="9625"/>
                  <a:pt x="4279" y="9468"/>
                  <a:pt x="3990" y="9117"/>
                </a:cubicBezTo>
                <a:lnTo>
                  <a:pt x="3265" y="8395"/>
                </a:lnTo>
                <a:cubicBezTo>
                  <a:pt x="1360" y="7782"/>
                  <a:pt x="0" y="6195"/>
                  <a:pt x="0" y="4331"/>
                </a:cubicBezTo>
                <a:cubicBezTo>
                  <a:pt x="0" y="1938"/>
                  <a:pt x="2237" y="0"/>
                  <a:pt x="5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44" name="标题 4"/>
          <p:cNvSpPr txBox="1"/>
          <p:nvPr/>
        </p:nvSpPr>
        <p:spPr>
          <a:xfrm>
            <a:off x="3951485" y="2940597"/>
            <a:ext cx="992143" cy="785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2020</a:t>
            </a:r>
            <a:endParaRPr lang="en-US" altLang="zh-CN" sz="24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45" name="标题 4"/>
          <p:cNvSpPr txBox="1"/>
          <p:nvPr/>
        </p:nvSpPr>
        <p:spPr>
          <a:xfrm>
            <a:off x="4905467" y="2673700"/>
            <a:ext cx="2774911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通用型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总结报告模板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6" name="标题 4"/>
          <p:cNvSpPr txBox="1"/>
          <p:nvPr/>
        </p:nvSpPr>
        <p:spPr>
          <a:xfrm>
            <a:off x="4943629" y="3310718"/>
            <a:ext cx="2680265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本模板框架完整   贴近实用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7" name="标题 4"/>
          <p:cNvSpPr txBox="1"/>
          <p:nvPr/>
        </p:nvSpPr>
        <p:spPr>
          <a:xfrm>
            <a:off x="5089475" y="4780823"/>
            <a:ext cx="1650206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8" name="椭圆 447"/>
          <p:cNvSpPr/>
          <p:nvPr/>
        </p:nvSpPr>
        <p:spPr>
          <a:xfrm>
            <a:off x="3681951" y="4644493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9" name="椭圆 448"/>
          <p:cNvSpPr/>
          <p:nvPr/>
        </p:nvSpPr>
        <p:spPr>
          <a:xfrm>
            <a:off x="4813314" y="1569380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0" name="组合 449"/>
          <p:cNvGrpSpPr/>
          <p:nvPr/>
        </p:nvGrpSpPr>
        <p:grpSpPr>
          <a:xfrm>
            <a:off x="4314723" y="132325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51" name="同心圆 4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2" name="椭圆 4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3" name="组合 452"/>
          <p:cNvGrpSpPr/>
          <p:nvPr/>
        </p:nvGrpSpPr>
        <p:grpSpPr>
          <a:xfrm>
            <a:off x="7605330" y="1890869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4" name="同心圆 4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5" name="椭圆 4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6" name="组合 455"/>
          <p:cNvGrpSpPr/>
          <p:nvPr/>
        </p:nvGrpSpPr>
        <p:grpSpPr>
          <a:xfrm>
            <a:off x="3505299" y="376771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57" name="同心圆 4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8" name="椭圆 45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9" name="椭圆 458"/>
          <p:cNvSpPr/>
          <p:nvPr/>
        </p:nvSpPr>
        <p:spPr>
          <a:xfrm>
            <a:off x="7070630" y="135539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0" name="组合 459"/>
          <p:cNvGrpSpPr/>
          <p:nvPr/>
        </p:nvGrpSpPr>
        <p:grpSpPr>
          <a:xfrm>
            <a:off x="7692543" y="4524900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1" name="同心圆 4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2" name="椭圆 46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3" name="组合 462"/>
          <p:cNvGrpSpPr/>
          <p:nvPr/>
        </p:nvGrpSpPr>
        <p:grpSpPr>
          <a:xfrm>
            <a:off x="3684248" y="1752883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4" name="同心圆 4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5" name="椭圆 4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6" name="椭圆 465"/>
          <p:cNvSpPr/>
          <p:nvPr/>
        </p:nvSpPr>
        <p:spPr>
          <a:xfrm>
            <a:off x="8034354" y="3605834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7" name="组合 466"/>
          <p:cNvGrpSpPr/>
          <p:nvPr/>
        </p:nvGrpSpPr>
        <p:grpSpPr>
          <a:xfrm>
            <a:off x="8229233" y="311865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8" name="同心圆 4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9" name="椭圆 46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0" name="组合 469"/>
          <p:cNvGrpSpPr/>
          <p:nvPr/>
        </p:nvGrpSpPr>
        <p:grpSpPr>
          <a:xfrm>
            <a:off x="6262201" y="904942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71" name="同心圆 4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2" name="椭圆 47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3" name="椭圆 472"/>
          <p:cNvSpPr/>
          <p:nvPr/>
        </p:nvSpPr>
        <p:spPr>
          <a:xfrm>
            <a:off x="7302676" y="485899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4" name="椭圆 473"/>
          <p:cNvSpPr/>
          <p:nvPr/>
        </p:nvSpPr>
        <p:spPr>
          <a:xfrm>
            <a:off x="6615782" y="5199596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5" name="椭圆 474"/>
          <p:cNvSpPr/>
          <p:nvPr/>
        </p:nvSpPr>
        <p:spPr>
          <a:xfrm>
            <a:off x="5103614" y="933500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6" name="组合 475"/>
          <p:cNvGrpSpPr/>
          <p:nvPr/>
        </p:nvGrpSpPr>
        <p:grpSpPr>
          <a:xfrm>
            <a:off x="4573022" y="507415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77" name="同心圆 4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8" name="椭圆 47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5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22608E-6 -3.33333E-6 L -0.5192 -0.1118 " pathEditMode="relative" rAng="0" ptsTypes="AA">
                                      <p:cBhvr>
                                        <p:cTn id="65" dur="1000" spd="-100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6" y="-560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74" dur="1000" spd="-100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0034 L -0.90989 -0.31111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2" y="-1574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92" dur="1000" spd="-100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101" dur="1000" spd="-100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10" dur="1000" spd="-100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 " pathEditMode="relative" rAng="0" ptsTypes="AA">
                                      <p:cBhvr>
                                        <p:cTn id="119" dur="1000" spd="-100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 " pathEditMode="relative" rAng="0" ptsTypes="AA">
                                      <p:cBhvr>
                                        <p:cTn id="128" dur="1000" spd="-100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137" dur="1000" spd="-100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46" dur="1000" spd="-100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55" dur="1000" spd="-100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64" dur="1000" spd="-100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173" dur="1000" spd="-100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182" dur="1000" spd="-100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91" dur="1000" spd="-100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 animBg="1"/>
      <p:bldP spid="443" grpId="0" animBg="1"/>
      <p:bldP spid="444" grpId="0"/>
      <p:bldP spid="445" grpId="0"/>
      <p:bldP spid="446" grpId="0"/>
      <p:bldP spid="447" grpId="0"/>
      <p:bldP spid="448" grpId="0" animBg="1"/>
      <p:bldP spid="448" grpId="1" animBg="1"/>
      <p:bldP spid="448" grpId="2" animBg="1"/>
      <p:bldP spid="449" grpId="0" animBg="1"/>
      <p:bldP spid="449" grpId="1" animBg="1"/>
      <p:bldP spid="449" grpId="2" animBg="1"/>
      <p:bldP spid="459" grpId="0" animBg="1"/>
      <p:bldP spid="459" grpId="1" animBg="1"/>
      <p:bldP spid="459" grpId="2" animBg="1"/>
      <p:bldP spid="466" grpId="0" animBg="1"/>
      <p:bldP spid="466" grpId="1" animBg="1"/>
      <p:bldP spid="466" grpId="2" animBg="1"/>
      <p:bldP spid="473" grpId="0" animBg="1"/>
      <p:bldP spid="473" grpId="1" animBg="1"/>
      <p:bldP spid="473" grpId="2" animBg="1"/>
      <p:bldP spid="474" grpId="0" animBg="1"/>
      <p:bldP spid="474" grpId="1" animBg="1"/>
      <p:bldP spid="474" grpId="2" animBg="1"/>
      <p:bldP spid="475" grpId="0" animBg="1"/>
      <p:bldP spid="475" grpId="1" animBg="1"/>
      <p:bldP spid="475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组合 52"/>
          <p:cNvGrpSpPr/>
          <p:nvPr/>
        </p:nvGrpSpPr>
        <p:grpSpPr>
          <a:xfrm>
            <a:off x="2394880" y="1493102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369174" y="1484784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424958" y="4293096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" name="同心圆 5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241382" y="4293096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月度达标情况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燕尾形 8"/>
          <p:cNvSpPr/>
          <p:nvPr/>
        </p:nvSpPr>
        <p:spPr>
          <a:xfrm>
            <a:off x="4081363" y="3426938"/>
            <a:ext cx="2016224" cy="288032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rot="10800000">
            <a:off x="5089475" y="3570954"/>
            <a:ext cx="0" cy="84136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燕尾形 10"/>
          <p:cNvSpPr/>
          <p:nvPr/>
        </p:nvSpPr>
        <p:spPr>
          <a:xfrm>
            <a:off x="2137147" y="3426938"/>
            <a:ext cx="2016224" cy="288032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3099432" y="2729591"/>
            <a:ext cx="1" cy="84136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燕尾形 12"/>
          <p:cNvSpPr/>
          <p:nvPr/>
        </p:nvSpPr>
        <p:spPr>
          <a:xfrm>
            <a:off x="6025579" y="3426938"/>
            <a:ext cx="2016224" cy="288032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燕尾形 13"/>
          <p:cNvSpPr/>
          <p:nvPr/>
        </p:nvSpPr>
        <p:spPr>
          <a:xfrm>
            <a:off x="7969795" y="3426938"/>
            <a:ext cx="2016224" cy="288032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88729" y="1898737"/>
            <a:ext cx="711200" cy="568325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17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标题 11"/>
          <p:cNvSpPr txBox="1"/>
          <p:nvPr/>
        </p:nvSpPr>
        <p:spPr>
          <a:xfrm>
            <a:off x="1849115" y="4142454"/>
            <a:ext cx="720080" cy="571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Impact MT Std" pitchFamily="34" charset="0"/>
              </a:rPr>
              <a:t>01</a:t>
            </a:r>
            <a:endParaRPr lang="zh-CN" altLang="en-US" sz="4000" dirty="0">
              <a:latin typeface="Impact MT Std" pitchFamily="34" charset="0"/>
            </a:endParaRPr>
          </a:p>
        </p:txBody>
      </p:sp>
      <p:sp>
        <p:nvSpPr>
          <p:cNvPr id="25" name="标题 11"/>
          <p:cNvSpPr txBox="1"/>
          <p:nvPr/>
        </p:nvSpPr>
        <p:spPr>
          <a:xfrm>
            <a:off x="2402677" y="4214462"/>
            <a:ext cx="1750694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26" name="标题 11"/>
          <p:cNvSpPr txBox="1"/>
          <p:nvPr/>
        </p:nvSpPr>
        <p:spPr>
          <a:xfrm>
            <a:off x="2402677" y="385898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8" name="Freeform 258"/>
          <p:cNvSpPr/>
          <p:nvPr/>
        </p:nvSpPr>
        <p:spPr bwMode="auto">
          <a:xfrm>
            <a:off x="4826458" y="4707201"/>
            <a:ext cx="606425" cy="596900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标题 11"/>
          <p:cNvSpPr txBox="1"/>
          <p:nvPr/>
        </p:nvSpPr>
        <p:spPr>
          <a:xfrm>
            <a:off x="3793331" y="2558278"/>
            <a:ext cx="720080" cy="571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Impact MT Std" pitchFamily="34" charset="0"/>
              </a:rPr>
              <a:t>02</a:t>
            </a:r>
            <a:endParaRPr lang="zh-CN" altLang="en-US" sz="4000" dirty="0">
              <a:latin typeface="Impact MT Std" pitchFamily="34" charset="0"/>
            </a:endParaRPr>
          </a:p>
        </p:txBody>
      </p:sp>
      <p:sp>
        <p:nvSpPr>
          <p:cNvPr id="30" name="标题 11"/>
          <p:cNvSpPr txBox="1"/>
          <p:nvPr/>
        </p:nvSpPr>
        <p:spPr>
          <a:xfrm>
            <a:off x="4346893" y="2630286"/>
            <a:ext cx="1750694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31" name="标题 11"/>
          <p:cNvSpPr txBox="1"/>
          <p:nvPr/>
        </p:nvSpPr>
        <p:spPr>
          <a:xfrm>
            <a:off x="4346893" y="227481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7059872" y="2706858"/>
            <a:ext cx="1" cy="84136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11"/>
          <p:cNvSpPr txBox="1"/>
          <p:nvPr/>
        </p:nvSpPr>
        <p:spPr>
          <a:xfrm>
            <a:off x="5809555" y="4119721"/>
            <a:ext cx="720080" cy="571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Impact MT Std" pitchFamily="34" charset="0"/>
              </a:rPr>
              <a:t>03</a:t>
            </a:r>
            <a:endParaRPr lang="zh-CN" altLang="en-US" sz="4000" dirty="0">
              <a:latin typeface="Impact MT Std" pitchFamily="34" charset="0"/>
            </a:endParaRPr>
          </a:p>
        </p:txBody>
      </p:sp>
      <p:sp>
        <p:nvSpPr>
          <p:cNvPr id="35" name="标题 11"/>
          <p:cNvSpPr txBox="1"/>
          <p:nvPr/>
        </p:nvSpPr>
        <p:spPr>
          <a:xfrm>
            <a:off x="6363117" y="4191729"/>
            <a:ext cx="1750694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36" name="标题 11"/>
          <p:cNvSpPr txBox="1"/>
          <p:nvPr/>
        </p:nvSpPr>
        <p:spPr>
          <a:xfrm>
            <a:off x="6363117" y="3836253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37" name="直接连接符 36"/>
          <p:cNvCxnSpPr/>
          <p:nvPr/>
        </p:nvCxnSpPr>
        <p:spPr>
          <a:xfrm rot="10800000">
            <a:off x="8905899" y="3568892"/>
            <a:ext cx="0" cy="84136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标题 11"/>
          <p:cNvSpPr txBox="1"/>
          <p:nvPr/>
        </p:nvSpPr>
        <p:spPr>
          <a:xfrm>
            <a:off x="7609755" y="2556216"/>
            <a:ext cx="720080" cy="571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Impact MT Std" pitchFamily="34" charset="0"/>
              </a:rPr>
              <a:t>04</a:t>
            </a:r>
            <a:endParaRPr lang="zh-CN" altLang="en-US" sz="4000" dirty="0">
              <a:latin typeface="Impact MT Std" pitchFamily="34" charset="0"/>
            </a:endParaRPr>
          </a:p>
        </p:txBody>
      </p:sp>
      <p:sp>
        <p:nvSpPr>
          <p:cNvPr id="40" name="标题 11"/>
          <p:cNvSpPr txBox="1"/>
          <p:nvPr/>
        </p:nvSpPr>
        <p:spPr>
          <a:xfrm>
            <a:off x="8163317" y="2628224"/>
            <a:ext cx="1750694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41" name="标题 11"/>
          <p:cNvSpPr txBox="1"/>
          <p:nvPr/>
        </p:nvSpPr>
        <p:spPr>
          <a:xfrm>
            <a:off x="8163317" y="227274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6748449" y="1772816"/>
            <a:ext cx="650876" cy="774701"/>
            <a:chOff x="5772150" y="3038475"/>
            <a:chExt cx="650876" cy="774701"/>
          </a:xfrm>
          <a:solidFill>
            <a:schemeClr val="tx1"/>
          </a:solidFill>
        </p:grpSpPr>
        <p:sp>
          <p:nvSpPr>
            <p:cNvPr id="43" name="Freeform 113"/>
            <p:cNvSpPr/>
            <p:nvPr/>
          </p:nvSpPr>
          <p:spPr bwMode="auto">
            <a:xfrm>
              <a:off x="6243638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14"/>
            <p:cNvSpPr/>
            <p:nvPr/>
          </p:nvSpPr>
          <p:spPr bwMode="auto">
            <a:xfrm>
              <a:off x="6159500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6"/>
            <p:cNvSpPr/>
            <p:nvPr/>
          </p:nvSpPr>
          <p:spPr bwMode="auto">
            <a:xfrm>
              <a:off x="6224588" y="3300413"/>
              <a:ext cx="30163" cy="33338"/>
            </a:xfrm>
            <a:custGeom>
              <a:avLst/>
              <a:gdLst>
                <a:gd name="T0" fmla="*/ 2 w 19"/>
                <a:gd name="T1" fmla="*/ 0 h 21"/>
                <a:gd name="T2" fmla="*/ 0 w 19"/>
                <a:gd name="T3" fmla="*/ 14 h 21"/>
                <a:gd name="T4" fmla="*/ 9 w 19"/>
                <a:gd name="T5" fmla="*/ 21 h 21"/>
                <a:gd name="T6" fmla="*/ 19 w 19"/>
                <a:gd name="T7" fmla="*/ 14 h 21"/>
                <a:gd name="T8" fmla="*/ 17 w 19"/>
                <a:gd name="T9" fmla="*/ 0 h 21"/>
                <a:gd name="T10" fmla="*/ 2 w 1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7"/>
            <p:cNvSpPr/>
            <p:nvPr/>
          </p:nvSpPr>
          <p:spPr bwMode="auto">
            <a:xfrm>
              <a:off x="6219825" y="3322638"/>
              <a:ext cx="38100" cy="155575"/>
            </a:xfrm>
            <a:custGeom>
              <a:avLst/>
              <a:gdLst>
                <a:gd name="T0" fmla="*/ 5 w 24"/>
                <a:gd name="T1" fmla="*/ 0 h 98"/>
                <a:gd name="T2" fmla="*/ 0 w 24"/>
                <a:gd name="T3" fmla="*/ 89 h 98"/>
                <a:gd name="T4" fmla="*/ 12 w 24"/>
                <a:gd name="T5" fmla="*/ 98 h 98"/>
                <a:gd name="T6" fmla="*/ 24 w 24"/>
                <a:gd name="T7" fmla="*/ 89 h 98"/>
                <a:gd name="T8" fmla="*/ 20 w 24"/>
                <a:gd name="T9" fmla="*/ 0 h 98"/>
                <a:gd name="T10" fmla="*/ 5 w 24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8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avLst/>
              <a:gdLst>
                <a:gd name="T0" fmla="*/ 88 w 90"/>
                <a:gd name="T1" fmla="*/ 46 h 89"/>
                <a:gd name="T2" fmla="*/ 88 w 90"/>
                <a:gd name="T3" fmla="*/ 45 h 89"/>
                <a:gd name="T4" fmla="*/ 66 w 90"/>
                <a:gd name="T5" fmla="*/ 21 h 89"/>
                <a:gd name="T6" fmla="*/ 60 w 90"/>
                <a:gd name="T7" fmla="*/ 19 h 89"/>
                <a:gd name="T8" fmla="*/ 54 w 90"/>
                <a:gd name="T9" fmla="*/ 18 h 89"/>
                <a:gd name="T10" fmla="*/ 59 w 90"/>
                <a:gd name="T11" fmla="*/ 22 h 89"/>
                <a:gd name="T12" fmla="*/ 52 w 90"/>
                <a:gd name="T13" fmla="*/ 25 h 89"/>
                <a:gd name="T14" fmla="*/ 55 w 90"/>
                <a:gd name="T15" fmla="*/ 30 h 89"/>
                <a:gd name="T16" fmla="*/ 42 w 90"/>
                <a:gd name="T17" fmla="*/ 59 h 89"/>
                <a:gd name="T18" fmla="*/ 42 w 90"/>
                <a:gd name="T19" fmla="*/ 60 h 89"/>
                <a:gd name="T20" fmla="*/ 42 w 90"/>
                <a:gd name="T21" fmla="*/ 60 h 89"/>
                <a:gd name="T22" fmla="*/ 42 w 90"/>
                <a:gd name="T23" fmla="*/ 60 h 89"/>
                <a:gd name="T24" fmla="*/ 42 w 90"/>
                <a:gd name="T25" fmla="*/ 59 h 89"/>
                <a:gd name="T26" fmla="*/ 29 w 90"/>
                <a:gd name="T27" fmla="*/ 30 h 89"/>
                <a:gd name="T28" fmla="*/ 32 w 90"/>
                <a:gd name="T29" fmla="*/ 25 h 89"/>
                <a:gd name="T30" fmla="*/ 25 w 90"/>
                <a:gd name="T31" fmla="*/ 22 h 89"/>
                <a:gd name="T32" fmla="*/ 31 w 90"/>
                <a:gd name="T33" fmla="*/ 17 h 89"/>
                <a:gd name="T34" fmla="*/ 31 w 90"/>
                <a:gd name="T35" fmla="*/ 17 h 89"/>
                <a:gd name="T36" fmla="*/ 14 w 90"/>
                <a:gd name="T37" fmla="*/ 10 h 89"/>
                <a:gd name="T38" fmla="*/ 2 w 90"/>
                <a:gd name="T39" fmla="*/ 0 h 89"/>
                <a:gd name="T40" fmla="*/ 0 w 90"/>
                <a:gd name="T41" fmla="*/ 21 h 89"/>
                <a:gd name="T42" fmla="*/ 4 w 90"/>
                <a:gd name="T43" fmla="*/ 23 h 89"/>
                <a:gd name="T44" fmla="*/ 21 w 90"/>
                <a:gd name="T45" fmla="*/ 29 h 89"/>
                <a:gd name="T46" fmla="*/ 19 w 90"/>
                <a:gd name="T47" fmla="*/ 88 h 89"/>
                <a:gd name="T48" fmla="*/ 19 w 90"/>
                <a:gd name="T49" fmla="*/ 89 h 89"/>
                <a:gd name="T50" fmla="*/ 65 w 90"/>
                <a:gd name="T51" fmla="*/ 89 h 89"/>
                <a:gd name="T52" fmla="*/ 65 w 90"/>
                <a:gd name="T53" fmla="*/ 88 h 89"/>
                <a:gd name="T54" fmla="*/ 65 w 90"/>
                <a:gd name="T55" fmla="*/ 79 h 89"/>
                <a:gd name="T56" fmla="*/ 75 w 90"/>
                <a:gd name="T57" fmla="*/ 84 h 89"/>
                <a:gd name="T58" fmla="*/ 82 w 90"/>
                <a:gd name="T59" fmla="*/ 70 h 89"/>
                <a:gd name="T60" fmla="*/ 86 w 90"/>
                <a:gd name="T61" fmla="*/ 62 h 89"/>
                <a:gd name="T62" fmla="*/ 88 w 90"/>
                <a:gd name="T63" fmla="*/ 59 h 89"/>
                <a:gd name="T64" fmla="*/ 89 w 90"/>
                <a:gd name="T65" fmla="*/ 57 h 89"/>
                <a:gd name="T66" fmla="*/ 89 w 90"/>
                <a:gd name="T67" fmla="*/ 56 h 89"/>
                <a:gd name="T68" fmla="*/ 90 w 90"/>
                <a:gd name="T69" fmla="*/ 55 h 89"/>
                <a:gd name="T70" fmla="*/ 90 w 90"/>
                <a:gd name="T71" fmla="*/ 55 h 89"/>
                <a:gd name="T72" fmla="*/ 88 w 90"/>
                <a:gd name="T73" fmla="*/ 46 h 89"/>
                <a:gd name="T74" fmla="*/ 71 w 90"/>
                <a:gd name="T75" fmla="*/ 54 h 89"/>
                <a:gd name="T76" fmla="*/ 67 w 90"/>
                <a:gd name="T77" fmla="*/ 61 h 89"/>
                <a:gd name="T78" fmla="*/ 64 w 90"/>
                <a:gd name="T79" fmla="*/ 65 h 89"/>
                <a:gd name="T80" fmla="*/ 64 w 90"/>
                <a:gd name="T81" fmla="*/ 42 h 89"/>
                <a:gd name="T82" fmla="*/ 72 w 90"/>
                <a:gd name="T83" fmla="*/ 52 h 89"/>
                <a:gd name="T84" fmla="*/ 71 w 90"/>
                <a:gd name="T8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89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avLst/>
              <a:gdLst>
                <a:gd name="T0" fmla="*/ 79 w 91"/>
                <a:gd name="T1" fmla="*/ 6 h 161"/>
                <a:gd name="T2" fmla="*/ 25 w 91"/>
                <a:gd name="T3" fmla="*/ 1 h 161"/>
                <a:gd name="T4" fmla="*/ 12 w 91"/>
                <a:gd name="T5" fmla="*/ 12 h 161"/>
                <a:gd name="T6" fmla="*/ 0 w 91"/>
                <a:gd name="T7" fmla="*/ 142 h 161"/>
                <a:gd name="T8" fmla="*/ 11 w 91"/>
                <a:gd name="T9" fmla="*/ 155 h 161"/>
                <a:gd name="T10" fmla="*/ 66 w 91"/>
                <a:gd name="T11" fmla="*/ 160 h 161"/>
                <a:gd name="T12" fmla="*/ 79 w 91"/>
                <a:gd name="T13" fmla="*/ 149 h 161"/>
                <a:gd name="T14" fmla="*/ 90 w 91"/>
                <a:gd name="T15" fmla="*/ 19 h 161"/>
                <a:gd name="T16" fmla="*/ 79 w 91"/>
                <a:gd name="T17" fmla="*/ 6 h 161"/>
                <a:gd name="T18" fmla="*/ 41 w 91"/>
                <a:gd name="T19" fmla="*/ 11 h 161"/>
                <a:gd name="T20" fmla="*/ 62 w 91"/>
                <a:gd name="T21" fmla="*/ 13 h 161"/>
                <a:gd name="T22" fmla="*/ 63 w 91"/>
                <a:gd name="T23" fmla="*/ 15 h 161"/>
                <a:gd name="T24" fmla="*/ 61 w 91"/>
                <a:gd name="T25" fmla="*/ 16 h 161"/>
                <a:gd name="T26" fmla="*/ 41 w 91"/>
                <a:gd name="T27" fmla="*/ 14 h 161"/>
                <a:gd name="T28" fmla="*/ 40 w 91"/>
                <a:gd name="T29" fmla="*/ 13 h 161"/>
                <a:gd name="T30" fmla="*/ 41 w 91"/>
                <a:gd name="T31" fmla="*/ 11 h 161"/>
                <a:gd name="T32" fmla="*/ 39 w 91"/>
                <a:gd name="T33" fmla="*/ 149 h 161"/>
                <a:gd name="T34" fmla="*/ 33 w 91"/>
                <a:gd name="T35" fmla="*/ 141 h 161"/>
                <a:gd name="T36" fmla="*/ 40 w 91"/>
                <a:gd name="T37" fmla="*/ 135 h 161"/>
                <a:gd name="T38" fmla="*/ 47 w 91"/>
                <a:gd name="T39" fmla="*/ 143 h 161"/>
                <a:gd name="T40" fmla="*/ 39 w 91"/>
                <a:gd name="T41" fmla="*/ 149 h 161"/>
                <a:gd name="T42" fmla="*/ 73 w 91"/>
                <a:gd name="T43" fmla="*/ 126 h 161"/>
                <a:gd name="T44" fmla="*/ 10 w 91"/>
                <a:gd name="T45" fmla="*/ 120 h 161"/>
                <a:gd name="T46" fmla="*/ 19 w 91"/>
                <a:gd name="T47" fmla="*/ 29 h 161"/>
                <a:gd name="T48" fmla="*/ 81 w 91"/>
                <a:gd name="T49" fmla="*/ 34 h 161"/>
                <a:gd name="T50" fmla="*/ 73 w 91"/>
                <a:gd name="T51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6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686315" y="4581128"/>
            <a:ext cx="511175" cy="793750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51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3" grpId="0" animBg="1"/>
      <p:bldP spid="14" grpId="0" animBg="1"/>
      <p:bldP spid="24" grpId="0"/>
      <p:bldP spid="25" grpId="0"/>
      <p:bldP spid="26" grpId="0"/>
      <p:bldP spid="28" grpId="0" animBg="1"/>
      <p:bldP spid="29" grpId="0"/>
      <p:bldP spid="30" grpId="0"/>
      <p:bldP spid="31" grpId="0"/>
      <p:bldP spid="34" grpId="0"/>
      <p:bldP spid="35" grpId="0"/>
      <p:bldP spid="36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组合 66"/>
          <p:cNvGrpSpPr/>
          <p:nvPr/>
        </p:nvGrpSpPr>
        <p:grpSpPr>
          <a:xfrm>
            <a:off x="1705099" y="1324323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441182" y="1324323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705099" y="3429000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457627" y="3429000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230440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过程难点分析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215216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561083" y="2738197"/>
            <a:ext cx="4392488" cy="788892"/>
            <a:chOff x="1837766" y="2133600"/>
            <a:chExt cx="3030069" cy="788892"/>
          </a:xfrm>
        </p:grpSpPr>
        <p:sp>
          <p:nvSpPr>
            <p:cNvPr id="7" name="平行四边形 6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梯形 8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name="adj" fmla="val 967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61"/>
          <p:cNvSpPr txBox="1"/>
          <p:nvPr/>
        </p:nvSpPr>
        <p:spPr>
          <a:xfrm>
            <a:off x="3634214" y="172688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175514" y="2056434"/>
            <a:ext cx="2490025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</a:p>
        </p:txBody>
      </p:sp>
      <p:sp>
        <p:nvSpPr>
          <p:cNvPr id="12" name="文本框 64"/>
          <p:cNvSpPr txBox="1"/>
          <p:nvPr/>
        </p:nvSpPr>
        <p:spPr>
          <a:xfrm>
            <a:off x="3321193" y="1738749"/>
            <a:ext cx="27283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090044" y="1747323"/>
            <a:ext cx="711200" cy="568325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15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41603" y="2764278"/>
            <a:ext cx="4392488" cy="788892"/>
            <a:chOff x="1837766" y="2133600"/>
            <a:chExt cx="3030069" cy="788892"/>
          </a:xfrm>
        </p:grpSpPr>
        <p:sp>
          <p:nvSpPr>
            <p:cNvPr id="23" name="平行四边形 22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梯形 24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name="adj" fmla="val 967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61"/>
          <p:cNvSpPr txBox="1"/>
          <p:nvPr/>
        </p:nvSpPr>
        <p:spPr>
          <a:xfrm>
            <a:off x="8314734" y="175297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7856034" y="2082515"/>
            <a:ext cx="2490025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</a:p>
        </p:txBody>
      </p:sp>
      <p:sp>
        <p:nvSpPr>
          <p:cNvPr id="28" name="文本框 64"/>
          <p:cNvSpPr txBox="1"/>
          <p:nvPr/>
        </p:nvSpPr>
        <p:spPr>
          <a:xfrm>
            <a:off x="8001713" y="1764830"/>
            <a:ext cx="30008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561083" y="4852510"/>
            <a:ext cx="4392488" cy="788892"/>
            <a:chOff x="1837766" y="2133600"/>
            <a:chExt cx="3030069" cy="788892"/>
          </a:xfrm>
        </p:grpSpPr>
        <p:sp>
          <p:nvSpPr>
            <p:cNvPr id="31" name="平行四边形 30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梯形 32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name="adj" fmla="val 967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61"/>
          <p:cNvSpPr txBox="1"/>
          <p:nvPr/>
        </p:nvSpPr>
        <p:spPr>
          <a:xfrm>
            <a:off x="3634214" y="384120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3175514" y="4170747"/>
            <a:ext cx="2490025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</a:p>
        </p:txBody>
      </p:sp>
      <p:sp>
        <p:nvSpPr>
          <p:cNvPr id="36" name="文本框 64"/>
          <p:cNvSpPr txBox="1"/>
          <p:nvPr/>
        </p:nvSpPr>
        <p:spPr>
          <a:xfrm>
            <a:off x="3321193" y="3853062"/>
            <a:ext cx="30649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241603" y="4878591"/>
            <a:ext cx="4392488" cy="788892"/>
            <a:chOff x="1837766" y="2133600"/>
            <a:chExt cx="3030069" cy="788892"/>
          </a:xfrm>
        </p:grpSpPr>
        <p:sp>
          <p:nvSpPr>
            <p:cNvPr id="39" name="平行四边形 38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梯形 40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name="adj" fmla="val 967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61"/>
          <p:cNvSpPr txBox="1"/>
          <p:nvPr/>
        </p:nvSpPr>
        <p:spPr>
          <a:xfrm>
            <a:off x="8314734" y="386728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7856034" y="4196828"/>
            <a:ext cx="2490025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</a:p>
        </p:txBody>
      </p:sp>
      <p:sp>
        <p:nvSpPr>
          <p:cNvPr id="44" name="文本框 64"/>
          <p:cNvSpPr txBox="1"/>
          <p:nvPr/>
        </p:nvSpPr>
        <p:spPr>
          <a:xfrm>
            <a:off x="8001713" y="3879143"/>
            <a:ext cx="30008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46" name="Group 23"/>
          <p:cNvGrpSpPr/>
          <p:nvPr/>
        </p:nvGrpSpPr>
        <p:grpSpPr>
          <a:xfrm>
            <a:off x="6785497" y="1700808"/>
            <a:ext cx="781933" cy="681684"/>
            <a:chOff x="7540014" y="4306907"/>
            <a:chExt cx="389342" cy="339426"/>
          </a:xfrm>
          <a:solidFill>
            <a:schemeClr val="tx1"/>
          </a:solidFill>
        </p:grpSpPr>
        <p:sp>
          <p:nvSpPr>
            <p:cNvPr id="47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8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9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0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1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2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3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4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5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6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7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58" name="Group 54"/>
          <p:cNvGrpSpPr/>
          <p:nvPr/>
        </p:nvGrpSpPr>
        <p:grpSpPr>
          <a:xfrm>
            <a:off x="6849025" y="3830275"/>
            <a:ext cx="568909" cy="739582"/>
            <a:chOff x="6421904" y="4798576"/>
            <a:chExt cx="299494" cy="389342"/>
          </a:xfrm>
          <a:solidFill>
            <a:schemeClr val="tx1"/>
          </a:solidFill>
        </p:grpSpPr>
        <p:sp>
          <p:nvSpPr>
            <p:cNvPr id="59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0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065139" y="3817020"/>
            <a:ext cx="748310" cy="657301"/>
            <a:chOff x="7545388" y="1652587"/>
            <a:chExt cx="822325" cy="722313"/>
          </a:xfrm>
          <a:solidFill>
            <a:schemeClr val="tx1"/>
          </a:solidFill>
          <a:effectLst/>
        </p:grpSpPr>
        <p:sp>
          <p:nvSpPr>
            <p:cNvPr id="62" name="Freeform 58"/>
            <p:cNvSpPr/>
            <p:nvPr/>
          </p:nvSpPr>
          <p:spPr bwMode="auto">
            <a:xfrm>
              <a:off x="7773988" y="2282825"/>
              <a:ext cx="365125" cy="92075"/>
            </a:xfrm>
            <a:custGeom>
              <a:avLst/>
              <a:gdLst>
                <a:gd name="T0" fmla="*/ 106 w 120"/>
                <a:gd name="T1" fmla="*/ 11 h 30"/>
                <a:gd name="T2" fmla="*/ 97 w 120"/>
                <a:gd name="T3" fmla="*/ 11 h 30"/>
                <a:gd name="T4" fmla="*/ 97 w 120"/>
                <a:gd name="T5" fmla="*/ 0 h 30"/>
                <a:gd name="T6" fmla="*/ 23 w 120"/>
                <a:gd name="T7" fmla="*/ 0 h 30"/>
                <a:gd name="T8" fmla="*/ 23 w 120"/>
                <a:gd name="T9" fmla="*/ 11 h 30"/>
                <a:gd name="T10" fmla="*/ 14 w 120"/>
                <a:gd name="T11" fmla="*/ 11 h 30"/>
                <a:gd name="T12" fmla="*/ 0 w 120"/>
                <a:gd name="T13" fmla="*/ 30 h 30"/>
                <a:gd name="T14" fmla="*/ 120 w 120"/>
                <a:gd name="T15" fmla="*/ 30 h 30"/>
                <a:gd name="T16" fmla="*/ 106 w 120"/>
                <a:gd name="T17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0">
                  <a:moveTo>
                    <a:pt x="106" y="11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6" y="11"/>
                    <a:pt x="0" y="20"/>
                    <a:pt x="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20"/>
                    <a:pt x="114" y="11"/>
                    <a:pt x="10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9"/>
            <p:cNvSpPr>
              <a:spLocks noEditPoints="1"/>
            </p:cNvSpPr>
            <p:nvPr/>
          </p:nvSpPr>
          <p:spPr bwMode="auto">
            <a:xfrm>
              <a:off x="7545388" y="1652587"/>
              <a:ext cx="822325" cy="612775"/>
            </a:xfrm>
            <a:custGeom>
              <a:avLst/>
              <a:gdLst>
                <a:gd name="T0" fmla="*/ 251 w 270"/>
                <a:gd name="T1" fmla="*/ 0 h 201"/>
                <a:gd name="T2" fmla="*/ 19 w 270"/>
                <a:gd name="T3" fmla="*/ 0 h 201"/>
                <a:gd name="T4" fmla="*/ 0 w 270"/>
                <a:gd name="T5" fmla="*/ 19 h 201"/>
                <a:gd name="T6" fmla="*/ 0 w 270"/>
                <a:gd name="T7" fmla="*/ 183 h 201"/>
                <a:gd name="T8" fmla="*/ 19 w 270"/>
                <a:gd name="T9" fmla="*/ 201 h 201"/>
                <a:gd name="T10" fmla="*/ 251 w 270"/>
                <a:gd name="T11" fmla="*/ 201 h 201"/>
                <a:gd name="T12" fmla="*/ 270 w 270"/>
                <a:gd name="T13" fmla="*/ 183 h 201"/>
                <a:gd name="T14" fmla="*/ 270 w 270"/>
                <a:gd name="T15" fmla="*/ 19 h 201"/>
                <a:gd name="T16" fmla="*/ 251 w 270"/>
                <a:gd name="T17" fmla="*/ 0 h 201"/>
                <a:gd name="T18" fmla="*/ 135 w 270"/>
                <a:gd name="T19" fmla="*/ 183 h 201"/>
                <a:gd name="T20" fmla="*/ 128 w 270"/>
                <a:gd name="T21" fmla="*/ 176 h 201"/>
                <a:gd name="T22" fmla="*/ 135 w 270"/>
                <a:gd name="T23" fmla="*/ 169 h 201"/>
                <a:gd name="T24" fmla="*/ 142 w 270"/>
                <a:gd name="T25" fmla="*/ 176 h 201"/>
                <a:gd name="T26" fmla="*/ 135 w 270"/>
                <a:gd name="T27" fmla="*/ 183 h 201"/>
                <a:gd name="T28" fmla="*/ 254 w 270"/>
                <a:gd name="T29" fmla="*/ 146 h 201"/>
                <a:gd name="T30" fmla="*/ 252 w 270"/>
                <a:gd name="T31" fmla="*/ 148 h 201"/>
                <a:gd name="T32" fmla="*/ 18 w 270"/>
                <a:gd name="T33" fmla="*/ 148 h 201"/>
                <a:gd name="T34" fmla="*/ 16 w 270"/>
                <a:gd name="T35" fmla="*/ 146 h 201"/>
                <a:gd name="T36" fmla="*/ 16 w 270"/>
                <a:gd name="T37" fmla="*/ 20 h 201"/>
                <a:gd name="T38" fmla="*/ 18 w 270"/>
                <a:gd name="T39" fmla="*/ 18 h 201"/>
                <a:gd name="T40" fmla="*/ 252 w 270"/>
                <a:gd name="T41" fmla="*/ 18 h 201"/>
                <a:gd name="T42" fmla="*/ 254 w 270"/>
                <a:gd name="T43" fmla="*/ 20 h 201"/>
                <a:gd name="T44" fmla="*/ 254 w 270"/>
                <a:gd name="T45" fmla="*/ 14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201">
                  <a:moveTo>
                    <a:pt x="25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3"/>
                    <a:pt x="9" y="201"/>
                    <a:pt x="19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61" y="201"/>
                    <a:pt x="270" y="193"/>
                    <a:pt x="270" y="183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70" y="9"/>
                    <a:pt x="261" y="0"/>
                    <a:pt x="251" y="0"/>
                  </a:cubicBezTo>
                  <a:close/>
                  <a:moveTo>
                    <a:pt x="135" y="183"/>
                  </a:moveTo>
                  <a:cubicBezTo>
                    <a:pt x="131" y="183"/>
                    <a:pt x="128" y="180"/>
                    <a:pt x="128" y="176"/>
                  </a:cubicBezTo>
                  <a:cubicBezTo>
                    <a:pt x="128" y="172"/>
                    <a:pt x="131" y="169"/>
                    <a:pt x="135" y="169"/>
                  </a:cubicBezTo>
                  <a:cubicBezTo>
                    <a:pt x="139" y="169"/>
                    <a:pt x="142" y="172"/>
                    <a:pt x="142" y="176"/>
                  </a:cubicBezTo>
                  <a:cubicBezTo>
                    <a:pt x="142" y="180"/>
                    <a:pt x="139" y="183"/>
                    <a:pt x="135" y="183"/>
                  </a:cubicBezTo>
                  <a:close/>
                  <a:moveTo>
                    <a:pt x="254" y="146"/>
                  </a:moveTo>
                  <a:cubicBezTo>
                    <a:pt x="254" y="147"/>
                    <a:pt x="253" y="148"/>
                    <a:pt x="252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7" y="148"/>
                    <a:pt x="16" y="147"/>
                    <a:pt x="16" y="14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7" y="18"/>
                    <a:pt x="1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53" y="18"/>
                    <a:pt x="254" y="19"/>
                    <a:pt x="254" y="20"/>
                  </a:cubicBezTo>
                  <a:lnTo>
                    <a:pt x="254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7834313" y="1828800"/>
              <a:ext cx="244475" cy="115888"/>
            </a:xfrm>
            <a:custGeom>
              <a:avLst/>
              <a:gdLst>
                <a:gd name="T0" fmla="*/ 4 w 80"/>
                <a:gd name="T1" fmla="*/ 20 h 38"/>
                <a:gd name="T2" fmla="*/ 4 w 80"/>
                <a:gd name="T3" fmla="*/ 34 h 38"/>
                <a:gd name="T4" fmla="*/ 11 w 80"/>
                <a:gd name="T5" fmla="*/ 37 h 38"/>
                <a:gd name="T6" fmla="*/ 18 w 80"/>
                <a:gd name="T7" fmla="*/ 34 h 38"/>
                <a:gd name="T8" fmla="*/ 62 w 80"/>
                <a:gd name="T9" fmla="*/ 34 h 38"/>
                <a:gd name="T10" fmla="*/ 76 w 80"/>
                <a:gd name="T11" fmla="*/ 34 h 38"/>
                <a:gd name="T12" fmla="*/ 76 w 80"/>
                <a:gd name="T13" fmla="*/ 20 h 38"/>
                <a:gd name="T14" fmla="*/ 4 w 80"/>
                <a:gd name="T15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8">
                  <a:moveTo>
                    <a:pt x="4" y="20"/>
                  </a:moveTo>
                  <a:cubicBezTo>
                    <a:pt x="0" y="24"/>
                    <a:pt x="0" y="30"/>
                    <a:pt x="4" y="34"/>
                  </a:cubicBezTo>
                  <a:cubicBezTo>
                    <a:pt x="6" y="36"/>
                    <a:pt x="8" y="37"/>
                    <a:pt x="11" y="37"/>
                  </a:cubicBezTo>
                  <a:cubicBezTo>
                    <a:pt x="13" y="37"/>
                    <a:pt x="16" y="36"/>
                    <a:pt x="18" y="34"/>
                  </a:cubicBezTo>
                  <a:cubicBezTo>
                    <a:pt x="30" y="22"/>
                    <a:pt x="50" y="22"/>
                    <a:pt x="62" y="34"/>
                  </a:cubicBezTo>
                  <a:cubicBezTo>
                    <a:pt x="66" y="38"/>
                    <a:pt x="72" y="38"/>
                    <a:pt x="76" y="34"/>
                  </a:cubicBezTo>
                  <a:cubicBezTo>
                    <a:pt x="80" y="30"/>
                    <a:pt x="80" y="24"/>
                    <a:pt x="76" y="20"/>
                  </a:cubicBezTo>
                  <a:cubicBezTo>
                    <a:pt x="56" y="0"/>
                    <a:pt x="24" y="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1"/>
            <p:cNvSpPr/>
            <p:nvPr/>
          </p:nvSpPr>
          <p:spPr bwMode="auto">
            <a:xfrm>
              <a:off x="7761288" y="1744662"/>
              <a:ext cx="390525" cy="127000"/>
            </a:xfrm>
            <a:custGeom>
              <a:avLst/>
              <a:gdLst>
                <a:gd name="T0" fmla="*/ 64 w 128"/>
                <a:gd name="T1" fmla="*/ 0 h 42"/>
                <a:gd name="T2" fmla="*/ 4 w 128"/>
                <a:gd name="T3" fmla="*/ 24 h 42"/>
                <a:gd name="T4" fmla="*/ 4 w 128"/>
                <a:gd name="T5" fmla="*/ 39 h 42"/>
                <a:gd name="T6" fmla="*/ 18 w 128"/>
                <a:gd name="T7" fmla="*/ 39 h 42"/>
                <a:gd name="T8" fmla="*/ 64 w 128"/>
                <a:gd name="T9" fmla="*/ 20 h 42"/>
                <a:gd name="T10" fmla="*/ 110 w 128"/>
                <a:gd name="T11" fmla="*/ 39 h 42"/>
                <a:gd name="T12" fmla="*/ 117 w 128"/>
                <a:gd name="T13" fmla="*/ 41 h 42"/>
                <a:gd name="T14" fmla="*/ 124 w 128"/>
                <a:gd name="T15" fmla="*/ 39 h 42"/>
                <a:gd name="T16" fmla="*/ 124 w 128"/>
                <a:gd name="T17" fmla="*/ 24 h 42"/>
                <a:gd name="T18" fmla="*/ 64 w 1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42">
                  <a:moveTo>
                    <a:pt x="64" y="0"/>
                  </a:moveTo>
                  <a:cubicBezTo>
                    <a:pt x="41" y="0"/>
                    <a:pt x="20" y="8"/>
                    <a:pt x="4" y="24"/>
                  </a:cubicBezTo>
                  <a:cubicBezTo>
                    <a:pt x="0" y="28"/>
                    <a:pt x="0" y="35"/>
                    <a:pt x="4" y="39"/>
                  </a:cubicBezTo>
                  <a:cubicBezTo>
                    <a:pt x="8" y="42"/>
                    <a:pt x="14" y="42"/>
                    <a:pt x="18" y="39"/>
                  </a:cubicBezTo>
                  <a:cubicBezTo>
                    <a:pt x="30" y="26"/>
                    <a:pt x="47" y="20"/>
                    <a:pt x="64" y="20"/>
                  </a:cubicBezTo>
                  <a:cubicBezTo>
                    <a:pt x="81" y="20"/>
                    <a:pt x="97" y="26"/>
                    <a:pt x="110" y="39"/>
                  </a:cubicBezTo>
                  <a:cubicBezTo>
                    <a:pt x="112" y="41"/>
                    <a:pt x="114" y="41"/>
                    <a:pt x="117" y="41"/>
                  </a:cubicBezTo>
                  <a:cubicBezTo>
                    <a:pt x="119" y="41"/>
                    <a:pt x="122" y="41"/>
                    <a:pt x="124" y="39"/>
                  </a:cubicBezTo>
                  <a:cubicBezTo>
                    <a:pt x="128" y="35"/>
                    <a:pt x="128" y="28"/>
                    <a:pt x="124" y="24"/>
                  </a:cubicBezTo>
                  <a:cubicBezTo>
                    <a:pt x="108" y="8"/>
                    <a:pt x="8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2"/>
            <p:cNvSpPr/>
            <p:nvPr/>
          </p:nvSpPr>
          <p:spPr bwMode="auto">
            <a:xfrm>
              <a:off x="7907338" y="1954212"/>
              <a:ext cx="104775" cy="100013"/>
            </a:xfrm>
            <a:custGeom>
              <a:avLst/>
              <a:gdLst>
                <a:gd name="T0" fmla="*/ 6 w 34"/>
                <a:gd name="T1" fmla="*/ 6 h 33"/>
                <a:gd name="T2" fmla="*/ 6 w 34"/>
                <a:gd name="T3" fmla="*/ 27 h 33"/>
                <a:gd name="T4" fmla="*/ 28 w 34"/>
                <a:gd name="T5" fmla="*/ 27 h 33"/>
                <a:gd name="T6" fmla="*/ 28 w 34"/>
                <a:gd name="T7" fmla="*/ 6 h 33"/>
                <a:gd name="T8" fmla="*/ 6 w 34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6" y="6"/>
                  </a:moveTo>
                  <a:cubicBezTo>
                    <a:pt x="0" y="12"/>
                    <a:pt x="0" y="21"/>
                    <a:pt x="6" y="27"/>
                  </a:cubicBezTo>
                  <a:cubicBezTo>
                    <a:pt x="12" y="33"/>
                    <a:pt x="22" y="33"/>
                    <a:pt x="28" y="27"/>
                  </a:cubicBezTo>
                  <a:cubicBezTo>
                    <a:pt x="34" y="21"/>
                    <a:pt x="34" y="12"/>
                    <a:pt x="28" y="6"/>
                  </a:cubicBezTo>
                  <a:cubicBezTo>
                    <a:pt x="22" y="0"/>
                    <a:pt x="12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 animBg="1"/>
      <p:bldP spid="26" grpId="0"/>
      <p:bldP spid="27" grpId="0"/>
      <p:bldP spid="28" grpId="0" animBg="1"/>
      <p:bldP spid="34" grpId="0"/>
      <p:bldP spid="35" grpId="0"/>
      <p:bldP spid="36" grpId="0" animBg="1"/>
      <p:bldP spid="42" grpId="0"/>
      <p:bldP spid="43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94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组合 115"/>
          <p:cNvGrpSpPr/>
          <p:nvPr/>
        </p:nvGrpSpPr>
        <p:grpSpPr>
          <a:xfrm>
            <a:off x="5999563" y="4683074"/>
            <a:ext cx="1464640" cy="14646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7" name="同心圆 1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5820016" y="1179482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3" name="同心圆 1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4468156" y="1236905"/>
            <a:ext cx="1290826" cy="1290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经验成绩分析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标题 11"/>
          <p:cNvSpPr txBox="1"/>
          <p:nvPr/>
        </p:nvSpPr>
        <p:spPr>
          <a:xfrm>
            <a:off x="6169595" y="5613005"/>
            <a:ext cx="1131745" cy="40828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part1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79" name="Freeform 492"/>
          <p:cNvSpPr>
            <a:spLocks noEditPoints="1"/>
          </p:cNvSpPr>
          <p:nvPr/>
        </p:nvSpPr>
        <p:spPr bwMode="auto">
          <a:xfrm>
            <a:off x="6437175" y="4905923"/>
            <a:ext cx="569912" cy="616743"/>
          </a:xfrm>
          <a:custGeom>
            <a:avLst/>
            <a:gdLst>
              <a:gd name="T0" fmla="*/ 30 w 301"/>
              <a:gd name="T1" fmla="*/ 138 h 327"/>
              <a:gd name="T2" fmla="*/ 0 w 301"/>
              <a:gd name="T3" fmla="*/ 151 h 327"/>
              <a:gd name="T4" fmla="*/ 30 w 301"/>
              <a:gd name="T5" fmla="*/ 163 h 327"/>
              <a:gd name="T6" fmla="*/ 40 w 301"/>
              <a:gd name="T7" fmla="*/ 200 h 327"/>
              <a:gd name="T8" fmla="*/ 20 w 301"/>
              <a:gd name="T9" fmla="*/ 226 h 327"/>
              <a:gd name="T10" fmla="*/ 53 w 301"/>
              <a:gd name="T11" fmla="*/ 221 h 327"/>
              <a:gd name="T12" fmla="*/ 40 w 301"/>
              <a:gd name="T13" fmla="*/ 200 h 327"/>
              <a:gd name="T14" fmla="*/ 163 w 301"/>
              <a:gd name="T15" fmla="*/ 31 h 327"/>
              <a:gd name="T16" fmla="*/ 150 w 301"/>
              <a:gd name="T17" fmla="*/ 0 h 327"/>
              <a:gd name="T18" fmla="*/ 138 w 301"/>
              <a:gd name="T19" fmla="*/ 31 h 327"/>
              <a:gd name="T20" fmla="*/ 261 w 301"/>
              <a:gd name="T21" fmla="*/ 101 h 327"/>
              <a:gd name="T22" fmla="*/ 281 w 301"/>
              <a:gd name="T23" fmla="*/ 75 h 327"/>
              <a:gd name="T24" fmla="*/ 248 w 301"/>
              <a:gd name="T25" fmla="*/ 80 h 327"/>
              <a:gd name="T26" fmla="*/ 261 w 301"/>
              <a:gd name="T27" fmla="*/ 101 h 327"/>
              <a:gd name="T28" fmla="*/ 270 w 301"/>
              <a:gd name="T29" fmla="*/ 138 h 327"/>
              <a:gd name="T30" fmla="*/ 270 w 301"/>
              <a:gd name="T31" fmla="*/ 163 h 327"/>
              <a:gd name="T32" fmla="*/ 301 w 301"/>
              <a:gd name="T33" fmla="*/ 151 h 327"/>
              <a:gd name="T34" fmla="*/ 53 w 301"/>
              <a:gd name="T35" fmla="*/ 80 h 327"/>
              <a:gd name="T36" fmla="*/ 20 w 301"/>
              <a:gd name="T37" fmla="*/ 75 h 327"/>
              <a:gd name="T38" fmla="*/ 40 w 301"/>
              <a:gd name="T39" fmla="*/ 101 h 327"/>
              <a:gd name="T40" fmla="*/ 53 w 301"/>
              <a:gd name="T41" fmla="*/ 80 h 327"/>
              <a:gd name="T42" fmla="*/ 261 w 301"/>
              <a:gd name="T43" fmla="*/ 200 h 327"/>
              <a:gd name="T44" fmla="*/ 248 w 301"/>
              <a:gd name="T45" fmla="*/ 221 h 327"/>
              <a:gd name="T46" fmla="*/ 281 w 301"/>
              <a:gd name="T47" fmla="*/ 226 h 327"/>
              <a:gd name="T48" fmla="*/ 226 w 301"/>
              <a:gd name="T49" fmla="*/ 20 h 327"/>
              <a:gd name="T50" fmla="*/ 200 w 301"/>
              <a:gd name="T51" fmla="*/ 40 h 327"/>
              <a:gd name="T52" fmla="*/ 221 w 301"/>
              <a:gd name="T53" fmla="*/ 53 h 327"/>
              <a:gd name="T54" fmla="*/ 226 w 301"/>
              <a:gd name="T55" fmla="*/ 20 h 327"/>
              <a:gd name="T56" fmla="*/ 101 w 301"/>
              <a:gd name="T57" fmla="*/ 40 h 327"/>
              <a:gd name="T58" fmla="*/ 75 w 301"/>
              <a:gd name="T59" fmla="*/ 20 h 327"/>
              <a:gd name="T60" fmla="*/ 80 w 301"/>
              <a:gd name="T61" fmla="*/ 53 h 327"/>
              <a:gd name="T62" fmla="*/ 173 w 301"/>
              <a:gd name="T63" fmla="*/ 293 h 327"/>
              <a:gd name="T64" fmla="*/ 123 w 301"/>
              <a:gd name="T65" fmla="*/ 297 h 327"/>
              <a:gd name="T66" fmla="*/ 124 w 301"/>
              <a:gd name="T67" fmla="*/ 310 h 327"/>
              <a:gd name="T68" fmla="*/ 130 w 301"/>
              <a:gd name="T69" fmla="*/ 316 h 327"/>
              <a:gd name="T70" fmla="*/ 133 w 301"/>
              <a:gd name="T71" fmla="*/ 317 h 327"/>
              <a:gd name="T72" fmla="*/ 142 w 301"/>
              <a:gd name="T73" fmla="*/ 326 h 327"/>
              <a:gd name="T74" fmla="*/ 150 w 301"/>
              <a:gd name="T75" fmla="*/ 327 h 327"/>
              <a:gd name="T76" fmla="*/ 160 w 301"/>
              <a:gd name="T77" fmla="*/ 325 h 327"/>
              <a:gd name="T78" fmla="*/ 170 w 301"/>
              <a:gd name="T79" fmla="*/ 316 h 327"/>
              <a:gd name="T80" fmla="*/ 174 w 301"/>
              <a:gd name="T81" fmla="*/ 315 h 327"/>
              <a:gd name="T82" fmla="*/ 178 w 301"/>
              <a:gd name="T83" fmla="*/ 308 h 327"/>
              <a:gd name="T84" fmla="*/ 173 w 301"/>
              <a:gd name="T85" fmla="*/ 293 h 327"/>
              <a:gd name="T86" fmla="*/ 71 w 301"/>
              <a:gd name="T87" fmla="*/ 152 h 327"/>
              <a:gd name="T88" fmla="*/ 95 w 301"/>
              <a:gd name="T89" fmla="*/ 211 h 327"/>
              <a:gd name="T90" fmla="*/ 116 w 301"/>
              <a:gd name="T91" fmla="*/ 276 h 327"/>
              <a:gd name="T92" fmla="*/ 176 w 301"/>
              <a:gd name="T93" fmla="*/ 285 h 327"/>
              <a:gd name="T94" fmla="*/ 181 w 301"/>
              <a:gd name="T95" fmla="*/ 268 h 327"/>
              <a:gd name="T96" fmla="*/ 215 w 301"/>
              <a:gd name="T97" fmla="*/ 202 h 327"/>
              <a:gd name="T98" fmla="*/ 207 w 301"/>
              <a:gd name="T99" fmla="*/ 93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1" h="327">
                <a:moveTo>
                  <a:pt x="43" y="151"/>
                </a:moveTo>
                <a:cubicBezTo>
                  <a:pt x="43" y="144"/>
                  <a:pt x="37" y="138"/>
                  <a:pt x="30" y="138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6" y="138"/>
                  <a:pt x="0" y="144"/>
                  <a:pt x="0" y="151"/>
                </a:cubicBezTo>
                <a:cubicBezTo>
                  <a:pt x="0" y="157"/>
                  <a:pt x="6" y="163"/>
                  <a:pt x="13" y="163"/>
                </a:cubicBezTo>
                <a:cubicBezTo>
                  <a:pt x="30" y="163"/>
                  <a:pt x="30" y="163"/>
                  <a:pt x="30" y="163"/>
                </a:cubicBezTo>
                <a:cubicBezTo>
                  <a:pt x="37" y="163"/>
                  <a:pt x="43" y="157"/>
                  <a:pt x="43" y="151"/>
                </a:cubicBezTo>
                <a:close/>
                <a:moveTo>
                  <a:pt x="40" y="200"/>
                </a:moveTo>
                <a:cubicBezTo>
                  <a:pt x="25" y="209"/>
                  <a:pt x="25" y="209"/>
                  <a:pt x="25" y="209"/>
                </a:cubicBezTo>
                <a:cubicBezTo>
                  <a:pt x="19" y="212"/>
                  <a:pt x="17" y="220"/>
                  <a:pt x="20" y="226"/>
                </a:cubicBezTo>
                <a:cubicBezTo>
                  <a:pt x="24" y="232"/>
                  <a:pt x="31" y="234"/>
                  <a:pt x="37" y="230"/>
                </a:cubicBezTo>
                <a:cubicBezTo>
                  <a:pt x="53" y="221"/>
                  <a:pt x="53" y="221"/>
                  <a:pt x="53" y="221"/>
                </a:cubicBezTo>
                <a:cubicBezTo>
                  <a:pt x="59" y="218"/>
                  <a:pt x="61" y="210"/>
                  <a:pt x="57" y="204"/>
                </a:cubicBezTo>
                <a:cubicBezTo>
                  <a:pt x="54" y="198"/>
                  <a:pt x="46" y="196"/>
                  <a:pt x="40" y="200"/>
                </a:cubicBezTo>
                <a:close/>
                <a:moveTo>
                  <a:pt x="150" y="43"/>
                </a:moveTo>
                <a:cubicBezTo>
                  <a:pt x="157" y="43"/>
                  <a:pt x="163" y="37"/>
                  <a:pt x="163" y="31"/>
                </a:cubicBezTo>
                <a:cubicBezTo>
                  <a:pt x="163" y="13"/>
                  <a:pt x="163" y="13"/>
                  <a:pt x="163" y="13"/>
                </a:cubicBezTo>
                <a:cubicBezTo>
                  <a:pt x="163" y="6"/>
                  <a:pt x="157" y="0"/>
                  <a:pt x="150" y="0"/>
                </a:cubicBezTo>
                <a:cubicBezTo>
                  <a:pt x="143" y="0"/>
                  <a:pt x="138" y="6"/>
                  <a:pt x="138" y="13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38" y="37"/>
                  <a:pt x="143" y="43"/>
                  <a:pt x="150" y="43"/>
                </a:cubicBezTo>
                <a:close/>
                <a:moveTo>
                  <a:pt x="261" y="101"/>
                </a:moveTo>
                <a:cubicBezTo>
                  <a:pt x="276" y="92"/>
                  <a:pt x="276" y="92"/>
                  <a:pt x="276" y="92"/>
                </a:cubicBezTo>
                <a:cubicBezTo>
                  <a:pt x="282" y="89"/>
                  <a:pt x="284" y="81"/>
                  <a:pt x="281" y="75"/>
                </a:cubicBezTo>
                <a:cubicBezTo>
                  <a:pt x="277" y="69"/>
                  <a:pt x="270" y="67"/>
                  <a:pt x="264" y="71"/>
                </a:cubicBezTo>
                <a:cubicBezTo>
                  <a:pt x="248" y="80"/>
                  <a:pt x="248" y="80"/>
                  <a:pt x="248" y="80"/>
                </a:cubicBezTo>
                <a:cubicBezTo>
                  <a:pt x="242" y="83"/>
                  <a:pt x="240" y="91"/>
                  <a:pt x="243" y="97"/>
                </a:cubicBezTo>
                <a:cubicBezTo>
                  <a:pt x="247" y="103"/>
                  <a:pt x="255" y="105"/>
                  <a:pt x="261" y="101"/>
                </a:cubicBezTo>
                <a:close/>
                <a:moveTo>
                  <a:pt x="288" y="138"/>
                </a:moveTo>
                <a:cubicBezTo>
                  <a:pt x="270" y="138"/>
                  <a:pt x="270" y="138"/>
                  <a:pt x="270" y="138"/>
                </a:cubicBezTo>
                <a:cubicBezTo>
                  <a:pt x="263" y="138"/>
                  <a:pt x="258" y="144"/>
                  <a:pt x="258" y="151"/>
                </a:cubicBezTo>
                <a:cubicBezTo>
                  <a:pt x="258" y="157"/>
                  <a:pt x="263" y="163"/>
                  <a:pt x="270" y="163"/>
                </a:cubicBezTo>
                <a:cubicBezTo>
                  <a:pt x="288" y="163"/>
                  <a:pt x="288" y="163"/>
                  <a:pt x="288" y="163"/>
                </a:cubicBezTo>
                <a:cubicBezTo>
                  <a:pt x="295" y="163"/>
                  <a:pt x="301" y="157"/>
                  <a:pt x="301" y="151"/>
                </a:cubicBezTo>
                <a:cubicBezTo>
                  <a:pt x="301" y="144"/>
                  <a:pt x="295" y="138"/>
                  <a:pt x="288" y="138"/>
                </a:cubicBezTo>
                <a:close/>
                <a:moveTo>
                  <a:pt x="53" y="80"/>
                </a:moveTo>
                <a:cubicBezTo>
                  <a:pt x="37" y="71"/>
                  <a:pt x="37" y="71"/>
                  <a:pt x="37" y="71"/>
                </a:cubicBezTo>
                <a:cubicBezTo>
                  <a:pt x="31" y="67"/>
                  <a:pt x="24" y="69"/>
                  <a:pt x="20" y="75"/>
                </a:cubicBezTo>
                <a:cubicBezTo>
                  <a:pt x="17" y="81"/>
                  <a:pt x="19" y="89"/>
                  <a:pt x="25" y="92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6" y="105"/>
                  <a:pt x="54" y="103"/>
                  <a:pt x="57" y="97"/>
                </a:cubicBezTo>
                <a:cubicBezTo>
                  <a:pt x="61" y="91"/>
                  <a:pt x="59" y="83"/>
                  <a:pt x="53" y="80"/>
                </a:cubicBezTo>
                <a:close/>
                <a:moveTo>
                  <a:pt x="276" y="209"/>
                </a:moveTo>
                <a:cubicBezTo>
                  <a:pt x="261" y="200"/>
                  <a:pt x="261" y="200"/>
                  <a:pt x="261" y="200"/>
                </a:cubicBezTo>
                <a:cubicBezTo>
                  <a:pt x="255" y="196"/>
                  <a:pt x="247" y="198"/>
                  <a:pt x="243" y="204"/>
                </a:cubicBezTo>
                <a:cubicBezTo>
                  <a:pt x="240" y="210"/>
                  <a:pt x="242" y="218"/>
                  <a:pt x="248" y="221"/>
                </a:cubicBezTo>
                <a:cubicBezTo>
                  <a:pt x="264" y="230"/>
                  <a:pt x="264" y="230"/>
                  <a:pt x="264" y="230"/>
                </a:cubicBezTo>
                <a:cubicBezTo>
                  <a:pt x="270" y="234"/>
                  <a:pt x="277" y="232"/>
                  <a:pt x="281" y="226"/>
                </a:cubicBezTo>
                <a:cubicBezTo>
                  <a:pt x="284" y="220"/>
                  <a:pt x="282" y="212"/>
                  <a:pt x="276" y="209"/>
                </a:cubicBezTo>
                <a:close/>
                <a:moveTo>
                  <a:pt x="226" y="20"/>
                </a:moveTo>
                <a:cubicBezTo>
                  <a:pt x="220" y="17"/>
                  <a:pt x="212" y="19"/>
                  <a:pt x="209" y="25"/>
                </a:cubicBezTo>
                <a:cubicBezTo>
                  <a:pt x="200" y="40"/>
                  <a:pt x="200" y="40"/>
                  <a:pt x="200" y="40"/>
                </a:cubicBezTo>
                <a:cubicBezTo>
                  <a:pt x="196" y="46"/>
                  <a:pt x="198" y="54"/>
                  <a:pt x="204" y="57"/>
                </a:cubicBezTo>
                <a:cubicBezTo>
                  <a:pt x="210" y="61"/>
                  <a:pt x="218" y="59"/>
                  <a:pt x="221" y="53"/>
                </a:cubicBezTo>
                <a:cubicBezTo>
                  <a:pt x="230" y="37"/>
                  <a:pt x="230" y="37"/>
                  <a:pt x="230" y="37"/>
                </a:cubicBezTo>
                <a:cubicBezTo>
                  <a:pt x="234" y="31"/>
                  <a:pt x="232" y="24"/>
                  <a:pt x="226" y="20"/>
                </a:cubicBezTo>
                <a:close/>
                <a:moveTo>
                  <a:pt x="97" y="57"/>
                </a:moveTo>
                <a:cubicBezTo>
                  <a:pt x="103" y="54"/>
                  <a:pt x="105" y="46"/>
                  <a:pt x="101" y="40"/>
                </a:cubicBezTo>
                <a:cubicBezTo>
                  <a:pt x="92" y="25"/>
                  <a:pt x="92" y="25"/>
                  <a:pt x="92" y="25"/>
                </a:cubicBezTo>
                <a:cubicBezTo>
                  <a:pt x="89" y="19"/>
                  <a:pt x="81" y="17"/>
                  <a:pt x="75" y="20"/>
                </a:cubicBezTo>
                <a:cubicBezTo>
                  <a:pt x="69" y="24"/>
                  <a:pt x="67" y="31"/>
                  <a:pt x="71" y="37"/>
                </a:cubicBezTo>
                <a:cubicBezTo>
                  <a:pt x="80" y="53"/>
                  <a:pt x="80" y="53"/>
                  <a:pt x="80" y="53"/>
                </a:cubicBezTo>
                <a:cubicBezTo>
                  <a:pt x="83" y="59"/>
                  <a:pt x="91" y="61"/>
                  <a:pt x="97" y="57"/>
                </a:cubicBezTo>
                <a:close/>
                <a:moveTo>
                  <a:pt x="173" y="293"/>
                </a:moveTo>
                <a:cubicBezTo>
                  <a:pt x="128" y="293"/>
                  <a:pt x="128" y="293"/>
                  <a:pt x="128" y="293"/>
                </a:cubicBezTo>
                <a:cubicBezTo>
                  <a:pt x="125" y="293"/>
                  <a:pt x="123" y="295"/>
                  <a:pt x="123" y="297"/>
                </a:cubicBezTo>
                <a:cubicBezTo>
                  <a:pt x="123" y="307"/>
                  <a:pt x="123" y="307"/>
                  <a:pt x="123" y="307"/>
                </a:cubicBezTo>
                <a:cubicBezTo>
                  <a:pt x="123" y="308"/>
                  <a:pt x="124" y="309"/>
                  <a:pt x="124" y="310"/>
                </a:cubicBezTo>
                <a:cubicBezTo>
                  <a:pt x="128" y="315"/>
                  <a:pt x="128" y="315"/>
                  <a:pt x="128" y="315"/>
                </a:cubicBezTo>
                <a:cubicBezTo>
                  <a:pt x="128" y="315"/>
                  <a:pt x="129" y="316"/>
                  <a:pt x="130" y="316"/>
                </a:cubicBezTo>
                <a:cubicBezTo>
                  <a:pt x="131" y="316"/>
                  <a:pt x="131" y="316"/>
                  <a:pt x="132" y="316"/>
                </a:cubicBezTo>
                <a:cubicBezTo>
                  <a:pt x="132" y="316"/>
                  <a:pt x="133" y="317"/>
                  <a:pt x="133" y="317"/>
                </a:cubicBezTo>
                <a:cubicBezTo>
                  <a:pt x="141" y="325"/>
                  <a:pt x="141" y="325"/>
                  <a:pt x="141" y="325"/>
                </a:cubicBezTo>
                <a:cubicBezTo>
                  <a:pt x="141" y="325"/>
                  <a:pt x="142" y="326"/>
                  <a:pt x="142" y="326"/>
                </a:cubicBezTo>
                <a:cubicBezTo>
                  <a:pt x="144" y="327"/>
                  <a:pt x="146" y="327"/>
                  <a:pt x="150" y="327"/>
                </a:cubicBezTo>
                <a:cubicBezTo>
                  <a:pt x="150" y="327"/>
                  <a:pt x="150" y="327"/>
                  <a:pt x="150" y="327"/>
                </a:cubicBezTo>
                <a:cubicBezTo>
                  <a:pt x="155" y="327"/>
                  <a:pt x="158" y="326"/>
                  <a:pt x="159" y="326"/>
                </a:cubicBezTo>
                <a:cubicBezTo>
                  <a:pt x="159" y="326"/>
                  <a:pt x="160" y="325"/>
                  <a:pt x="160" y="325"/>
                </a:cubicBezTo>
                <a:cubicBezTo>
                  <a:pt x="169" y="317"/>
                  <a:pt x="169" y="317"/>
                  <a:pt x="169" y="317"/>
                </a:cubicBezTo>
                <a:cubicBezTo>
                  <a:pt x="169" y="317"/>
                  <a:pt x="169" y="316"/>
                  <a:pt x="170" y="316"/>
                </a:cubicBezTo>
                <a:cubicBezTo>
                  <a:pt x="170" y="316"/>
                  <a:pt x="170" y="316"/>
                  <a:pt x="171" y="316"/>
                </a:cubicBezTo>
                <a:cubicBezTo>
                  <a:pt x="172" y="316"/>
                  <a:pt x="173" y="316"/>
                  <a:pt x="174" y="315"/>
                </a:cubicBezTo>
                <a:cubicBezTo>
                  <a:pt x="177" y="310"/>
                  <a:pt x="177" y="310"/>
                  <a:pt x="177" y="310"/>
                </a:cubicBezTo>
                <a:cubicBezTo>
                  <a:pt x="178" y="310"/>
                  <a:pt x="178" y="309"/>
                  <a:pt x="178" y="308"/>
                </a:cubicBezTo>
                <a:cubicBezTo>
                  <a:pt x="178" y="297"/>
                  <a:pt x="178" y="297"/>
                  <a:pt x="178" y="297"/>
                </a:cubicBezTo>
                <a:cubicBezTo>
                  <a:pt x="178" y="295"/>
                  <a:pt x="176" y="293"/>
                  <a:pt x="173" y="293"/>
                </a:cubicBezTo>
                <a:close/>
                <a:moveTo>
                  <a:pt x="151" y="69"/>
                </a:moveTo>
                <a:cubicBezTo>
                  <a:pt x="107" y="69"/>
                  <a:pt x="71" y="106"/>
                  <a:pt x="71" y="152"/>
                </a:cubicBezTo>
                <a:cubicBezTo>
                  <a:pt x="71" y="170"/>
                  <a:pt x="76" y="187"/>
                  <a:pt x="87" y="202"/>
                </a:cubicBezTo>
                <a:cubicBezTo>
                  <a:pt x="87" y="202"/>
                  <a:pt x="92" y="209"/>
                  <a:pt x="95" y="211"/>
                </a:cubicBezTo>
                <a:cubicBezTo>
                  <a:pt x="113" y="234"/>
                  <a:pt x="122" y="252"/>
                  <a:pt x="122" y="267"/>
                </a:cubicBezTo>
                <a:cubicBezTo>
                  <a:pt x="119" y="268"/>
                  <a:pt x="116" y="272"/>
                  <a:pt x="116" y="276"/>
                </a:cubicBezTo>
                <a:cubicBezTo>
                  <a:pt x="116" y="281"/>
                  <a:pt x="120" y="285"/>
                  <a:pt x="125" y="285"/>
                </a:cubicBezTo>
                <a:cubicBezTo>
                  <a:pt x="176" y="285"/>
                  <a:pt x="176" y="285"/>
                  <a:pt x="176" y="285"/>
                </a:cubicBezTo>
                <a:cubicBezTo>
                  <a:pt x="181" y="285"/>
                  <a:pt x="185" y="281"/>
                  <a:pt x="185" y="276"/>
                </a:cubicBezTo>
                <a:cubicBezTo>
                  <a:pt x="185" y="273"/>
                  <a:pt x="184" y="270"/>
                  <a:pt x="181" y="268"/>
                </a:cubicBezTo>
                <a:cubicBezTo>
                  <a:pt x="181" y="252"/>
                  <a:pt x="189" y="233"/>
                  <a:pt x="207" y="211"/>
                </a:cubicBezTo>
                <a:cubicBezTo>
                  <a:pt x="209" y="208"/>
                  <a:pt x="214" y="202"/>
                  <a:pt x="215" y="202"/>
                </a:cubicBezTo>
                <a:cubicBezTo>
                  <a:pt x="225" y="187"/>
                  <a:pt x="230" y="170"/>
                  <a:pt x="230" y="152"/>
                </a:cubicBezTo>
                <a:cubicBezTo>
                  <a:pt x="231" y="130"/>
                  <a:pt x="222" y="109"/>
                  <a:pt x="207" y="93"/>
                </a:cubicBezTo>
                <a:cubicBezTo>
                  <a:pt x="192" y="77"/>
                  <a:pt x="172" y="69"/>
                  <a:pt x="151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1" name="标题 11"/>
          <p:cNvSpPr txBox="1"/>
          <p:nvPr/>
        </p:nvSpPr>
        <p:spPr>
          <a:xfrm>
            <a:off x="6217123" y="2348880"/>
            <a:ext cx="960584" cy="3465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>
                <a:latin typeface="Impact MT Std" pitchFamily="34" charset="0"/>
                <a:ea typeface="微软雅黑" panose="020B0503020204020204" pitchFamily="34" charset="-122"/>
              </a:rPr>
              <a:t>part3</a:t>
            </a:r>
            <a:endParaRPr lang="zh-CN" altLang="en-US" sz="20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Freeform 487"/>
          <p:cNvSpPr>
            <a:spLocks noEditPoints="1"/>
          </p:cNvSpPr>
          <p:nvPr/>
        </p:nvSpPr>
        <p:spPr bwMode="auto">
          <a:xfrm>
            <a:off x="6406001" y="1603900"/>
            <a:ext cx="601085" cy="672972"/>
          </a:xfrm>
          <a:custGeom>
            <a:avLst/>
            <a:gdLst>
              <a:gd name="T0" fmla="*/ 200 w 291"/>
              <a:gd name="T1" fmla="*/ 223 h 327"/>
              <a:gd name="T2" fmla="*/ 168 w 291"/>
              <a:gd name="T3" fmla="*/ 235 h 327"/>
              <a:gd name="T4" fmla="*/ 151 w 291"/>
              <a:gd name="T5" fmla="*/ 251 h 327"/>
              <a:gd name="T6" fmla="*/ 145 w 291"/>
              <a:gd name="T7" fmla="*/ 250 h 327"/>
              <a:gd name="T8" fmla="*/ 60 w 291"/>
              <a:gd name="T9" fmla="*/ 117 h 327"/>
              <a:gd name="T10" fmla="*/ 87 w 291"/>
              <a:gd name="T11" fmla="*/ 99 h 327"/>
              <a:gd name="T12" fmla="*/ 106 w 291"/>
              <a:gd name="T13" fmla="*/ 67 h 327"/>
              <a:gd name="T14" fmla="*/ 74 w 291"/>
              <a:gd name="T15" fmla="*/ 1 h 327"/>
              <a:gd name="T16" fmla="*/ 49 w 291"/>
              <a:gd name="T17" fmla="*/ 5 h 327"/>
              <a:gd name="T18" fmla="*/ 47 w 291"/>
              <a:gd name="T19" fmla="*/ 220 h 327"/>
              <a:gd name="T20" fmla="*/ 166 w 291"/>
              <a:gd name="T21" fmla="*/ 323 h 327"/>
              <a:gd name="T22" fmla="*/ 245 w 291"/>
              <a:gd name="T23" fmla="*/ 306 h 327"/>
              <a:gd name="T24" fmla="*/ 244 w 291"/>
              <a:gd name="T25" fmla="*/ 256 h 327"/>
              <a:gd name="T26" fmla="*/ 140 w 291"/>
              <a:gd name="T27" fmla="*/ 106 h 327"/>
              <a:gd name="T28" fmla="*/ 201 w 291"/>
              <a:gd name="T29" fmla="*/ 114 h 327"/>
              <a:gd name="T30" fmla="*/ 194 w 291"/>
              <a:gd name="T31" fmla="*/ 97 h 327"/>
              <a:gd name="T32" fmla="*/ 227 w 291"/>
              <a:gd name="T33" fmla="*/ 77 h 327"/>
              <a:gd name="T34" fmla="*/ 207 w 291"/>
              <a:gd name="T35" fmla="*/ 41 h 327"/>
              <a:gd name="T36" fmla="*/ 202 w 291"/>
              <a:gd name="T37" fmla="*/ 40 h 327"/>
              <a:gd name="T38" fmla="*/ 163 w 291"/>
              <a:gd name="T39" fmla="*/ 45 h 327"/>
              <a:gd name="T40" fmla="*/ 159 w 291"/>
              <a:gd name="T41" fmla="*/ 43 h 327"/>
              <a:gd name="T42" fmla="*/ 137 w 291"/>
              <a:gd name="T43" fmla="*/ 101 h 327"/>
              <a:gd name="T44" fmla="*/ 140 w 291"/>
              <a:gd name="T45" fmla="*/ 106 h 327"/>
              <a:gd name="T46" fmla="*/ 287 w 291"/>
              <a:gd name="T47" fmla="*/ 124 h 327"/>
              <a:gd name="T48" fmla="*/ 226 w 291"/>
              <a:gd name="T49" fmla="*/ 116 h 327"/>
              <a:gd name="T50" fmla="*/ 233 w 291"/>
              <a:gd name="T51" fmla="*/ 133 h 327"/>
              <a:gd name="T52" fmla="*/ 200 w 291"/>
              <a:gd name="T53" fmla="*/ 154 h 327"/>
              <a:gd name="T54" fmla="*/ 220 w 291"/>
              <a:gd name="T55" fmla="*/ 189 h 327"/>
              <a:gd name="T56" fmla="*/ 225 w 291"/>
              <a:gd name="T57" fmla="*/ 191 h 327"/>
              <a:gd name="T58" fmla="*/ 264 w 291"/>
              <a:gd name="T59" fmla="*/ 186 h 327"/>
              <a:gd name="T60" fmla="*/ 268 w 291"/>
              <a:gd name="T61" fmla="*/ 187 h 327"/>
              <a:gd name="T62" fmla="*/ 290 w 291"/>
              <a:gd name="T63" fmla="*/ 12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327">
                <a:moveTo>
                  <a:pt x="208" y="228"/>
                </a:moveTo>
                <a:cubicBezTo>
                  <a:pt x="205" y="225"/>
                  <a:pt x="202" y="223"/>
                  <a:pt x="200" y="223"/>
                </a:cubicBezTo>
                <a:cubicBezTo>
                  <a:pt x="198" y="222"/>
                  <a:pt x="195" y="222"/>
                  <a:pt x="193" y="222"/>
                </a:cubicBezTo>
                <a:cubicBezTo>
                  <a:pt x="185" y="222"/>
                  <a:pt x="177" y="226"/>
                  <a:pt x="168" y="235"/>
                </a:cubicBezTo>
                <a:cubicBezTo>
                  <a:pt x="163" y="239"/>
                  <a:pt x="159" y="245"/>
                  <a:pt x="156" y="249"/>
                </a:cubicBezTo>
                <a:cubicBezTo>
                  <a:pt x="154" y="250"/>
                  <a:pt x="153" y="251"/>
                  <a:pt x="151" y="251"/>
                </a:cubicBezTo>
                <a:cubicBezTo>
                  <a:pt x="150" y="251"/>
                  <a:pt x="150" y="251"/>
                  <a:pt x="150" y="251"/>
                </a:cubicBezTo>
                <a:cubicBezTo>
                  <a:pt x="148" y="251"/>
                  <a:pt x="147" y="251"/>
                  <a:pt x="145" y="250"/>
                </a:cubicBezTo>
                <a:cubicBezTo>
                  <a:pt x="127" y="233"/>
                  <a:pt x="110" y="212"/>
                  <a:pt x="95" y="189"/>
                </a:cubicBezTo>
                <a:cubicBezTo>
                  <a:pt x="80" y="166"/>
                  <a:pt x="68" y="141"/>
                  <a:pt x="60" y="117"/>
                </a:cubicBezTo>
                <a:cubicBezTo>
                  <a:pt x="59" y="114"/>
                  <a:pt x="61" y="110"/>
                  <a:pt x="64" y="109"/>
                </a:cubicBezTo>
                <a:cubicBezTo>
                  <a:pt x="68" y="107"/>
                  <a:pt x="87" y="99"/>
                  <a:pt x="87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99" y="93"/>
                  <a:pt x="110" y="88"/>
                  <a:pt x="106" y="67"/>
                </a:cubicBezTo>
                <a:cubicBezTo>
                  <a:pt x="102" y="48"/>
                  <a:pt x="96" y="29"/>
                  <a:pt x="90" y="16"/>
                </a:cubicBezTo>
                <a:cubicBezTo>
                  <a:pt x="86" y="6"/>
                  <a:pt x="79" y="2"/>
                  <a:pt x="74" y="1"/>
                </a:cubicBezTo>
                <a:cubicBezTo>
                  <a:pt x="72" y="0"/>
                  <a:pt x="70" y="0"/>
                  <a:pt x="67" y="0"/>
                </a:cubicBezTo>
                <a:cubicBezTo>
                  <a:pt x="61" y="0"/>
                  <a:pt x="55" y="1"/>
                  <a:pt x="49" y="5"/>
                </a:cubicBezTo>
                <a:cubicBezTo>
                  <a:pt x="44" y="7"/>
                  <a:pt x="0" y="27"/>
                  <a:pt x="0" y="79"/>
                </a:cubicBezTo>
                <a:cubicBezTo>
                  <a:pt x="0" y="90"/>
                  <a:pt x="1" y="150"/>
                  <a:pt x="47" y="220"/>
                </a:cubicBezTo>
                <a:cubicBezTo>
                  <a:pt x="74" y="261"/>
                  <a:pt x="102" y="288"/>
                  <a:pt x="139" y="310"/>
                </a:cubicBezTo>
                <a:cubicBezTo>
                  <a:pt x="148" y="316"/>
                  <a:pt x="157" y="320"/>
                  <a:pt x="166" y="323"/>
                </a:cubicBezTo>
                <a:cubicBezTo>
                  <a:pt x="175" y="325"/>
                  <a:pt x="184" y="327"/>
                  <a:pt x="192" y="327"/>
                </a:cubicBezTo>
                <a:cubicBezTo>
                  <a:pt x="224" y="327"/>
                  <a:pt x="243" y="309"/>
                  <a:pt x="245" y="306"/>
                </a:cubicBezTo>
                <a:cubicBezTo>
                  <a:pt x="254" y="298"/>
                  <a:pt x="258" y="291"/>
                  <a:pt x="258" y="283"/>
                </a:cubicBezTo>
                <a:cubicBezTo>
                  <a:pt x="259" y="272"/>
                  <a:pt x="249" y="262"/>
                  <a:pt x="244" y="256"/>
                </a:cubicBezTo>
                <a:cubicBezTo>
                  <a:pt x="229" y="241"/>
                  <a:pt x="209" y="228"/>
                  <a:pt x="208" y="228"/>
                </a:cubicBezTo>
                <a:close/>
                <a:moveTo>
                  <a:pt x="140" y="106"/>
                </a:moveTo>
                <a:cubicBezTo>
                  <a:pt x="198" y="116"/>
                  <a:pt x="198" y="116"/>
                  <a:pt x="198" y="116"/>
                </a:cubicBezTo>
                <a:cubicBezTo>
                  <a:pt x="199" y="116"/>
                  <a:pt x="201" y="115"/>
                  <a:pt x="201" y="114"/>
                </a:cubicBezTo>
                <a:cubicBezTo>
                  <a:pt x="202" y="113"/>
                  <a:pt x="202" y="111"/>
                  <a:pt x="202" y="110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26" y="79"/>
                  <a:pt x="226" y="78"/>
                  <a:pt x="227" y="77"/>
                </a:cubicBezTo>
                <a:cubicBezTo>
                  <a:pt x="227" y="76"/>
                  <a:pt x="227" y="75"/>
                  <a:pt x="226" y="74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6" y="40"/>
                  <a:pt x="205" y="39"/>
                  <a:pt x="204" y="39"/>
                </a:cubicBezTo>
                <a:cubicBezTo>
                  <a:pt x="203" y="39"/>
                  <a:pt x="202" y="39"/>
                  <a:pt x="202" y="40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4"/>
                  <a:pt x="161" y="43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7" y="44"/>
                  <a:pt x="156" y="45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6" y="102"/>
                  <a:pt x="136" y="103"/>
                  <a:pt x="137" y="104"/>
                </a:cubicBezTo>
                <a:cubicBezTo>
                  <a:pt x="137" y="105"/>
                  <a:pt x="138" y="106"/>
                  <a:pt x="140" y="106"/>
                </a:cubicBezTo>
                <a:close/>
                <a:moveTo>
                  <a:pt x="290" y="126"/>
                </a:moveTo>
                <a:cubicBezTo>
                  <a:pt x="289" y="125"/>
                  <a:pt x="288" y="125"/>
                  <a:pt x="287" y="12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8" y="114"/>
                  <a:pt x="226" y="115"/>
                  <a:pt x="226" y="116"/>
                </a:cubicBezTo>
                <a:cubicBezTo>
                  <a:pt x="225" y="117"/>
                  <a:pt x="225" y="119"/>
                  <a:pt x="225" y="120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6"/>
                  <a:pt x="201" y="157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21" y="190"/>
                  <a:pt x="222" y="191"/>
                  <a:pt x="223" y="191"/>
                </a:cubicBezTo>
                <a:cubicBezTo>
                  <a:pt x="224" y="191"/>
                  <a:pt x="225" y="191"/>
                  <a:pt x="225" y="191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87"/>
                  <a:pt x="266" y="187"/>
                  <a:pt x="267" y="187"/>
                </a:cubicBezTo>
                <a:cubicBezTo>
                  <a:pt x="268" y="187"/>
                  <a:pt x="268" y="187"/>
                  <a:pt x="268" y="187"/>
                </a:cubicBezTo>
                <a:cubicBezTo>
                  <a:pt x="269" y="187"/>
                  <a:pt x="270" y="186"/>
                  <a:pt x="271" y="185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1" y="128"/>
                  <a:pt x="291" y="127"/>
                  <a:pt x="290" y="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4846418" y="1429311"/>
            <a:ext cx="544512" cy="588570"/>
            <a:chOff x="5703888" y="3017838"/>
            <a:chExt cx="765175" cy="827088"/>
          </a:xfrm>
          <a:solidFill>
            <a:schemeClr val="tx1"/>
          </a:solidFill>
        </p:grpSpPr>
        <p:sp>
          <p:nvSpPr>
            <p:cNvPr id="85" name="Freeform 230"/>
            <p:cNvSpPr/>
            <p:nvPr/>
          </p:nvSpPr>
          <p:spPr bwMode="auto">
            <a:xfrm>
              <a:off x="5867401" y="3390901"/>
              <a:ext cx="179388" cy="201613"/>
            </a:xfrm>
            <a:custGeom>
              <a:avLst/>
              <a:gdLst>
                <a:gd name="T0" fmla="*/ 42 w 47"/>
                <a:gd name="T1" fmla="*/ 19 h 53"/>
                <a:gd name="T2" fmla="*/ 33 w 47"/>
                <a:gd name="T3" fmla="*/ 49 h 53"/>
                <a:gd name="T4" fmla="*/ 5 w 47"/>
                <a:gd name="T5" fmla="*/ 34 h 53"/>
                <a:gd name="T6" fmla="*/ 14 w 47"/>
                <a:gd name="T7" fmla="*/ 4 h 53"/>
                <a:gd name="T8" fmla="*/ 42 w 47"/>
                <a:gd name="T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42" y="19"/>
                  </a:moveTo>
                  <a:cubicBezTo>
                    <a:pt x="47" y="32"/>
                    <a:pt x="43" y="45"/>
                    <a:pt x="33" y="49"/>
                  </a:cubicBezTo>
                  <a:cubicBezTo>
                    <a:pt x="23" y="53"/>
                    <a:pt x="11" y="47"/>
                    <a:pt x="5" y="34"/>
                  </a:cubicBezTo>
                  <a:cubicBezTo>
                    <a:pt x="0" y="22"/>
                    <a:pt x="4" y="8"/>
                    <a:pt x="14" y="4"/>
                  </a:cubicBezTo>
                  <a:cubicBezTo>
                    <a:pt x="24" y="0"/>
                    <a:pt x="37" y="7"/>
                    <a:pt x="42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31"/>
            <p:cNvSpPr/>
            <p:nvPr/>
          </p:nvSpPr>
          <p:spPr bwMode="auto">
            <a:xfrm>
              <a:off x="5703888" y="3490913"/>
              <a:ext cx="441325" cy="354013"/>
            </a:xfrm>
            <a:custGeom>
              <a:avLst/>
              <a:gdLst>
                <a:gd name="T0" fmla="*/ 110 w 116"/>
                <a:gd name="T1" fmla="*/ 79 h 93"/>
                <a:gd name="T2" fmla="*/ 101 w 116"/>
                <a:gd name="T3" fmla="*/ 38 h 93"/>
                <a:gd name="T4" fmla="*/ 89 w 116"/>
                <a:gd name="T5" fmla="*/ 29 h 93"/>
                <a:gd name="T6" fmla="*/ 84 w 116"/>
                <a:gd name="T7" fmla="*/ 28 h 93"/>
                <a:gd name="T8" fmla="*/ 89 w 116"/>
                <a:gd name="T9" fmla="*/ 35 h 93"/>
                <a:gd name="T10" fmla="*/ 83 w 116"/>
                <a:gd name="T11" fmla="*/ 40 h 93"/>
                <a:gd name="T12" fmla="*/ 87 w 116"/>
                <a:gd name="T13" fmla="*/ 48 h 93"/>
                <a:gd name="T14" fmla="*/ 79 w 116"/>
                <a:gd name="T15" fmla="*/ 93 h 93"/>
                <a:gd name="T16" fmla="*/ 79 w 116"/>
                <a:gd name="T17" fmla="*/ 93 h 93"/>
                <a:gd name="T18" fmla="*/ 79 w 116"/>
                <a:gd name="T19" fmla="*/ 93 h 93"/>
                <a:gd name="T20" fmla="*/ 79 w 116"/>
                <a:gd name="T21" fmla="*/ 93 h 93"/>
                <a:gd name="T22" fmla="*/ 79 w 116"/>
                <a:gd name="T23" fmla="*/ 93 h 93"/>
                <a:gd name="T24" fmla="*/ 64 w 116"/>
                <a:gd name="T25" fmla="*/ 50 h 93"/>
                <a:gd name="T26" fmla="*/ 66 w 116"/>
                <a:gd name="T27" fmla="*/ 42 h 93"/>
                <a:gd name="T28" fmla="*/ 60 w 116"/>
                <a:gd name="T29" fmla="*/ 37 h 93"/>
                <a:gd name="T30" fmla="*/ 63 w 116"/>
                <a:gd name="T31" fmla="*/ 29 h 93"/>
                <a:gd name="T32" fmla="*/ 34 w 116"/>
                <a:gd name="T33" fmla="*/ 34 h 93"/>
                <a:gd name="T34" fmla="*/ 44 w 116"/>
                <a:gd name="T35" fmla="*/ 9 h 93"/>
                <a:gd name="T36" fmla="*/ 17 w 116"/>
                <a:gd name="T37" fmla="*/ 0 h 93"/>
                <a:gd name="T38" fmla="*/ 5 w 116"/>
                <a:gd name="T39" fmla="*/ 43 h 93"/>
                <a:gd name="T40" fmla="*/ 4 w 116"/>
                <a:gd name="T41" fmla="*/ 46 h 93"/>
                <a:gd name="T42" fmla="*/ 3 w 116"/>
                <a:gd name="T43" fmla="*/ 47 h 93"/>
                <a:gd name="T44" fmla="*/ 3 w 116"/>
                <a:gd name="T45" fmla="*/ 48 h 93"/>
                <a:gd name="T46" fmla="*/ 3 w 116"/>
                <a:gd name="T47" fmla="*/ 48 h 93"/>
                <a:gd name="T48" fmla="*/ 3 w 116"/>
                <a:gd name="T49" fmla="*/ 48 h 93"/>
                <a:gd name="T50" fmla="*/ 3 w 116"/>
                <a:gd name="T51" fmla="*/ 48 h 93"/>
                <a:gd name="T52" fmla="*/ 18 w 116"/>
                <a:gd name="T53" fmla="*/ 64 h 93"/>
                <a:gd name="T54" fmla="*/ 18 w 116"/>
                <a:gd name="T55" fmla="*/ 64 h 93"/>
                <a:gd name="T56" fmla="*/ 18 w 116"/>
                <a:gd name="T57" fmla="*/ 64 h 93"/>
                <a:gd name="T58" fmla="*/ 23 w 116"/>
                <a:gd name="T59" fmla="*/ 62 h 93"/>
                <a:gd name="T60" fmla="*/ 34 w 116"/>
                <a:gd name="T61" fmla="*/ 59 h 93"/>
                <a:gd name="T62" fmla="*/ 41 w 116"/>
                <a:gd name="T63" fmla="*/ 57 h 93"/>
                <a:gd name="T64" fmla="*/ 43 w 116"/>
                <a:gd name="T65" fmla="*/ 93 h 93"/>
                <a:gd name="T66" fmla="*/ 89 w 116"/>
                <a:gd name="T67" fmla="*/ 93 h 93"/>
                <a:gd name="T68" fmla="*/ 99 w 116"/>
                <a:gd name="T69" fmla="*/ 93 h 93"/>
                <a:gd name="T70" fmla="*/ 116 w 116"/>
                <a:gd name="T71" fmla="*/ 93 h 93"/>
                <a:gd name="T72" fmla="*/ 110 w 116"/>
                <a:gd name="T73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93">
                  <a:moveTo>
                    <a:pt x="110" y="79"/>
                  </a:moveTo>
                  <a:cubicBezTo>
                    <a:pt x="106" y="69"/>
                    <a:pt x="104" y="51"/>
                    <a:pt x="101" y="38"/>
                  </a:cubicBezTo>
                  <a:cubicBezTo>
                    <a:pt x="100" y="32"/>
                    <a:pt x="96" y="29"/>
                    <a:pt x="89" y="29"/>
                  </a:cubicBezTo>
                  <a:cubicBezTo>
                    <a:pt x="88" y="29"/>
                    <a:pt x="85" y="28"/>
                    <a:pt x="84" y="2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29"/>
                    <a:pt x="34" y="34"/>
                    <a:pt x="34" y="3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5"/>
                    <a:pt x="26" y="2"/>
                    <a:pt x="17" y="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31" y="78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69"/>
                    <a:pt x="42" y="81"/>
                    <a:pt x="43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16" y="93"/>
                    <a:pt x="116" y="93"/>
                    <a:pt x="116" y="93"/>
                  </a:cubicBezTo>
                  <a:lnTo>
                    <a:pt x="110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32"/>
            <p:cNvSpPr/>
            <p:nvPr/>
          </p:nvSpPr>
          <p:spPr bwMode="auto">
            <a:xfrm>
              <a:off x="6005513" y="3840163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33"/>
            <p:cNvSpPr/>
            <p:nvPr/>
          </p:nvSpPr>
          <p:spPr bwMode="auto">
            <a:xfrm>
              <a:off x="5973763" y="3597276"/>
              <a:ext cx="26988" cy="57150"/>
            </a:xfrm>
            <a:custGeom>
              <a:avLst/>
              <a:gdLst>
                <a:gd name="T0" fmla="*/ 12 w 17"/>
                <a:gd name="T1" fmla="*/ 0 h 36"/>
                <a:gd name="T2" fmla="*/ 17 w 17"/>
                <a:gd name="T3" fmla="*/ 21 h 36"/>
                <a:gd name="T4" fmla="*/ 10 w 17"/>
                <a:gd name="T5" fmla="*/ 36 h 36"/>
                <a:gd name="T6" fmla="*/ 0 w 17"/>
                <a:gd name="T7" fmla="*/ 21 h 36"/>
                <a:gd name="T8" fmla="*/ 3 w 17"/>
                <a:gd name="T9" fmla="*/ 0 h 36"/>
                <a:gd name="T10" fmla="*/ 12 w 17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6">
                  <a:moveTo>
                    <a:pt x="12" y="0"/>
                  </a:moveTo>
                  <a:lnTo>
                    <a:pt x="17" y="21"/>
                  </a:lnTo>
                  <a:lnTo>
                    <a:pt x="10" y="36"/>
                  </a:lnTo>
                  <a:lnTo>
                    <a:pt x="0" y="21"/>
                  </a:lnTo>
                  <a:lnTo>
                    <a:pt x="3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34"/>
            <p:cNvSpPr/>
            <p:nvPr/>
          </p:nvSpPr>
          <p:spPr bwMode="auto">
            <a:xfrm>
              <a:off x="5978526" y="3635376"/>
              <a:ext cx="41275" cy="209550"/>
            </a:xfrm>
            <a:custGeom>
              <a:avLst/>
              <a:gdLst>
                <a:gd name="T0" fmla="*/ 12 w 26"/>
                <a:gd name="T1" fmla="*/ 0 h 132"/>
                <a:gd name="T2" fmla="*/ 26 w 26"/>
                <a:gd name="T3" fmla="*/ 129 h 132"/>
                <a:gd name="T4" fmla="*/ 17 w 26"/>
                <a:gd name="T5" fmla="*/ 132 h 132"/>
                <a:gd name="T6" fmla="*/ 7 w 26"/>
                <a:gd name="T7" fmla="*/ 132 h 132"/>
                <a:gd name="T8" fmla="*/ 0 w 26"/>
                <a:gd name="T9" fmla="*/ 0 h 132"/>
                <a:gd name="T10" fmla="*/ 12 w 26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32">
                  <a:moveTo>
                    <a:pt x="12" y="0"/>
                  </a:moveTo>
                  <a:lnTo>
                    <a:pt x="26" y="129"/>
                  </a:lnTo>
                  <a:lnTo>
                    <a:pt x="17" y="132"/>
                  </a:lnTo>
                  <a:lnTo>
                    <a:pt x="7" y="13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35"/>
            <p:cNvSpPr/>
            <p:nvPr/>
          </p:nvSpPr>
          <p:spPr bwMode="auto">
            <a:xfrm>
              <a:off x="6115051" y="3230563"/>
              <a:ext cx="133350" cy="266700"/>
            </a:xfrm>
            <a:custGeom>
              <a:avLst/>
              <a:gdLst>
                <a:gd name="T0" fmla="*/ 10 w 35"/>
                <a:gd name="T1" fmla="*/ 45 h 70"/>
                <a:gd name="T2" fmla="*/ 18 w 35"/>
                <a:gd name="T3" fmla="*/ 53 h 70"/>
                <a:gd name="T4" fmla="*/ 25 w 35"/>
                <a:gd name="T5" fmla="*/ 46 h 70"/>
                <a:gd name="T6" fmla="*/ 17 w 35"/>
                <a:gd name="T7" fmla="*/ 38 h 70"/>
                <a:gd name="T8" fmla="*/ 6 w 35"/>
                <a:gd name="T9" fmla="*/ 34 h 70"/>
                <a:gd name="T10" fmla="*/ 0 w 35"/>
                <a:gd name="T11" fmla="*/ 22 h 70"/>
                <a:gd name="T12" fmla="*/ 13 w 35"/>
                <a:gd name="T13" fmla="*/ 7 h 70"/>
                <a:gd name="T14" fmla="*/ 13 w 35"/>
                <a:gd name="T15" fmla="*/ 0 h 70"/>
                <a:gd name="T16" fmla="*/ 21 w 35"/>
                <a:gd name="T17" fmla="*/ 0 h 70"/>
                <a:gd name="T18" fmla="*/ 21 w 35"/>
                <a:gd name="T19" fmla="*/ 8 h 70"/>
                <a:gd name="T20" fmla="*/ 26 w 35"/>
                <a:gd name="T21" fmla="*/ 11 h 70"/>
                <a:gd name="T22" fmla="*/ 26 w 35"/>
                <a:gd name="T23" fmla="*/ 8 h 70"/>
                <a:gd name="T24" fmla="*/ 32 w 35"/>
                <a:gd name="T25" fmla="*/ 8 h 70"/>
                <a:gd name="T26" fmla="*/ 32 w 35"/>
                <a:gd name="T27" fmla="*/ 22 h 70"/>
                <a:gd name="T28" fmla="*/ 24 w 35"/>
                <a:gd name="T29" fmla="*/ 22 h 70"/>
                <a:gd name="T30" fmla="*/ 17 w 35"/>
                <a:gd name="T31" fmla="*/ 16 h 70"/>
                <a:gd name="T32" fmla="*/ 10 w 35"/>
                <a:gd name="T33" fmla="*/ 22 h 70"/>
                <a:gd name="T34" fmla="*/ 18 w 35"/>
                <a:gd name="T35" fmla="*/ 29 h 70"/>
                <a:gd name="T36" fmla="*/ 29 w 35"/>
                <a:gd name="T37" fmla="*/ 33 h 70"/>
                <a:gd name="T38" fmla="*/ 35 w 35"/>
                <a:gd name="T39" fmla="*/ 46 h 70"/>
                <a:gd name="T40" fmla="*/ 21 w 35"/>
                <a:gd name="T41" fmla="*/ 62 h 70"/>
                <a:gd name="T42" fmla="*/ 21 w 35"/>
                <a:gd name="T43" fmla="*/ 70 h 70"/>
                <a:gd name="T44" fmla="*/ 13 w 35"/>
                <a:gd name="T45" fmla="*/ 70 h 70"/>
                <a:gd name="T46" fmla="*/ 13 w 35"/>
                <a:gd name="T47" fmla="*/ 61 h 70"/>
                <a:gd name="T48" fmla="*/ 13 w 35"/>
                <a:gd name="T49" fmla="*/ 61 h 70"/>
                <a:gd name="T50" fmla="*/ 8 w 35"/>
                <a:gd name="T51" fmla="*/ 58 h 70"/>
                <a:gd name="T52" fmla="*/ 8 w 35"/>
                <a:gd name="T53" fmla="*/ 61 h 70"/>
                <a:gd name="T54" fmla="*/ 1 w 35"/>
                <a:gd name="T55" fmla="*/ 61 h 70"/>
                <a:gd name="T56" fmla="*/ 1 w 35"/>
                <a:gd name="T57" fmla="*/ 45 h 70"/>
                <a:gd name="T58" fmla="*/ 10 w 35"/>
                <a:gd name="T5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70">
                  <a:moveTo>
                    <a:pt x="10" y="45"/>
                  </a:moveTo>
                  <a:cubicBezTo>
                    <a:pt x="10" y="50"/>
                    <a:pt x="13" y="53"/>
                    <a:pt x="18" y="53"/>
                  </a:cubicBezTo>
                  <a:cubicBezTo>
                    <a:pt x="22" y="53"/>
                    <a:pt x="25" y="51"/>
                    <a:pt x="25" y="46"/>
                  </a:cubicBezTo>
                  <a:cubicBezTo>
                    <a:pt x="25" y="41"/>
                    <a:pt x="21" y="40"/>
                    <a:pt x="17" y="38"/>
                  </a:cubicBezTo>
                  <a:cubicBezTo>
                    <a:pt x="14" y="37"/>
                    <a:pt x="9" y="36"/>
                    <a:pt x="6" y="34"/>
                  </a:cubicBezTo>
                  <a:cubicBezTo>
                    <a:pt x="2" y="31"/>
                    <a:pt x="0" y="27"/>
                    <a:pt x="0" y="22"/>
                  </a:cubicBezTo>
                  <a:cubicBezTo>
                    <a:pt x="0" y="15"/>
                    <a:pt x="6" y="8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4" y="9"/>
                    <a:pt x="26" y="1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18"/>
                    <a:pt x="21" y="16"/>
                    <a:pt x="17" y="16"/>
                  </a:cubicBezTo>
                  <a:cubicBezTo>
                    <a:pt x="13" y="16"/>
                    <a:pt x="10" y="18"/>
                    <a:pt x="10" y="22"/>
                  </a:cubicBezTo>
                  <a:cubicBezTo>
                    <a:pt x="10" y="26"/>
                    <a:pt x="14" y="28"/>
                    <a:pt x="18" y="29"/>
                  </a:cubicBezTo>
                  <a:cubicBezTo>
                    <a:pt x="21" y="30"/>
                    <a:pt x="26" y="31"/>
                    <a:pt x="29" y="33"/>
                  </a:cubicBezTo>
                  <a:cubicBezTo>
                    <a:pt x="33" y="36"/>
                    <a:pt x="35" y="41"/>
                    <a:pt x="35" y="46"/>
                  </a:cubicBezTo>
                  <a:cubicBezTo>
                    <a:pt x="35" y="54"/>
                    <a:pt x="29" y="61"/>
                    <a:pt x="21" y="62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1" y="60"/>
                    <a:pt x="10" y="59"/>
                    <a:pt x="8" y="5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0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Rectangle 236"/>
            <p:cNvSpPr>
              <a:spLocks noChangeArrowheads="1"/>
            </p:cNvSpPr>
            <p:nvPr/>
          </p:nvSpPr>
          <p:spPr bwMode="auto">
            <a:xfrm>
              <a:off x="6099176" y="3559176"/>
              <a:ext cx="152400" cy="492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37"/>
            <p:cNvSpPr>
              <a:spLocks noEditPoints="1"/>
            </p:cNvSpPr>
            <p:nvPr/>
          </p:nvSpPr>
          <p:spPr bwMode="auto">
            <a:xfrm>
              <a:off x="6019801" y="3159126"/>
              <a:ext cx="315913" cy="381000"/>
            </a:xfrm>
            <a:custGeom>
              <a:avLst/>
              <a:gdLst>
                <a:gd name="T0" fmla="*/ 83 w 83"/>
                <a:gd name="T1" fmla="*/ 41 h 100"/>
                <a:gd name="T2" fmla="*/ 41 w 83"/>
                <a:gd name="T3" fmla="*/ 0 h 100"/>
                <a:gd name="T4" fmla="*/ 0 w 83"/>
                <a:gd name="T5" fmla="*/ 41 h 100"/>
                <a:gd name="T6" fmla="*/ 0 w 83"/>
                <a:gd name="T7" fmla="*/ 45 h 100"/>
                <a:gd name="T8" fmla="*/ 16 w 83"/>
                <a:gd name="T9" fmla="*/ 82 h 100"/>
                <a:gd name="T10" fmla="*/ 19 w 83"/>
                <a:gd name="T11" fmla="*/ 100 h 100"/>
                <a:gd name="T12" fmla="*/ 38 w 83"/>
                <a:gd name="T13" fmla="*/ 100 h 100"/>
                <a:gd name="T14" fmla="*/ 44 w 83"/>
                <a:gd name="T15" fmla="*/ 100 h 100"/>
                <a:gd name="T16" fmla="*/ 63 w 83"/>
                <a:gd name="T17" fmla="*/ 100 h 100"/>
                <a:gd name="T18" fmla="*/ 66 w 83"/>
                <a:gd name="T19" fmla="*/ 82 h 100"/>
                <a:gd name="T20" fmla="*/ 82 w 83"/>
                <a:gd name="T21" fmla="*/ 45 h 100"/>
                <a:gd name="T22" fmla="*/ 83 w 83"/>
                <a:gd name="T23" fmla="*/ 41 h 100"/>
                <a:gd name="T24" fmla="*/ 75 w 83"/>
                <a:gd name="T25" fmla="*/ 43 h 100"/>
                <a:gd name="T26" fmla="*/ 75 w 83"/>
                <a:gd name="T27" fmla="*/ 48 h 100"/>
                <a:gd name="T28" fmla="*/ 75 w 83"/>
                <a:gd name="T29" fmla="*/ 48 h 100"/>
                <a:gd name="T30" fmla="*/ 60 w 83"/>
                <a:gd name="T31" fmla="*/ 77 h 100"/>
                <a:gd name="T32" fmla="*/ 56 w 83"/>
                <a:gd name="T33" fmla="*/ 93 h 100"/>
                <a:gd name="T34" fmla="*/ 27 w 83"/>
                <a:gd name="T35" fmla="*/ 93 h 100"/>
                <a:gd name="T36" fmla="*/ 22 w 83"/>
                <a:gd name="T37" fmla="*/ 78 h 100"/>
                <a:gd name="T38" fmla="*/ 7 w 83"/>
                <a:gd name="T39" fmla="*/ 48 h 100"/>
                <a:gd name="T40" fmla="*/ 8 w 83"/>
                <a:gd name="T41" fmla="*/ 48 h 100"/>
                <a:gd name="T42" fmla="*/ 7 w 83"/>
                <a:gd name="T43" fmla="*/ 43 h 100"/>
                <a:gd name="T44" fmla="*/ 7 w 83"/>
                <a:gd name="T45" fmla="*/ 41 h 100"/>
                <a:gd name="T46" fmla="*/ 41 w 83"/>
                <a:gd name="T47" fmla="*/ 7 h 100"/>
                <a:gd name="T48" fmla="*/ 75 w 83"/>
                <a:gd name="T49" fmla="*/ 41 h 100"/>
                <a:gd name="T50" fmla="*/ 75 w 83"/>
                <a:gd name="T51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100">
                  <a:moveTo>
                    <a:pt x="83" y="41"/>
                  </a:moveTo>
                  <a:cubicBezTo>
                    <a:pt x="83" y="18"/>
                    <a:pt x="64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1" y="62"/>
                    <a:pt x="16" y="82"/>
                  </a:cubicBezTo>
                  <a:cubicBezTo>
                    <a:pt x="21" y="88"/>
                    <a:pt x="19" y="100"/>
                    <a:pt x="19" y="100"/>
                  </a:cubicBezTo>
                  <a:cubicBezTo>
                    <a:pt x="25" y="100"/>
                    <a:pt x="32" y="100"/>
                    <a:pt x="38" y="100"/>
                  </a:cubicBezTo>
                  <a:cubicBezTo>
                    <a:pt x="40" y="100"/>
                    <a:pt x="42" y="100"/>
                    <a:pt x="44" y="100"/>
                  </a:cubicBezTo>
                  <a:cubicBezTo>
                    <a:pt x="51" y="100"/>
                    <a:pt x="57" y="100"/>
                    <a:pt x="63" y="100"/>
                  </a:cubicBezTo>
                  <a:cubicBezTo>
                    <a:pt x="63" y="100"/>
                    <a:pt x="61" y="88"/>
                    <a:pt x="66" y="82"/>
                  </a:cubicBezTo>
                  <a:cubicBezTo>
                    <a:pt x="82" y="62"/>
                    <a:pt x="83" y="46"/>
                    <a:pt x="82" y="45"/>
                  </a:cubicBezTo>
                  <a:cubicBezTo>
                    <a:pt x="82" y="44"/>
                    <a:pt x="83" y="43"/>
                    <a:pt x="83" y="41"/>
                  </a:cubicBezTo>
                  <a:close/>
                  <a:moveTo>
                    <a:pt x="75" y="43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4" y="52"/>
                    <a:pt x="71" y="63"/>
                    <a:pt x="60" y="77"/>
                  </a:cubicBezTo>
                  <a:cubicBezTo>
                    <a:pt x="57" y="82"/>
                    <a:pt x="56" y="88"/>
                    <a:pt x="56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6" y="88"/>
                    <a:pt x="25" y="82"/>
                    <a:pt x="22" y="78"/>
                  </a:cubicBezTo>
                  <a:cubicBezTo>
                    <a:pt x="11" y="63"/>
                    <a:pt x="8" y="52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7" y="22"/>
                    <a:pt x="22" y="7"/>
                    <a:pt x="41" y="7"/>
                  </a:cubicBezTo>
                  <a:cubicBezTo>
                    <a:pt x="60" y="7"/>
                    <a:pt x="75" y="22"/>
                    <a:pt x="75" y="41"/>
                  </a:cubicBezTo>
                  <a:cubicBezTo>
                    <a:pt x="75" y="42"/>
                    <a:pt x="75" y="42"/>
                    <a:pt x="75" y="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238"/>
            <p:cNvSpPr/>
            <p:nvPr/>
          </p:nvSpPr>
          <p:spPr bwMode="auto">
            <a:xfrm>
              <a:off x="6126163" y="3616326"/>
              <a:ext cx="98425" cy="30163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2 h 8"/>
                <a:gd name="T4" fmla="*/ 6 w 26"/>
                <a:gd name="T5" fmla="*/ 8 h 8"/>
                <a:gd name="T6" fmla="*/ 20 w 26"/>
                <a:gd name="T7" fmla="*/ 8 h 8"/>
                <a:gd name="T8" fmla="*/ 26 w 26"/>
                <a:gd name="T9" fmla="*/ 2 h 8"/>
                <a:gd name="T10" fmla="*/ 26 w 26"/>
                <a:gd name="T11" fmla="*/ 0 h 8"/>
                <a:gd name="T12" fmla="*/ 0 w 2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3" y="8"/>
                    <a:pt x="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6" y="6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Rectangle 239"/>
            <p:cNvSpPr>
              <a:spLocks noChangeArrowheads="1"/>
            </p:cNvSpPr>
            <p:nvPr/>
          </p:nvSpPr>
          <p:spPr bwMode="auto">
            <a:xfrm>
              <a:off x="6092826" y="3554413"/>
              <a:ext cx="166688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Rectangle 240"/>
            <p:cNvSpPr>
              <a:spLocks noChangeArrowheads="1"/>
            </p:cNvSpPr>
            <p:nvPr/>
          </p:nvSpPr>
          <p:spPr bwMode="auto">
            <a:xfrm>
              <a:off x="6092826" y="3578226"/>
              <a:ext cx="166688" cy="142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241"/>
            <p:cNvSpPr/>
            <p:nvPr/>
          </p:nvSpPr>
          <p:spPr bwMode="auto">
            <a:xfrm>
              <a:off x="6092826" y="3605213"/>
              <a:ext cx="166688" cy="30163"/>
            </a:xfrm>
            <a:custGeom>
              <a:avLst/>
              <a:gdLst>
                <a:gd name="T0" fmla="*/ 0 w 44"/>
                <a:gd name="T1" fmla="*/ 0 h 8"/>
                <a:gd name="T2" fmla="*/ 11 w 44"/>
                <a:gd name="T3" fmla="*/ 8 h 8"/>
                <a:gd name="T4" fmla="*/ 34 w 44"/>
                <a:gd name="T5" fmla="*/ 8 h 8"/>
                <a:gd name="T6" fmla="*/ 44 w 44"/>
                <a:gd name="T7" fmla="*/ 0 h 8"/>
                <a:gd name="T8" fmla="*/ 0 w 4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cubicBezTo>
                    <a:pt x="1" y="4"/>
                    <a:pt x="5" y="8"/>
                    <a:pt x="1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9" y="8"/>
                    <a:pt x="44" y="4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242"/>
            <p:cNvSpPr/>
            <p:nvPr/>
          </p:nvSpPr>
          <p:spPr bwMode="auto">
            <a:xfrm>
              <a:off x="6167438" y="3017838"/>
              <a:ext cx="34925" cy="87313"/>
            </a:xfrm>
            <a:custGeom>
              <a:avLst/>
              <a:gdLst>
                <a:gd name="T0" fmla="*/ 4 w 9"/>
                <a:gd name="T1" fmla="*/ 23 h 23"/>
                <a:gd name="T2" fmla="*/ 0 w 9"/>
                <a:gd name="T3" fmla="*/ 19 h 23"/>
                <a:gd name="T4" fmla="*/ 0 w 9"/>
                <a:gd name="T5" fmla="*/ 5 h 23"/>
                <a:gd name="T6" fmla="*/ 4 w 9"/>
                <a:gd name="T7" fmla="*/ 0 h 23"/>
                <a:gd name="T8" fmla="*/ 9 w 9"/>
                <a:gd name="T9" fmla="*/ 5 h 23"/>
                <a:gd name="T10" fmla="*/ 9 w 9"/>
                <a:gd name="T11" fmla="*/ 19 h 23"/>
                <a:gd name="T12" fmla="*/ 4 w 9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7" y="23"/>
                    <a:pt x="4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243"/>
            <p:cNvSpPr/>
            <p:nvPr/>
          </p:nvSpPr>
          <p:spPr bwMode="auto">
            <a:xfrm>
              <a:off x="6027738" y="3048001"/>
              <a:ext cx="65088" cy="84138"/>
            </a:xfrm>
            <a:custGeom>
              <a:avLst/>
              <a:gdLst>
                <a:gd name="T0" fmla="*/ 12 w 17"/>
                <a:gd name="T1" fmla="*/ 22 h 22"/>
                <a:gd name="T2" fmla="*/ 8 w 17"/>
                <a:gd name="T3" fmla="*/ 20 h 22"/>
                <a:gd name="T4" fmla="*/ 1 w 17"/>
                <a:gd name="T5" fmla="*/ 7 h 22"/>
                <a:gd name="T6" fmla="*/ 3 w 17"/>
                <a:gd name="T7" fmla="*/ 1 h 22"/>
                <a:gd name="T8" fmla="*/ 9 w 17"/>
                <a:gd name="T9" fmla="*/ 3 h 22"/>
                <a:gd name="T10" fmla="*/ 16 w 17"/>
                <a:gd name="T11" fmla="*/ 15 h 22"/>
                <a:gd name="T12" fmla="*/ 14 w 17"/>
                <a:gd name="T13" fmla="*/ 21 h 22"/>
                <a:gd name="T14" fmla="*/ 12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2" y="22"/>
                  </a:moveTo>
                  <a:cubicBezTo>
                    <a:pt x="11" y="22"/>
                    <a:pt x="9" y="21"/>
                    <a:pt x="8" y="2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7"/>
                    <a:pt x="16" y="20"/>
                    <a:pt x="14" y="21"/>
                  </a:cubicBezTo>
                  <a:cubicBezTo>
                    <a:pt x="14" y="22"/>
                    <a:pt x="13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244"/>
            <p:cNvSpPr/>
            <p:nvPr/>
          </p:nvSpPr>
          <p:spPr bwMode="auto">
            <a:xfrm>
              <a:off x="5924551" y="3148013"/>
              <a:ext cx="84138" cy="60325"/>
            </a:xfrm>
            <a:custGeom>
              <a:avLst/>
              <a:gdLst>
                <a:gd name="T0" fmla="*/ 17 w 22"/>
                <a:gd name="T1" fmla="*/ 16 h 16"/>
                <a:gd name="T2" fmla="*/ 15 w 22"/>
                <a:gd name="T3" fmla="*/ 16 h 16"/>
                <a:gd name="T4" fmla="*/ 3 w 22"/>
                <a:gd name="T5" fmla="*/ 9 h 16"/>
                <a:gd name="T6" fmla="*/ 1 w 22"/>
                <a:gd name="T7" fmla="*/ 3 h 16"/>
                <a:gd name="T8" fmla="*/ 7 w 22"/>
                <a:gd name="T9" fmla="*/ 1 h 16"/>
                <a:gd name="T10" fmla="*/ 19 w 22"/>
                <a:gd name="T11" fmla="*/ 8 h 16"/>
                <a:gd name="T12" fmla="*/ 21 w 22"/>
                <a:gd name="T13" fmla="*/ 14 h 16"/>
                <a:gd name="T14" fmla="*/ 17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7" y="16"/>
                  </a:moveTo>
                  <a:cubicBezTo>
                    <a:pt x="16" y="16"/>
                    <a:pt x="15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12"/>
                    <a:pt x="21" y="14"/>
                  </a:cubicBezTo>
                  <a:cubicBezTo>
                    <a:pt x="20" y="15"/>
                    <a:pt x="19" y="16"/>
                    <a:pt x="17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245"/>
            <p:cNvSpPr/>
            <p:nvPr/>
          </p:nvSpPr>
          <p:spPr bwMode="auto">
            <a:xfrm>
              <a:off x="5886451" y="3284538"/>
              <a:ext cx="84138" cy="34925"/>
            </a:xfrm>
            <a:custGeom>
              <a:avLst/>
              <a:gdLst>
                <a:gd name="T0" fmla="*/ 18 w 22"/>
                <a:gd name="T1" fmla="*/ 9 h 9"/>
                <a:gd name="T2" fmla="*/ 4 w 22"/>
                <a:gd name="T3" fmla="*/ 9 h 9"/>
                <a:gd name="T4" fmla="*/ 0 w 22"/>
                <a:gd name="T5" fmla="*/ 5 h 9"/>
                <a:gd name="T6" fmla="*/ 4 w 22"/>
                <a:gd name="T7" fmla="*/ 0 h 9"/>
                <a:gd name="T8" fmla="*/ 18 w 22"/>
                <a:gd name="T9" fmla="*/ 0 h 9"/>
                <a:gd name="T10" fmla="*/ 22 w 22"/>
                <a:gd name="T11" fmla="*/ 5 h 9"/>
                <a:gd name="T12" fmla="*/ 18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5"/>
                  </a:cubicBezTo>
                  <a:cubicBezTo>
                    <a:pt x="22" y="7"/>
                    <a:pt x="21" y="9"/>
                    <a:pt x="18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246"/>
            <p:cNvSpPr/>
            <p:nvPr/>
          </p:nvSpPr>
          <p:spPr bwMode="auto">
            <a:xfrm>
              <a:off x="6343651" y="3409951"/>
              <a:ext cx="87313" cy="61913"/>
            </a:xfrm>
            <a:custGeom>
              <a:avLst/>
              <a:gdLst>
                <a:gd name="T0" fmla="*/ 18 w 23"/>
                <a:gd name="T1" fmla="*/ 16 h 16"/>
                <a:gd name="T2" fmla="*/ 15 w 23"/>
                <a:gd name="T3" fmla="*/ 16 h 16"/>
                <a:gd name="T4" fmla="*/ 3 w 23"/>
                <a:gd name="T5" fmla="*/ 9 h 16"/>
                <a:gd name="T6" fmla="*/ 2 w 23"/>
                <a:gd name="T7" fmla="*/ 3 h 16"/>
                <a:gd name="T8" fmla="*/ 8 w 23"/>
                <a:gd name="T9" fmla="*/ 1 h 16"/>
                <a:gd name="T10" fmla="*/ 20 w 23"/>
                <a:gd name="T11" fmla="*/ 8 h 16"/>
                <a:gd name="T12" fmla="*/ 21 w 23"/>
                <a:gd name="T13" fmla="*/ 14 h 16"/>
                <a:gd name="T14" fmla="*/ 18 w 23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6">
                  <a:moveTo>
                    <a:pt x="18" y="16"/>
                  </a:moveTo>
                  <a:cubicBezTo>
                    <a:pt x="17" y="16"/>
                    <a:pt x="16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9"/>
                    <a:pt x="23" y="12"/>
                    <a:pt x="21" y="14"/>
                  </a:cubicBezTo>
                  <a:cubicBezTo>
                    <a:pt x="21" y="15"/>
                    <a:pt x="19" y="16"/>
                    <a:pt x="18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247"/>
            <p:cNvSpPr/>
            <p:nvPr/>
          </p:nvSpPr>
          <p:spPr bwMode="auto">
            <a:xfrm>
              <a:off x="6380163" y="3303588"/>
              <a:ext cx="88900" cy="30163"/>
            </a:xfrm>
            <a:custGeom>
              <a:avLst/>
              <a:gdLst>
                <a:gd name="T0" fmla="*/ 18 w 23"/>
                <a:gd name="T1" fmla="*/ 8 h 8"/>
                <a:gd name="T2" fmla="*/ 4 w 23"/>
                <a:gd name="T3" fmla="*/ 8 h 8"/>
                <a:gd name="T4" fmla="*/ 0 w 23"/>
                <a:gd name="T5" fmla="*/ 4 h 8"/>
                <a:gd name="T6" fmla="*/ 4 w 23"/>
                <a:gd name="T7" fmla="*/ 0 h 8"/>
                <a:gd name="T8" fmla="*/ 18 w 23"/>
                <a:gd name="T9" fmla="*/ 0 h 8"/>
                <a:gd name="T10" fmla="*/ 23 w 23"/>
                <a:gd name="T11" fmla="*/ 4 h 8"/>
                <a:gd name="T12" fmla="*/ 18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248"/>
            <p:cNvSpPr/>
            <p:nvPr/>
          </p:nvSpPr>
          <p:spPr bwMode="auto">
            <a:xfrm>
              <a:off x="6354763" y="3162301"/>
              <a:ext cx="82550" cy="61913"/>
            </a:xfrm>
            <a:custGeom>
              <a:avLst/>
              <a:gdLst>
                <a:gd name="T0" fmla="*/ 5 w 22"/>
                <a:gd name="T1" fmla="*/ 16 h 16"/>
                <a:gd name="T2" fmla="*/ 1 w 22"/>
                <a:gd name="T3" fmla="*/ 14 h 16"/>
                <a:gd name="T4" fmla="*/ 2 w 22"/>
                <a:gd name="T5" fmla="*/ 8 h 16"/>
                <a:gd name="T6" fmla="*/ 15 w 22"/>
                <a:gd name="T7" fmla="*/ 1 h 16"/>
                <a:gd name="T8" fmla="*/ 21 w 22"/>
                <a:gd name="T9" fmla="*/ 2 h 16"/>
                <a:gd name="T10" fmla="*/ 19 w 22"/>
                <a:gd name="T11" fmla="*/ 8 h 16"/>
                <a:gd name="T12" fmla="*/ 7 w 22"/>
                <a:gd name="T13" fmla="*/ 16 h 16"/>
                <a:gd name="T14" fmla="*/ 5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5" y="16"/>
                  </a:moveTo>
                  <a:cubicBezTo>
                    <a:pt x="3" y="16"/>
                    <a:pt x="2" y="15"/>
                    <a:pt x="1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2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249"/>
            <p:cNvSpPr/>
            <p:nvPr/>
          </p:nvSpPr>
          <p:spPr bwMode="auto">
            <a:xfrm>
              <a:off x="6273801" y="3055938"/>
              <a:ext cx="65088" cy="84138"/>
            </a:xfrm>
            <a:custGeom>
              <a:avLst/>
              <a:gdLst>
                <a:gd name="T0" fmla="*/ 5 w 17"/>
                <a:gd name="T1" fmla="*/ 22 h 22"/>
                <a:gd name="T2" fmla="*/ 3 w 17"/>
                <a:gd name="T3" fmla="*/ 21 h 22"/>
                <a:gd name="T4" fmla="*/ 1 w 17"/>
                <a:gd name="T5" fmla="*/ 15 h 22"/>
                <a:gd name="T6" fmla="*/ 8 w 17"/>
                <a:gd name="T7" fmla="*/ 3 h 22"/>
                <a:gd name="T8" fmla="*/ 14 w 17"/>
                <a:gd name="T9" fmla="*/ 2 h 22"/>
                <a:gd name="T10" fmla="*/ 16 w 17"/>
                <a:gd name="T11" fmla="*/ 8 h 22"/>
                <a:gd name="T12" fmla="*/ 9 w 17"/>
                <a:gd name="T13" fmla="*/ 20 h 22"/>
                <a:gd name="T14" fmla="*/ 5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5" y="22"/>
                  </a:moveTo>
                  <a:cubicBezTo>
                    <a:pt x="4" y="22"/>
                    <a:pt x="4" y="22"/>
                    <a:pt x="3" y="21"/>
                  </a:cubicBezTo>
                  <a:cubicBezTo>
                    <a:pt x="1" y="20"/>
                    <a:pt x="0" y="18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12" y="0"/>
                    <a:pt x="14" y="2"/>
                  </a:cubicBezTo>
                  <a:cubicBezTo>
                    <a:pt x="17" y="3"/>
                    <a:pt x="17" y="5"/>
                    <a:pt x="16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2"/>
                    <a:pt x="5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5" name="标题 11"/>
          <p:cNvSpPr txBox="1"/>
          <p:nvPr/>
        </p:nvSpPr>
        <p:spPr>
          <a:xfrm>
            <a:off x="4657427" y="2074352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part4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6" name="标题 11"/>
          <p:cNvSpPr txBox="1"/>
          <p:nvPr/>
        </p:nvSpPr>
        <p:spPr>
          <a:xfrm>
            <a:off x="7560249" y="5224636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标题 11"/>
          <p:cNvSpPr txBox="1"/>
          <p:nvPr/>
        </p:nvSpPr>
        <p:spPr>
          <a:xfrm>
            <a:off x="7537747" y="494116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08" name="标题 11"/>
          <p:cNvSpPr txBox="1"/>
          <p:nvPr/>
        </p:nvSpPr>
        <p:spPr>
          <a:xfrm>
            <a:off x="6768161" y="356845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标题 11"/>
          <p:cNvSpPr txBox="1"/>
          <p:nvPr/>
        </p:nvSpPr>
        <p:spPr>
          <a:xfrm>
            <a:off x="6745659" y="32849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10" name="标题 11"/>
          <p:cNvSpPr txBox="1"/>
          <p:nvPr/>
        </p:nvSpPr>
        <p:spPr>
          <a:xfrm>
            <a:off x="7704265" y="1912268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标题 11"/>
          <p:cNvSpPr txBox="1"/>
          <p:nvPr/>
        </p:nvSpPr>
        <p:spPr>
          <a:xfrm>
            <a:off x="7681763" y="16288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12" name="标题 11"/>
          <p:cNvSpPr txBox="1"/>
          <p:nvPr/>
        </p:nvSpPr>
        <p:spPr>
          <a:xfrm>
            <a:off x="1871617" y="1624236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标题 11"/>
          <p:cNvSpPr txBox="1"/>
          <p:nvPr/>
        </p:nvSpPr>
        <p:spPr>
          <a:xfrm>
            <a:off x="1849115" y="134076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14" name="标题 11"/>
          <p:cNvSpPr txBox="1"/>
          <p:nvPr/>
        </p:nvSpPr>
        <p:spPr>
          <a:xfrm>
            <a:off x="1223545" y="5440660"/>
            <a:ext cx="418959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标题 11"/>
          <p:cNvSpPr txBox="1"/>
          <p:nvPr/>
        </p:nvSpPr>
        <p:spPr>
          <a:xfrm>
            <a:off x="1201043" y="501317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19" name="组合 118"/>
          <p:cNvGrpSpPr/>
          <p:nvPr/>
        </p:nvGrpSpPr>
        <p:grpSpPr>
          <a:xfrm>
            <a:off x="4202976" y="2599432"/>
            <a:ext cx="2461843" cy="24618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0" name="同心圆 1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1" name="椭圆 12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标题 11"/>
          <p:cNvSpPr txBox="1"/>
          <p:nvPr/>
        </p:nvSpPr>
        <p:spPr>
          <a:xfrm>
            <a:off x="4657427" y="4217771"/>
            <a:ext cx="1584176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part2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18455" y="2996952"/>
            <a:ext cx="981617" cy="981617"/>
            <a:chOff x="5738813" y="3068638"/>
            <a:chExt cx="717550" cy="717550"/>
          </a:xfrm>
          <a:solidFill>
            <a:schemeClr val="tx1"/>
          </a:solidFill>
        </p:grpSpPr>
        <p:sp>
          <p:nvSpPr>
            <p:cNvPr id="9" name="Freeform 20"/>
            <p:cNvSpPr>
              <a:spLocks noEditPoints="1"/>
            </p:cNvSpPr>
            <p:nvPr/>
          </p:nvSpPr>
          <p:spPr bwMode="auto">
            <a:xfrm>
              <a:off x="5803901" y="3136901"/>
              <a:ext cx="584200" cy="584200"/>
            </a:xfrm>
            <a:custGeom>
              <a:avLst/>
              <a:gdLst>
                <a:gd name="T0" fmla="*/ 77 w 153"/>
                <a:gd name="T1" fmla="*/ 10 h 153"/>
                <a:gd name="T2" fmla="*/ 143 w 153"/>
                <a:gd name="T3" fmla="*/ 76 h 153"/>
                <a:gd name="T4" fmla="*/ 77 w 153"/>
                <a:gd name="T5" fmla="*/ 142 h 153"/>
                <a:gd name="T6" fmla="*/ 11 w 153"/>
                <a:gd name="T7" fmla="*/ 76 h 153"/>
                <a:gd name="T8" fmla="*/ 77 w 153"/>
                <a:gd name="T9" fmla="*/ 10 h 153"/>
                <a:gd name="T10" fmla="*/ 77 w 153"/>
                <a:gd name="T11" fmla="*/ 0 h 153"/>
                <a:gd name="T12" fmla="*/ 0 w 153"/>
                <a:gd name="T13" fmla="*/ 76 h 153"/>
                <a:gd name="T14" fmla="*/ 77 w 153"/>
                <a:gd name="T15" fmla="*/ 153 h 153"/>
                <a:gd name="T16" fmla="*/ 153 w 153"/>
                <a:gd name="T17" fmla="*/ 76 h 153"/>
                <a:gd name="T18" fmla="*/ 77 w 153"/>
                <a:gd name="T1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53">
                  <a:moveTo>
                    <a:pt x="77" y="10"/>
                  </a:moveTo>
                  <a:cubicBezTo>
                    <a:pt x="113" y="10"/>
                    <a:pt x="143" y="40"/>
                    <a:pt x="143" y="76"/>
                  </a:cubicBezTo>
                  <a:cubicBezTo>
                    <a:pt x="143" y="113"/>
                    <a:pt x="113" y="142"/>
                    <a:pt x="77" y="142"/>
                  </a:cubicBezTo>
                  <a:cubicBezTo>
                    <a:pt x="40" y="142"/>
                    <a:pt x="11" y="113"/>
                    <a:pt x="11" y="76"/>
                  </a:cubicBezTo>
                  <a:cubicBezTo>
                    <a:pt x="11" y="40"/>
                    <a:pt x="40" y="10"/>
                    <a:pt x="77" y="10"/>
                  </a:cubicBezTo>
                  <a:moveTo>
                    <a:pt x="77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9"/>
                    <a:pt x="34" y="153"/>
                    <a:pt x="77" y="153"/>
                  </a:cubicBezTo>
                  <a:cubicBezTo>
                    <a:pt x="119" y="153"/>
                    <a:pt x="153" y="119"/>
                    <a:pt x="153" y="76"/>
                  </a:cubicBezTo>
                  <a:cubicBezTo>
                    <a:pt x="153" y="34"/>
                    <a:pt x="119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/>
            <p:nvPr/>
          </p:nvSpPr>
          <p:spPr bwMode="auto">
            <a:xfrm>
              <a:off x="6296026" y="3511551"/>
              <a:ext cx="53975" cy="68263"/>
            </a:xfrm>
            <a:custGeom>
              <a:avLst/>
              <a:gdLst>
                <a:gd name="T0" fmla="*/ 14 w 14"/>
                <a:gd name="T1" fmla="*/ 1 h 18"/>
                <a:gd name="T2" fmla="*/ 14 w 14"/>
                <a:gd name="T3" fmla="*/ 2 h 18"/>
                <a:gd name="T4" fmla="*/ 14 w 14"/>
                <a:gd name="T5" fmla="*/ 2 h 18"/>
                <a:gd name="T6" fmla="*/ 7 w 14"/>
                <a:gd name="T7" fmla="*/ 16 h 18"/>
                <a:gd name="T8" fmla="*/ 5 w 14"/>
                <a:gd name="T9" fmla="*/ 17 h 18"/>
                <a:gd name="T10" fmla="*/ 2 w 14"/>
                <a:gd name="T11" fmla="*/ 18 h 18"/>
                <a:gd name="T12" fmla="*/ 1 w 14"/>
                <a:gd name="T13" fmla="*/ 18 h 18"/>
                <a:gd name="T14" fmla="*/ 1 w 14"/>
                <a:gd name="T15" fmla="*/ 15 h 18"/>
                <a:gd name="T16" fmla="*/ 0 w 14"/>
                <a:gd name="T17" fmla="*/ 13 h 18"/>
                <a:gd name="T18" fmla="*/ 0 w 14"/>
                <a:gd name="T19" fmla="*/ 9 h 18"/>
                <a:gd name="T20" fmla="*/ 2 w 14"/>
                <a:gd name="T21" fmla="*/ 8 h 18"/>
                <a:gd name="T22" fmla="*/ 3 w 14"/>
                <a:gd name="T23" fmla="*/ 6 h 18"/>
                <a:gd name="T24" fmla="*/ 4 w 14"/>
                <a:gd name="T25" fmla="*/ 6 h 18"/>
                <a:gd name="T26" fmla="*/ 4 w 14"/>
                <a:gd name="T27" fmla="*/ 4 h 18"/>
                <a:gd name="T28" fmla="*/ 6 w 14"/>
                <a:gd name="T29" fmla="*/ 4 h 18"/>
                <a:gd name="T30" fmla="*/ 7 w 14"/>
                <a:gd name="T31" fmla="*/ 2 h 18"/>
                <a:gd name="T32" fmla="*/ 10 w 14"/>
                <a:gd name="T33" fmla="*/ 1 h 18"/>
                <a:gd name="T34" fmla="*/ 10 w 14"/>
                <a:gd name="T35" fmla="*/ 0 h 18"/>
                <a:gd name="T36" fmla="*/ 14 w 14"/>
                <a:gd name="T37" fmla="*/ 0 h 18"/>
                <a:gd name="T38" fmla="*/ 14 w 14"/>
                <a:gd name="T3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18">
                  <a:moveTo>
                    <a:pt x="14" y="1"/>
                  </a:moveTo>
                  <a:cubicBezTo>
                    <a:pt x="14" y="1"/>
                    <a:pt x="14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7"/>
                    <a:pt x="9" y="12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4" y="17"/>
                    <a:pt x="3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6"/>
                    <a:pt x="1" y="16"/>
                    <a:pt x="1" y="15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1" y="12"/>
                    <a:pt x="0" y="10"/>
                    <a:pt x="0" y="9"/>
                  </a:cubicBezTo>
                  <a:cubicBezTo>
                    <a:pt x="0" y="9"/>
                    <a:pt x="1" y="9"/>
                    <a:pt x="2" y="8"/>
                  </a:cubicBezTo>
                  <a:cubicBezTo>
                    <a:pt x="3" y="8"/>
                    <a:pt x="2" y="6"/>
                    <a:pt x="3" y="6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5" y="6"/>
                    <a:pt x="4" y="5"/>
                    <a:pt x="4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/>
            <p:nvPr/>
          </p:nvSpPr>
          <p:spPr bwMode="auto">
            <a:xfrm>
              <a:off x="5834063" y="3232151"/>
              <a:ext cx="173038" cy="415925"/>
            </a:xfrm>
            <a:custGeom>
              <a:avLst/>
              <a:gdLst>
                <a:gd name="T0" fmla="*/ 18 w 45"/>
                <a:gd name="T1" fmla="*/ 6 h 109"/>
                <a:gd name="T2" fmla="*/ 18 w 45"/>
                <a:gd name="T3" fmla="*/ 3 h 109"/>
                <a:gd name="T4" fmla="*/ 22 w 45"/>
                <a:gd name="T5" fmla="*/ 8 h 109"/>
                <a:gd name="T6" fmla="*/ 23 w 45"/>
                <a:gd name="T7" fmla="*/ 0 h 109"/>
                <a:gd name="T8" fmla="*/ 28 w 45"/>
                <a:gd name="T9" fmla="*/ 2 h 109"/>
                <a:gd name="T10" fmla="*/ 32 w 45"/>
                <a:gd name="T11" fmla="*/ 5 h 109"/>
                <a:gd name="T12" fmla="*/ 34 w 45"/>
                <a:gd name="T13" fmla="*/ 8 h 109"/>
                <a:gd name="T14" fmla="*/ 32 w 45"/>
                <a:gd name="T15" fmla="*/ 9 h 109"/>
                <a:gd name="T16" fmla="*/ 28 w 45"/>
                <a:gd name="T17" fmla="*/ 11 h 109"/>
                <a:gd name="T18" fmla="*/ 28 w 45"/>
                <a:gd name="T19" fmla="*/ 6 h 109"/>
                <a:gd name="T20" fmla="*/ 25 w 45"/>
                <a:gd name="T21" fmla="*/ 6 h 109"/>
                <a:gd name="T22" fmla="*/ 21 w 45"/>
                <a:gd name="T23" fmla="*/ 11 h 109"/>
                <a:gd name="T24" fmla="*/ 17 w 45"/>
                <a:gd name="T25" fmla="*/ 16 h 109"/>
                <a:gd name="T26" fmla="*/ 21 w 45"/>
                <a:gd name="T27" fmla="*/ 20 h 109"/>
                <a:gd name="T28" fmla="*/ 24 w 45"/>
                <a:gd name="T29" fmla="*/ 20 h 109"/>
                <a:gd name="T30" fmla="*/ 25 w 45"/>
                <a:gd name="T31" fmla="*/ 13 h 109"/>
                <a:gd name="T32" fmla="*/ 29 w 45"/>
                <a:gd name="T33" fmla="*/ 14 h 109"/>
                <a:gd name="T34" fmla="*/ 31 w 45"/>
                <a:gd name="T35" fmla="*/ 15 h 109"/>
                <a:gd name="T36" fmla="*/ 34 w 45"/>
                <a:gd name="T37" fmla="*/ 22 h 109"/>
                <a:gd name="T38" fmla="*/ 37 w 45"/>
                <a:gd name="T39" fmla="*/ 27 h 109"/>
                <a:gd name="T40" fmla="*/ 35 w 45"/>
                <a:gd name="T41" fmla="*/ 28 h 109"/>
                <a:gd name="T42" fmla="*/ 32 w 45"/>
                <a:gd name="T43" fmla="*/ 25 h 109"/>
                <a:gd name="T44" fmla="*/ 32 w 45"/>
                <a:gd name="T45" fmla="*/ 29 h 109"/>
                <a:gd name="T46" fmla="*/ 27 w 45"/>
                <a:gd name="T47" fmla="*/ 31 h 109"/>
                <a:gd name="T48" fmla="*/ 24 w 45"/>
                <a:gd name="T49" fmla="*/ 37 h 109"/>
                <a:gd name="T50" fmla="*/ 20 w 45"/>
                <a:gd name="T51" fmla="*/ 42 h 109"/>
                <a:gd name="T52" fmla="*/ 19 w 45"/>
                <a:gd name="T53" fmla="*/ 43 h 109"/>
                <a:gd name="T54" fmla="*/ 13 w 45"/>
                <a:gd name="T55" fmla="*/ 43 h 109"/>
                <a:gd name="T56" fmla="*/ 14 w 45"/>
                <a:gd name="T57" fmla="*/ 48 h 109"/>
                <a:gd name="T58" fmla="*/ 19 w 45"/>
                <a:gd name="T59" fmla="*/ 53 h 109"/>
                <a:gd name="T60" fmla="*/ 21 w 45"/>
                <a:gd name="T61" fmla="*/ 58 h 109"/>
                <a:gd name="T62" fmla="*/ 25 w 45"/>
                <a:gd name="T63" fmla="*/ 55 h 109"/>
                <a:gd name="T64" fmla="*/ 29 w 45"/>
                <a:gd name="T65" fmla="*/ 56 h 109"/>
                <a:gd name="T66" fmla="*/ 36 w 45"/>
                <a:gd name="T67" fmla="*/ 64 h 109"/>
                <a:gd name="T68" fmla="*/ 41 w 45"/>
                <a:gd name="T69" fmla="*/ 66 h 109"/>
                <a:gd name="T70" fmla="*/ 45 w 45"/>
                <a:gd name="T71" fmla="*/ 70 h 109"/>
                <a:gd name="T72" fmla="*/ 43 w 45"/>
                <a:gd name="T73" fmla="*/ 75 h 109"/>
                <a:gd name="T74" fmla="*/ 42 w 45"/>
                <a:gd name="T75" fmla="*/ 82 h 109"/>
                <a:gd name="T76" fmla="*/ 38 w 45"/>
                <a:gd name="T77" fmla="*/ 86 h 109"/>
                <a:gd name="T78" fmla="*/ 35 w 45"/>
                <a:gd name="T79" fmla="*/ 90 h 109"/>
                <a:gd name="T80" fmla="*/ 32 w 45"/>
                <a:gd name="T81" fmla="*/ 94 h 109"/>
                <a:gd name="T82" fmla="*/ 30 w 45"/>
                <a:gd name="T83" fmla="*/ 102 h 109"/>
                <a:gd name="T84" fmla="*/ 29 w 45"/>
                <a:gd name="T85" fmla="*/ 107 h 109"/>
                <a:gd name="T86" fmla="*/ 27 w 45"/>
                <a:gd name="T87" fmla="*/ 107 h 109"/>
                <a:gd name="T88" fmla="*/ 25 w 45"/>
                <a:gd name="T89" fmla="*/ 104 h 109"/>
                <a:gd name="T90" fmla="*/ 24 w 45"/>
                <a:gd name="T91" fmla="*/ 96 h 109"/>
                <a:gd name="T92" fmla="*/ 26 w 45"/>
                <a:gd name="T93" fmla="*/ 88 h 109"/>
                <a:gd name="T94" fmla="*/ 26 w 45"/>
                <a:gd name="T95" fmla="*/ 81 h 109"/>
                <a:gd name="T96" fmla="*/ 22 w 45"/>
                <a:gd name="T97" fmla="*/ 74 h 109"/>
                <a:gd name="T98" fmla="*/ 20 w 45"/>
                <a:gd name="T99" fmla="*/ 68 h 109"/>
                <a:gd name="T100" fmla="*/ 21 w 45"/>
                <a:gd name="T101" fmla="*/ 61 h 109"/>
                <a:gd name="T102" fmla="*/ 17 w 45"/>
                <a:gd name="T103" fmla="*/ 57 h 109"/>
                <a:gd name="T104" fmla="*/ 14 w 45"/>
                <a:gd name="T105" fmla="*/ 55 h 109"/>
                <a:gd name="T106" fmla="*/ 6 w 45"/>
                <a:gd name="T107" fmla="*/ 48 h 109"/>
                <a:gd name="T108" fmla="*/ 5 w 45"/>
                <a:gd name="T109" fmla="*/ 47 h 109"/>
                <a:gd name="T110" fmla="*/ 2 w 45"/>
                <a:gd name="T111" fmla="*/ 43 h 109"/>
                <a:gd name="T112" fmla="*/ 15 w 45"/>
                <a:gd name="T113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" h="109">
                  <a:moveTo>
                    <a:pt x="15" y="7"/>
                  </a:moveTo>
                  <a:cubicBezTo>
                    <a:pt x="15" y="7"/>
                    <a:pt x="15" y="7"/>
                    <a:pt x="16" y="7"/>
                  </a:cubicBezTo>
                  <a:cubicBezTo>
                    <a:pt x="17" y="7"/>
                    <a:pt x="17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5"/>
                    <a:pt x="18" y="4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20" y="2"/>
                    <a:pt x="19" y="4"/>
                    <a:pt x="20" y="3"/>
                  </a:cubicBezTo>
                  <a:cubicBezTo>
                    <a:pt x="21" y="5"/>
                    <a:pt x="21" y="5"/>
                    <a:pt x="22" y="6"/>
                  </a:cubicBezTo>
                  <a:cubicBezTo>
                    <a:pt x="22" y="7"/>
                    <a:pt x="21" y="7"/>
                    <a:pt x="22" y="8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0" y="4"/>
                    <a:pt x="22" y="1"/>
                    <a:pt x="23" y="0"/>
                  </a:cubicBezTo>
                  <a:cubicBezTo>
                    <a:pt x="24" y="0"/>
                    <a:pt x="24" y="1"/>
                    <a:pt x="24" y="2"/>
                  </a:cubicBezTo>
                  <a:cubicBezTo>
                    <a:pt x="24" y="1"/>
                    <a:pt x="26" y="0"/>
                    <a:pt x="26" y="2"/>
                  </a:cubicBezTo>
                  <a:cubicBezTo>
                    <a:pt x="27" y="2"/>
                    <a:pt x="27" y="2"/>
                    <a:pt x="28" y="2"/>
                  </a:cubicBezTo>
                  <a:cubicBezTo>
                    <a:pt x="29" y="2"/>
                    <a:pt x="29" y="2"/>
                    <a:pt x="29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4"/>
                    <a:pt x="32" y="4"/>
                    <a:pt x="32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3" y="7"/>
                    <a:pt x="34" y="7"/>
                  </a:cubicBezTo>
                  <a:cubicBezTo>
                    <a:pt x="34" y="7"/>
                    <a:pt x="34" y="8"/>
                    <a:pt x="34" y="8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3" y="9"/>
                    <a:pt x="33" y="10"/>
                    <a:pt x="33" y="11"/>
                  </a:cubicBezTo>
                  <a:cubicBezTo>
                    <a:pt x="33" y="10"/>
                    <a:pt x="32" y="10"/>
                    <a:pt x="32" y="9"/>
                  </a:cubicBezTo>
                  <a:cubicBezTo>
                    <a:pt x="32" y="10"/>
                    <a:pt x="32" y="10"/>
                    <a:pt x="32" y="11"/>
                  </a:cubicBezTo>
                  <a:cubicBezTo>
                    <a:pt x="32" y="13"/>
                    <a:pt x="31" y="13"/>
                    <a:pt x="32" y="14"/>
                  </a:cubicBezTo>
                  <a:cubicBezTo>
                    <a:pt x="30" y="14"/>
                    <a:pt x="29" y="12"/>
                    <a:pt x="28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6" y="9"/>
                    <a:pt x="28" y="10"/>
                    <a:pt x="29" y="8"/>
                  </a:cubicBezTo>
                  <a:cubicBezTo>
                    <a:pt x="29" y="6"/>
                    <a:pt x="27" y="7"/>
                    <a:pt x="28" y="6"/>
                  </a:cubicBezTo>
                  <a:cubicBezTo>
                    <a:pt x="27" y="6"/>
                    <a:pt x="26" y="5"/>
                    <a:pt x="26" y="6"/>
                  </a:cubicBezTo>
                  <a:cubicBezTo>
                    <a:pt x="26" y="5"/>
                    <a:pt x="25" y="5"/>
                    <a:pt x="24" y="5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ubicBezTo>
                    <a:pt x="20" y="11"/>
                    <a:pt x="20" y="12"/>
                    <a:pt x="19" y="13"/>
                  </a:cubicBezTo>
                  <a:cubicBezTo>
                    <a:pt x="19" y="13"/>
                    <a:pt x="18" y="14"/>
                    <a:pt x="17" y="15"/>
                  </a:cubicBezTo>
                  <a:cubicBezTo>
                    <a:pt x="17" y="15"/>
                    <a:pt x="18" y="16"/>
                    <a:pt x="17" y="16"/>
                  </a:cubicBezTo>
                  <a:cubicBezTo>
                    <a:pt x="17" y="17"/>
                    <a:pt x="18" y="16"/>
                    <a:pt x="18" y="18"/>
                  </a:cubicBezTo>
                  <a:cubicBezTo>
                    <a:pt x="19" y="18"/>
                    <a:pt x="20" y="19"/>
                    <a:pt x="20" y="20"/>
                  </a:cubicBezTo>
                  <a:cubicBezTo>
                    <a:pt x="21" y="20"/>
                    <a:pt x="21" y="19"/>
                    <a:pt x="21" y="20"/>
                  </a:cubicBezTo>
                  <a:cubicBezTo>
                    <a:pt x="22" y="20"/>
                    <a:pt x="22" y="19"/>
                    <a:pt x="22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3" y="22"/>
                    <a:pt x="23" y="20"/>
                    <a:pt x="24" y="20"/>
                  </a:cubicBezTo>
                  <a:cubicBezTo>
                    <a:pt x="24" y="19"/>
                    <a:pt x="24" y="20"/>
                    <a:pt x="23" y="19"/>
                  </a:cubicBezTo>
                  <a:cubicBezTo>
                    <a:pt x="24" y="18"/>
                    <a:pt x="24" y="19"/>
                    <a:pt x="25" y="19"/>
                  </a:cubicBezTo>
                  <a:cubicBezTo>
                    <a:pt x="24" y="17"/>
                    <a:pt x="25" y="15"/>
                    <a:pt x="25" y="13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7" y="12"/>
                    <a:pt x="27" y="13"/>
                    <a:pt x="27" y="13"/>
                  </a:cubicBezTo>
                  <a:cubicBezTo>
                    <a:pt x="28" y="13"/>
                    <a:pt x="28" y="14"/>
                    <a:pt x="29" y="14"/>
                  </a:cubicBezTo>
                  <a:cubicBezTo>
                    <a:pt x="29" y="14"/>
                    <a:pt x="29" y="15"/>
                    <a:pt x="29" y="16"/>
                  </a:cubicBezTo>
                  <a:cubicBezTo>
                    <a:pt x="29" y="17"/>
                    <a:pt x="31" y="16"/>
                    <a:pt x="31" y="17"/>
                  </a:cubicBezTo>
                  <a:cubicBezTo>
                    <a:pt x="32" y="17"/>
                    <a:pt x="31" y="16"/>
                    <a:pt x="31" y="15"/>
                  </a:cubicBezTo>
                  <a:cubicBezTo>
                    <a:pt x="33" y="15"/>
                    <a:pt x="32" y="17"/>
                    <a:pt x="33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4" y="20"/>
                    <a:pt x="34" y="22"/>
                  </a:cubicBezTo>
                  <a:cubicBezTo>
                    <a:pt x="35" y="21"/>
                    <a:pt x="35" y="21"/>
                    <a:pt x="35" y="22"/>
                  </a:cubicBezTo>
                  <a:cubicBezTo>
                    <a:pt x="35" y="23"/>
                    <a:pt x="35" y="23"/>
                    <a:pt x="35" y="25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6" y="27"/>
                    <a:pt x="37" y="28"/>
                    <a:pt x="37" y="29"/>
                  </a:cubicBezTo>
                  <a:cubicBezTo>
                    <a:pt x="36" y="29"/>
                    <a:pt x="35" y="28"/>
                    <a:pt x="35" y="29"/>
                  </a:cubicBezTo>
                  <a:cubicBezTo>
                    <a:pt x="35" y="29"/>
                    <a:pt x="35" y="28"/>
                    <a:pt x="35" y="28"/>
                  </a:cubicBezTo>
                  <a:cubicBezTo>
                    <a:pt x="34" y="27"/>
                    <a:pt x="34" y="28"/>
                    <a:pt x="33" y="28"/>
                  </a:cubicBezTo>
                  <a:cubicBezTo>
                    <a:pt x="33" y="26"/>
                    <a:pt x="34" y="25"/>
                    <a:pt x="35" y="24"/>
                  </a:cubicBezTo>
                  <a:cubicBezTo>
                    <a:pt x="34" y="23"/>
                    <a:pt x="33" y="26"/>
                    <a:pt x="32" y="25"/>
                  </a:cubicBezTo>
                  <a:cubicBezTo>
                    <a:pt x="32" y="26"/>
                    <a:pt x="32" y="25"/>
                    <a:pt x="32" y="26"/>
                  </a:cubicBezTo>
                  <a:cubicBezTo>
                    <a:pt x="31" y="26"/>
                    <a:pt x="31" y="26"/>
                    <a:pt x="31" y="27"/>
                  </a:cubicBezTo>
                  <a:cubicBezTo>
                    <a:pt x="30" y="28"/>
                    <a:pt x="32" y="28"/>
                    <a:pt x="32" y="29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30" y="30"/>
                    <a:pt x="30" y="30"/>
                    <a:pt x="30" y="29"/>
                  </a:cubicBezTo>
                  <a:cubicBezTo>
                    <a:pt x="29" y="30"/>
                    <a:pt x="28" y="30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5" y="34"/>
                  </a:cubicBezTo>
                  <a:cubicBezTo>
                    <a:pt x="25" y="35"/>
                    <a:pt x="24" y="35"/>
                    <a:pt x="24" y="37"/>
                  </a:cubicBezTo>
                  <a:cubicBezTo>
                    <a:pt x="24" y="37"/>
                    <a:pt x="24" y="37"/>
                    <a:pt x="23" y="37"/>
                  </a:cubicBezTo>
                  <a:cubicBezTo>
                    <a:pt x="24" y="38"/>
                    <a:pt x="24" y="38"/>
                    <a:pt x="23" y="38"/>
                  </a:cubicBezTo>
                  <a:cubicBezTo>
                    <a:pt x="22" y="39"/>
                    <a:pt x="21" y="40"/>
                    <a:pt x="20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1" y="44"/>
                    <a:pt x="21" y="44"/>
                    <a:pt x="21" y="46"/>
                  </a:cubicBezTo>
                  <a:cubicBezTo>
                    <a:pt x="20" y="46"/>
                    <a:pt x="19" y="45"/>
                    <a:pt x="19" y="43"/>
                  </a:cubicBezTo>
                  <a:cubicBezTo>
                    <a:pt x="19" y="42"/>
                    <a:pt x="18" y="43"/>
                    <a:pt x="17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2"/>
                    <a:pt x="13" y="43"/>
                  </a:cubicBezTo>
                  <a:cubicBezTo>
                    <a:pt x="13" y="43"/>
                    <a:pt x="12" y="43"/>
                    <a:pt x="11" y="44"/>
                  </a:cubicBezTo>
                  <a:cubicBezTo>
                    <a:pt x="12" y="46"/>
                    <a:pt x="10" y="51"/>
                    <a:pt x="13" y="51"/>
                  </a:cubicBezTo>
                  <a:cubicBezTo>
                    <a:pt x="14" y="50"/>
                    <a:pt x="14" y="49"/>
                    <a:pt x="14" y="48"/>
                  </a:cubicBezTo>
                  <a:cubicBezTo>
                    <a:pt x="15" y="48"/>
                    <a:pt x="15" y="48"/>
                    <a:pt x="17" y="48"/>
                  </a:cubicBezTo>
                  <a:cubicBezTo>
                    <a:pt x="17" y="50"/>
                    <a:pt x="16" y="51"/>
                    <a:pt x="16" y="52"/>
                  </a:cubicBezTo>
                  <a:cubicBezTo>
                    <a:pt x="17" y="52"/>
                    <a:pt x="18" y="52"/>
                    <a:pt x="19" y="53"/>
                  </a:cubicBezTo>
                  <a:cubicBezTo>
                    <a:pt x="19" y="55"/>
                    <a:pt x="18" y="56"/>
                    <a:pt x="19" y="57"/>
                  </a:cubicBezTo>
                  <a:cubicBezTo>
                    <a:pt x="19" y="57"/>
                    <a:pt x="20" y="57"/>
                    <a:pt x="20" y="56"/>
                  </a:cubicBezTo>
                  <a:cubicBezTo>
                    <a:pt x="21" y="56"/>
                    <a:pt x="21" y="57"/>
                    <a:pt x="21" y="58"/>
                  </a:cubicBezTo>
                  <a:cubicBezTo>
                    <a:pt x="22" y="57"/>
                    <a:pt x="23" y="56"/>
                    <a:pt x="23" y="55"/>
                  </a:cubicBezTo>
                  <a:cubicBezTo>
                    <a:pt x="24" y="55"/>
                    <a:pt x="24" y="55"/>
                    <a:pt x="24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6" y="55"/>
                    <a:pt x="26" y="54"/>
                    <a:pt x="26" y="55"/>
                  </a:cubicBezTo>
                  <a:cubicBezTo>
                    <a:pt x="27" y="56"/>
                    <a:pt x="28" y="56"/>
                    <a:pt x="28" y="57"/>
                  </a:cubicBezTo>
                  <a:cubicBezTo>
                    <a:pt x="28" y="57"/>
                    <a:pt x="28" y="56"/>
                    <a:pt x="29" y="56"/>
                  </a:cubicBezTo>
                  <a:cubicBezTo>
                    <a:pt x="30" y="57"/>
                    <a:pt x="31" y="57"/>
                    <a:pt x="32" y="58"/>
                  </a:cubicBezTo>
                  <a:cubicBezTo>
                    <a:pt x="32" y="59"/>
                    <a:pt x="33" y="60"/>
                    <a:pt x="33" y="60"/>
                  </a:cubicBezTo>
                  <a:cubicBezTo>
                    <a:pt x="36" y="59"/>
                    <a:pt x="37" y="63"/>
                    <a:pt x="36" y="64"/>
                  </a:cubicBezTo>
                  <a:cubicBezTo>
                    <a:pt x="36" y="65"/>
                    <a:pt x="37" y="64"/>
                    <a:pt x="38" y="64"/>
                  </a:cubicBezTo>
                  <a:cubicBezTo>
                    <a:pt x="38" y="66"/>
                    <a:pt x="39" y="65"/>
                    <a:pt x="40" y="66"/>
                  </a:cubicBezTo>
                  <a:cubicBezTo>
                    <a:pt x="40" y="66"/>
                    <a:pt x="41" y="66"/>
                    <a:pt x="41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7"/>
                    <a:pt x="44" y="67"/>
                    <a:pt x="45" y="67"/>
                  </a:cubicBezTo>
                  <a:cubicBezTo>
                    <a:pt x="45" y="68"/>
                    <a:pt x="45" y="69"/>
                    <a:pt x="45" y="70"/>
                  </a:cubicBezTo>
                  <a:cubicBezTo>
                    <a:pt x="45" y="70"/>
                    <a:pt x="45" y="70"/>
                    <a:pt x="45" y="71"/>
                  </a:cubicBezTo>
                  <a:cubicBezTo>
                    <a:pt x="44" y="72"/>
                    <a:pt x="45" y="72"/>
                    <a:pt x="44" y="73"/>
                  </a:cubicBezTo>
                  <a:cubicBezTo>
                    <a:pt x="44" y="74"/>
                    <a:pt x="43" y="74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6"/>
                    <a:pt x="42" y="76"/>
                    <a:pt x="42" y="77"/>
                  </a:cubicBezTo>
                  <a:cubicBezTo>
                    <a:pt x="43" y="78"/>
                    <a:pt x="42" y="80"/>
                    <a:pt x="42" y="82"/>
                  </a:cubicBezTo>
                  <a:cubicBezTo>
                    <a:pt x="41" y="82"/>
                    <a:pt x="41" y="82"/>
                    <a:pt x="39" y="83"/>
                  </a:cubicBezTo>
                  <a:cubicBezTo>
                    <a:pt x="39" y="83"/>
                    <a:pt x="39" y="84"/>
                    <a:pt x="38" y="84"/>
                  </a:cubicBezTo>
                  <a:cubicBezTo>
                    <a:pt x="38" y="85"/>
                    <a:pt x="38" y="85"/>
                    <a:pt x="38" y="86"/>
                  </a:cubicBezTo>
                  <a:cubicBezTo>
                    <a:pt x="38" y="87"/>
                    <a:pt x="37" y="87"/>
                    <a:pt x="37" y="89"/>
                  </a:cubicBezTo>
                  <a:cubicBezTo>
                    <a:pt x="36" y="89"/>
                    <a:pt x="36" y="90"/>
                    <a:pt x="36" y="90"/>
                  </a:cubicBezTo>
                  <a:cubicBezTo>
                    <a:pt x="36" y="90"/>
                    <a:pt x="35" y="90"/>
                    <a:pt x="35" y="90"/>
                  </a:cubicBezTo>
                  <a:cubicBezTo>
                    <a:pt x="35" y="90"/>
                    <a:pt x="34" y="90"/>
                    <a:pt x="34" y="90"/>
                  </a:cubicBezTo>
                  <a:cubicBezTo>
                    <a:pt x="34" y="91"/>
                    <a:pt x="34" y="92"/>
                    <a:pt x="34" y="93"/>
                  </a:cubicBezTo>
                  <a:cubicBezTo>
                    <a:pt x="33" y="94"/>
                    <a:pt x="33" y="94"/>
                    <a:pt x="32" y="94"/>
                  </a:cubicBezTo>
                  <a:cubicBezTo>
                    <a:pt x="31" y="95"/>
                    <a:pt x="31" y="97"/>
                    <a:pt x="30" y="96"/>
                  </a:cubicBezTo>
                  <a:cubicBezTo>
                    <a:pt x="31" y="96"/>
                    <a:pt x="30" y="99"/>
                    <a:pt x="30" y="100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3"/>
                    <a:pt x="29" y="103"/>
                  </a:cubicBezTo>
                  <a:cubicBezTo>
                    <a:pt x="29" y="104"/>
                    <a:pt x="29" y="104"/>
                    <a:pt x="29" y="105"/>
                  </a:cubicBezTo>
                  <a:cubicBezTo>
                    <a:pt x="28" y="106"/>
                    <a:pt x="30" y="106"/>
                    <a:pt x="29" y="107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9"/>
                    <a:pt x="29" y="108"/>
                    <a:pt x="28" y="108"/>
                  </a:cubicBezTo>
                  <a:cubicBezTo>
                    <a:pt x="28" y="108"/>
                    <a:pt x="27" y="108"/>
                    <a:pt x="27" y="107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27" y="107"/>
                    <a:pt x="27" y="106"/>
                  </a:cubicBezTo>
                  <a:cubicBezTo>
                    <a:pt x="26" y="106"/>
                    <a:pt x="26" y="104"/>
                    <a:pt x="25" y="104"/>
                  </a:cubicBezTo>
                  <a:cubicBezTo>
                    <a:pt x="26" y="102"/>
                    <a:pt x="25" y="101"/>
                    <a:pt x="25" y="99"/>
                  </a:cubicBezTo>
                  <a:cubicBezTo>
                    <a:pt x="25" y="98"/>
                    <a:pt x="25" y="98"/>
                    <a:pt x="25" y="97"/>
                  </a:cubicBezTo>
                  <a:cubicBezTo>
                    <a:pt x="25" y="96"/>
                    <a:pt x="24" y="97"/>
                    <a:pt x="24" y="96"/>
                  </a:cubicBezTo>
                  <a:cubicBezTo>
                    <a:pt x="25" y="95"/>
                    <a:pt x="26" y="95"/>
                    <a:pt x="26" y="94"/>
                  </a:cubicBezTo>
                  <a:cubicBezTo>
                    <a:pt x="25" y="93"/>
                    <a:pt x="25" y="95"/>
                    <a:pt x="24" y="94"/>
                  </a:cubicBezTo>
                  <a:cubicBezTo>
                    <a:pt x="25" y="92"/>
                    <a:pt x="24" y="89"/>
                    <a:pt x="26" y="88"/>
                  </a:cubicBezTo>
                  <a:cubicBezTo>
                    <a:pt x="26" y="86"/>
                    <a:pt x="25" y="85"/>
                    <a:pt x="26" y="84"/>
                  </a:cubicBezTo>
                  <a:cubicBezTo>
                    <a:pt x="26" y="83"/>
                    <a:pt x="26" y="83"/>
                    <a:pt x="25" y="83"/>
                  </a:cubicBezTo>
                  <a:cubicBezTo>
                    <a:pt x="25" y="82"/>
                    <a:pt x="25" y="82"/>
                    <a:pt x="26" y="81"/>
                  </a:cubicBezTo>
                  <a:cubicBezTo>
                    <a:pt x="26" y="79"/>
                    <a:pt x="25" y="79"/>
                    <a:pt x="24" y="77"/>
                  </a:cubicBezTo>
                  <a:cubicBezTo>
                    <a:pt x="23" y="77"/>
                    <a:pt x="23" y="76"/>
                    <a:pt x="22" y="75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1" y="73"/>
                    <a:pt x="20" y="72"/>
                    <a:pt x="20" y="70"/>
                  </a:cubicBezTo>
                  <a:cubicBezTo>
                    <a:pt x="20" y="70"/>
                    <a:pt x="21" y="70"/>
                    <a:pt x="21" y="69"/>
                  </a:cubicBez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19" y="66"/>
                    <a:pt x="20" y="64"/>
                  </a:cubicBezTo>
                  <a:cubicBezTo>
                    <a:pt x="20" y="63"/>
                    <a:pt x="21" y="63"/>
                    <a:pt x="21" y="62"/>
                  </a:cubicBezTo>
                  <a:cubicBezTo>
                    <a:pt x="20" y="61"/>
                    <a:pt x="21" y="61"/>
                    <a:pt x="21" y="61"/>
                  </a:cubicBezTo>
                  <a:cubicBezTo>
                    <a:pt x="21" y="60"/>
                    <a:pt x="20" y="59"/>
                    <a:pt x="20" y="58"/>
                  </a:cubicBezTo>
                  <a:cubicBezTo>
                    <a:pt x="20" y="58"/>
                    <a:pt x="20" y="59"/>
                    <a:pt x="20" y="59"/>
                  </a:cubicBezTo>
                  <a:cubicBezTo>
                    <a:pt x="18" y="59"/>
                    <a:pt x="18" y="58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6" y="56"/>
                    <a:pt x="16" y="55"/>
                  </a:cubicBezTo>
                  <a:cubicBezTo>
                    <a:pt x="15" y="55"/>
                    <a:pt x="15" y="55"/>
                    <a:pt x="14" y="55"/>
                  </a:cubicBezTo>
                  <a:cubicBezTo>
                    <a:pt x="13" y="54"/>
                    <a:pt x="13" y="54"/>
                    <a:pt x="13" y="53"/>
                  </a:cubicBezTo>
                  <a:cubicBezTo>
                    <a:pt x="10" y="54"/>
                    <a:pt x="9" y="52"/>
                    <a:pt x="7" y="52"/>
                  </a:cubicBezTo>
                  <a:cubicBezTo>
                    <a:pt x="7" y="50"/>
                    <a:pt x="6" y="49"/>
                    <a:pt x="6" y="48"/>
                  </a:cubicBezTo>
                  <a:cubicBezTo>
                    <a:pt x="6" y="47"/>
                    <a:pt x="5" y="46"/>
                    <a:pt x="5" y="45"/>
                  </a:cubicBezTo>
                  <a:cubicBezTo>
                    <a:pt x="5" y="45"/>
                    <a:pt x="5" y="44"/>
                    <a:pt x="4" y="44"/>
                  </a:cubicBezTo>
                  <a:cubicBezTo>
                    <a:pt x="4" y="46"/>
                    <a:pt x="5" y="46"/>
                    <a:pt x="5" y="47"/>
                  </a:cubicBezTo>
                  <a:cubicBezTo>
                    <a:pt x="4" y="47"/>
                    <a:pt x="4" y="46"/>
                    <a:pt x="3" y="47"/>
                  </a:cubicBezTo>
                  <a:cubicBezTo>
                    <a:pt x="3" y="46"/>
                    <a:pt x="3" y="44"/>
                    <a:pt x="2" y="44"/>
                  </a:cubicBezTo>
                  <a:cubicBezTo>
                    <a:pt x="2" y="44"/>
                    <a:pt x="2" y="43"/>
                    <a:pt x="2" y="43"/>
                  </a:cubicBezTo>
                  <a:cubicBezTo>
                    <a:pt x="1" y="42"/>
                    <a:pt x="1" y="4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27"/>
                    <a:pt x="7" y="16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/>
            <p:nvPr/>
          </p:nvSpPr>
          <p:spPr bwMode="auto">
            <a:xfrm>
              <a:off x="5918201" y="3190876"/>
              <a:ext cx="57150" cy="46038"/>
            </a:xfrm>
            <a:custGeom>
              <a:avLst/>
              <a:gdLst>
                <a:gd name="T0" fmla="*/ 1 w 15"/>
                <a:gd name="T1" fmla="*/ 9 h 12"/>
                <a:gd name="T2" fmla="*/ 14 w 15"/>
                <a:gd name="T3" fmla="*/ 0 h 12"/>
                <a:gd name="T4" fmla="*/ 15 w 15"/>
                <a:gd name="T5" fmla="*/ 1 h 12"/>
                <a:gd name="T6" fmla="*/ 12 w 15"/>
                <a:gd name="T7" fmla="*/ 2 h 12"/>
                <a:gd name="T8" fmla="*/ 12 w 15"/>
                <a:gd name="T9" fmla="*/ 3 h 12"/>
                <a:gd name="T10" fmla="*/ 10 w 15"/>
                <a:gd name="T11" fmla="*/ 5 h 12"/>
                <a:gd name="T12" fmla="*/ 8 w 15"/>
                <a:gd name="T13" fmla="*/ 6 h 12"/>
                <a:gd name="T14" fmla="*/ 6 w 15"/>
                <a:gd name="T15" fmla="*/ 9 h 12"/>
                <a:gd name="T16" fmla="*/ 5 w 15"/>
                <a:gd name="T17" fmla="*/ 9 h 12"/>
                <a:gd name="T18" fmla="*/ 6 w 15"/>
                <a:gd name="T19" fmla="*/ 9 h 12"/>
                <a:gd name="T20" fmla="*/ 5 w 15"/>
                <a:gd name="T21" fmla="*/ 10 h 12"/>
                <a:gd name="T22" fmla="*/ 0 w 15"/>
                <a:gd name="T23" fmla="*/ 11 h 12"/>
                <a:gd name="T24" fmla="*/ 0 w 15"/>
                <a:gd name="T25" fmla="*/ 10 h 12"/>
                <a:gd name="T26" fmla="*/ 1 w 15"/>
                <a:gd name="T27" fmla="*/ 10 h 12"/>
                <a:gd name="T28" fmla="*/ 3 w 15"/>
                <a:gd name="T29" fmla="*/ 10 h 12"/>
                <a:gd name="T30" fmla="*/ 1 w 15"/>
                <a:gd name="T3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2">
                  <a:moveTo>
                    <a:pt x="1" y="9"/>
                  </a:moveTo>
                  <a:cubicBezTo>
                    <a:pt x="5" y="6"/>
                    <a:pt x="10" y="3"/>
                    <a:pt x="14" y="0"/>
                  </a:cubicBezTo>
                  <a:cubicBezTo>
                    <a:pt x="14" y="1"/>
                    <a:pt x="15" y="0"/>
                    <a:pt x="15" y="1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1" y="3"/>
                    <a:pt x="11" y="4"/>
                    <a:pt x="10" y="5"/>
                  </a:cubicBezTo>
                  <a:cubicBezTo>
                    <a:pt x="9" y="4"/>
                    <a:pt x="9" y="6"/>
                    <a:pt x="8" y="6"/>
                  </a:cubicBezTo>
                  <a:cubicBezTo>
                    <a:pt x="8" y="7"/>
                    <a:pt x="6" y="7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9"/>
                    <a:pt x="6" y="8"/>
                    <a:pt x="6" y="9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12"/>
                    <a:pt x="2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9"/>
                    <a:pt x="2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4"/>
            <p:cNvSpPr/>
            <p:nvPr/>
          </p:nvSpPr>
          <p:spPr bwMode="auto">
            <a:xfrm>
              <a:off x="6029326" y="3217863"/>
              <a:ext cx="312738" cy="361950"/>
            </a:xfrm>
            <a:custGeom>
              <a:avLst/>
              <a:gdLst>
                <a:gd name="T0" fmla="*/ 82 w 82"/>
                <a:gd name="T1" fmla="*/ 27 h 95"/>
                <a:gd name="T2" fmla="*/ 78 w 82"/>
                <a:gd name="T3" fmla="*/ 42 h 95"/>
                <a:gd name="T4" fmla="*/ 74 w 82"/>
                <a:gd name="T5" fmla="*/ 40 h 95"/>
                <a:gd name="T6" fmla="*/ 74 w 82"/>
                <a:gd name="T7" fmla="*/ 48 h 95"/>
                <a:gd name="T8" fmla="*/ 70 w 82"/>
                <a:gd name="T9" fmla="*/ 54 h 95"/>
                <a:gd name="T10" fmla="*/ 64 w 82"/>
                <a:gd name="T11" fmla="*/ 59 h 95"/>
                <a:gd name="T12" fmla="*/ 63 w 82"/>
                <a:gd name="T13" fmla="*/ 64 h 95"/>
                <a:gd name="T14" fmla="*/ 62 w 82"/>
                <a:gd name="T15" fmla="*/ 57 h 95"/>
                <a:gd name="T16" fmla="*/ 57 w 82"/>
                <a:gd name="T17" fmla="*/ 53 h 95"/>
                <a:gd name="T18" fmla="*/ 53 w 82"/>
                <a:gd name="T19" fmla="*/ 57 h 95"/>
                <a:gd name="T20" fmla="*/ 50 w 82"/>
                <a:gd name="T21" fmla="*/ 59 h 95"/>
                <a:gd name="T22" fmla="*/ 47 w 82"/>
                <a:gd name="T23" fmla="*/ 52 h 95"/>
                <a:gd name="T24" fmla="*/ 41 w 82"/>
                <a:gd name="T25" fmla="*/ 49 h 95"/>
                <a:gd name="T26" fmla="*/ 38 w 82"/>
                <a:gd name="T27" fmla="*/ 50 h 95"/>
                <a:gd name="T28" fmla="*/ 39 w 82"/>
                <a:gd name="T29" fmla="*/ 56 h 95"/>
                <a:gd name="T30" fmla="*/ 29 w 82"/>
                <a:gd name="T31" fmla="*/ 52 h 95"/>
                <a:gd name="T32" fmla="*/ 31 w 82"/>
                <a:gd name="T33" fmla="*/ 56 h 95"/>
                <a:gd name="T34" fmla="*/ 37 w 82"/>
                <a:gd name="T35" fmla="*/ 62 h 95"/>
                <a:gd name="T36" fmla="*/ 31 w 82"/>
                <a:gd name="T37" fmla="*/ 81 h 95"/>
                <a:gd name="T38" fmla="*/ 24 w 82"/>
                <a:gd name="T39" fmla="*/ 93 h 95"/>
                <a:gd name="T40" fmla="*/ 15 w 82"/>
                <a:gd name="T41" fmla="*/ 83 h 95"/>
                <a:gd name="T42" fmla="*/ 14 w 82"/>
                <a:gd name="T43" fmla="*/ 65 h 95"/>
                <a:gd name="T44" fmla="*/ 8 w 82"/>
                <a:gd name="T45" fmla="*/ 65 h 95"/>
                <a:gd name="T46" fmla="*/ 0 w 82"/>
                <a:gd name="T47" fmla="*/ 53 h 95"/>
                <a:gd name="T48" fmla="*/ 6 w 82"/>
                <a:gd name="T49" fmla="*/ 41 h 95"/>
                <a:gd name="T50" fmla="*/ 15 w 82"/>
                <a:gd name="T51" fmla="*/ 41 h 95"/>
                <a:gd name="T52" fmla="*/ 27 w 82"/>
                <a:gd name="T53" fmla="*/ 45 h 95"/>
                <a:gd name="T54" fmla="*/ 26 w 82"/>
                <a:gd name="T55" fmla="*/ 41 h 95"/>
                <a:gd name="T56" fmla="*/ 22 w 82"/>
                <a:gd name="T57" fmla="*/ 38 h 95"/>
                <a:gd name="T58" fmla="*/ 22 w 82"/>
                <a:gd name="T59" fmla="*/ 41 h 95"/>
                <a:gd name="T60" fmla="*/ 19 w 82"/>
                <a:gd name="T61" fmla="*/ 37 h 95"/>
                <a:gd name="T62" fmla="*/ 19 w 82"/>
                <a:gd name="T63" fmla="*/ 38 h 95"/>
                <a:gd name="T64" fmla="*/ 15 w 82"/>
                <a:gd name="T65" fmla="*/ 37 h 95"/>
                <a:gd name="T66" fmla="*/ 12 w 82"/>
                <a:gd name="T67" fmla="*/ 35 h 95"/>
                <a:gd name="T68" fmla="*/ 4 w 82"/>
                <a:gd name="T69" fmla="*/ 40 h 95"/>
                <a:gd name="T70" fmla="*/ 8 w 82"/>
                <a:gd name="T71" fmla="*/ 34 h 95"/>
                <a:gd name="T72" fmla="*/ 9 w 82"/>
                <a:gd name="T73" fmla="*/ 29 h 95"/>
                <a:gd name="T74" fmla="*/ 6 w 82"/>
                <a:gd name="T75" fmla="*/ 26 h 95"/>
                <a:gd name="T76" fmla="*/ 8 w 82"/>
                <a:gd name="T77" fmla="*/ 20 h 95"/>
                <a:gd name="T78" fmla="*/ 10 w 82"/>
                <a:gd name="T79" fmla="*/ 26 h 95"/>
                <a:gd name="T80" fmla="*/ 13 w 82"/>
                <a:gd name="T81" fmla="*/ 25 h 95"/>
                <a:gd name="T82" fmla="*/ 12 w 82"/>
                <a:gd name="T83" fmla="*/ 18 h 95"/>
                <a:gd name="T84" fmla="*/ 16 w 82"/>
                <a:gd name="T85" fmla="*/ 12 h 95"/>
                <a:gd name="T86" fmla="*/ 23 w 82"/>
                <a:gd name="T87" fmla="*/ 7 h 95"/>
                <a:gd name="T88" fmla="*/ 30 w 82"/>
                <a:gd name="T89" fmla="*/ 10 h 95"/>
                <a:gd name="T90" fmla="*/ 38 w 82"/>
                <a:gd name="T91" fmla="*/ 10 h 95"/>
                <a:gd name="T92" fmla="*/ 44 w 82"/>
                <a:gd name="T93" fmla="*/ 7 h 95"/>
                <a:gd name="T94" fmla="*/ 49 w 82"/>
                <a:gd name="T95" fmla="*/ 7 h 95"/>
                <a:gd name="T96" fmla="*/ 51 w 82"/>
                <a:gd name="T97" fmla="*/ 3 h 95"/>
                <a:gd name="T98" fmla="*/ 57 w 82"/>
                <a:gd name="T99" fmla="*/ 0 h 95"/>
                <a:gd name="T100" fmla="*/ 62 w 82"/>
                <a:gd name="T101" fmla="*/ 4 h 95"/>
                <a:gd name="T102" fmla="*/ 80 w 82"/>
                <a:gd name="T103" fmla="*/ 2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95">
                  <a:moveTo>
                    <a:pt x="80" y="23"/>
                  </a:moveTo>
                  <a:cubicBezTo>
                    <a:pt x="79" y="23"/>
                    <a:pt x="79" y="24"/>
                    <a:pt x="79" y="24"/>
                  </a:cubicBezTo>
                  <a:cubicBezTo>
                    <a:pt x="79" y="25"/>
                    <a:pt x="80" y="25"/>
                    <a:pt x="81" y="24"/>
                  </a:cubicBezTo>
                  <a:cubicBezTo>
                    <a:pt x="81" y="25"/>
                    <a:pt x="81" y="26"/>
                    <a:pt x="82" y="27"/>
                  </a:cubicBezTo>
                  <a:cubicBezTo>
                    <a:pt x="82" y="28"/>
                    <a:pt x="82" y="30"/>
                    <a:pt x="82" y="31"/>
                  </a:cubicBezTo>
                  <a:cubicBezTo>
                    <a:pt x="81" y="32"/>
                    <a:pt x="81" y="34"/>
                    <a:pt x="80" y="35"/>
                  </a:cubicBezTo>
                  <a:cubicBezTo>
                    <a:pt x="79" y="35"/>
                    <a:pt x="79" y="35"/>
                    <a:pt x="78" y="36"/>
                  </a:cubicBezTo>
                  <a:cubicBezTo>
                    <a:pt x="77" y="38"/>
                    <a:pt x="79" y="41"/>
                    <a:pt x="78" y="42"/>
                  </a:cubicBezTo>
                  <a:cubicBezTo>
                    <a:pt x="77" y="42"/>
                    <a:pt x="76" y="41"/>
                    <a:pt x="76" y="40"/>
                  </a:cubicBezTo>
                  <a:cubicBezTo>
                    <a:pt x="76" y="39"/>
                    <a:pt x="75" y="39"/>
                    <a:pt x="75" y="38"/>
                  </a:cubicBezTo>
                  <a:cubicBezTo>
                    <a:pt x="73" y="38"/>
                    <a:pt x="75" y="39"/>
                    <a:pt x="74" y="40"/>
                  </a:cubicBezTo>
                  <a:cubicBezTo>
                    <a:pt x="75" y="40"/>
                    <a:pt x="74" y="40"/>
                    <a:pt x="74" y="40"/>
                  </a:cubicBezTo>
                  <a:cubicBezTo>
                    <a:pt x="74" y="41"/>
                    <a:pt x="73" y="41"/>
                    <a:pt x="74" y="42"/>
                  </a:cubicBezTo>
                  <a:cubicBezTo>
                    <a:pt x="74" y="42"/>
                    <a:pt x="74" y="43"/>
                    <a:pt x="74" y="43"/>
                  </a:cubicBezTo>
                  <a:cubicBezTo>
                    <a:pt x="74" y="44"/>
                    <a:pt x="75" y="44"/>
                    <a:pt x="75" y="45"/>
                  </a:cubicBezTo>
                  <a:cubicBezTo>
                    <a:pt x="74" y="45"/>
                    <a:pt x="75" y="47"/>
                    <a:pt x="74" y="48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3" y="51"/>
                    <a:pt x="72" y="52"/>
                    <a:pt x="72" y="53"/>
                  </a:cubicBezTo>
                  <a:cubicBezTo>
                    <a:pt x="70" y="53"/>
                    <a:pt x="69" y="53"/>
                    <a:pt x="69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5"/>
                    <a:pt x="70" y="56"/>
                    <a:pt x="69" y="56"/>
                  </a:cubicBezTo>
                  <a:cubicBezTo>
                    <a:pt x="69" y="59"/>
                    <a:pt x="69" y="62"/>
                    <a:pt x="67" y="62"/>
                  </a:cubicBezTo>
                  <a:cubicBezTo>
                    <a:pt x="67" y="61"/>
                    <a:pt x="66" y="61"/>
                    <a:pt x="66" y="61"/>
                  </a:cubicBezTo>
                  <a:cubicBezTo>
                    <a:pt x="65" y="61"/>
                    <a:pt x="65" y="60"/>
                    <a:pt x="64" y="59"/>
                  </a:cubicBezTo>
                  <a:cubicBezTo>
                    <a:pt x="64" y="59"/>
                    <a:pt x="64" y="60"/>
                    <a:pt x="64" y="61"/>
                  </a:cubicBezTo>
                  <a:cubicBezTo>
                    <a:pt x="64" y="62"/>
                    <a:pt x="65" y="63"/>
                    <a:pt x="66" y="63"/>
                  </a:cubicBezTo>
                  <a:cubicBezTo>
                    <a:pt x="66" y="65"/>
                    <a:pt x="67" y="65"/>
                    <a:pt x="67" y="67"/>
                  </a:cubicBezTo>
                  <a:cubicBezTo>
                    <a:pt x="65" y="66"/>
                    <a:pt x="64" y="65"/>
                    <a:pt x="63" y="64"/>
                  </a:cubicBezTo>
                  <a:cubicBezTo>
                    <a:pt x="64" y="63"/>
                    <a:pt x="63" y="62"/>
                    <a:pt x="63" y="62"/>
                  </a:cubicBezTo>
                  <a:cubicBezTo>
                    <a:pt x="63" y="61"/>
                    <a:pt x="63" y="61"/>
                    <a:pt x="63" y="60"/>
                  </a:cubicBezTo>
                  <a:cubicBezTo>
                    <a:pt x="63" y="59"/>
                    <a:pt x="63" y="59"/>
                    <a:pt x="62" y="59"/>
                  </a:cubicBezTo>
                  <a:cubicBezTo>
                    <a:pt x="62" y="58"/>
                    <a:pt x="62" y="58"/>
                    <a:pt x="62" y="57"/>
                  </a:cubicBezTo>
                  <a:cubicBezTo>
                    <a:pt x="62" y="56"/>
                    <a:pt x="60" y="57"/>
                    <a:pt x="60" y="56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54"/>
                    <a:pt x="59" y="53"/>
                    <a:pt x="59" y="52"/>
                  </a:cubicBezTo>
                  <a:cubicBezTo>
                    <a:pt x="58" y="52"/>
                    <a:pt x="57" y="53"/>
                    <a:pt x="57" y="53"/>
                  </a:cubicBezTo>
                  <a:cubicBezTo>
                    <a:pt x="56" y="54"/>
                    <a:pt x="55" y="54"/>
                    <a:pt x="56" y="56"/>
                  </a:cubicBezTo>
                  <a:cubicBezTo>
                    <a:pt x="55" y="55"/>
                    <a:pt x="55" y="57"/>
                    <a:pt x="54" y="56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7"/>
                    <a:pt x="53" y="57"/>
                  </a:cubicBezTo>
                  <a:cubicBezTo>
                    <a:pt x="54" y="60"/>
                    <a:pt x="53" y="61"/>
                    <a:pt x="52" y="62"/>
                  </a:cubicBezTo>
                  <a:cubicBezTo>
                    <a:pt x="52" y="62"/>
                    <a:pt x="51" y="63"/>
                    <a:pt x="51" y="62"/>
                  </a:cubicBezTo>
                  <a:cubicBezTo>
                    <a:pt x="51" y="62"/>
                    <a:pt x="51" y="61"/>
                    <a:pt x="51" y="61"/>
                  </a:cubicBezTo>
                  <a:cubicBezTo>
                    <a:pt x="51" y="60"/>
                    <a:pt x="50" y="59"/>
                    <a:pt x="50" y="59"/>
                  </a:cubicBezTo>
                  <a:cubicBezTo>
                    <a:pt x="49" y="57"/>
                    <a:pt x="49" y="56"/>
                    <a:pt x="48" y="55"/>
                  </a:cubicBezTo>
                  <a:cubicBezTo>
                    <a:pt x="48" y="54"/>
                    <a:pt x="48" y="54"/>
                    <a:pt x="48" y="53"/>
                  </a:cubicBezTo>
                  <a:cubicBezTo>
                    <a:pt x="48" y="53"/>
                    <a:pt x="47" y="53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1"/>
                    <a:pt x="46" y="50"/>
                    <a:pt x="44" y="50"/>
                  </a:cubicBezTo>
                  <a:cubicBezTo>
                    <a:pt x="44" y="50"/>
                    <a:pt x="44" y="50"/>
                    <a:pt x="43" y="50"/>
                  </a:cubicBezTo>
                  <a:cubicBezTo>
                    <a:pt x="42" y="50"/>
                    <a:pt x="42" y="51"/>
                    <a:pt x="41" y="51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38" y="50"/>
                    <a:pt x="39" y="47"/>
                    <a:pt x="37" y="46"/>
                  </a:cubicBezTo>
                  <a:cubicBezTo>
                    <a:pt x="37" y="46"/>
                    <a:pt x="37" y="46"/>
                    <a:pt x="36" y="46"/>
                  </a:cubicBezTo>
                  <a:cubicBezTo>
                    <a:pt x="37" y="47"/>
                    <a:pt x="37" y="47"/>
                    <a:pt x="38" y="47"/>
                  </a:cubicBezTo>
                  <a:cubicBezTo>
                    <a:pt x="37" y="49"/>
                    <a:pt x="38" y="49"/>
                    <a:pt x="38" y="50"/>
                  </a:cubicBezTo>
                  <a:cubicBezTo>
                    <a:pt x="39" y="50"/>
                    <a:pt x="39" y="49"/>
                    <a:pt x="40" y="50"/>
                  </a:cubicBezTo>
                  <a:cubicBezTo>
                    <a:pt x="40" y="51"/>
                    <a:pt x="41" y="51"/>
                    <a:pt x="42" y="52"/>
                  </a:cubicBezTo>
                  <a:cubicBezTo>
                    <a:pt x="42" y="53"/>
                    <a:pt x="41" y="53"/>
                    <a:pt x="41" y="55"/>
                  </a:cubicBezTo>
                  <a:cubicBezTo>
                    <a:pt x="40" y="55"/>
                    <a:pt x="40" y="56"/>
                    <a:pt x="39" y="56"/>
                  </a:cubicBezTo>
                  <a:cubicBezTo>
                    <a:pt x="38" y="56"/>
                    <a:pt x="39" y="57"/>
                    <a:pt x="38" y="57"/>
                  </a:cubicBezTo>
                  <a:cubicBezTo>
                    <a:pt x="36" y="57"/>
                    <a:pt x="35" y="59"/>
                    <a:pt x="34" y="59"/>
                  </a:cubicBezTo>
                  <a:cubicBezTo>
                    <a:pt x="32" y="58"/>
                    <a:pt x="32" y="56"/>
                    <a:pt x="32" y="55"/>
                  </a:cubicBezTo>
                  <a:cubicBezTo>
                    <a:pt x="31" y="54"/>
                    <a:pt x="30" y="53"/>
                    <a:pt x="29" y="52"/>
                  </a:cubicBezTo>
                  <a:cubicBezTo>
                    <a:pt x="30" y="51"/>
                    <a:pt x="29" y="50"/>
                    <a:pt x="28" y="49"/>
                  </a:cubicBezTo>
                  <a:cubicBezTo>
                    <a:pt x="28" y="49"/>
                    <a:pt x="29" y="50"/>
                    <a:pt x="28" y="51"/>
                  </a:cubicBezTo>
                  <a:cubicBezTo>
                    <a:pt x="29" y="52"/>
                    <a:pt x="29" y="52"/>
                    <a:pt x="30" y="53"/>
                  </a:cubicBezTo>
                  <a:cubicBezTo>
                    <a:pt x="29" y="55"/>
                    <a:pt x="31" y="55"/>
                    <a:pt x="31" y="56"/>
                  </a:cubicBezTo>
                  <a:cubicBezTo>
                    <a:pt x="32" y="57"/>
                    <a:pt x="33" y="58"/>
                    <a:pt x="33" y="60"/>
                  </a:cubicBezTo>
                  <a:cubicBezTo>
                    <a:pt x="34" y="60"/>
                    <a:pt x="34" y="60"/>
                    <a:pt x="35" y="60"/>
                  </a:cubicBezTo>
                  <a:cubicBezTo>
                    <a:pt x="36" y="60"/>
                    <a:pt x="36" y="59"/>
                    <a:pt x="37" y="59"/>
                  </a:cubicBezTo>
                  <a:cubicBezTo>
                    <a:pt x="38" y="60"/>
                    <a:pt x="37" y="61"/>
                    <a:pt x="37" y="62"/>
                  </a:cubicBezTo>
                  <a:cubicBezTo>
                    <a:pt x="36" y="64"/>
                    <a:pt x="35" y="66"/>
                    <a:pt x="34" y="68"/>
                  </a:cubicBezTo>
                  <a:cubicBezTo>
                    <a:pt x="33" y="68"/>
                    <a:pt x="33" y="69"/>
                    <a:pt x="32" y="69"/>
                  </a:cubicBezTo>
                  <a:cubicBezTo>
                    <a:pt x="32" y="71"/>
                    <a:pt x="31" y="72"/>
                    <a:pt x="31" y="73"/>
                  </a:cubicBezTo>
                  <a:cubicBezTo>
                    <a:pt x="31" y="75"/>
                    <a:pt x="31" y="78"/>
                    <a:pt x="31" y="81"/>
                  </a:cubicBezTo>
                  <a:cubicBezTo>
                    <a:pt x="29" y="82"/>
                    <a:pt x="28" y="84"/>
                    <a:pt x="28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8"/>
                    <a:pt x="26" y="89"/>
                    <a:pt x="27" y="90"/>
                  </a:cubicBezTo>
                  <a:cubicBezTo>
                    <a:pt x="25" y="91"/>
                    <a:pt x="25" y="92"/>
                    <a:pt x="24" y="93"/>
                  </a:cubicBezTo>
                  <a:cubicBezTo>
                    <a:pt x="22" y="94"/>
                    <a:pt x="21" y="95"/>
                    <a:pt x="19" y="95"/>
                  </a:cubicBezTo>
                  <a:cubicBezTo>
                    <a:pt x="18" y="94"/>
                    <a:pt x="18" y="91"/>
                    <a:pt x="17" y="90"/>
                  </a:cubicBezTo>
                  <a:cubicBezTo>
                    <a:pt x="17" y="89"/>
                    <a:pt x="17" y="88"/>
                    <a:pt x="17" y="87"/>
                  </a:cubicBezTo>
                  <a:cubicBezTo>
                    <a:pt x="17" y="86"/>
                    <a:pt x="16" y="84"/>
                    <a:pt x="15" y="83"/>
                  </a:cubicBezTo>
                  <a:cubicBezTo>
                    <a:pt x="15" y="82"/>
                    <a:pt x="15" y="80"/>
                    <a:pt x="16" y="78"/>
                  </a:cubicBezTo>
                  <a:cubicBezTo>
                    <a:pt x="15" y="77"/>
                    <a:pt x="15" y="75"/>
                    <a:pt x="15" y="74"/>
                  </a:cubicBezTo>
                  <a:cubicBezTo>
                    <a:pt x="15" y="73"/>
                    <a:pt x="14" y="72"/>
                    <a:pt x="13" y="70"/>
                  </a:cubicBezTo>
                  <a:cubicBezTo>
                    <a:pt x="13" y="68"/>
                    <a:pt x="14" y="67"/>
                    <a:pt x="14" y="65"/>
                  </a:cubicBezTo>
                  <a:cubicBezTo>
                    <a:pt x="13" y="65"/>
                    <a:pt x="13" y="65"/>
                    <a:pt x="12" y="66"/>
                  </a:cubicBezTo>
                  <a:cubicBezTo>
                    <a:pt x="12" y="66"/>
                    <a:pt x="11" y="65"/>
                    <a:pt x="10" y="65"/>
                  </a:cubicBezTo>
                  <a:cubicBezTo>
                    <a:pt x="10" y="65"/>
                    <a:pt x="10" y="64"/>
                    <a:pt x="10" y="64"/>
                  </a:cubicBezTo>
                  <a:cubicBezTo>
                    <a:pt x="9" y="64"/>
                    <a:pt x="9" y="65"/>
                    <a:pt x="8" y="65"/>
                  </a:cubicBezTo>
                  <a:cubicBezTo>
                    <a:pt x="7" y="65"/>
                    <a:pt x="6" y="65"/>
                    <a:pt x="5" y="66"/>
                  </a:cubicBezTo>
                  <a:cubicBezTo>
                    <a:pt x="3" y="65"/>
                    <a:pt x="3" y="64"/>
                    <a:pt x="2" y="64"/>
                  </a:cubicBezTo>
                  <a:cubicBezTo>
                    <a:pt x="1" y="62"/>
                    <a:pt x="1" y="61"/>
                    <a:pt x="0" y="60"/>
                  </a:cubicBezTo>
                  <a:cubicBezTo>
                    <a:pt x="0" y="57"/>
                    <a:pt x="0" y="55"/>
                    <a:pt x="0" y="53"/>
                  </a:cubicBezTo>
                  <a:cubicBezTo>
                    <a:pt x="0" y="52"/>
                    <a:pt x="1" y="51"/>
                    <a:pt x="1" y="49"/>
                  </a:cubicBezTo>
                  <a:cubicBezTo>
                    <a:pt x="2" y="48"/>
                    <a:pt x="3" y="48"/>
                    <a:pt x="3" y="47"/>
                  </a:cubicBezTo>
                  <a:cubicBezTo>
                    <a:pt x="4" y="46"/>
                    <a:pt x="3" y="44"/>
                    <a:pt x="4" y="43"/>
                  </a:cubicBezTo>
                  <a:cubicBezTo>
                    <a:pt x="5" y="42"/>
                    <a:pt x="5" y="42"/>
                    <a:pt x="6" y="41"/>
                  </a:cubicBezTo>
                  <a:cubicBezTo>
                    <a:pt x="6" y="41"/>
                    <a:pt x="7" y="41"/>
                    <a:pt x="7" y="42"/>
                  </a:cubicBezTo>
                  <a:cubicBezTo>
                    <a:pt x="8" y="41"/>
                    <a:pt x="10" y="41"/>
                    <a:pt x="12" y="41"/>
                  </a:cubicBezTo>
                  <a:cubicBezTo>
                    <a:pt x="12" y="40"/>
                    <a:pt x="14" y="40"/>
                    <a:pt x="15" y="40"/>
                  </a:cubicBezTo>
                  <a:cubicBezTo>
                    <a:pt x="15" y="40"/>
                    <a:pt x="15" y="41"/>
                    <a:pt x="15" y="41"/>
                  </a:cubicBezTo>
                  <a:cubicBezTo>
                    <a:pt x="15" y="42"/>
                    <a:pt x="15" y="42"/>
                    <a:pt x="15" y="43"/>
                  </a:cubicBezTo>
                  <a:cubicBezTo>
                    <a:pt x="16" y="44"/>
                    <a:pt x="18" y="44"/>
                    <a:pt x="19" y="45"/>
                  </a:cubicBezTo>
                  <a:cubicBezTo>
                    <a:pt x="20" y="45"/>
                    <a:pt x="20" y="44"/>
                    <a:pt x="21" y="44"/>
                  </a:cubicBezTo>
                  <a:cubicBezTo>
                    <a:pt x="23" y="44"/>
                    <a:pt x="25" y="44"/>
                    <a:pt x="27" y="45"/>
                  </a:cubicBezTo>
                  <a:cubicBezTo>
                    <a:pt x="28" y="45"/>
                    <a:pt x="27" y="43"/>
                    <a:pt x="28" y="42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7" y="40"/>
                    <a:pt x="28" y="42"/>
                    <a:pt x="27" y="42"/>
                  </a:cubicBezTo>
                  <a:cubicBezTo>
                    <a:pt x="26" y="42"/>
                    <a:pt x="27" y="41"/>
                    <a:pt x="26" y="41"/>
                  </a:cubicBezTo>
                  <a:cubicBezTo>
                    <a:pt x="26" y="41"/>
                    <a:pt x="24" y="42"/>
                    <a:pt x="23" y="41"/>
                  </a:cubicBezTo>
                  <a:cubicBezTo>
                    <a:pt x="23" y="41"/>
                    <a:pt x="23" y="40"/>
                    <a:pt x="23" y="40"/>
                  </a:cubicBezTo>
                  <a:cubicBezTo>
                    <a:pt x="23" y="39"/>
                    <a:pt x="23" y="39"/>
                    <a:pt x="23" y="38"/>
                  </a:cubicBezTo>
                  <a:cubicBezTo>
                    <a:pt x="23" y="38"/>
                    <a:pt x="22" y="38"/>
                    <a:pt x="22" y="38"/>
                  </a:cubicBezTo>
                  <a:cubicBezTo>
                    <a:pt x="21" y="39"/>
                    <a:pt x="22" y="40"/>
                    <a:pt x="22" y="41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2" y="41"/>
                    <a:pt x="22" y="42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0" y="41"/>
                  </a:cubicBezTo>
                  <a:cubicBezTo>
                    <a:pt x="20" y="40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19" y="37"/>
                    <a:pt x="19" y="37"/>
                  </a:cubicBezTo>
                  <a:cubicBezTo>
                    <a:pt x="18" y="36"/>
                    <a:pt x="17" y="35"/>
                    <a:pt x="16" y="34"/>
                  </a:cubicBezTo>
                  <a:cubicBezTo>
                    <a:pt x="16" y="36"/>
                    <a:pt x="19" y="36"/>
                    <a:pt x="19" y="38"/>
                  </a:cubicBezTo>
                  <a:cubicBezTo>
                    <a:pt x="19" y="38"/>
                    <a:pt x="19" y="37"/>
                    <a:pt x="18" y="38"/>
                  </a:cubicBezTo>
                  <a:cubicBezTo>
                    <a:pt x="18" y="38"/>
                    <a:pt x="19" y="38"/>
                    <a:pt x="19" y="38"/>
                  </a:cubicBezTo>
                  <a:cubicBezTo>
                    <a:pt x="18" y="39"/>
                    <a:pt x="17" y="39"/>
                    <a:pt x="17" y="40"/>
                  </a:cubicBezTo>
                  <a:cubicBezTo>
                    <a:pt x="17" y="40"/>
                    <a:pt x="16" y="40"/>
                    <a:pt x="16" y="39"/>
                  </a:cubicBezTo>
                  <a:cubicBezTo>
                    <a:pt x="17" y="39"/>
                    <a:pt x="17" y="39"/>
                    <a:pt x="17" y="38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7"/>
                    <a:pt x="15" y="38"/>
                    <a:pt x="14" y="39"/>
                  </a:cubicBezTo>
                  <a:cubicBezTo>
                    <a:pt x="14" y="37"/>
                    <a:pt x="13" y="36"/>
                    <a:pt x="14" y="35"/>
                  </a:cubicBezTo>
                  <a:cubicBezTo>
                    <a:pt x="13" y="35"/>
                    <a:pt x="13" y="35"/>
                    <a:pt x="12" y="35"/>
                  </a:cubicBezTo>
                  <a:cubicBezTo>
                    <a:pt x="10" y="35"/>
                    <a:pt x="10" y="37"/>
                    <a:pt x="9" y="37"/>
                  </a:cubicBezTo>
                  <a:cubicBezTo>
                    <a:pt x="10" y="39"/>
                    <a:pt x="9" y="40"/>
                    <a:pt x="8" y="41"/>
                  </a:cubicBezTo>
                  <a:cubicBezTo>
                    <a:pt x="7" y="40"/>
                    <a:pt x="7" y="40"/>
                    <a:pt x="6" y="41"/>
                  </a:cubicBezTo>
                  <a:cubicBezTo>
                    <a:pt x="6" y="41"/>
                    <a:pt x="5" y="40"/>
                    <a:pt x="4" y="40"/>
                  </a:cubicBezTo>
                  <a:cubicBezTo>
                    <a:pt x="5" y="39"/>
                    <a:pt x="4" y="39"/>
                    <a:pt x="4" y="38"/>
                  </a:cubicBezTo>
                  <a:cubicBezTo>
                    <a:pt x="5" y="38"/>
                    <a:pt x="4" y="36"/>
                    <a:pt x="4" y="35"/>
                  </a:cubicBezTo>
                  <a:cubicBezTo>
                    <a:pt x="6" y="35"/>
                    <a:pt x="7" y="34"/>
                    <a:pt x="8" y="35"/>
                  </a:cubicBezTo>
                  <a:cubicBezTo>
                    <a:pt x="8" y="35"/>
                    <a:pt x="8" y="34"/>
                    <a:pt x="8" y="34"/>
                  </a:cubicBezTo>
                  <a:cubicBezTo>
                    <a:pt x="9" y="32"/>
                    <a:pt x="7" y="33"/>
                    <a:pt x="8" y="32"/>
                  </a:cubicBezTo>
                  <a:cubicBezTo>
                    <a:pt x="7" y="32"/>
                    <a:pt x="6" y="32"/>
                    <a:pt x="6" y="31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8" y="30"/>
                    <a:pt x="8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8"/>
                    <a:pt x="7" y="29"/>
                    <a:pt x="5" y="29"/>
                  </a:cubicBezTo>
                  <a:cubicBezTo>
                    <a:pt x="5" y="28"/>
                    <a:pt x="6" y="28"/>
                    <a:pt x="7" y="28"/>
                  </a:cubicBezTo>
                  <a:cubicBezTo>
                    <a:pt x="6" y="27"/>
                    <a:pt x="6" y="27"/>
                    <a:pt x="6" y="26"/>
                  </a:cubicBezTo>
                  <a:cubicBezTo>
                    <a:pt x="7" y="26"/>
                    <a:pt x="7" y="25"/>
                    <a:pt x="7" y="24"/>
                  </a:cubicBezTo>
                  <a:cubicBezTo>
                    <a:pt x="7" y="24"/>
                    <a:pt x="7" y="24"/>
                    <a:pt x="6" y="24"/>
                  </a:cubicBezTo>
                  <a:cubicBezTo>
                    <a:pt x="6" y="22"/>
                    <a:pt x="7" y="22"/>
                    <a:pt x="6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1"/>
                    <a:pt x="8" y="21"/>
                    <a:pt x="8" y="22"/>
                  </a:cubicBezTo>
                  <a:cubicBezTo>
                    <a:pt x="8" y="23"/>
                    <a:pt x="9" y="23"/>
                    <a:pt x="9" y="25"/>
                  </a:cubicBezTo>
                  <a:cubicBezTo>
                    <a:pt x="9" y="25"/>
                    <a:pt x="10" y="26"/>
                    <a:pt x="10" y="26"/>
                  </a:cubicBezTo>
                  <a:cubicBezTo>
                    <a:pt x="9" y="27"/>
                    <a:pt x="9" y="27"/>
                    <a:pt x="9" y="29"/>
                  </a:cubicBezTo>
                  <a:cubicBezTo>
                    <a:pt x="10" y="29"/>
                    <a:pt x="10" y="27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3" y="23"/>
                    <a:pt x="13" y="23"/>
                    <a:pt x="14" y="22"/>
                  </a:cubicBezTo>
                  <a:cubicBezTo>
                    <a:pt x="13" y="22"/>
                    <a:pt x="12" y="22"/>
                    <a:pt x="12" y="21"/>
                  </a:cubicBezTo>
                  <a:cubicBezTo>
                    <a:pt x="12" y="20"/>
                    <a:pt x="12" y="19"/>
                    <a:pt x="12" y="18"/>
                  </a:cubicBezTo>
                  <a:cubicBezTo>
                    <a:pt x="12" y="17"/>
                    <a:pt x="12" y="15"/>
                    <a:pt x="14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15" y="14"/>
                    <a:pt x="15" y="13"/>
                    <a:pt x="16" y="12"/>
                  </a:cubicBezTo>
                  <a:cubicBezTo>
                    <a:pt x="17" y="11"/>
                    <a:pt x="18" y="10"/>
                    <a:pt x="19" y="9"/>
                  </a:cubicBezTo>
                  <a:cubicBezTo>
                    <a:pt x="19" y="9"/>
                    <a:pt x="19" y="8"/>
                    <a:pt x="19" y="9"/>
                  </a:cubicBezTo>
                  <a:cubicBezTo>
                    <a:pt x="20" y="8"/>
                    <a:pt x="20" y="8"/>
                    <a:pt x="21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8" y="10"/>
                    <a:pt x="30" y="11"/>
                    <a:pt x="29" y="13"/>
                  </a:cubicBezTo>
                  <a:cubicBezTo>
                    <a:pt x="30" y="13"/>
                    <a:pt x="31" y="11"/>
                    <a:pt x="30" y="10"/>
                  </a:cubicBezTo>
                  <a:cubicBezTo>
                    <a:pt x="31" y="10"/>
                    <a:pt x="31" y="10"/>
                    <a:pt x="32" y="10"/>
                  </a:cubicBezTo>
                  <a:cubicBezTo>
                    <a:pt x="32" y="11"/>
                    <a:pt x="32" y="11"/>
                    <a:pt x="32" y="12"/>
                  </a:cubicBezTo>
                  <a:cubicBezTo>
                    <a:pt x="33" y="11"/>
                    <a:pt x="34" y="10"/>
                    <a:pt x="35" y="10"/>
                  </a:cubicBezTo>
                  <a:cubicBezTo>
                    <a:pt x="36" y="10"/>
                    <a:pt x="37" y="10"/>
                    <a:pt x="38" y="10"/>
                  </a:cubicBezTo>
                  <a:cubicBezTo>
                    <a:pt x="38" y="9"/>
                    <a:pt x="37" y="10"/>
                    <a:pt x="37" y="8"/>
                  </a:cubicBezTo>
                  <a:cubicBezTo>
                    <a:pt x="39" y="8"/>
                    <a:pt x="39" y="9"/>
                    <a:pt x="40" y="9"/>
                  </a:cubicBezTo>
                  <a:cubicBezTo>
                    <a:pt x="41" y="8"/>
                    <a:pt x="42" y="7"/>
                    <a:pt x="43" y="6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7"/>
                    <a:pt x="45" y="6"/>
                    <a:pt x="45" y="6"/>
                  </a:cubicBezTo>
                  <a:cubicBezTo>
                    <a:pt x="45" y="7"/>
                    <a:pt x="45" y="7"/>
                    <a:pt x="46" y="8"/>
                  </a:cubicBezTo>
                  <a:cubicBezTo>
                    <a:pt x="46" y="8"/>
                    <a:pt x="46" y="7"/>
                    <a:pt x="46" y="6"/>
                  </a:cubicBezTo>
                  <a:cubicBezTo>
                    <a:pt x="47" y="6"/>
                    <a:pt x="48" y="7"/>
                    <a:pt x="49" y="7"/>
                  </a:cubicBezTo>
                  <a:cubicBezTo>
                    <a:pt x="49" y="6"/>
                    <a:pt x="47" y="7"/>
                    <a:pt x="47" y="6"/>
                  </a:cubicBezTo>
                  <a:cubicBezTo>
                    <a:pt x="47" y="5"/>
                    <a:pt x="48" y="5"/>
                    <a:pt x="49" y="5"/>
                  </a:cubicBezTo>
                  <a:cubicBezTo>
                    <a:pt x="49" y="5"/>
                    <a:pt x="49" y="4"/>
                    <a:pt x="49" y="4"/>
                  </a:cubicBezTo>
                  <a:cubicBezTo>
                    <a:pt x="50" y="4"/>
                    <a:pt x="50" y="3"/>
                    <a:pt x="51" y="3"/>
                  </a:cubicBezTo>
                  <a:cubicBezTo>
                    <a:pt x="52" y="3"/>
                    <a:pt x="53" y="2"/>
                    <a:pt x="54" y="2"/>
                  </a:cubicBezTo>
                  <a:cubicBezTo>
                    <a:pt x="54" y="1"/>
                    <a:pt x="54" y="2"/>
                    <a:pt x="55" y="2"/>
                  </a:cubicBezTo>
                  <a:cubicBezTo>
                    <a:pt x="55" y="3"/>
                    <a:pt x="55" y="1"/>
                    <a:pt x="56" y="2"/>
                  </a:cubicBezTo>
                  <a:cubicBezTo>
                    <a:pt x="56" y="1"/>
                    <a:pt x="56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9" y="1"/>
                    <a:pt x="60" y="1"/>
                    <a:pt x="61" y="1"/>
                  </a:cubicBezTo>
                  <a:cubicBezTo>
                    <a:pt x="61" y="1"/>
                    <a:pt x="62" y="2"/>
                    <a:pt x="63" y="2"/>
                  </a:cubicBezTo>
                  <a:cubicBezTo>
                    <a:pt x="63" y="3"/>
                    <a:pt x="62" y="3"/>
                    <a:pt x="62" y="4"/>
                  </a:cubicBezTo>
                  <a:cubicBezTo>
                    <a:pt x="63" y="4"/>
                    <a:pt x="64" y="5"/>
                    <a:pt x="64" y="5"/>
                  </a:cubicBezTo>
                  <a:cubicBezTo>
                    <a:pt x="64" y="5"/>
                    <a:pt x="65" y="5"/>
                    <a:pt x="65" y="5"/>
                  </a:cubicBezTo>
                  <a:cubicBezTo>
                    <a:pt x="66" y="5"/>
                    <a:pt x="66" y="5"/>
                    <a:pt x="67" y="5"/>
                  </a:cubicBezTo>
                  <a:cubicBezTo>
                    <a:pt x="72" y="10"/>
                    <a:pt x="76" y="16"/>
                    <a:pt x="8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6345238" y="3340101"/>
              <a:ext cx="7938" cy="14288"/>
            </a:xfrm>
            <a:custGeom>
              <a:avLst/>
              <a:gdLst>
                <a:gd name="T0" fmla="*/ 2 w 2"/>
                <a:gd name="T1" fmla="*/ 3 h 4"/>
                <a:gd name="T2" fmla="*/ 2 w 2"/>
                <a:gd name="T3" fmla="*/ 4 h 4"/>
                <a:gd name="T4" fmla="*/ 1 w 2"/>
                <a:gd name="T5" fmla="*/ 3 h 4"/>
                <a:gd name="T6" fmla="*/ 0 w 2"/>
                <a:gd name="T7" fmla="*/ 3 h 4"/>
                <a:gd name="T8" fmla="*/ 0 w 2"/>
                <a:gd name="T9" fmla="*/ 0 h 4"/>
                <a:gd name="T10" fmla="*/ 1 w 2"/>
                <a:gd name="T11" fmla="*/ 1 h 4"/>
                <a:gd name="T12" fmla="*/ 2 w 2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1" y="4"/>
                    <a:pt x="2" y="3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6"/>
            <p:cNvSpPr/>
            <p:nvPr/>
          </p:nvSpPr>
          <p:spPr bwMode="auto">
            <a:xfrm>
              <a:off x="6323013" y="3435351"/>
              <a:ext cx="15875" cy="14288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2 h 4"/>
                <a:gd name="T4" fmla="*/ 1 w 4"/>
                <a:gd name="T5" fmla="*/ 0 h 4"/>
                <a:gd name="T6" fmla="*/ 2 w 4"/>
                <a:gd name="T7" fmla="*/ 2 h 4"/>
                <a:gd name="T8" fmla="*/ 3 w 4"/>
                <a:gd name="T9" fmla="*/ 3 h 4"/>
                <a:gd name="T10" fmla="*/ 1 w 4"/>
                <a:gd name="T11" fmla="*/ 4 h 4"/>
                <a:gd name="T12" fmla="*/ 1 w 4"/>
                <a:gd name="T13" fmla="*/ 3 h 4"/>
                <a:gd name="T14" fmla="*/ 0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3" y="2"/>
                    <a:pt x="4" y="2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7"/>
            <p:cNvSpPr/>
            <p:nvPr/>
          </p:nvSpPr>
          <p:spPr bwMode="auto">
            <a:xfrm>
              <a:off x="6311901" y="3473451"/>
              <a:ext cx="14288" cy="19050"/>
            </a:xfrm>
            <a:custGeom>
              <a:avLst/>
              <a:gdLst>
                <a:gd name="T0" fmla="*/ 3 w 4"/>
                <a:gd name="T1" fmla="*/ 4 h 5"/>
                <a:gd name="T2" fmla="*/ 2 w 4"/>
                <a:gd name="T3" fmla="*/ 3 h 5"/>
                <a:gd name="T4" fmla="*/ 1 w 4"/>
                <a:gd name="T5" fmla="*/ 5 h 5"/>
                <a:gd name="T6" fmla="*/ 2 w 4"/>
                <a:gd name="T7" fmla="*/ 0 h 5"/>
                <a:gd name="T8" fmla="*/ 4 w 4"/>
                <a:gd name="T9" fmla="*/ 1 h 5"/>
                <a:gd name="T10" fmla="*/ 2 w 4"/>
                <a:gd name="T11" fmla="*/ 1 h 5"/>
                <a:gd name="T12" fmla="*/ 3 w 4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2" y="5"/>
                    <a:pt x="2" y="4"/>
                    <a:pt x="2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3"/>
                    <a:pt x="3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8"/>
            <p:cNvSpPr/>
            <p:nvPr/>
          </p:nvSpPr>
          <p:spPr bwMode="auto">
            <a:xfrm>
              <a:off x="6292851" y="3457576"/>
              <a:ext cx="22225" cy="34925"/>
            </a:xfrm>
            <a:custGeom>
              <a:avLst/>
              <a:gdLst>
                <a:gd name="T0" fmla="*/ 5 w 6"/>
                <a:gd name="T1" fmla="*/ 5 h 9"/>
                <a:gd name="T2" fmla="*/ 4 w 6"/>
                <a:gd name="T3" fmla="*/ 8 h 9"/>
                <a:gd name="T4" fmla="*/ 5 w 6"/>
                <a:gd name="T5" fmla="*/ 8 h 9"/>
                <a:gd name="T6" fmla="*/ 4 w 6"/>
                <a:gd name="T7" fmla="*/ 9 h 9"/>
                <a:gd name="T8" fmla="*/ 1 w 6"/>
                <a:gd name="T9" fmla="*/ 8 h 9"/>
                <a:gd name="T10" fmla="*/ 0 w 6"/>
                <a:gd name="T11" fmla="*/ 5 h 9"/>
                <a:gd name="T12" fmla="*/ 4 w 6"/>
                <a:gd name="T13" fmla="*/ 0 h 9"/>
                <a:gd name="T14" fmla="*/ 6 w 6"/>
                <a:gd name="T15" fmla="*/ 1 h 9"/>
                <a:gd name="T16" fmla="*/ 5 w 6"/>
                <a:gd name="T17" fmla="*/ 3 h 9"/>
                <a:gd name="T18" fmla="*/ 5 w 6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5" y="5"/>
                  </a:moveTo>
                  <a:cubicBezTo>
                    <a:pt x="4" y="6"/>
                    <a:pt x="5" y="7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2" y="9"/>
                    <a:pt x="3" y="8"/>
                    <a:pt x="1" y="8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3"/>
                    <a:pt x="3" y="3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/>
            <p:cNvSpPr/>
            <p:nvPr/>
          </p:nvSpPr>
          <p:spPr bwMode="auto">
            <a:xfrm>
              <a:off x="6284913" y="3492501"/>
              <a:ext cx="22225" cy="11113"/>
            </a:xfrm>
            <a:custGeom>
              <a:avLst/>
              <a:gdLst>
                <a:gd name="T0" fmla="*/ 6 w 6"/>
                <a:gd name="T1" fmla="*/ 3 h 3"/>
                <a:gd name="T2" fmla="*/ 0 w 6"/>
                <a:gd name="T3" fmla="*/ 2 h 3"/>
                <a:gd name="T4" fmla="*/ 0 w 6"/>
                <a:gd name="T5" fmla="*/ 0 h 3"/>
                <a:gd name="T6" fmla="*/ 5 w 6"/>
                <a:gd name="T7" fmla="*/ 1 h 3"/>
                <a:gd name="T8" fmla="*/ 6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3" y="3"/>
                    <a:pt x="2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2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30"/>
            <p:cNvSpPr/>
            <p:nvPr/>
          </p:nvSpPr>
          <p:spPr bwMode="auto">
            <a:xfrm>
              <a:off x="6311901" y="3405188"/>
              <a:ext cx="3175" cy="1111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1 w 1"/>
                <a:gd name="T5" fmla="*/ 1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2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>
              <a:off x="6315076" y="3419476"/>
              <a:ext cx="7938" cy="15875"/>
            </a:xfrm>
            <a:custGeom>
              <a:avLst/>
              <a:gdLst>
                <a:gd name="T0" fmla="*/ 2 w 2"/>
                <a:gd name="T1" fmla="*/ 1 h 4"/>
                <a:gd name="T2" fmla="*/ 1 w 2"/>
                <a:gd name="T3" fmla="*/ 4 h 4"/>
                <a:gd name="T4" fmla="*/ 0 w 2"/>
                <a:gd name="T5" fmla="*/ 2 h 4"/>
                <a:gd name="T6" fmla="*/ 2 w 2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2" y="3"/>
                    <a:pt x="1" y="3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2"/>
            <p:cNvSpPr/>
            <p:nvPr/>
          </p:nvSpPr>
          <p:spPr bwMode="auto">
            <a:xfrm>
              <a:off x="6334126" y="3473451"/>
              <a:ext cx="11113" cy="793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3"/>
            <p:cNvSpPr/>
            <p:nvPr/>
          </p:nvSpPr>
          <p:spPr bwMode="auto">
            <a:xfrm>
              <a:off x="6330951" y="3354388"/>
              <a:ext cx="22225" cy="34925"/>
            </a:xfrm>
            <a:custGeom>
              <a:avLst/>
              <a:gdLst>
                <a:gd name="T0" fmla="*/ 3 w 6"/>
                <a:gd name="T1" fmla="*/ 7 h 9"/>
                <a:gd name="T2" fmla="*/ 2 w 6"/>
                <a:gd name="T3" fmla="*/ 7 h 9"/>
                <a:gd name="T4" fmla="*/ 1 w 6"/>
                <a:gd name="T5" fmla="*/ 9 h 9"/>
                <a:gd name="T6" fmla="*/ 0 w 6"/>
                <a:gd name="T7" fmla="*/ 7 h 9"/>
                <a:gd name="T8" fmla="*/ 1 w 6"/>
                <a:gd name="T9" fmla="*/ 7 h 9"/>
                <a:gd name="T10" fmla="*/ 0 w 6"/>
                <a:gd name="T11" fmla="*/ 7 h 9"/>
                <a:gd name="T12" fmla="*/ 2 w 6"/>
                <a:gd name="T13" fmla="*/ 5 h 9"/>
                <a:gd name="T14" fmla="*/ 4 w 6"/>
                <a:gd name="T15" fmla="*/ 3 h 9"/>
                <a:gd name="T16" fmla="*/ 5 w 6"/>
                <a:gd name="T17" fmla="*/ 3 h 9"/>
                <a:gd name="T18" fmla="*/ 4 w 6"/>
                <a:gd name="T19" fmla="*/ 0 h 9"/>
                <a:gd name="T20" fmla="*/ 5 w 6"/>
                <a:gd name="T21" fmla="*/ 0 h 9"/>
                <a:gd name="T22" fmla="*/ 6 w 6"/>
                <a:gd name="T23" fmla="*/ 5 h 9"/>
                <a:gd name="T24" fmla="*/ 3 w 6"/>
                <a:gd name="T2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3" y="7"/>
                  </a:move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0" y="8"/>
                    <a:pt x="0" y="7"/>
                  </a:cubicBezTo>
                  <a:cubicBezTo>
                    <a:pt x="0" y="5"/>
                    <a:pt x="1" y="6"/>
                    <a:pt x="2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4" y="2"/>
                    <a:pt x="5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5" y="6"/>
                    <a:pt x="3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4"/>
            <p:cNvSpPr/>
            <p:nvPr/>
          </p:nvSpPr>
          <p:spPr bwMode="auto">
            <a:xfrm>
              <a:off x="6345238" y="3328988"/>
              <a:ext cx="4763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35"/>
            <p:cNvSpPr/>
            <p:nvPr/>
          </p:nvSpPr>
          <p:spPr bwMode="auto">
            <a:xfrm>
              <a:off x="6261101" y="3462338"/>
              <a:ext cx="23813" cy="30163"/>
            </a:xfrm>
            <a:custGeom>
              <a:avLst/>
              <a:gdLst>
                <a:gd name="T0" fmla="*/ 0 w 6"/>
                <a:gd name="T1" fmla="*/ 0 h 8"/>
                <a:gd name="T2" fmla="*/ 2 w 6"/>
                <a:gd name="T3" fmla="*/ 0 h 8"/>
                <a:gd name="T4" fmla="*/ 2 w 6"/>
                <a:gd name="T5" fmla="*/ 0 h 8"/>
                <a:gd name="T6" fmla="*/ 3 w 6"/>
                <a:gd name="T7" fmla="*/ 2 h 8"/>
                <a:gd name="T8" fmla="*/ 5 w 6"/>
                <a:gd name="T9" fmla="*/ 4 h 8"/>
                <a:gd name="T10" fmla="*/ 6 w 6"/>
                <a:gd name="T11" fmla="*/ 8 h 8"/>
                <a:gd name="T12" fmla="*/ 3 w 6"/>
                <a:gd name="T13" fmla="*/ 6 h 8"/>
                <a:gd name="T14" fmla="*/ 0 w 6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1" y="0"/>
                    <a:pt x="2" y="1"/>
                    <a:pt x="2" y="0"/>
                  </a:cubicBezTo>
                  <a:cubicBezTo>
                    <a:pt x="2" y="0"/>
                    <a:pt x="2" y="1"/>
                    <a:pt x="2" y="0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5"/>
                    <a:pt x="6" y="7"/>
                    <a:pt x="6" y="8"/>
                  </a:cubicBezTo>
                  <a:cubicBezTo>
                    <a:pt x="5" y="8"/>
                    <a:pt x="4" y="7"/>
                    <a:pt x="3" y="6"/>
                  </a:cubicBezTo>
                  <a:cubicBezTo>
                    <a:pt x="4" y="3"/>
                    <a:pt x="0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36"/>
            <p:cNvSpPr/>
            <p:nvPr/>
          </p:nvSpPr>
          <p:spPr bwMode="auto">
            <a:xfrm>
              <a:off x="6230938" y="3449638"/>
              <a:ext cx="7938" cy="12700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6151563" y="3511551"/>
              <a:ext cx="19050" cy="41275"/>
            </a:xfrm>
            <a:custGeom>
              <a:avLst/>
              <a:gdLst>
                <a:gd name="T0" fmla="*/ 4 w 5"/>
                <a:gd name="T1" fmla="*/ 6 h 11"/>
                <a:gd name="T2" fmla="*/ 4 w 5"/>
                <a:gd name="T3" fmla="*/ 7 h 11"/>
                <a:gd name="T4" fmla="*/ 4 w 5"/>
                <a:gd name="T5" fmla="*/ 8 h 11"/>
                <a:gd name="T6" fmla="*/ 3 w 5"/>
                <a:gd name="T7" fmla="*/ 11 h 11"/>
                <a:gd name="T8" fmla="*/ 1 w 5"/>
                <a:gd name="T9" fmla="*/ 11 h 11"/>
                <a:gd name="T10" fmla="*/ 0 w 5"/>
                <a:gd name="T11" fmla="*/ 8 h 11"/>
                <a:gd name="T12" fmla="*/ 1 w 5"/>
                <a:gd name="T13" fmla="*/ 6 h 11"/>
                <a:gd name="T14" fmla="*/ 1 w 5"/>
                <a:gd name="T15" fmla="*/ 4 h 11"/>
                <a:gd name="T16" fmla="*/ 3 w 5"/>
                <a:gd name="T17" fmla="*/ 2 h 11"/>
                <a:gd name="T18" fmla="*/ 4 w 5"/>
                <a:gd name="T19" fmla="*/ 0 h 11"/>
                <a:gd name="T20" fmla="*/ 5 w 5"/>
                <a:gd name="T21" fmla="*/ 2 h 11"/>
                <a:gd name="T22" fmla="*/ 4 w 5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1">
                  <a:moveTo>
                    <a:pt x="4" y="6"/>
                  </a:move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10"/>
                    <a:pt x="1" y="9"/>
                    <a:pt x="0" y="8"/>
                  </a:cubicBezTo>
                  <a:cubicBezTo>
                    <a:pt x="0" y="7"/>
                    <a:pt x="1" y="7"/>
                    <a:pt x="1" y="6"/>
                  </a:cubicBezTo>
                  <a:cubicBezTo>
                    <a:pt x="1" y="5"/>
                    <a:pt x="0" y="5"/>
                    <a:pt x="1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4" y="2"/>
                    <a:pt x="5" y="2"/>
                  </a:cubicBezTo>
                  <a:cubicBezTo>
                    <a:pt x="5" y="4"/>
                    <a:pt x="4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8"/>
            <p:cNvSpPr/>
            <p:nvPr/>
          </p:nvSpPr>
          <p:spPr bwMode="auto">
            <a:xfrm>
              <a:off x="5964238" y="3625851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9"/>
            <p:cNvSpPr/>
            <p:nvPr/>
          </p:nvSpPr>
          <p:spPr bwMode="auto">
            <a:xfrm>
              <a:off x="5953126" y="3182938"/>
              <a:ext cx="111125" cy="111125"/>
            </a:xfrm>
            <a:custGeom>
              <a:avLst/>
              <a:gdLst>
                <a:gd name="T0" fmla="*/ 12 w 29"/>
                <a:gd name="T1" fmla="*/ 28 h 29"/>
                <a:gd name="T2" fmla="*/ 11 w 29"/>
                <a:gd name="T3" fmla="*/ 29 h 29"/>
                <a:gd name="T4" fmla="*/ 10 w 29"/>
                <a:gd name="T5" fmla="*/ 28 h 29"/>
                <a:gd name="T6" fmla="*/ 8 w 29"/>
                <a:gd name="T7" fmla="*/ 28 h 29"/>
                <a:gd name="T8" fmla="*/ 7 w 29"/>
                <a:gd name="T9" fmla="*/ 22 h 29"/>
                <a:gd name="T10" fmla="*/ 7 w 29"/>
                <a:gd name="T11" fmla="*/ 20 h 29"/>
                <a:gd name="T12" fmla="*/ 9 w 29"/>
                <a:gd name="T13" fmla="*/ 19 h 29"/>
                <a:gd name="T14" fmla="*/ 7 w 29"/>
                <a:gd name="T15" fmla="*/ 17 h 29"/>
                <a:gd name="T16" fmla="*/ 8 w 29"/>
                <a:gd name="T17" fmla="*/ 16 h 29"/>
                <a:gd name="T18" fmla="*/ 7 w 29"/>
                <a:gd name="T19" fmla="*/ 16 h 29"/>
                <a:gd name="T20" fmla="*/ 7 w 29"/>
                <a:gd name="T21" fmla="*/ 15 h 29"/>
                <a:gd name="T22" fmla="*/ 6 w 29"/>
                <a:gd name="T23" fmla="*/ 12 h 29"/>
                <a:gd name="T24" fmla="*/ 4 w 29"/>
                <a:gd name="T25" fmla="*/ 11 h 29"/>
                <a:gd name="T26" fmla="*/ 2 w 29"/>
                <a:gd name="T27" fmla="*/ 12 h 29"/>
                <a:gd name="T28" fmla="*/ 1 w 29"/>
                <a:gd name="T29" fmla="*/ 10 h 29"/>
                <a:gd name="T30" fmla="*/ 4 w 29"/>
                <a:gd name="T31" fmla="*/ 10 h 29"/>
                <a:gd name="T32" fmla="*/ 2 w 29"/>
                <a:gd name="T33" fmla="*/ 10 h 29"/>
                <a:gd name="T34" fmla="*/ 1 w 29"/>
                <a:gd name="T35" fmla="*/ 10 h 29"/>
                <a:gd name="T36" fmla="*/ 0 w 29"/>
                <a:gd name="T37" fmla="*/ 9 h 29"/>
                <a:gd name="T38" fmla="*/ 1 w 29"/>
                <a:gd name="T39" fmla="*/ 8 h 29"/>
                <a:gd name="T40" fmla="*/ 4 w 29"/>
                <a:gd name="T41" fmla="*/ 7 h 29"/>
                <a:gd name="T42" fmla="*/ 3 w 29"/>
                <a:gd name="T43" fmla="*/ 6 h 29"/>
                <a:gd name="T44" fmla="*/ 9 w 29"/>
                <a:gd name="T45" fmla="*/ 3 h 29"/>
                <a:gd name="T46" fmla="*/ 13 w 29"/>
                <a:gd name="T47" fmla="*/ 4 h 29"/>
                <a:gd name="T48" fmla="*/ 13 w 29"/>
                <a:gd name="T49" fmla="*/ 2 h 29"/>
                <a:gd name="T50" fmla="*/ 15 w 29"/>
                <a:gd name="T51" fmla="*/ 1 h 29"/>
                <a:gd name="T52" fmla="*/ 20 w 29"/>
                <a:gd name="T53" fmla="*/ 1 h 29"/>
                <a:gd name="T54" fmla="*/ 21 w 29"/>
                <a:gd name="T55" fmla="*/ 1 h 29"/>
                <a:gd name="T56" fmla="*/ 23 w 29"/>
                <a:gd name="T57" fmla="*/ 1 h 29"/>
                <a:gd name="T58" fmla="*/ 26 w 29"/>
                <a:gd name="T59" fmla="*/ 2 h 29"/>
                <a:gd name="T60" fmla="*/ 23 w 29"/>
                <a:gd name="T61" fmla="*/ 4 h 29"/>
                <a:gd name="T62" fmla="*/ 26 w 29"/>
                <a:gd name="T63" fmla="*/ 3 h 29"/>
                <a:gd name="T64" fmla="*/ 27 w 29"/>
                <a:gd name="T65" fmla="*/ 4 h 29"/>
                <a:gd name="T66" fmla="*/ 28 w 29"/>
                <a:gd name="T67" fmla="*/ 5 h 29"/>
                <a:gd name="T68" fmla="*/ 26 w 29"/>
                <a:gd name="T69" fmla="*/ 5 h 29"/>
                <a:gd name="T70" fmla="*/ 25 w 29"/>
                <a:gd name="T71" fmla="*/ 6 h 29"/>
                <a:gd name="T72" fmla="*/ 25 w 29"/>
                <a:gd name="T73" fmla="*/ 8 h 29"/>
                <a:gd name="T74" fmla="*/ 24 w 29"/>
                <a:gd name="T75" fmla="*/ 8 h 29"/>
                <a:gd name="T76" fmla="*/ 26 w 29"/>
                <a:gd name="T77" fmla="*/ 10 h 29"/>
                <a:gd name="T78" fmla="*/ 24 w 29"/>
                <a:gd name="T79" fmla="*/ 10 h 29"/>
                <a:gd name="T80" fmla="*/ 23 w 29"/>
                <a:gd name="T81" fmla="*/ 15 h 29"/>
                <a:gd name="T82" fmla="*/ 23 w 29"/>
                <a:gd name="T83" fmla="*/ 16 h 29"/>
                <a:gd name="T84" fmla="*/ 22 w 29"/>
                <a:gd name="T85" fmla="*/ 16 h 29"/>
                <a:gd name="T86" fmla="*/ 23 w 29"/>
                <a:gd name="T87" fmla="*/ 18 h 29"/>
                <a:gd name="T88" fmla="*/ 20 w 29"/>
                <a:gd name="T89" fmla="*/ 16 h 29"/>
                <a:gd name="T90" fmla="*/ 19 w 29"/>
                <a:gd name="T91" fmla="*/ 17 h 29"/>
                <a:gd name="T92" fmla="*/ 21 w 29"/>
                <a:gd name="T93" fmla="*/ 18 h 29"/>
                <a:gd name="T94" fmla="*/ 20 w 29"/>
                <a:gd name="T95" fmla="*/ 20 h 29"/>
                <a:gd name="T96" fmla="*/ 17 w 29"/>
                <a:gd name="T97" fmla="*/ 21 h 29"/>
                <a:gd name="T98" fmla="*/ 16 w 29"/>
                <a:gd name="T99" fmla="*/ 22 h 29"/>
                <a:gd name="T100" fmla="*/ 14 w 29"/>
                <a:gd name="T101" fmla="*/ 22 h 29"/>
                <a:gd name="T102" fmla="*/ 13 w 29"/>
                <a:gd name="T103" fmla="*/ 24 h 29"/>
                <a:gd name="T104" fmla="*/ 12 w 29"/>
                <a:gd name="T10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" h="29">
                  <a:moveTo>
                    <a:pt x="12" y="28"/>
                  </a:moveTo>
                  <a:cubicBezTo>
                    <a:pt x="12" y="28"/>
                    <a:pt x="12" y="28"/>
                    <a:pt x="11" y="29"/>
                  </a:cubicBezTo>
                  <a:cubicBezTo>
                    <a:pt x="10" y="29"/>
                    <a:pt x="11" y="28"/>
                    <a:pt x="10" y="28"/>
                  </a:cubicBezTo>
                  <a:cubicBezTo>
                    <a:pt x="10" y="28"/>
                    <a:pt x="9" y="28"/>
                    <a:pt x="8" y="28"/>
                  </a:cubicBezTo>
                  <a:cubicBezTo>
                    <a:pt x="7" y="26"/>
                    <a:pt x="8" y="23"/>
                    <a:pt x="7" y="22"/>
                  </a:cubicBezTo>
                  <a:cubicBezTo>
                    <a:pt x="7" y="21"/>
                    <a:pt x="8" y="21"/>
                    <a:pt x="7" y="20"/>
                  </a:cubicBezTo>
                  <a:cubicBezTo>
                    <a:pt x="8" y="20"/>
                    <a:pt x="8" y="19"/>
                    <a:pt x="9" y="19"/>
                  </a:cubicBezTo>
                  <a:cubicBezTo>
                    <a:pt x="9" y="18"/>
                    <a:pt x="7" y="18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5"/>
                    <a:pt x="8" y="17"/>
                    <a:pt x="7" y="16"/>
                  </a:cubicBezTo>
                  <a:cubicBezTo>
                    <a:pt x="6" y="16"/>
                    <a:pt x="7" y="15"/>
                    <a:pt x="7" y="15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5" y="12"/>
                    <a:pt x="4" y="12"/>
                    <a:pt x="4" y="11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10"/>
                    <a:pt x="3" y="10"/>
                    <a:pt x="4" y="10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4" y="6"/>
                    <a:pt x="3" y="7"/>
                    <a:pt x="3" y="6"/>
                  </a:cubicBezTo>
                  <a:cubicBezTo>
                    <a:pt x="5" y="5"/>
                    <a:pt x="6" y="4"/>
                    <a:pt x="9" y="3"/>
                  </a:cubicBezTo>
                  <a:cubicBezTo>
                    <a:pt x="10" y="4"/>
                    <a:pt x="11" y="3"/>
                    <a:pt x="13" y="4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0"/>
                    <a:pt x="19" y="1"/>
                    <a:pt x="20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4" y="1"/>
                    <a:pt x="25" y="1"/>
                    <a:pt x="26" y="2"/>
                  </a:cubicBezTo>
                  <a:cubicBezTo>
                    <a:pt x="26" y="3"/>
                    <a:pt x="24" y="2"/>
                    <a:pt x="23" y="4"/>
                  </a:cubicBezTo>
                  <a:cubicBezTo>
                    <a:pt x="24" y="4"/>
                    <a:pt x="25" y="3"/>
                    <a:pt x="26" y="3"/>
                  </a:cubicBezTo>
                  <a:cubicBezTo>
                    <a:pt x="27" y="3"/>
                    <a:pt x="27" y="4"/>
                    <a:pt x="27" y="4"/>
                  </a:cubicBezTo>
                  <a:cubicBezTo>
                    <a:pt x="27" y="5"/>
                    <a:pt x="29" y="4"/>
                    <a:pt x="28" y="5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6" y="5"/>
                    <a:pt x="26" y="6"/>
                    <a:pt x="25" y="6"/>
                  </a:cubicBezTo>
                  <a:cubicBezTo>
                    <a:pt x="25" y="7"/>
                    <a:pt x="25" y="7"/>
                    <a:pt x="25" y="8"/>
                  </a:cubicBezTo>
                  <a:cubicBezTo>
                    <a:pt x="24" y="8"/>
                    <a:pt x="25" y="9"/>
                    <a:pt x="24" y="8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2"/>
                    <a:pt x="25" y="15"/>
                    <a:pt x="23" y="15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2" y="16"/>
                    <a:pt x="24" y="17"/>
                    <a:pt x="23" y="18"/>
                  </a:cubicBezTo>
                  <a:cubicBezTo>
                    <a:pt x="22" y="18"/>
                    <a:pt x="21" y="17"/>
                    <a:pt x="20" y="16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20" y="17"/>
                    <a:pt x="21" y="18"/>
                    <a:pt x="21" y="18"/>
                  </a:cubicBezTo>
                  <a:cubicBezTo>
                    <a:pt x="22" y="18"/>
                    <a:pt x="20" y="19"/>
                    <a:pt x="20" y="20"/>
                  </a:cubicBezTo>
                  <a:cubicBezTo>
                    <a:pt x="19" y="20"/>
                    <a:pt x="18" y="21"/>
                    <a:pt x="17" y="21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2"/>
                    <a:pt x="15" y="23"/>
                    <a:pt x="14" y="22"/>
                  </a:cubicBezTo>
                  <a:cubicBezTo>
                    <a:pt x="13" y="22"/>
                    <a:pt x="14" y="24"/>
                    <a:pt x="13" y="24"/>
                  </a:cubicBezTo>
                  <a:cubicBezTo>
                    <a:pt x="13" y="26"/>
                    <a:pt x="12" y="26"/>
                    <a:pt x="1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0"/>
            <p:cNvSpPr/>
            <p:nvPr/>
          </p:nvSpPr>
          <p:spPr bwMode="auto">
            <a:xfrm>
              <a:off x="6078538" y="3198813"/>
              <a:ext cx="30163" cy="30163"/>
            </a:xfrm>
            <a:custGeom>
              <a:avLst/>
              <a:gdLst>
                <a:gd name="T0" fmla="*/ 5 w 8"/>
                <a:gd name="T1" fmla="*/ 3 h 8"/>
                <a:gd name="T2" fmla="*/ 6 w 8"/>
                <a:gd name="T3" fmla="*/ 3 h 8"/>
                <a:gd name="T4" fmla="*/ 8 w 8"/>
                <a:gd name="T5" fmla="*/ 6 h 8"/>
                <a:gd name="T6" fmla="*/ 5 w 8"/>
                <a:gd name="T7" fmla="*/ 5 h 8"/>
                <a:gd name="T8" fmla="*/ 5 w 8"/>
                <a:gd name="T9" fmla="*/ 8 h 8"/>
                <a:gd name="T10" fmla="*/ 3 w 8"/>
                <a:gd name="T11" fmla="*/ 7 h 8"/>
                <a:gd name="T12" fmla="*/ 2 w 8"/>
                <a:gd name="T13" fmla="*/ 6 h 8"/>
                <a:gd name="T14" fmla="*/ 3 w 8"/>
                <a:gd name="T15" fmla="*/ 4 h 8"/>
                <a:gd name="T16" fmla="*/ 1 w 8"/>
                <a:gd name="T17" fmla="*/ 5 h 8"/>
                <a:gd name="T18" fmla="*/ 1 w 8"/>
                <a:gd name="T19" fmla="*/ 4 h 8"/>
                <a:gd name="T20" fmla="*/ 0 w 8"/>
                <a:gd name="T21" fmla="*/ 2 h 8"/>
                <a:gd name="T22" fmla="*/ 3 w 8"/>
                <a:gd name="T23" fmla="*/ 2 h 8"/>
                <a:gd name="T24" fmla="*/ 3 w 8"/>
                <a:gd name="T25" fmla="*/ 1 h 8"/>
                <a:gd name="T26" fmla="*/ 4 w 8"/>
                <a:gd name="T27" fmla="*/ 2 h 8"/>
                <a:gd name="T28" fmla="*/ 5 w 8"/>
                <a:gd name="T2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5" y="3"/>
                  </a:moveTo>
                  <a:cubicBezTo>
                    <a:pt x="5" y="3"/>
                    <a:pt x="6" y="3"/>
                    <a:pt x="6" y="3"/>
                  </a:cubicBezTo>
                  <a:cubicBezTo>
                    <a:pt x="7" y="4"/>
                    <a:pt x="8" y="4"/>
                    <a:pt x="8" y="6"/>
                  </a:cubicBezTo>
                  <a:cubicBezTo>
                    <a:pt x="6" y="7"/>
                    <a:pt x="6" y="5"/>
                    <a:pt x="5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2" y="1"/>
                    <a:pt x="3" y="2"/>
                  </a:cubicBezTo>
                  <a:cubicBezTo>
                    <a:pt x="3" y="2"/>
                    <a:pt x="2" y="1"/>
                    <a:pt x="3" y="1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1"/>
            <p:cNvSpPr/>
            <p:nvPr/>
          </p:nvSpPr>
          <p:spPr bwMode="auto">
            <a:xfrm>
              <a:off x="6097588" y="3198813"/>
              <a:ext cx="23813" cy="11113"/>
            </a:xfrm>
            <a:custGeom>
              <a:avLst/>
              <a:gdLst>
                <a:gd name="T0" fmla="*/ 0 w 6"/>
                <a:gd name="T1" fmla="*/ 0 h 3"/>
                <a:gd name="T2" fmla="*/ 6 w 6"/>
                <a:gd name="T3" fmla="*/ 1 h 3"/>
                <a:gd name="T4" fmla="*/ 5 w 6"/>
                <a:gd name="T5" fmla="*/ 2 h 3"/>
                <a:gd name="T6" fmla="*/ 0 w 6"/>
                <a:gd name="T7" fmla="*/ 1 h 3"/>
                <a:gd name="T8" fmla="*/ 0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"/>
            <p:cNvSpPr/>
            <p:nvPr/>
          </p:nvSpPr>
          <p:spPr bwMode="auto">
            <a:xfrm>
              <a:off x="6040438" y="3309938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3 h 3"/>
                <a:gd name="T4" fmla="*/ 1 w 3"/>
                <a:gd name="T5" fmla="*/ 1 h 3"/>
                <a:gd name="T6" fmla="*/ 2 w 3"/>
                <a:gd name="T7" fmla="*/ 0 h 3"/>
                <a:gd name="T8" fmla="*/ 3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2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3"/>
            <p:cNvSpPr/>
            <p:nvPr/>
          </p:nvSpPr>
          <p:spPr bwMode="auto">
            <a:xfrm>
              <a:off x="6037263" y="3259138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0 w 5"/>
                <a:gd name="T3" fmla="*/ 4 h 5"/>
                <a:gd name="T4" fmla="*/ 1 w 5"/>
                <a:gd name="T5" fmla="*/ 2 h 5"/>
                <a:gd name="T6" fmla="*/ 0 w 5"/>
                <a:gd name="T7" fmla="*/ 2 h 5"/>
                <a:gd name="T8" fmla="*/ 1 w 5"/>
                <a:gd name="T9" fmla="*/ 1 h 5"/>
                <a:gd name="T10" fmla="*/ 2 w 5"/>
                <a:gd name="T11" fmla="*/ 2 h 5"/>
                <a:gd name="T12" fmla="*/ 4 w 5"/>
                <a:gd name="T13" fmla="*/ 1 h 5"/>
                <a:gd name="T14" fmla="*/ 5 w 5"/>
                <a:gd name="T15" fmla="*/ 4 h 5"/>
                <a:gd name="T16" fmla="*/ 4 w 5"/>
                <a:gd name="T17" fmla="*/ 5 h 5"/>
                <a:gd name="T18" fmla="*/ 2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1" y="5"/>
                    <a:pt x="1" y="3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0" y="2"/>
                    <a:pt x="0" y="3"/>
                    <a:pt x="0" y="2"/>
                  </a:cubicBezTo>
                  <a:cubicBezTo>
                    <a:pt x="0" y="1"/>
                    <a:pt x="1" y="2"/>
                    <a:pt x="1" y="1"/>
                  </a:cubicBezTo>
                  <a:cubicBezTo>
                    <a:pt x="2" y="0"/>
                    <a:pt x="1" y="1"/>
                    <a:pt x="2" y="2"/>
                  </a:cubicBezTo>
                  <a:cubicBezTo>
                    <a:pt x="3" y="1"/>
                    <a:pt x="3" y="2"/>
                    <a:pt x="4" y="1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2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4"/>
            <p:cNvSpPr/>
            <p:nvPr/>
          </p:nvSpPr>
          <p:spPr bwMode="auto">
            <a:xfrm>
              <a:off x="6159501" y="3221038"/>
              <a:ext cx="25400" cy="30163"/>
            </a:xfrm>
            <a:custGeom>
              <a:avLst/>
              <a:gdLst>
                <a:gd name="T0" fmla="*/ 1 w 7"/>
                <a:gd name="T1" fmla="*/ 2 h 8"/>
                <a:gd name="T2" fmla="*/ 6 w 7"/>
                <a:gd name="T3" fmla="*/ 0 h 8"/>
                <a:gd name="T4" fmla="*/ 6 w 7"/>
                <a:gd name="T5" fmla="*/ 0 h 8"/>
                <a:gd name="T6" fmla="*/ 7 w 7"/>
                <a:gd name="T7" fmla="*/ 0 h 8"/>
                <a:gd name="T8" fmla="*/ 5 w 7"/>
                <a:gd name="T9" fmla="*/ 2 h 8"/>
                <a:gd name="T10" fmla="*/ 1 w 7"/>
                <a:gd name="T11" fmla="*/ 4 h 8"/>
                <a:gd name="T12" fmla="*/ 3 w 7"/>
                <a:gd name="T13" fmla="*/ 8 h 8"/>
                <a:gd name="T14" fmla="*/ 2 w 7"/>
                <a:gd name="T15" fmla="*/ 8 h 8"/>
                <a:gd name="T16" fmla="*/ 0 w 7"/>
                <a:gd name="T17" fmla="*/ 6 h 8"/>
                <a:gd name="T18" fmla="*/ 0 w 7"/>
                <a:gd name="T19" fmla="*/ 5 h 8"/>
                <a:gd name="T20" fmla="*/ 1 w 7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3" y="1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4" y="2"/>
                    <a:pt x="3" y="4"/>
                    <a:pt x="1" y="4"/>
                  </a:cubicBezTo>
                  <a:cubicBezTo>
                    <a:pt x="1" y="6"/>
                    <a:pt x="2" y="6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2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5"/>
            <p:cNvSpPr/>
            <p:nvPr/>
          </p:nvSpPr>
          <p:spPr bwMode="auto">
            <a:xfrm>
              <a:off x="6162676" y="3198813"/>
              <a:ext cx="11113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1"/>
                    <a:pt x="2" y="0"/>
                    <a:pt x="3" y="2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6"/>
            <p:cNvSpPr/>
            <p:nvPr/>
          </p:nvSpPr>
          <p:spPr bwMode="auto">
            <a:xfrm>
              <a:off x="6219826" y="3201988"/>
              <a:ext cx="19050" cy="11113"/>
            </a:xfrm>
            <a:custGeom>
              <a:avLst/>
              <a:gdLst>
                <a:gd name="T0" fmla="*/ 1 w 5"/>
                <a:gd name="T1" fmla="*/ 1 h 3"/>
                <a:gd name="T2" fmla="*/ 5 w 5"/>
                <a:gd name="T3" fmla="*/ 2 h 3"/>
                <a:gd name="T4" fmla="*/ 1 w 5"/>
                <a:gd name="T5" fmla="*/ 2 h 3"/>
                <a:gd name="T6" fmla="*/ 1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1"/>
                  </a:moveTo>
                  <a:cubicBezTo>
                    <a:pt x="2" y="0"/>
                    <a:pt x="4" y="1"/>
                    <a:pt x="5" y="2"/>
                  </a:cubicBezTo>
                  <a:cubicBezTo>
                    <a:pt x="4" y="3"/>
                    <a:pt x="2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7"/>
            <p:cNvSpPr/>
            <p:nvPr/>
          </p:nvSpPr>
          <p:spPr bwMode="auto">
            <a:xfrm>
              <a:off x="5915026" y="3270251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3 h 4"/>
                <a:gd name="T4" fmla="*/ 0 w 4"/>
                <a:gd name="T5" fmla="*/ 2 h 4"/>
                <a:gd name="T6" fmla="*/ 1 w 4"/>
                <a:gd name="T7" fmla="*/ 0 h 4"/>
                <a:gd name="T8" fmla="*/ 3 w 4"/>
                <a:gd name="T9" fmla="*/ 1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4"/>
                    <a:pt x="2" y="1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8"/>
            <p:cNvSpPr/>
            <p:nvPr/>
          </p:nvSpPr>
          <p:spPr bwMode="auto">
            <a:xfrm>
              <a:off x="5937251" y="3427413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9"/>
            <p:cNvSpPr/>
            <p:nvPr/>
          </p:nvSpPr>
          <p:spPr bwMode="auto">
            <a:xfrm>
              <a:off x="5903913" y="3411538"/>
              <a:ext cx="33338" cy="19050"/>
            </a:xfrm>
            <a:custGeom>
              <a:avLst/>
              <a:gdLst>
                <a:gd name="T0" fmla="*/ 4 w 9"/>
                <a:gd name="T1" fmla="*/ 3 h 5"/>
                <a:gd name="T2" fmla="*/ 2 w 9"/>
                <a:gd name="T3" fmla="*/ 1 h 5"/>
                <a:gd name="T4" fmla="*/ 0 w 9"/>
                <a:gd name="T5" fmla="*/ 2 h 5"/>
                <a:gd name="T6" fmla="*/ 0 w 9"/>
                <a:gd name="T7" fmla="*/ 0 h 5"/>
                <a:gd name="T8" fmla="*/ 4 w 9"/>
                <a:gd name="T9" fmla="*/ 0 h 5"/>
                <a:gd name="T10" fmla="*/ 5 w 9"/>
                <a:gd name="T11" fmla="*/ 1 h 5"/>
                <a:gd name="T12" fmla="*/ 6 w 9"/>
                <a:gd name="T13" fmla="*/ 2 h 5"/>
                <a:gd name="T14" fmla="*/ 9 w 9"/>
                <a:gd name="T15" fmla="*/ 4 h 5"/>
                <a:gd name="T16" fmla="*/ 7 w 9"/>
                <a:gd name="T17" fmla="*/ 5 h 5"/>
                <a:gd name="T18" fmla="*/ 6 w 9"/>
                <a:gd name="T19" fmla="*/ 4 h 5"/>
                <a:gd name="T20" fmla="*/ 6 w 9"/>
                <a:gd name="T21" fmla="*/ 3 h 5"/>
                <a:gd name="T22" fmla="*/ 4 w 9"/>
                <a:gd name="T2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4" y="3"/>
                  </a:moveTo>
                  <a:cubicBezTo>
                    <a:pt x="3" y="3"/>
                    <a:pt x="3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2"/>
                    <a:pt x="8" y="2"/>
                    <a:pt x="9" y="4"/>
                  </a:cubicBezTo>
                  <a:cubicBezTo>
                    <a:pt x="8" y="4"/>
                    <a:pt x="7" y="4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50"/>
            <p:cNvSpPr/>
            <p:nvPr/>
          </p:nvSpPr>
          <p:spPr bwMode="auto">
            <a:xfrm>
              <a:off x="5915026" y="3424238"/>
              <a:ext cx="7938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51"/>
            <p:cNvSpPr/>
            <p:nvPr/>
          </p:nvSpPr>
          <p:spPr bwMode="auto">
            <a:xfrm>
              <a:off x="5915026" y="3408363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52"/>
            <p:cNvSpPr/>
            <p:nvPr/>
          </p:nvSpPr>
          <p:spPr bwMode="auto">
            <a:xfrm>
              <a:off x="5922963" y="34083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53"/>
            <p:cNvSpPr/>
            <p:nvPr/>
          </p:nvSpPr>
          <p:spPr bwMode="auto">
            <a:xfrm>
              <a:off x="5926138" y="3411538"/>
              <a:ext cx="7938" cy="793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1 w 2"/>
                <a:gd name="T5" fmla="*/ 1 h 2"/>
                <a:gd name="T6" fmla="*/ 2 w 2"/>
                <a:gd name="T7" fmla="*/ 1 h 2"/>
                <a:gd name="T8" fmla="*/ 1 w 2"/>
                <a:gd name="T9" fmla="*/ 1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0" y="2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54"/>
            <p:cNvSpPr/>
            <p:nvPr/>
          </p:nvSpPr>
          <p:spPr bwMode="auto">
            <a:xfrm>
              <a:off x="6338888" y="3476626"/>
              <a:ext cx="19050" cy="23813"/>
            </a:xfrm>
            <a:custGeom>
              <a:avLst/>
              <a:gdLst>
                <a:gd name="T0" fmla="*/ 4 w 5"/>
                <a:gd name="T1" fmla="*/ 6 h 6"/>
                <a:gd name="T2" fmla="*/ 4 w 5"/>
                <a:gd name="T3" fmla="*/ 5 h 6"/>
                <a:gd name="T4" fmla="*/ 1 w 5"/>
                <a:gd name="T5" fmla="*/ 2 h 6"/>
                <a:gd name="T6" fmla="*/ 0 w 5"/>
                <a:gd name="T7" fmla="*/ 2 h 6"/>
                <a:gd name="T8" fmla="*/ 1 w 5"/>
                <a:gd name="T9" fmla="*/ 1 h 6"/>
                <a:gd name="T10" fmla="*/ 2 w 5"/>
                <a:gd name="T11" fmla="*/ 1 h 6"/>
                <a:gd name="T12" fmla="*/ 3 w 5"/>
                <a:gd name="T13" fmla="*/ 0 h 6"/>
                <a:gd name="T14" fmla="*/ 4 w 5"/>
                <a:gd name="T15" fmla="*/ 0 h 6"/>
                <a:gd name="T16" fmla="*/ 5 w 5"/>
                <a:gd name="T17" fmla="*/ 1 h 6"/>
                <a:gd name="T18" fmla="*/ 4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4" y="6"/>
                    <a:pt x="4" y="5"/>
                    <a:pt x="4" y="5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55"/>
            <p:cNvSpPr/>
            <p:nvPr/>
          </p:nvSpPr>
          <p:spPr bwMode="auto">
            <a:xfrm>
              <a:off x="5934076" y="32289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56"/>
            <p:cNvSpPr/>
            <p:nvPr/>
          </p:nvSpPr>
          <p:spPr bwMode="auto">
            <a:xfrm>
              <a:off x="6303963" y="3362326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57"/>
            <p:cNvSpPr/>
            <p:nvPr/>
          </p:nvSpPr>
          <p:spPr bwMode="auto">
            <a:xfrm>
              <a:off x="6257926" y="3236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58"/>
            <p:cNvSpPr/>
            <p:nvPr/>
          </p:nvSpPr>
          <p:spPr bwMode="auto">
            <a:xfrm>
              <a:off x="6261101" y="3236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59"/>
            <p:cNvSpPr/>
            <p:nvPr/>
          </p:nvSpPr>
          <p:spPr bwMode="auto">
            <a:xfrm>
              <a:off x="6197601" y="3251201"/>
              <a:ext cx="6350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60"/>
            <p:cNvSpPr/>
            <p:nvPr/>
          </p:nvSpPr>
          <p:spPr bwMode="auto">
            <a:xfrm>
              <a:off x="5849938" y="3400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61"/>
            <p:cNvSpPr/>
            <p:nvPr/>
          </p:nvSpPr>
          <p:spPr bwMode="auto">
            <a:xfrm>
              <a:off x="6083301" y="33512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62"/>
            <p:cNvSpPr/>
            <p:nvPr/>
          </p:nvSpPr>
          <p:spPr bwMode="auto">
            <a:xfrm>
              <a:off x="6083301" y="3267076"/>
              <a:ext cx="25400" cy="46038"/>
            </a:xfrm>
            <a:custGeom>
              <a:avLst/>
              <a:gdLst>
                <a:gd name="T0" fmla="*/ 7 w 7"/>
                <a:gd name="T1" fmla="*/ 0 h 12"/>
                <a:gd name="T2" fmla="*/ 4 w 7"/>
                <a:gd name="T3" fmla="*/ 6 h 12"/>
                <a:gd name="T4" fmla="*/ 5 w 7"/>
                <a:gd name="T5" fmla="*/ 7 h 12"/>
                <a:gd name="T6" fmla="*/ 3 w 7"/>
                <a:gd name="T7" fmla="*/ 11 h 12"/>
                <a:gd name="T8" fmla="*/ 0 w 7"/>
                <a:gd name="T9" fmla="*/ 8 h 12"/>
                <a:gd name="T10" fmla="*/ 1 w 7"/>
                <a:gd name="T11" fmla="*/ 11 h 12"/>
                <a:gd name="T12" fmla="*/ 1 w 7"/>
                <a:gd name="T13" fmla="*/ 12 h 12"/>
                <a:gd name="T14" fmla="*/ 2 w 7"/>
                <a:gd name="T15" fmla="*/ 12 h 12"/>
                <a:gd name="T16" fmla="*/ 3 w 7"/>
                <a:gd name="T17" fmla="*/ 11 h 12"/>
                <a:gd name="T18" fmla="*/ 5 w 7"/>
                <a:gd name="T19" fmla="*/ 11 h 12"/>
                <a:gd name="T20" fmla="*/ 6 w 7"/>
                <a:gd name="T21" fmla="*/ 8 h 12"/>
                <a:gd name="T22" fmla="*/ 7 w 7"/>
                <a:gd name="T23" fmla="*/ 9 h 12"/>
                <a:gd name="T24" fmla="*/ 7 w 7"/>
                <a:gd name="T25" fmla="*/ 6 h 12"/>
                <a:gd name="T26" fmla="*/ 5 w 7"/>
                <a:gd name="T27" fmla="*/ 5 h 12"/>
                <a:gd name="T28" fmla="*/ 7 w 7"/>
                <a:gd name="T29" fmla="*/ 1 h 12"/>
                <a:gd name="T30" fmla="*/ 7 w 7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6" y="2"/>
                    <a:pt x="4" y="3"/>
                    <a:pt x="4" y="6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1" y="12"/>
                    <a:pt x="2" y="8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6" y="10"/>
                    <a:pt x="6" y="9"/>
                    <a:pt x="6" y="8"/>
                  </a:cubicBezTo>
                  <a:cubicBezTo>
                    <a:pt x="7" y="7"/>
                    <a:pt x="7" y="9"/>
                    <a:pt x="7" y="9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2"/>
                    <a:pt x="7" y="3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63"/>
            <p:cNvSpPr/>
            <p:nvPr/>
          </p:nvSpPr>
          <p:spPr bwMode="auto">
            <a:xfrm>
              <a:off x="5961063" y="33162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64"/>
            <p:cNvSpPr/>
            <p:nvPr/>
          </p:nvSpPr>
          <p:spPr bwMode="auto">
            <a:xfrm>
              <a:off x="6284913" y="3419476"/>
              <a:ext cx="7938" cy="11113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65"/>
            <p:cNvSpPr/>
            <p:nvPr/>
          </p:nvSpPr>
          <p:spPr bwMode="auto">
            <a:xfrm>
              <a:off x="6127751" y="3263901"/>
              <a:ext cx="12700" cy="11113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66"/>
            <p:cNvSpPr/>
            <p:nvPr/>
          </p:nvSpPr>
          <p:spPr bwMode="auto">
            <a:xfrm>
              <a:off x="6121401" y="32512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67"/>
            <p:cNvSpPr/>
            <p:nvPr/>
          </p:nvSpPr>
          <p:spPr bwMode="auto">
            <a:xfrm>
              <a:off x="6135688" y="3400426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68"/>
            <p:cNvSpPr/>
            <p:nvPr/>
          </p:nvSpPr>
          <p:spPr bwMode="auto">
            <a:xfrm>
              <a:off x="6135688" y="3270251"/>
              <a:ext cx="4763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69"/>
            <p:cNvSpPr/>
            <p:nvPr/>
          </p:nvSpPr>
          <p:spPr bwMode="auto">
            <a:xfrm>
              <a:off x="6197601" y="32480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70"/>
            <p:cNvSpPr/>
            <p:nvPr/>
          </p:nvSpPr>
          <p:spPr bwMode="auto">
            <a:xfrm>
              <a:off x="6113463" y="3289301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71"/>
            <p:cNvSpPr/>
            <p:nvPr/>
          </p:nvSpPr>
          <p:spPr bwMode="auto">
            <a:xfrm>
              <a:off x="6261101" y="3232151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72"/>
            <p:cNvSpPr/>
            <p:nvPr/>
          </p:nvSpPr>
          <p:spPr bwMode="auto">
            <a:xfrm>
              <a:off x="6026151" y="3190876"/>
              <a:ext cx="14288" cy="7938"/>
            </a:xfrm>
            <a:custGeom>
              <a:avLst/>
              <a:gdLst>
                <a:gd name="T0" fmla="*/ 3 w 4"/>
                <a:gd name="T1" fmla="*/ 2 h 2"/>
                <a:gd name="T2" fmla="*/ 4 w 4"/>
                <a:gd name="T3" fmla="*/ 1 h 2"/>
                <a:gd name="T4" fmla="*/ 0 w 4"/>
                <a:gd name="T5" fmla="*/ 2 h 2"/>
                <a:gd name="T6" fmla="*/ 3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1" y="1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73"/>
            <p:cNvSpPr/>
            <p:nvPr/>
          </p:nvSpPr>
          <p:spPr bwMode="auto">
            <a:xfrm>
              <a:off x="6032501" y="3236913"/>
              <a:ext cx="4763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74"/>
            <p:cNvSpPr/>
            <p:nvPr/>
          </p:nvSpPr>
          <p:spPr bwMode="auto">
            <a:xfrm>
              <a:off x="5846763" y="3392488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75"/>
            <p:cNvSpPr/>
            <p:nvPr/>
          </p:nvSpPr>
          <p:spPr bwMode="auto">
            <a:xfrm>
              <a:off x="5846763" y="33893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76"/>
            <p:cNvSpPr/>
            <p:nvPr/>
          </p:nvSpPr>
          <p:spPr bwMode="auto">
            <a:xfrm>
              <a:off x="6051551" y="3068638"/>
              <a:ext cx="119063" cy="95250"/>
            </a:xfrm>
            <a:custGeom>
              <a:avLst/>
              <a:gdLst>
                <a:gd name="T0" fmla="*/ 65 w 75"/>
                <a:gd name="T1" fmla="*/ 0 h 60"/>
                <a:gd name="T2" fmla="*/ 53 w 75"/>
                <a:gd name="T3" fmla="*/ 0 h 60"/>
                <a:gd name="T4" fmla="*/ 22 w 75"/>
                <a:gd name="T5" fmla="*/ 0 h 60"/>
                <a:gd name="T6" fmla="*/ 10 w 75"/>
                <a:gd name="T7" fmla="*/ 0 h 60"/>
                <a:gd name="T8" fmla="*/ 0 w 75"/>
                <a:gd name="T9" fmla="*/ 60 h 60"/>
                <a:gd name="T10" fmla="*/ 22 w 75"/>
                <a:gd name="T11" fmla="*/ 60 h 60"/>
                <a:gd name="T12" fmla="*/ 53 w 75"/>
                <a:gd name="T13" fmla="*/ 60 h 60"/>
                <a:gd name="T14" fmla="*/ 75 w 75"/>
                <a:gd name="T15" fmla="*/ 60 h 60"/>
                <a:gd name="T16" fmla="*/ 65 w 75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60">
                  <a:moveTo>
                    <a:pt x="65" y="0"/>
                  </a:moveTo>
                  <a:lnTo>
                    <a:pt x="53" y="0"/>
                  </a:lnTo>
                  <a:lnTo>
                    <a:pt x="22" y="0"/>
                  </a:lnTo>
                  <a:lnTo>
                    <a:pt x="10" y="0"/>
                  </a:lnTo>
                  <a:lnTo>
                    <a:pt x="0" y="60"/>
                  </a:lnTo>
                  <a:lnTo>
                    <a:pt x="22" y="60"/>
                  </a:lnTo>
                  <a:lnTo>
                    <a:pt x="53" y="60"/>
                  </a:lnTo>
                  <a:lnTo>
                    <a:pt x="75" y="6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77"/>
            <p:cNvSpPr/>
            <p:nvPr/>
          </p:nvSpPr>
          <p:spPr bwMode="auto">
            <a:xfrm>
              <a:off x="5892801" y="3087688"/>
              <a:ext cx="136525" cy="133350"/>
            </a:xfrm>
            <a:custGeom>
              <a:avLst/>
              <a:gdLst>
                <a:gd name="T0" fmla="*/ 48 w 86"/>
                <a:gd name="T1" fmla="*/ 0 h 84"/>
                <a:gd name="T2" fmla="*/ 38 w 86"/>
                <a:gd name="T3" fmla="*/ 7 h 84"/>
                <a:gd name="T4" fmla="*/ 9 w 86"/>
                <a:gd name="T5" fmla="*/ 22 h 84"/>
                <a:gd name="T6" fmla="*/ 0 w 86"/>
                <a:gd name="T7" fmla="*/ 29 h 84"/>
                <a:gd name="T8" fmla="*/ 21 w 86"/>
                <a:gd name="T9" fmla="*/ 84 h 84"/>
                <a:gd name="T10" fmla="*/ 40 w 86"/>
                <a:gd name="T11" fmla="*/ 72 h 84"/>
                <a:gd name="T12" fmla="*/ 67 w 86"/>
                <a:gd name="T13" fmla="*/ 58 h 84"/>
                <a:gd name="T14" fmla="*/ 86 w 86"/>
                <a:gd name="T15" fmla="*/ 48 h 84"/>
                <a:gd name="T16" fmla="*/ 48 w 86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4">
                  <a:moveTo>
                    <a:pt x="48" y="0"/>
                  </a:moveTo>
                  <a:lnTo>
                    <a:pt x="38" y="7"/>
                  </a:lnTo>
                  <a:lnTo>
                    <a:pt x="9" y="22"/>
                  </a:lnTo>
                  <a:lnTo>
                    <a:pt x="0" y="29"/>
                  </a:lnTo>
                  <a:lnTo>
                    <a:pt x="21" y="84"/>
                  </a:lnTo>
                  <a:lnTo>
                    <a:pt x="40" y="72"/>
                  </a:lnTo>
                  <a:lnTo>
                    <a:pt x="67" y="58"/>
                  </a:lnTo>
                  <a:lnTo>
                    <a:pt x="86" y="4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8"/>
            <p:cNvSpPr/>
            <p:nvPr/>
          </p:nvSpPr>
          <p:spPr bwMode="auto">
            <a:xfrm>
              <a:off x="5770563" y="3198813"/>
              <a:ext cx="133350" cy="136525"/>
            </a:xfrm>
            <a:custGeom>
              <a:avLst/>
              <a:gdLst>
                <a:gd name="T0" fmla="*/ 28 w 84"/>
                <a:gd name="T1" fmla="*/ 0 h 86"/>
                <a:gd name="T2" fmla="*/ 21 w 84"/>
                <a:gd name="T3" fmla="*/ 9 h 86"/>
                <a:gd name="T4" fmla="*/ 7 w 84"/>
                <a:gd name="T5" fmla="*/ 38 h 86"/>
                <a:gd name="T6" fmla="*/ 0 w 84"/>
                <a:gd name="T7" fmla="*/ 48 h 86"/>
                <a:gd name="T8" fmla="*/ 48 w 84"/>
                <a:gd name="T9" fmla="*/ 86 h 86"/>
                <a:gd name="T10" fmla="*/ 57 w 84"/>
                <a:gd name="T11" fmla="*/ 67 h 86"/>
                <a:gd name="T12" fmla="*/ 74 w 84"/>
                <a:gd name="T13" fmla="*/ 41 h 86"/>
                <a:gd name="T14" fmla="*/ 84 w 84"/>
                <a:gd name="T15" fmla="*/ 21 h 86"/>
                <a:gd name="T16" fmla="*/ 28 w 84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6">
                  <a:moveTo>
                    <a:pt x="28" y="0"/>
                  </a:moveTo>
                  <a:lnTo>
                    <a:pt x="21" y="9"/>
                  </a:lnTo>
                  <a:lnTo>
                    <a:pt x="7" y="38"/>
                  </a:lnTo>
                  <a:lnTo>
                    <a:pt x="0" y="48"/>
                  </a:lnTo>
                  <a:lnTo>
                    <a:pt x="48" y="86"/>
                  </a:lnTo>
                  <a:lnTo>
                    <a:pt x="57" y="67"/>
                  </a:lnTo>
                  <a:lnTo>
                    <a:pt x="74" y="41"/>
                  </a:lnTo>
                  <a:lnTo>
                    <a:pt x="84" y="21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79"/>
            <p:cNvSpPr/>
            <p:nvPr/>
          </p:nvSpPr>
          <p:spPr bwMode="auto">
            <a:xfrm>
              <a:off x="5738813" y="3354388"/>
              <a:ext cx="92075" cy="119063"/>
            </a:xfrm>
            <a:custGeom>
              <a:avLst/>
              <a:gdLst>
                <a:gd name="T0" fmla="*/ 0 w 58"/>
                <a:gd name="T1" fmla="*/ 10 h 75"/>
                <a:gd name="T2" fmla="*/ 0 w 58"/>
                <a:gd name="T3" fmla="*/ 22 h 75"/>
                <a:gd name="T4" fmla="*/ 0 w 58"/>
                <a:gd name="T5" fmla="*/ 53 h 75"/>
                <a:gd name="T6" fmla="*/ 0 w 58"/>
                <a:gd name="T7" fmla="*/ 65 h 75"/>
                <a:gd name="T8" fmla="*/ 58 w 58"/>
                <a:gd name="T9" fmla="*/ 75 h 75"/>
                <a:gd name="T10" fmla="*/ 58 w 58"/>
                <a:gd name="T11" fmla="*/ 53 h 75"/>
                <a:gd name="T12" fmla="*/ 58 w 58"/>
                <a:gd name="T13" fmla="*/ 22 h 75"/>
                <a:gd name="T14" fmla="*/ 58 w 58"/>
                <a:gd name="T15" fmla="*/ 0 h 75"/>
                <a:gd name="T16" fmla="*/ 0 w 58"/>
                <a:gd name="T17" fmla="*/ 1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75">
                  <a:moveTo>
                    <a:pt x="0" y="10"/>
                  </a:moveTo>
                  <a:lnTo>
                    <a:pt x="0" y="22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58" y="75"/>
                  </a:lnTo>
                  <a:lnTo>
                    <a:pt x="58" y="53"/>
                  </a:lnTo>
                  <a:lnTo>
                    <a:pt x="58" y="22"/>
                  </a:lnTo>
                  <a:lnTo>
                    <a:pt x="58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80"/>
            <p:cNvSpPr/>
            <p:nvPr/>
          </p:nvSpPr>
          <p:spPr bwMode="auto">
            <a:xfrm>
              <a:off x="5757863" y="3495676"/>
              <a:ext cx="130175" cy="138113"/>
            </a:xfrm>
            <a:custGeom>
              <a:avLst/>
              <a:gdLst>
                <a:gd name="T0" fmla="*/ 0 w 82"/>
                <a:gd name="T1" fmla="*/ 39 h 87"/>
                <a:gd name="T2" fmla="*/ 5 w 82"/>
                <a:gd name="T3" fmla="*/ 51 h 87"/>
                <a:gd name="T4" fmla="*/ 22 w 82"/>
                <a:gd name="T5" fmla="*/ 77 h 87"/>
                <a:gd name="T6" fmla="*/ 27 w 82"/>
                <a:gd name="T7" fmla="*/ 87 h 87"/>
                <a:gd name="T8" fmla="*/ 82 w 82"/>
                <a:gd name="T9" fmla="*/ 65 h 87"/>
                <a:gd name="T10" fmla="*/ 73 w 82"/>
                <a:gd name="T11" fmla="*/ 46 h 87"/>
                <a:gd name="T12" fmla="*/ 56 w 82"/>
                <a:gd name="T13" fmla="*/ 19 h 87"/>
                <a:gd name="T14" fmla="*/ 46 w 82"/>
                <a:gd name="T15" fmla="*/ 0 h 87"/>
                <a:gd name="T16" fmla="*/ 0 w 82"/>
                <a:gd name="T17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7">
                  <a:moveTo>
                    <a:pt x="0" y="39"/>
                  </a:moveTo>
                  <a:lnTo>
                    <a:pt x="5" y="51"/>
                  </a:lnTo>
                  <a:lnTo>
                    <a:pt x="22" y="77"/>
                  </a:lnTo>
                  <a:lnTo>
                    <a:pt x="27" y="87"/>
                  </a:lnTo>
                  <a:lnTo>
                    <a:pt x="82" y="65"/>
                  </a:lnTo>
                  <a:lnTo>
                    <a:pt x="73" y="46"/>
                  </a:lnTo>
                  <a:lnTo>
                    <a:pt x="56" y="19"/>
                  </a:lnTo>
                  <a:lnTo>
                    <a:pt x="46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81"/>
            <p:cNvSpPr/>
            <p:nvPr/>
          </p:nvSpPr>
          <p:spPr bwMode="auto">
            <a:xfrm>
              <a:off x="5865813" y="3621088"/>
              <a:ext cx="136525" cy="134938"/>
            </a:xfrm>
            <a:custGeom>
              <a:avLst/>
              <a:gdLst>
                <a:gd name="T0" fmla="*/ 0 w 86"/>
                <a:gd name="T1" fmla="*/ 56 h 85"/>
                <a:gd name="T2" fmla="*/ 12 w 86"/>
                <a:gd name="T3" fmla="*/ 63 h 85"/>
                <a:gd name="T4" fmla="*/ 38 w 86"/>
                <a:gd name="T5" fmla="*/ 77 h 85"/>
                <a:gd name="T6" fmla="*/ 48 w 86"/>
                <a:gd name="T7" fmla="*/ 85 h 85"/>
                <a:gd name="T8" fmla="*/ 86 w 86"/>
                <a:gd name="T9" fmla="*/ 36 h 85"/>
                <a:gd name="T10" fmla="*/ 67 w 86"/>
                <a:gd name="T11" fmla="*/ 27 h 85"/>
                <a:gd name="T12" fmla="*/ 41 w 86"/>
                <a:gd name="T13" fmla="*/ 10 h 85"/>
                <a:gd name="T14" fmla="*/ 21 w 86"/>
                <a:gd name="T15" fmla="*/ 0 h 85"/>
                <a:gd name="T16" fmla="*/ 0 w 86"/>
                <a:gd name="T17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0" y="56"/>
                  </a:moveTo>
                  <a:lnTo>
                    <a:pt x="12" y="63"/>
                  </a:lnTo>
                  <a:lnTo>
                    <a:pt x="38" y="77"/>
                  </a:lnTo>
                  <a:lnTo>
                    <a:pt x="48" y="85"/>
                  </a:lnTo>
                  <a:lnTo>
                    <a:pt x="86" y="36"/>
                  </a:lnTo>
                  <a:lnTo>
                    <a:pt x="67" y="27"/>
                  </a:lnTo>
                  <a:lnTo>
                    <a:pt x="41" y="10"/>
                  </a:lnTo>
                  <a:lnTo>
                    <a:pt x="21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82"/>
            <p:cNvSpPr/>
            <p:nvPr/>
          </p:nvSpPr>
          <p:spPr bwMode="auto">
            <a:xfrm>
              <a:off x="6026151" y="3694113"/>
              <a:ext cx="114300" cy="92075"/>
            </a:xfrm>
            <a:custGeom>
              <a:avLst/>
              <a:gdLst>
                <a:gd name="T0" fmla="*/ 7 w 72"/>
                <a:gd name="T1" fmla="*/ 58 h 58"/>
                <a:gd name="T2" fmla="*/ 21 w 72"/>
                <a:gd name="T3" fmla="*/ 58 h 58"/>
                <a:gd name="T4" fmla="*/ 52 w 72"/>
                <a:gd name="T5" fmla="*/ 58 h 58"/>
                <a:gd name="T6" fmla="*/ 64 w 72"/>
                <a:gd name="T7" fmla="*/ 58 h 58"/>
                <a:gd name="T8" fmla="*/ 72 w 72"/>
                <a:gd name="T9" fmla="*/ 0 h 58"/>
                <a:gd name="T10" fmla="*/ 52 w 72"/>
                <a:gd name="T11" fmla="*/ 0 h 58"/>
                <a:gd name="T12" fmla="*/ 21 w 72"/>
                <a:gd name="T13" fmla="*/ 0 h 58"/>
                <a:gd name="T14" fmla="*/ 0 w 72"/>
                <a:gd name="T15" fmla="*/ 0 h 58"/>
                <a:gd name="T16" fmla="*/ 7 w 72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58">
                  <a:moveTo>
                    <a:pt x="7" y="58"/>
                  </a:moveTo>
                  <a:lnTo>
                    <a:pt x="21" y="58"/>
                  </a:lnTo>
                  <a:lnTo>
                    <a:pt x="52" y="58"/>
                  </a:lnTo>
                  <a:lnTo>
                    <a:pt x="64" y="58"/>
                  </a:lnTo>
                  <a:lnTo>
                    <a:pt x="72" y="0"/>
                  </a:lnTo>
                  <a:lnTo>
                    <a:pt x="52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7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83"/>
            <p:cNvSpPr/>
            <p:nvPr/>
          </p:nvSpPr>
          <p:spPr bwMode="auto">
            <a:xfrm>
              <a:off x="6165851" y="3636963"/>
              <a:ext cx="138113" cy="130175"/>
            </a:xfrm>
            <a:custGeom>
              <a:avLst/>
              <a:gdLst>
                <a:gd name="T0" fmla="*/ 39 w 87"/>
                <a:gd name="T1" fmla="*/ 82 h 82"/>
                <a:gd name="T2" fmla="*/ 48 w 87"/>
                <a:gd name="T3" fmla="*/ 77 h 82"/>
                <a:gd name="T4" fmla="*/ 75 w 87"/>
                <a:gd name="T5" fmla="*/ 60 h 82"/>
                <a:gd name="T6" fmla="*/ 87 w 87"/>
                <a:gd name="T7" fmla="*/ 55 h 82"/>
                <a:gd name="T8" fmla="*/ 65 w 87"/>
                <a:gd name="T9" fmla="*/ 0 h 82"/>
                <a:gd name="T10" fmla="*/ 46 w 87"/>
                <a:gd name="T11" fmla="*/ 10 h 82"/>
                <a:gd name="T12" fmla="*/ 20 w 87"/>
                <a:gd name="T13" fmla="*/ 26 h 82"/>
                <a:gd name="T14" fmla="*/ 0 w 87"/>
                <a:gd name="T15" fmla="*/ 36 h 82"/>
                <a:gd name="T16" fmla="*/ 39 w 87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82">
                  <a:moveTo>
                    <a:pt x="39" y="82"/>
                  </a:moveTo>
                  <a:lnTo>
                    <a:pt x="48" y="77"/>
                  </a:lnTo>
                  <a:lnTo>
                    <a:pt x="75" y="60"/>
                  </a:lnTo>
                  <a:lnTo>
                    <a:pt x="87" y="55"/>
                  </a:lnTo>
                  <a:lnTo>
                    <a:pt x="65" y="0"/>
                  </a:lnTo>
                  <a:lnTo>
                    <a:pt x="46" y="10"/>
                  </a:lnTo>
                  <a:lnTo>
                    <a:pt x="20" y="26"/>
                  </a:lnTo>
                  <a:lnTo>
                    <a:pt x="0" y="36"/>
                  </a:lnTo>
                  <a:lnTo>
                    <a:pt x="39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84"/>
            <p:cNvSpPr/>
            <p:nvPr/>
          </p:nvSpPr>
          <p:spPr bwMode="auto">
            <a:xfrm>
              <a:off x="6288088" y="3522663"/>
              <a:ext cx="133350" cy="136525"/>
            </a:xfrm>
            <a:custGeom>
              <a:avLst/>
              <a:gdLst>
                <a:gd name="T0" fmla="*/ 58 w 84"/>
                <a:gd name="T1" fmla="*/ 86 h 86"/>
                <a:gd name="T2" fmla="*/ 63 w 84"/>
                <a:gd name="T3" fmla="*/ 74 h 86"/>
                <a:gd name="T4" fmla="*/ 80 w 84"/>
                <a:gd name="T5" fmla="*/ 48 h 86"/>
                <a:gd name="T6" fmla="*/ 84 w 84"/>
                <a:gd name="T7" fmla="*/ 38 h 86"/>
                <a:gd name="T8" fmla="*/ 39 w 84"/>
                <a:gd name="T9" fmla="*/ 0 h 86"/>
                <a:gd name="T10" fmla="*/ 27 w 84"/>
                <a:gd name="T11" fmla="*/ 19 h 86"/>
                <a:gd name="T12" fmla="*/ 12 w 84"/>
                <a:gd name="T13" fmla="*/ 46 h 86"/>
                <a:gd name="T14" fmla="*/ 0 w 84"/>
                <a:gd name="T15" fmla="*/ 65 h 86"/>
                <a:gd name="T16" fmla="*/ 58 w 84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6">
                  <a:moveTo>
                    <a:pt x="58" y="86"/>
                  </a:moveTo>
                  <a:lnTo>
                    <a:pt x="63" y="74"/>
                  </a:lnTo>
                  <a:lnTo>
                    <a:pt x="80" y="48"/>
                  </a:lnTo>
                  <a:lnTo>
                    <a:pt x="84" y="38"/>
                  </a:lnTo>
                  <a:lnTo>
                    <a:pt x="39" y="0"/>
                  </a:lnTo>
                  <a:lnTo>
                    <a:pt x="27" y="19"/>
                  </a:lnTo>
                  <a:lnTo>
                    <a:pt x="12" y="46"/>
                  </a:lnTo>
                  <a:lnTo>
                    <a:pt x="0" y="65"/>
                  </a:lnTo>
                  <a:lnTo>
                    <a:pt x="5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85"/>
            <p:cNvSpPr/>
            <p:nvPr/>
          </p:nvSpPr>
          <p:spPr bwMode="auto">
            <a:xfrm>
              <a:off x="6361113" y="3386138"/>
              <a:ext cx="95250" cy="114300"/>
            </a:xfrm>
            <a:custGeom>
              <a:avLst/>
              <a:gdLst>
                <a:gd name="T0" fmla="*/ 60 w 60"/>
                <a:gd name="T1" fmla="*/ 64 h 72"/>
                <a:gd name="T2" fmla="*/ 60 w 60"/>
                <a:gd name="T3" fmla="*/ 50 h 72"/>
                <a:gd name="T4" fmla="*/ 60 w 60"/>
                <a:gd name="T5" fmla="*/ 21 h 72"/>
                <a:gd name="T6" fmla="*/ 60 w 60"/>
                <a:gd name="T7" fmla="*/ 7 h 72"/>
                <a:gd name="T8" fmla="*/ 0 w 60"/>
                <a:gd name="T9" fmla="*/ 0 h 72"/>
                <a:gd name="T10" fmla="*/ 0 w 60"/>
                <a:gd name="T11" fmla="*/ 21 h 72"/>
                <a:gd name="T12" fmla="*/ 0 w 60"/>
                <a:gd name="T13" fmla="*/ 50 h 72"/>
                <a:gd name="T14" fmla="*/ 0 w 60"/>
                <a:gd name="T15" fmla="*/ 72 h 72"/>
                <a:gd name="T16" fmla="*/ 60 w 60"/>
                <a:gd name="T17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72">
                  <a:moveTo>
                    <a:pt x="60" y="64"/>
                  </a:moveTo>
                  <a:lnTo>
                    <a:pt x="60" y="50"/>
                  </a:lnTo>
                  <a:lnTo>
                    <a:pt x="60" y="21"/>
                  </a:lnTo>
                  <a:lnTo>
                    <a:pt x="60" y="7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50"/>
                  </a:lnTo>
                  <a:lnTo>
                    <a:pt x="0" y="72"/>
                  </a:lnTo>
                  <a:lnTo>
                    <a:pt x="6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86"/>
            <p:cNvSpPr/>
            <p:nvPr/>
          </p:nvSpPr>
          <p:spPr bwMode="auto">
            <a:xfrm>
              <a:off x="6303963" y="3221038"/>
              <a:ext cx="133350" cy="138113"/>
            </a:xfrm>
            <a:custGeom>
              <a:avLst/>
              <a:gdLst>
                <a:gd name="T0" fmla="*/ 84 w 84"/>
                <a:gd name="T1" fmla="*/ 48 h 87"/>
                <a:gd name="T2" fmla="*/ 77 w 84"/>
                <a:gd name="T3" fmla="*/ 39 h 87"/>
                <a:gd name="T4" fmla="*/ 62 w 84"/>
                <a:gd name="T5" fmla="*/ 12 h 87"/>
                <a:gd name="T6" fmla="*/ 55 w 84"/>
                <a:gd name="T7" fmla="*/ 0 h 87"/>
                <a:gd name="T8" fmla="*/ 0 w 84"/>
                <a:gd name="T9" fmla="*/ 22 h 87"/>
                <a:gd name="T10" fmla="*/ 12 w 84"/>
                <a:gd name="T11" fmla="*/ 41 h 87"/>
                <a:gd name="T12" fmla="*/ 26 w 84"/>
                <a:gd name="T13" fmla="*/ 68 h 87"/>
                <a:gd name="T14" fmla="*/ 38 w 84"/>
                <a:gd name="T15" fmla="*/ 87 h 87"/>
                <a:gd name="T16" fmla="*/ 84 w 84"/>
                <a:gd name="T17" fmla="*/ 4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7">
                  <a:moveTo>
                    <a:pt x="84" y="48"/>
                  </a:moveTo>
                  <a:lnTo>
                    <a:pt x="77" y="39"/>
                  </a:lnTo>
                  <a:lnTo>
                    <a:pt x="62" y="12"/>
                  </a:lnTo>
                  <a:lnTo>
                    <a:pt x="55" y="0"/>
                  </a:lnTo>
                  <a:lnTo>
                    <a:pt x="0" y="22"/>
                  </a:lnTo>
                  <a:lnTo>
                    <a:pt x="12" y="41"/>
                  </a:lnTo>
                  <a:lnTo>
                    <a:pt x="26" y="68"/>
                  </a:lnTo>
                  <a:lnTo>
                    <a:pt x="38" y="87"/>
                  </a:lnTo>
                  <a:lnTo>
                    <a:pt x="8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87"/>
            <p:cNvSpPr/>
            <p:nvPr/>
          </p:nvSpPr>
          <p:spPr bwMode="auto">
            <a:xfrm>
              <a:off x="6189663" y="3103563"/>
              <a:ext cx="136525" cy="133350"/>
            </a:xfrm>
            <a:custGeom>
              <a:avLst/>
              <a:gdLst>
                <a:gd name="T0" fmla="*/ 86 w 86"/>
                <a:gd name="T1" fmla="*/ 26 h 84"/>
                <a:gd name="T2" fmla="*/ 77 w 86"/>
                <a:gd name="T3" fmla="*/ 21 h 84"/>
                <a:gd name="T4" fmla="*/ 48 w 86"/>
                <a:gd name="T5" fmla="*/ 5 h 84"/>
                <a:gd name="T6" fmla="*/ 38 w 86"/>
                <a:gd name="T7" fmla="*/ 0 h 84"/>
                <a:gd name="T8" fmla="*/ 0 w 86"/>
                <a:gd name="T9" fmla="*/ 45 h 84"/>
                <a:gd name="T10" fmla="*/ 19 w 86"/>
                <a:gd name="T11" fmla="*/ 57 h 84"/>
                <a:gd name="T12" fmla="*/ 45 w 86"/>
                <a:gd name="T13" fmla="*/ 72 h 84"/>
                <a:gd name="T14" fmla="*/ 65 w 86"/>
                <a:gd name="T15" fmla="*/ 84 h 84"/>
                <a:gd name="T16" fmla="*/ 86 w 86"/>
                <a:gd name="T17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4">
                  <a:moveTo>
                    <a:pt x="86" y="26"/>
                  </a:moveTo>
                  <a:lnTo>
                    <a:pt x="77" y="21"/>
                  </a:lnTo>
                  <a:lnTo>
                    <a:pt x="48" y="5"/>
                  </a:lnTo>
                  <a:lnTo>
                    <a:pt x="38" y="0"/>
                  </a:lnTo>
                  <a:lnTo>
                    <a:pt x="0" y="45"/>
                  </a:lnTo>
                  <a:lnTo>
                    <a:pt x="19" y="57"/>
                  </a:lnTo>
                  <a:lnTo>
                    <a:pt x="45" y="72"/>
                  </a:lnTo>
                  <a:lnTo>
                    <a:pt x="65" y="84"/>
                  </a:lnTo>
                  <a:lnTo>
                    <a:pt x="8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8" grpId="0"/>
      <p:bldP spid="79" grpId="0" animBg="1"/>
      <p:bldP spid="81" grpId="0"/>
      <p:bldP spid="82" grpId="0" animBg="1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8594254" y="581001"/>
            <a:ext cx="1464640" cy="14646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9313316" y="2002961"/>
            <a:ext cx="1464640" cy="14646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9337947" y="3548536"/>
            <a:ext cx="1464640" cy="14646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545859" y="4941168"/>
            <a:ext cx="1464640" cy="14646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224189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经验教训总结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208965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8965590" y="5151307"/>
            <a:ext cx="836102" cy="978577"/>
            <a:chOff x="5741988" y="3016250"/>
            <a:chExt cx="708026" cy="828676"/>
          </a:xfrm>
          <a:solidFill>
            <a:schemeClr val="tx1"/>
          </a:solidFill>
        </p:grpSpPr>
        <p:sp>
          <p:nvSpPr>
            <p:cNvPr id="8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88"/>
            <p:cNvSpPr/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90"/>
            <p:cNvSpPr/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91"/>
            <p:cNvSpPr/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92"/>
            <p:cNvSpPr/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93"/>
            <p:cNvSpPr/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94"/>
            <p:cNvSpPr/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95"/>
            <p:cNvSpPr/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6"/>
            <p:cNvSpPr/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97"/>
            <p:cNvSpPr/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99"/>
            <p:cNvSpPr/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721749" y="3772000"/>
            <a:ext cx="873741" cy="944438"/>
            <a:chOff x="5703888" y="3017838"/>
            <a:chExt cx="765175" cy="827088"/>
          </a:xfrm>
          <a:solidFill>
            <a:schemeClr val="tx1"/>
          </a:solidFill>
        </p:grpSpPr>
        <p:sp>
          <p:nvSpPr>
            <p:cNvPr id="26" name="Freeform 230"/>
            <p:cNvSpPr/>
            <p:nvPr/>
          </p:nvSpPr>
          <p:spPr bwMode="auto">
            <a:xfrm>
              <a:off x="5867401" y="3390901"/>
              <a:ext cx="179388" cy="201613"/>
            </a:xfrm>
            <a:custGeom>
              <a:avLst/>
              <a:gdLst>
                <a:gd name="T0" fmla="*/ 42 w 47"/>
                <a:gd name="T1" fmla="*/ 19 h 53"/>
                <a:gd name="T2" fmla="*/ 33 w 47"/>
                <a:gd name="T3" fmla="*/ 49 h 53"/>
                <a:gd name="T4" fmla="*/ 5 w 47"/>
                <a:gd name="T5" fmla="*/ 34 h 53"/>
                <a:gd name="T6" fmla="*/ 14 w 47"/>
                <a:gd name="T7" fmla="*/ 4 h 53"/>
                <a:gd name="T8" fmla="*/ 42 w 47"/>
                <a:gd name="T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42" y="19"/>
                  </a:moveTo>
                  <a:cubicBezTo>
                    <a:pt x="47" y="32"/>
                    <a:pt x="43" y="45"/>
                    <a:pt x="33" y="49"/>
                  </a:cubicBezTo>
                  <a:cubicBezTo>
                    <a:pt x="23" y="53"/>
                    <a:pt x="11" y="47"/>
                    <a:pt x="5" y="34"/>
                  </a:cubicBezTo>
                  <a:cubicBezTo>
                    <a:pt x="0" y="22"/>
                    <a:pt x="4" y="8"/>
                    <a:pt x="14" y="4"/>
                  </a:cubicBezTo>
                  <a:cubicBezTo>
                    <a:pt x="24" y="0"/>
                    <a:pt x="37" y="7"/>
                    <a:pt x="42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31"/>
            <p:cNvSpPr/>
            <p:nvPr/>
          </p:nvSpPr>
          <p:spPr bwMode="auto">
            <a:xfrm>
              <a:off x="5703888" y="3490913"/>
              <a:ext cx="441325" cy="354013"/>
            </a:xfrm>
            <a:custGeom>
              <a:avLst/>
              <a:gdLst>
                <a:gd name="T0" fmla="*/ 110 w 116"/>
                <a:gd name="T1" fmla="*/ 79 h 93"/>
                <a:gd name="T2" fmla="*/ 101 w 116"/>
                <a:gd name="T3" fmla="*/ 38 h 93"/>
                <a:gd name="T4" fmla="*/ 89 w 116"/>
                <a:gd name="T5" fmla="*/ 29 h 93"/>
                <a:gd name="T6" fmla="*/ 84 w 116"/>
                <a:gd name="T7" fmla="*/ 28 h 93"/>
                <a:gd name="T8" fmla="*/ 89 w 116"/>
                <a:gd name="T9" fmla="*/ 35 h 93"/>
                <a:gd name="T10" fmla="*/ 83 w 116"/>
                <a:gd name="T11" fmla="*/ 40 h 93"/>
                <a:gd name="T12" fmla="*/ 87 w 116"/>
                <a:gd name="T13" fmla="*/ 48 h 93"/>
                <a:gd name="T14" fmla="*/ 79 w 116"/>
                <a:gd name="T15" fmla="*/ 93 h 93"/>
                <a:gd name="T16" fmla="*/ 79 w 116"/>
                <a:gd name="T17" fmla="*/ 93 h 93"/>
                <a:gd name="T18" fmla="*/ 79 w 116"/>
                <a:gd name="T19" fmla="*/ 93 h 93"/>
                <a:gd name="T20" fmla="*/ 79 w 116"/>
                <a:gd name="T21" fmla="*/ 93 h 93"/>
                <a:gd name="T22" fmla="*/ 79 w 116"/>
                <a:gd name="T23" fmla="*/ 93 h 93"/>
                <a:gd name="T24" fmla="*/ 64 w 116"/>
                <a:gd name="T25" fmla="*/ 50 h 93"/>
                <a:gd name="T26" fmla="*/ 66 w 116"/>
                <a:gd name="T27" fmla="*/ 42 h 93"/>
                <a:gd name="T28" fmla="*/ 60 w 116"/>
                <a:gd name="T29" fmla="*/ 37 h 93"/>
                <a:gd name="T30" fmla="*/ 63 w 116"/>
                <a:gd name="T31" fmla="*/ 29 h 93"/>
                <a:gd name="T32" fmla="*/ 34 w 116"/>
                <a:gd name="T33" fmla="*/ 34 h 93"/>
                <a:gd name="T34" fmla="*/ 44 w 116"/>
                <a:gd name="T35" fmla="*/ 9 h 93"/>
                <a:gd name="T36" fmla="*/ 17 w 116"/>
                <a:gd name="T37" fmla="*/ 0 h 93"/>
                <a:gd name="T38" fmla="*/ 5 w 116"/>
                <a:gd name="T39" fmla="*/ 43 h 93"/>
                <a:gd name="T40" fmla="*/ 4 w 116"/>
                <a:gd name="T41" fmla="*/ 46 h 93"/>
                <a:gd name="T42" fmla="*/ 3 w 116"/>
                <a:gd name="T43" fmla="*/ 47 h 93"/>
                <a:gd name="T44" fmla="*/ 3 w 116"/>
                <a:gd name="T45" fmla="*/ 48 h 93"/>
                <a:gd name="T46" fmla="*/ 3 w 116"/>
                <a:gd name="T47" fmla="*/ 48 h 93"/>
                <a:gd name="T48" fmla="*/ 3 w 116"/>
                <a:gd name="T49" fmla="*/ 48 h 93"/>
                <a:gd name="T50" fmla="*/ 3 w 116"/>
                <a:gd name="T51" fmla="*/ 48 h 93"/>
                <a:gd name="T52" fmla="*/ 18 w 116"/>
                <a:gd name="T53" fmla="*/ 64 h 93"/>
                <a:gd name="T54" fmla="*/ 18 w 116"/>
                <a:gd name="T55" fmla="*/ 64 h 93"/>
                <a:gd name="T56" fmla="*/ 18 w 116"/>
                <a:gd name="T57" fmla="*/ 64 h 93"/>
                <a:gd name="T58" fmla="*/ 23 w 116"/>
                <a:gd name="T59" fmla="*/ 62 h 93"/>
                <a:gd name="T60" fmla="*/ 34 w 116"/>
                <a:gd name="T61" fmla="*/ 59 h 93"/>
                <a:gd name="T62" fmla="*/ 41 w 116"/>
                <a:gd name="T63" fmla="*/ 57 h 93"/>
                <a:gd name="T64" fmla="*/ 43 w 116"/>
                <a:gd name="T65" fmla="*/ 93 h 93"/>
                <a:gd name="T66" fmla="*/ 89 w 116"/>
                <a:gd name="T67" fmla="*/ 93 h 93"/>
                <a:gd name="T68" fmla="*/ 99 w 116"/>
                <a:gd name="T69" fmla="*/ 93 h 93"/>
                <a:gd name="T70" fmla="*/ 116 w 116"/>
                <a:gd name="T71" fmla="*/ 93 h 93"/>
                <a:gd name="T72" fmla="*/ 110 w 116"/>
                <a:gd name="T73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93">
                  <a:moveTo>
                    <a:pt x="110" y="79"/>
                  </a:moveTo>
                  <a:cubicBezTo>
                    <a:pt x="106" y="69"/>
                    <a:pt x="104" y="51"/>
                    <a:pt x="101" y="38"/>
                  </a:cubicBezTo>
                  <a:cubicBezTo>
                    <a:pt x="100" y="32"/>
                    <a:pt x="96" y="29"/>
                    <a:pt x="89" y="29"/>
                  </a:cubicBezTo>
                  <a:cubicBezTo>
                    <a:pt x="88" y="29"/>
                    <a:pt x="85" y="28"/>
                    <a:pt x="84" y="2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29"/>
                    <a:pt x="34" y="34"/>
                    <a:pt x="34" y="3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5"/>
                    <a:pt x="26" y="2"/>
                    <a:pt x="17" y="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31" y="78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69"/>
                    <a:pt x="42" y="81"/>
                    <a:pt x="43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16" y="93"/>
                    <a:pt x="116" y="93"/>
                    <a:pt x="116" y="93"/>
                  </a:cubicBezTo>
                  <a:lnTo>
                    <a:pt x="110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32"/>
            <p:cNvSpPr/>
            <p:nvPr/>
          </p:nvSpPr>
          <p:spPr bwMode="auto">
            <a:xfrm>
              <a:off x="6005513" y="3840163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33"/>
            <p:cNvSpPr/>
            <p:nvPr/>
          </p:nvSpPr>
          <p:spPr bwMode="auto">
            <a:xfrm>
              <a:off x="5973763" y="3597276"/>
              <a:ext cx="26988" cy="57150"/>
            </a:xfrm>
            <a:custGeom>
              <a:avLst/>
              <a:gdLst>
                <a:gd name="T0" fmla="*/ 12 w 17"/>
                <a:gd name="T1" fmla="*/ 0 h 36"/>
                <a:gd name="T2" fmla="*/ 17 w 17"/>
                <a:gd name="T3" fmla="*/ 21 h 36"/>
                <a:gd name="T4" fmla="*/ 10 w 17"/>
                <a:gd name="T5" fmla="*/ 36 h 36"/>
                <a:gd name="T6" fmla="*/ 0 w 17"/>
                <a:gd name="T7" fmla="*/ 21 h 36"/>
                <a:gd name="T8" fmla="*/ 3 w 17"/>
                <a:gd name="T9" fmla="*/ 0 h 36"/>
                <a:gd name="T10" fmla="*/ 12 w 17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6">
                  <a:moveTo>
                    <a:pt x="12" y="0"/>
                  </a:moveTo>
                  <a:lnTo>
                    <a:pt x="17" y="21"/>
                  </a:lnTo>
                  <a:lnTo>
                    <a:pt x="10" y="36"/>
                  </a:lnTo>
                  <a:lnTo>
                    <a:pt x="0" y="21"/>
                  </a:lnTo>
                  <a:lnTo>
                    <a:pt x="3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34"/>
            <p:cNvSpPr/>
            <p:nvPr/>
          </p:nvSpPr>
          <p:spPr bwMode="auto">
            <a:xfrm>
              <a:off x="5978526" y="3635376"/>
              <a:ext cx="41275" cy="209550"/>
            </a:xfrm>
            <a:custGeom>
              <a:avLst/>
              <a:gdLst>
                <a:gd name="T0" fmla="*/ 12 w 26"/>
                <a:gd name="T1" fmla="*/ 0 h 132"/>
                <a:gd name="T2" fmla="*/ 26 w 26"/>
                <a:gd name="T3" fmla="*/ 129 h 132"/>
                <a:gd name="T4" fmla="*/ 17 w 26"/>
                <a:gd name="T5" fmla="*/ 132 h 132"/>
                <a:gd name="T6" fmla="*/ 7 w 26"/>
                <a:gd name="T7" fmla="*/ 132 h 132"/>
                <a:gd name="T8" fmla="*/ 0 w 26"/>
                <a:gd name="T9" fmla="*/ 0 h 132"/>
                <a:gd name="T10" fmla="*/ 12 w 26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32">
                  <a:moveTo>
                    <a:pt x="12" y="0"/>
                  </a:moveTo>
                  <a:lnTo>
                    <a:pt x="26" y="129"/>
                  </a:lnTo>
                  <a:lnTo>
                    <a:pt x="17" y="132"/>
                  </a:lnTo>
                  <a:lnTo>
                    <a:pt x="7" y="13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35"/>
            <p:cNvSpPr/>
            <p:nvPr/>
          </p:nvSpPr>
          <p:spPr bwMode="auto">
            <a:xfrm>
              <a:off x="6115051" y="3230563"/>
              <a:ext cx="133350" cy="266700"/>
            </a:xfrm>
            <a:custGeom>
              <a:avLst/>
              <a:gdLst>
                <a:gd name="T0" fmla="*/ 10 w 35"/>
                <a:gd name="T1" fmla="*/ 45 h 70"/>
                <a:gd name="T2" fmla="*/ 18 w 35"/>
                <a:gd name="T3" fmla="*/ 53 h 70"/>
                <a:gd name="T4" fmla="*/ 25 w 35"/>
                <a:gd name="T5" fmla="*/ 46 h 70"/>
                <a:gd name="T6" fmla="*/ 17 w 35"/>
                <a:gd name="T7" fmla="*/ 38 h 70"/>
                <a:gd name="T8" fmla="*/ 6 w 35"/>
                <a:gd name="T9" fmla="*/ 34 h 70"/>
                <a:gd name="T10" fmla="*/ 0 w 35"/>
                <a:gd name="T11" fmla="*/ 22 h 70"/>
                <a:gd name="T12" fmla="*/ 13 w 35"/>
                <a:gd name="T13" fmla="*/ 7 h 70"/>
                <a:gd name="T14" fmla="*/ 13 w 35"/>
                <a:gd name="T15" fmla="*/ 0 h 70"/>
                <a:gd name="T16" fmla="*/ 21 w 35"/>
                <a:gd name="T17" fmla="*/ 0 h 70"/>
                <a:gd name="T18" fmla="*/ 21 w 35"/>
                <a:gd name="T19" fmla="*/ 8 h 70"/>
                <a:gd name="T20" fmla="*/ 26 w 35"/>
                <a:gd name="T21" fmla="*/ 11 h 70"/>
                <a:gd name="T22" fmla="*/ 26 w 35"/>
                <a:gd name="T23" fmla="*/ 8 h 70"/>
                <a:gd name="T24" fmla="*/ 32 w 35"/>
                <a:gd name="T25" fmla="*/ 8 h 70"/>
                <a:gd name="T26" fmla="*/ 32 w 35"/>
                <a:gd name="T27" fmla="*/ 22 h 70"/>
                <a:gd name="T28" fmla="*/ 24 w 35"/>
                <a:gd name="T29" fmla="*/ 22 h 70"/>
                <a:gd name="T30" fmla="*/ 17 w 35"/>
                <a:gd name="T31" fmla="*/ 16 h 70"/>
                <a:gd name="T32" fmla="*/ 10 w 35"/>
                <a:gd name="T33" fmla="*/ 22 h 70"/>
                <a:gd name="T34" fmla="*/ 18 w 35"/>
                <a:gd name="T35" fmla="*/ 29 h 70"/>
                <a:gd name="T36" fmla="*/ 29 w 35"/>
                <a:gd name="T37" fmla="*/ 33 h 70"/>
                <a:gd name="T38" fmla="*/ 35 w 35"/>
                <a:gd name="T39" fmla="*/ 46 h 70"/>
                <a:gd name="T40" fmla="*/ 21 w 35"/>
                <a:gd name="T41" fmla="*/ 62 h 70"/>
                <a:gd name="T42" fmla="*/ 21 w 35"/>
                <a:gd name="T43" fmla="*/ 70 h 70"/>
                <a:gd name="T44" fmla="*/ 13 w 35"/>
                <a:gd name="T45" fmla="*/ 70 h 70"/>
                <a:gd name="T46" fmla="*/ 13 w 35"/>
                <a:gd name="T47" fmla="*/ 61 h 70"/>
                <a:gd name="T48" fmla="*/ 13 w 35"/>
                <a:gd name="T49" fmla="*/ 61 h 70"/>
                <a:gd name="T50" fmla="*/ 8 w 35"/>
                <a:gd name="T51" fmla="*/ 58 h 70"/>
                <a:gd name="T52" fmla="*/ 8 w 35"/>
                <a:gd name="T53" fmla="*/ 61 h 70"/>
                <a:gd name="T54" fmla="*/ 1 w 35"/>
                <a:gd name="T55" fmla="*/ 61 h 70"/>
                <a:gd name="T56" fmla="*/ 1 w 35"/>
                <a:gd name="T57" fmla="*/ 45 h 70"/>
                <a:gd name="T58" fmla="*/ 10 w 35"/>
                <a:gd name="T5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70">
                  <a:moveTo>
                    <a:pt x="10" y="45"/>
                  </a:moveTo>
                  <a:cubicBezTo>
                    <a:pt x="10" y="50"/>
                    <a:pt x="13" y="53"/>
                    <a:pt x="18" y="53"/>
                  </a:cubicBezTo>
                  <a:cubicBezTo>
                    <a:pt x="22" y="53"/>
                    <a:pt x="25" y="51"/>
                    <a:pt x="25" y="46"/>
                  </a:cubicBezTo>
                  <a:cubicBezTo>
                    <a:pt x="25" y="41"/>
                    <a:pt x="21" y="40"/>
                    <a:pt x="17" y="38"/>
                  </a:cubicBezTo>
                  <a:cubicBezTo>
                    <a:pt x="14" y="37"/>
                    <a:pt x="9" y="36"/>
                    <a:pt x="6" y="34"/>
                  </a:cubicBezTo>
                  <a:cubicBezTo>
                    <a:pt x="2" y="31"/>
                    <a:pt x="0" y="27"/>
                    <a:pt x="0" y="22"/>
                  </a:cubicBezTo>
                  <a:cubicBezTo>
                    <a:pt x="0" y="15"/>
                    <a:pt x="6" y="8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4" y="9"/>
                    <a:pt x="26" y="1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18"/>
                    <a:pt x="21" y="16"/>
                    <a:pt x="17" y="16"/>
                  </a:cubicBezTo>
                  <a:cubicBezTo>
                    <a:pt x="13" y="16"/>
                    <a:pt x="10" y="18"/>
                    <a:pt x="10" y="22"/>
                  </a:cubicBezTo>
                  <a:cubicBezTo>
                    <a:pt x="10" y="26"/>
                    <a:pt x="14" y="28"/>
                    <a:pt x="18" y="29"/>
                  </a:cubicBezTo>
                  <a:cubicBezTo>
                    <a:pt x="21" y="30"/>
                    <a:pt x="26" y="31"/>
                    <a:pt x="29" y="33"/>
                  </a:cubicBezTo>
                  <a:cubicBezTo>
                    <a:pt x="33" y="36"/>
                    <a:pt x="35" y="41"/>
                    <a:pt x="35" y="46"/>
                  </a:cubicBezTo>
                  <a:cubicBezTo>
                    <a:pt x="35" y="54"/>
                    <a:pt x="29" y="61"/>
                    <a:pt x="21" y="62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1" y="60"/>
                    <a:pt x="10" y="59"/>
                    <a:pt x="8" y="5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0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Rectangle 236"/>
            <p:cNvSpPr>
              <a:spLocks noChangeArrowheads="1"/>
            </p:cNvSpPr>
            <p:nvPr/>
          </p:nvSpPr>
          <p:spPr bwMode="auto">
            <a:xfrm>
              <a:off x="6099176" y="3559176"/>
              <a:ext cx="152400" cy="492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37"/>
            <p:cNvSpPr>
              <a:spLocks noEditPoints="1"/>
            </p:cNvSpPr>
            <p:nvPr/>
          </p:nvSpPr>
          <p:spPr bwMode="auto">
            <a:xfrm>
              <a:off x="6019801" y="3159126"/>
              <a:ext cx="315913" cy="381000"/>
            </a:xfrm>
            <a:custGeom>
              <a:avLst/>
              <a:gdLst>
                <a:gd name="T0" fmla="*/ 83 w 83"/>
                <a:gd name="T1" fmla="*/ 41 h 100"/>
                <a:gd name="T2" fmla="*/ 41 w 83"/>
                <a:gd name="T3" fmla="*/ 0 h 100"/>
                <a:gd name="T4" fmla="*/ 0 w 83"/>
                <a:gd name="T5" fmla="*/ 41 h 100"/>
                <a:gd name="T6" fmla="*/ 0 w 83"/>
                <a:gd name="T7" fmla="*/ 45 h 100"/>
                <a:gd name="T8" fmla="*/ 16 w 83"/>
                <a:gd name="T9" fmla="*/ 82 h 100"/>
                <a:gd name="T10" fmla="*/ 19 w 83"/>
                <a:gd name="T11" fmla="*/ 100 h 100"/>
                <a:gd name="T12" fmla="*/ 38 w 83"/>
                <a:gd name="T13" fmla="*/ 100 h 100"/>
                <a:gd name="T14" fmla="*/ 44 w 83"/>
                <a:gd name="T15" fmla="*/ 100 h 100"/>
                <a:gd name="T16" fmla="*/ 63 w 83"/>
                <a:gd name="T17" fmla="*/ 100 h 100"/>
                <a:gd name="T18" fmla="*/ 66 w 83"/>
                <a:gd name="T19" fmla="*/ 82 h 100"/>
                <a:gd name="T20" fmla="*/ 82 w 83"/>
                <a:gd name="T21" fmla="*/ 45 h 100"/>
                <a:gd name="T22" fmla="*/ 83 w 83"/>
                <a:gd name="T23" fmla="*/ 41 h 100"/>
                <a:gd name="T24" fmla="*/ 75 w 83"/>
                <a:gd name="T25" fmla="*/ 43 h 100"/>
                <a:gd name="T26" fmla="*/ 75 w 83"/>
                <a:gd name="T27" fmla="*/ 48 h 100"/>
                <a:gd name="T28" fmla="*/ 75 w 83"/>
                <a:gd name="T29" fmla="*/ 48 h 100"/>
                <a:gd name="T30" fmla="*/ 60 w 83"/>
                <a:gd name="T31" fmla="*/ 77 h 100"/>
                <a:gd name="T32" fmla="*/ 56 w 83"/>
                <a:gd name="T33" fmla="*/ 93 h 100"/>
                <a:gd name="T34" fmla="*/ 27 w 83"/>
                <a:gd name="T35" fmla="*/ 93 h 100"/>
                <a:gd name="T36" fmla="*/ 22 w 83"/>
                <a:gd name="T37" fmla="*/ 78 h 100"/>
                <a:gd name="T38" fmla="*/ 7 w 83"/>
                <a:gd name="T39" fmla="*/ 48 h 100"/>
                <a:gd name="T40" fmla="*/ 8 w 83"/>
                <a:gd name="T41" fmla="*/ 48 h 100"/>
                <a:gd name="T42" fmla="*/ 7 w 83"/>
                <a:gd name="T43" fmla="*/ 43 h 100"/>
                <a:gd name="T44" fmla="*/ 7 w 83"/>
                <a:gd name="T45" fmla="*/ 41 h 100"/>
                <a:gd name="T46" fmla="*/ 41 w 83"/>
                <a:gd name="T47" fmla="*/ 7 h 100"/>
                <a:gd name="T48" fmla="*/ 75 w 83"/>
                <a:gd name="T49" fmla="*/ 41 h 100"/>
                <a:gd name="T50" fmla="*/ 75 w 83"/>
                <a:gd name="T51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100">
                  <a:moveTo>
                    <a:pt x="83" y="41"/>
                  </a:moveTo>
                  <a:cubicBezTo>
                    <a:pt x="83" y="18"/>
                    <a:pt x="64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1" y="62"/>
                    <a:pt x="16" y="82"/>
                  </a:cubicBezTo>
                  <a:cubicBezTo>
                    <a:pt x="21" y="88"/>
                    <a:pt x="19" y="100"/>
                    <a:pt x="19" y="100"/>
                  </a:cubicBezTo>
                  <a:cubicBezTo>
                    <a:pt x="25" y="100"/>
                    <a:pt x="32" y="100"/>
                    <a:pt x="38" y="100"/>
                  </a:cubicBezTo>
                  <a:cubicBezTo>
                    <a:pt x="40" y="100"/>
                    <a:pt x="42" y="100"/>
                    <a:pt x="44" y="100"/>
                  </a:cubicBezTo>
                  <a:cubicBezTo>
                    <a:pt x="51" y="100"/>
                    <a:pt x="57" y="100"/>
                    <a:pt x="63" y="100"/>
                  </a:cubicBezTo>
                  <a:cubicBezTo>
                    <a:pt x="63" y="100"/>
                    <a:pt x="61" y="88"/>
                    <a:pt x="66" y="82"/>
                  </a:cubicBezTo>
                  <a:cubicBezTo>
                    <a:pt x="82" y="62"/>
                    <a:pt x="83" y="46"/>
                    <a:pt x="82" y="45"/>
                  </a:cubicBezTo>
                  <a:cubicBezTo>
                    <a:pt x="82" y="44"/>
                    <a:pt x="83" y="43"/>
                    <a:pt x="83" y="41"/>
                  </a:cubicBezTo>
                  <a:close/>
                  <a:moveTo>
                    <a:pt x="75" y="43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4" y="52"/>
                    <a:pt x="71" y="63"/>
                    <a:pt x="60" y="77"/>
                  </a:cubicBezTo>
                  <a:cubicBezTo>
                    <a:pt x="57" y="82"/>
                    <a:pt x="56" y="88"/>
                    <a:pt x="56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6" y="88"/>
                    <a:pt x="25" y="82"/>
                    <a:pt x="22" y="78"/>
                  </a:cubicBezTo>
                  <a:cubicBezTo>
                    <a:pt x="11" y="63"/>
                    <a:pt x="8" y="52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7" y="22"/>
                    <a:pt x="22" y="7"/>
                    <a:pt x="41" y="7"/>
                  </a:cubicBezTo>
                  <a:cubicBezTo>
                    <a:pt x="60" y="7"/>
                    <a:pt x="75" y="22"/>
                    <a:pt x="75" y="41"/>
                  </a:cubicBezTo>
                  <a:cubicBezTo>
                    <a:pt x="75" y="42"/>
                    <a:pt x="75" y="42"/>
                    <a:pt x="75" y="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38"/>
            <p:cNvSpPr/>
            <p:nvPr/>
          </p:nvSpPr>
          <p:spPr bwMode="auto">
            <a:xfrm>
              <a:off x="6126163" y="3616326"/>
              <a:ext cx="98425" cy="30163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2 h 8"/>
                <a:gd name="T4" fmla="*/ 6 w 26"/>
                <a:gd name="T5" fmla="*/ 8 h 8"/>
                <a:gd name="T6" fmla="*/ 20 w 26"/>
                <a:gd name="T7" fmla="*/ 8 h 8"/>
                <a:gd name="T8" fmla="*/ 26 w 26"/>
                <a:gd name="T9" fmla="*/ 2 h 8"/>
                <a:gd name="T10" fmla="*/ 26 w 26"/>
                <a:gd name="T11" fmla="*/ 0 h 8"/>
                <a:gd name="T12" fmla="*/ 0 w 2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3" y="8"/>
                    <a:pt x="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6" y="6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239"/>
            <p:cNvSpPr>
              <a:spLocks noChangeArrowheads="1"/>
            </p:cNvSpPr>
            <p:nvPr/>
          </p:nvSpPr>
          <p:spPr bwMode="auto">
            <a:xfrm>
              <a:off x="6092826" y="3554413"/>
              <a:ext cx="166688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240"/>
            <p:cNvSpPr>
              <a:spLocks noChangeArrowheads="1"/>
            </p:cNvSpPr>
            <p:nvPr/>
          </p:nvSpPr>
          <p:spPr bwMode="auto">
            <a:xfrm>
              <a:off x="6092826" y="3578226"/>
              <a:ext cx="166688" cy="142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41"/>
            <p:cNvSpPr/>
            <p:nvPr/>
          </p:nvSpPr>
          <p:spPr bwMode="auto">
            <a:xfrm>
              <a:off x="6092826" y="3605213"/>
              <a:ext cx="166688" cy="30163"/>
            </a:xfrm>
            <a:custGeom>
              <a:avLst/>
              <a:gdLst>
                <a:gd name="T0" fmla="*/ 0 w 44"/>
                <a:gd name="T1" fmla="*/ 0 h 8"/>
                <a:gd name="T2" fmla="*/ 11 w 44"/>
                <a:gd name="T3" fmla="*/ 8 h 8"/>
                <a:gd name="T4" fmla="*/ 34 w 44"/>
                <a:gd name="T5" fmla="*/ 8 h 8"/>
                <a:gd name="T6" fmla="*/ 44 w 44"/>
                <a:gd name="T7" fmla="*/ 0 h 8"/>
                <a:gd name="T8" fmla="*/ 0 w 4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cubicBezTo>
                    <a:pt x="1" y="4"/>
                    <a:pt x="5" y="8"/>
                    <a:pt x="1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9" y="8"/>
                    <a:pt x="44" y="4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42"/>
            <p:cNvSpPr/>
            <p:nvPr/>
          </p:nvSpPr>
          <p:spPr bwMode="auto">
            <a:xfrm>
              <a:off x="6167438" y="3017838"/>
              <a:ext cx="34925" cy="87313"/>
            </a:xfrm>
            <a:custGeom>
              <a:avLst/>
              <a:gdLst>
                <a:gd name="T0" fmla="*/ 4 w 9"/>
                <a:gd name="T1" fmla="*/ 23 h 23"/>
                <a:gd name="T2" fmla="*/ 0 w 9"/>
                <a:gd name="T3" fmla="*/ 19 h 23"/>
                <a:gd name="T4" fmla="*/ 0 w 9"/>
                <a:gd name="T5" fmla="*/ 5 h 23"/>
                <a:gd name="T6" fmla="*/ 4 w 9"/>
                <a:gd name="T7" fmla="*/ 0 h 23"/>
                <a:gd name="T8" fmla="*/ 9 w 9"/>
                <a:gd name="T9" fmla="*/ 5 h 23"/>
                <a:gd name="T10" fmla="*/ 9 w 9"/>
                <a:gd name="T11" fmla="*/ 19 h 23"/>
                <a:gd name="T12" fmla="*/ 4 w 9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7" y="23"/>
                    <a:pt x="4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43"/>
            <p:cNvSpPr/>
            <p:nvPr/>
          </p:nvSpPr>
          <p:spPr bwMode="auto">
            <a:xfrm>
              <a:off x="6027738" y="3048001"/>
              <a:ext cx="65088" cy="84138"/>
            </a:xfrm>
            <a:custGeom>
              <a:avLst/>
              <a:gdLst>
                <a:gd name="T0" fmla="*/ 12 w 17"/>
                <a:gd name="T1" fmla="*/ 22 h 22"/>
                <a:gd name="T2" fmla="*/ 8 w 17"/>
                <a:gd name="T3" fmla="*/ 20 h 22"/>
                <a:gd name="T4" fmla="*/ 1 w 17"/>
                <a:gd name="T5" fmla="*/ 7 h 22"/>
                <a:gd name="T6" fmla="*/ 3 w 17"/>
                <a:gd name="T7" fmla="*/ 1 h 22"/>
                <a:gd name="T8" fmla="*/ 9 w 17"/>
                <a:gd name="T9" fmla="*/ 3 h 22"/>
                <a:gd name="T10" fmla="*/ 16 w 17"/>
                <a:gd name="T11" fmla="*/ 15 h 22"/>
                <a:gd name="T12" fmla="*/ 14 w 17"/>
                <a:gd name="T13" fmla="*/ 21 h 22"/>
                <a:gd name="T14" fmla="*/ 12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2" y="22"/>
                  </a:moveTo>
                  <a:cubicBezTo>
                    <a:pt x="11" y="22"/>
                    <a:pt x="9" y="21"/>
                    <a:pt x="8" y="2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7"/>
                    <a:pt x="16" y="20"/>
                    <a:pt x="14" y="21"/>
                  </a:cubicBezTo>
                  <a:cubicBezTo>
                    <a:pt x="14" y="22"/>
                    <a:pt x="13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44"/>
            <p:cNvSpPr/>
            <p:nvPr/>
          </p:nvSpPr>
          <p:spPr bwMode="auto">
            <a:xfrm>
              <a:off x="5924551" y="3148013"/>
              <a:ext cx="84138" cy="60325"/>
            </a:xfrm>
            <a:custGeom>
              <a:avLst/>
              <a:gdLst>
                <a:gd name="T0" fmla="*/ 17 w 22"/>
                <a:gd name="T1" fmla="*/ 16 h 16"/>
                <a:gd name="T2" fmla="*/ 15 w 22"/>
                <a:gd name="T3" fmla="*/ 16 h 16"/>
                <a:gd name="T4" fmla="*/ 3 w 22"/>
                <a:gd name="T5" fmla="*/ 9 h 16"/>
                <a:gd name="T6" fmla="*/ 1 w 22"/>
                <a:gd name="T7" fmla="*/ 3 h 16"/>
                <a:gd name="T8" fmla="*/ 7 w 22"/>
                <a:gd name="T9" fmla="*/ 1 h 16"/>
                <a:gd name="T10" fmla="*/ 19 w 22"/>
                <a:gd name="T11" fmla="*/ 8 h 16"/>
                <a:gd name="T12" fmla="*/ 21 w 22"/>
                <a:gd name="T13" fmla="*/ 14 h 16"/>
                <a:gd name="T14" fmla="*/ 17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7" y="16"/>
                  </a:moveTo>
                  <a:cubicBezTo>
                    <a:pt x="16" y="16"/>
                    <a:pt x="15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12"/>
                    <a:pt x="21" y="14"/>
                  </a:cubicBezTo>
                  <a:cubicBezTo>
                    <a:pt x="20" y="15"/>
                    <a:pt x="19" y="16"/>
                    <a:pt x="17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45"/>
            <p:cNvSpPr/>
            <p:nvPr/>
          </p:nvSpPr>
          <p:spPr bwMode="auto">
            <a:xfrm>
              <a:off x="5886451" y="3284538"/>
              <a:ext cx="84138" cy="34925"/>
            </a:xfrm>
            <a:custGeom>
              <a:avLst/>
              <a:gdLst>
                <a:gd name="T0" fmla="*/ 18 w 22"/>
                <a:gd name="T1" fmla="*/ 9 h 9"/>
                <a:gd name="T2" fmla="*/ 4 w 22"/>
                <a:gd name="T3" fmla="*/ 9 h 9"/>
                <a:gd name="T4" fmla="*/ 0 w 22"/>
                <a:gd name="T5" fmla="*/ 5 h 9"/>
                <a:gd name="T6" fmla="*/ 4 w 22"/>
                <a:gd name="T7" fmla="*/ 0 h 9"/>
                <a:gd name="T8" fmla="*/ 18 w 22"/>
                <a:gd name="T9" fmla="*/ 0 h 9"/>
                <a:gd name="T10" fmla="*/ 22 w 22"/>
                <a:gd name="T11" fmla="*/ 5 h 9"/>
                <a:gd name="T12" fmla="*/ 18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5"/>
                  </a:cubicBezTo>
                  <a:cubicBezTo>
                    <a:pt x="22" y="7"/>
                    <a:pt x="21" y="9"/>
                    <a:pt x="18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246"/>
            <p:cNvSpPr/>
            <p:nvPr/>
          </p:nvSpPr>
          <p:spPr bwMode="auto">
            <a:xfrm>
              <a:off x="6343651" y="3409951"/>
              <a:ext cx="87313" cy="61913"/>
            </a:xfrm>
            <a:custGeom>
              <a:avLst/>
              <a:gdLst>
                <a:gd name="T0" fmla="*/ 18 w 23"/>
                <a:gd name="T1" fmla="*/ 16 h 16"/>
                <a:gd name="T2" fmla="*/ 15 w 23"/>
                <a:gd name="T3" fmla="*/ 16 h 16"/>
                <a:gd name="T4" fmla="*/ 3 w 23"/>
                <a:gd name="T5" fmla="*/ 9 h 16"/>
                <a:gd name="T6" fmla="*/ 2 w 23"/>
                <a:gd name="T7" fmla="*/ 3 h 16"/>
                <a:gd name="T8" fmla="*/ 8 w 23"/>
                <a:gd name="T9" fmla="*/ 1 h 16"/>
                <a:gd name="T10" fmla="*/ 20 w 23"/>
                <a:gd name="T11" fmla="*/ 8 h 16"/>
                <a:gd name="T12" fmla="*/ 21 w 23"/>
                <a:gd name="T13" fmla="*/ 14 h 16"/>
                <a:gd name="T14" fmla="*/ 18 w 23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6">
                  <a:moveTo>
                    <a:pt x="18" y="16"/>
                  </a:moveTo>
                  <a:cubicBezTo>
                    <a:pt x="17" y="16"/>
                    <a:pt x="16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9"/>
                    <a:pt x="23" y="12"/>
                    <a:pt x="21" y="14"/>
                  </a:cubicBezTo>
                  <a:cubicBezTo>
                    <a:pt x="21" y="15"/>
                    <a:pt x="19" y="16"/>
                    <a:pt x="18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247"/>
            <p:cNvSpPr/>
            <p:nvPr/>
          </p:nvSpPr>
          <p:spPr bwMode="auto">
            <a:xfrm>
              <a:off x="6380163" y="3303588"/>
              <a:ext cx="88900" cy="30163"/>
            </a:xfrm>
            <a:custGeom>
              <a:avLst/>
              <a:gdLst>
                <a:gd name="T0" fmla="*/ 18 w 23"/>
                <a:gd name="T1" fmla="*/ 8 h 8"/>
                <a:gd name="T2" fmla="*/ 4 w 23"/>
                <a:gd name="T3" fmla="*/ 8 h 8"/>
                <a:gd name="T4" fmla="*/ 0 w 23"/>
                <a:gd name="T5" fmla="*/ 4 h 8"/>
                <a:gd name="T6" fmla="*/ 4 w 23"/>
                <a:gd name="T7" fmla="*/ 0 h 8"/>
                <a:gd name="T8" fmla="*/ 18 w 23"/>
                <a:gd name="T9" fmla="*/ 0 h 8"/>
                <a:gd name="T10" fmla="*/ 23 w 23"/>
                <a:gd name="T11" fmla="*/ 4 h 8"/>
                <a:gd name="T12" fmla="*/ 18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248"/>
            <p:cNvSpPr/>
            <p:nvPr/>
          </p:nvSpPr>
          <p:spPr bwMode="auto">
            <a:xfrm>
              <a:off x="6354763" y="3162301"/>
              <a:ext cx="82550" cy="61913"/>
            </a:xfrm>
            <a:custGeom>
              <a:avLst/>
              <a:gdLst>
                <a:gd name="T0" fmla="*/ 5 w 22"/>
                <a:gd name="T1" fmla="*/ 16 h 16"/>
                <a:gd name="T2" fmla="*/ 1 w 22"/>
                <a:gd name="T3" fmla="*/ 14 h 16"/>
                <a:gd name="T4" fmla="*/ 2 w 22"/>
                <a:gd name="T5" fmla="*/ 8 h 16"/>
                <a:gd name="T6" fmla="*/ 15 w 22"/>
                <a:gd name="T7" fmla="*/ 1 h 16"/>
                <a:gd name="T8" fmla="*/ 21 w 22"/>
                <a:gd name="T9" fmla="*/ 2 h 16"/>
                <a:gd name="T10" fmla="*/ 19 w 22"/>
                <a:gd name="T11" fmla="*/ 8 h 16"/>
                <a:gd name="T12" fmla="*/ 7 w 22"/>
                <a:gd name="T13" fmla="*/ 16 h 16"/>
                <a:gd name="T14" fmla="*/ 5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5" y="16"/>
                  </a:moveTo>
                  <a:cubicBezTo>
                    <a:pt x="3" y="16"/>
                    <a:pt x="2" y="15"/>
                    <a:pt x="1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2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249"/>
            <p:cNvSpPr/>
            <p:nvPr/>
          </p:nvSpPr>
          <p:spPr bwMode="auto">
            <a:xfrm>
              <a:off x="6273801" y="3055938"/>
              <a:ext cx="65088" cy="84138"/>
            </a:xfrm>
            <a:custGeom>
              <a:avLst/>
              <a:gdLst>
                <a:gd name="T0" fmla="*/ 5 w 17"/>
                <a:gd name="T1" fmla="*/ 22 h 22"/>
                <a:gd name="T2" fmla="*/ 3 w 17"/>
                <a:gd name="T3" fmla="*/ 21 h 22"/>
                <a:gd name="T4" fmla="*/ 1 w 17"/>
                <a:gd name="T5" fmla="*/ 15 h 22"/>
                <a:gd name="T6" fmla="*/ 8 w 17"/>
                <a:gd name="T7" fmla="*/ 3 h 22"/>
                <a:gd name="T8" fmla="*/ 14 w 17"/>
                <a:gd name="T9" fmla="*/ 2 h 22"/>
                <a:gd name="T10" fmla="*/ 16 w 17"/>
                <a:gd name="T11" fmla="*/ 8 h 22"/>
                <a:gd name="T12" fmla="*/ 9 w 17"/>
                <a:gd name="T13" fmla="*/ 20 h 22"/>
                <a:gd name="T14" fmla="*/ 5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5" y="22"/>
                  </a:moveTo>
                  <a:cubicBezTo>
                    <a:pt x="4" y="22"/>
                    <a:pt x="4" y="22"/>
                    <a:pt x="3" y="21"/>
                  </a:cubicBezTo>
                  <a:cubicBezTo>
                    <a:pt x="1" y="20"/>
                    <a:pt x="0" y="18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12" y="0"/>
                    <a:pt x="14" y="2"/>
                  </a:cubicBezTo>
                  <a:cubicBezTo>
                    <a:pt x="17" y="3"/>
                    <a:pt x="17" y="5"/>
                    <a:pt x="16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2"/>
                    <a:pt x="5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583686" y="2381560"/>
            <a:ext cx="1051936" cy="734000"/>
            <a:chOff x="5668963" y="3133726"/>
            <a:chExt cx="850900" cy="593725"/>
          </a:xfrm>
          <a:solidFill>
            <a:schemeClr val="tx1"/>
          </a:solidFill>
        </p:grpSpPr>
        <p:sp>
          <p:nvSpPr>
            <p:cNvPr id="47" name="Freeform 408"/>
            <p:cNvSpPr/>
            <p:nvPr/>
          </p:nvSpPr>
          <p:spPr bwMode="auto">
            <a:xfrm>
              <a:off x="5900738" y="3429001"/>
              <a:ext cx="515938" cy="298450"/>
            </a:xfrm>
            <a:custGeom>
              <a:avLst/>
              <a:gdLst>
                <a:gd name="T0" fmla="*/ 101 w 136"/>
                <a:gd name="T1" fmla="*/ 0 h 78"/>
                <a:gd name="T2" fmla="*/ 0 w 136"/>
                <a:gd name="T3" fmla="*/ 75 h 78"/>
                <a:gd name="T4" fmla="*/ 10 w 136"/>
                <a:gd name="T5" fmla="*/ 76 h 78"/>
                <a:gd name="T6" fmla="*/ 136 w 136"/>
                <a:gd name="T7" fmla="*/ 0 h 78"/>
                <a:gd name="T8" fmla="*/ 101 w 136"/>
                <a:gd name="T9" fmla="*/ 0 h 78"/>
                <a:gd name="T10" fmla="*/ 101 w 13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8">
                  <a:moveTo>
                    <a:pt x="101" y="0"/>
                  </a:moveTo>
                  <a:cubicBezTo>
                    <a:pt x="81" y="38"/>
                    <a:pt x="49" y="64"/>
                    <a:pt x="0" y="75"/>
                  </a:cubicBezTo>
                  <a:cubicBezTo>
                    <a:pt x="3" y="76"/>
                    <a:pt x="7" y="76"/>
                    <a:pt x="10" y="76"/>
                  </a:cubicBezTo>
                  <a:cubicBezTo>
                    <a:pt x="65" y="78"/>
                    <a:pt x="114" y="47"/>
                    <a:pt x="13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09"/>
            <p:cNvSpPr/>
            <p:nvPr/>
          </p:nvSpPr>
          <p:spPr bwMode="auto">
            <a:xfrm>
              <a:off x="5821363" y="3133726"/>
              <a:ext cx="87313" cy="107950"/>
            </a:xfrm>
            <a:custGeom>
              <a:avLst/>
              <a:gdLst>
                <a:gd name="T0" fmla="*/ 10 w 23"/>
                <a:gd name="T1" fmla="*/ 28 h 28"/>
                <a:gd name="T2" fmla="*/ 23 w 23"/>
                <a:gd name="T3" fmla="*/ 15 h 28"/>
                <a:gd name="T4" fmla="*/ 13 w 23"/>
                <a:gd name="T5" fmla="*/ 1 h 28"/>
                <a:gd name="T6" fmla="*/ 1 w 23"/>
                <a:gd name="T7" fmla="*/ 13 h 28"/>
                <a:gd name="T8" fmla="*/ 10 w 2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16" y="28"/>
                    <a:pt x="22" y="23"/>
                    <a:pt x="23" y="15"/>
                  </a:cubicBezTo>
                  <a:cubicBezTo>
                    <a:pt x="23" y="8"/>
                    <a:pt x="19" y="1"/>
                    <a:pt x="13" y="1"/>
                  </a:cubicBezTo>
                  <a:cubicBezTo>
                    <a:pt x="7" y="0"/>
                    <a:pt x="2" y="6"/>
                    <a:pt x="1" y="13"/>
                  </a:cubicBezTo>
                  <a:cubicBezTo>
                    <a:pt x="0" y="20"/>
                    <a:pt x="4" y="27"/>
                    <a:pt x="1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10"/>
            <p:cNvSpPr/>
            <p:nvPr/>
          </p:nvSpPr>
          <p:spPr bwMode="auto">
            <a:xfrm>
              <a:off x="6269038" y="3152776"/>
              <a:ext cx="250825" cy="207963"/>
            </a:xfrm>
            <a:custGeom>
              <a:avLst/>
              <a:gdLst>
                <a:gd name="T0" fmla="*/ 12 w 66"/>
                <a:gd name="T1" fmla="*/ 54 h 54"/>
                <a:gd name="T2" fmla="*/ 46 w 66"/>
                <a:gd name="T3" fmla="*/ 54 h 54"/>
                <a:gd name="T4" fmla="*/ 49 w 66"/>
                <a:gd name="T5" fmla="*/ 42 h 54"/>
                <a:gd name="T6" fmla="*/ 66 w 66"/>
                <a:gd name="T7" fmla="*/ 42 h 54"/>
                <a:gd name="T8" fmla="*/ 33 w 66"/>
                <a:gd name="T9" fmla="*/ 0 h 54"/>
                <a:gd name="T10" fmla="*/ 0 w 66"/>
                <a:gd name="T11" fmla="*/ 42 h 54"/>
                <a:gd name="T12" fmla="*/ 17 w 66"/>
                <a:gd name="T13" fmla="*/ 42 h 54"/>
                <a:gd name="T14" fmla="*/ 12 w 6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4">
                  <a:moveTo>
                    <a:pt x="12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0"/>
                    <a:pt x="49" y="46"/>
                    <a:pt x="49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6"/>
                    <a:pt x="14" y="50"/>
                    <a:pt x="1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11"/>
            <p:cNvSpPr>
              <a:spLocks noEditPoints="1"/>
            </p:cNvSpPr>
            <p:nvPr/>
          </p:nvSpPr>
          <p:spPr bwMode="auto">
            <a:xfrm>
              <a:off x="5668963" y="3244851"/>
              <a:ext cx="800100" cy="449263"/>
            </a:xfrm>
            <a:custGeom>
              <a:avLst/>
              <a:gdLst>
                <a:gd name="T0" fmla="*/ 164 w 211"/>
                <a:gd name="T1" fmla="*/ 32 h 117"/>
                <a:gd name="T2" fmla="*/ 160 w 211"/>
                <a:gd name="T3" fmla="*/ 37 h 117"/>
                <a:gd name="T4" fmla="*/ 90 w 211"/>
                <a:gd name="T5" fmla="*/ 33 h 117"/>
                <a:gd name="T6" fmla="*/ 57 w 211"/>
                <a:gd name="T7" fmla="*/ 6 h 117"/>
                <a:gd name="T8" fmla="*/ 56 w 211"/>
                <a:gd name="T9" fmla="*/ 13 h 117"/>
                <a:gd name="T10" fmla="*/ 51 w 211"/>
                <a:gd name="T11" fmla="*/ 6 h 117"/>
                <a:gd name="T12" fmla="*/ 51 w 211"/>
                <a:gd name="T13" fmla="*/ 0 h 117"/>
                <a:gd name="T14" fmla="*/ 47 w 211"/>
                <a:gd name="T15" fmla="*/ 5 h 117"/>
                <a:gd name="T16" fmla="*/ 47 w 211"/>
                <a:gd name="T17" fmla="*/ 28 h 117"/>
                <a:gd name="T18" fmla="*/ 45 w 211"/>
                <a:gd name="T19" fmla="*/ 8 h 117"/>
                <a:gd name="T20" fmla="*/ 44 w 211"/>
                <a:gd name="T21" fmla="*/ 1 h 117"/>
                <a:gd name="T22" fmla="*/ 34 w 211"/>
                <a:gd name="T23" fmla="*/ 1 h 117"/>
                <a:gd name="T24" fmla="*/ 17 w 211"/>
                <a:gd name="T25" fmla="*/ 14 h 117"/>
                <a:gd name="T26" fmla="*/ 9 w 211"/>
                <a:gd name="T27" fmla="*/ 21 h 117"/>
                <a:gd name="T28" fmla="*/ 8 w 211"/>
                <a:gd name="T29" fmla="*/ 22 h 117"/>
                <a:gd name="T30" fmla="*/ 8 w 211"/>
                <a:gd name="T31" fmla="*/ 22 h 117"/>
                <a:gd name="T32" fmla="*/ 11 w 211"/>
                <a:gd name="T33" fmla="*/ 34 h 117"/>
                <a:gd name="T34" fmla="*/ 11 w 211"/>
                <a:gd name="T35" fmla="*/ 34 h 117"/>
                <a:gd name="T36" fmla="*/ 19 w 211"/>
                <a:gd name="T37" fmla="*/ 37 h 117"/>
                <a:gd name="T38" fmla="*/ 8 w 211"/>
                <a:gd name="T39" fmla="*/ 72 h 117"/>
                <a:gd name="T40" fmla="*/ 10 w 211"/>
                <a:gd name="T41" fmla="*/ 101 h 117"/>
                <a:gd name="T42" fmla="*/ 2 w 211"/>
                <a:gd name="T43" fmla="*/ 110 h 117"/>
                <a:gd name="T44" fmla="*/ 8 w 211"/>
                <a:gd name="T45" fmla="*/ 115 h 117"/>
                <a:gd name="T46" fmla="*/ 16 w 211"/>
                <a:gd name="T47" fmla="*/ 109 h 117"/>
                <a:gd name="T48" fmla="*/ 39 w 211"/>
                <a:gd name="T49" fmla="*/ 111 h 117"/>
                <a:gd name="T50" fmla="*/ 20 w 211"/>
                <a:gd name="T51" fmla="*/ 100 h 117"/>
                <a:gd name="T52" fmla="*/ 16 w 211"/>
                <a:gd name="T53" fmla="*/ 67 h 117"/>
                <a:gd name="T54" fmla="*/ 25 w 211"/>
                <a:gd name="T55" fmla="*/ 45 h 117"/>
                <a:gd name="T56" fmla="*/ 24 w 211"/>
                <a:gd name="T57" fmla="*/ 59 h 117"/>
                <a:gd name="T58" fmla="*/ 53 w 211"/>
                <a:gd name="T59" fmla="*/ 117 h 117"/>
                <a:gd name="T60" fmla="*/ 51 w 211"/>
                <a:gd name="T61" fmla="*/ 65 h 117"/>
                <a:gd name="T62" fmla="*/ 82 w 211"/>
                <a:gd name="T63" fmla="*/ 107 h 117"/>
                <a:gd name="T64" fmla="*/ 73 w 211"/>
                <a:gd name="T65" fmla="*/ 61 h 117"/>
                <a:gd name="T66" fmla="*/ 58 w 211"/>
                <a:gd name="T67" fmla="*/ 45 h 117"/>
                <a:gd name="T68" fmla="*/ 83 w 211"/>
                <a:gd name="T69" fmla="*/ 47 h 117"/>
                <a:gd name="T70" fmla="*/ 204 w 211"/>
                <a:gd name="T71" fmla="*/ 45 h 117"/>
                <a:gd name="T72" fmla="*/ 208 w 211"/>
                <a:gd name="T73" fmla="*/ 40 h 117"/>
                <a:gd name="T74" fmla="*/ 207 w 211"/>
                <a:gd name="T75" fmla="*/ 32 h 117"/>
                <a:gd name="T76" fmla="*/ 57 w 211"/>
                <a:gd name="T77" fmla="*/ 29 h 117"/>
                <a:gd name="T78" fmla="*/ 64 w 211"/>
                <a:gd name="T79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" h="117">
                  <a:moveTo>
                    <a:pt x="207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2" y="32"/>
                    <a:pt x="160" y="34"/>
                    <a:pt x="160" y="36"/>
                  </a:cubicBezTo>
                  <a:cubicBezTo>
                    <a:pt x="160" y="36"/>
                    <a:pt x="160" y="36"/>
                    <a:pt x="16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9" y="35"/>
                    <a:pt x="89" y="34"/>
                    <a:pt x="90" y="33"/>
                  </a:cubicBezTo>
                  <a:cubicBezTo>
                    <a:pt x="84" y="31"/>
                    <a:pt x="71" y="25"/>
                    <a:pt x="71" y="2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"/>
                    <a:pt x="39" y="1"/>
                    <a:pt x="34" y="1"/>
                  </a:cubicBezTo>
                  <a:cubicBezTo>
                    <a:pt x="33" y="1"/>
                    <a:pt x="29" y="3"/>
                    <a:pt x="27" y="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7"/>
                    <a:pt x="6" y="10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4" y="39"/>
                    <a:pt x="8" y="42"/>
                    <a:pt x="5" y="49"/>
                  </a:cubicBezTo>
                  <a:cubicBezTo>
                    <a:pt x="0" y="59"/>
                    <a:pt x="5" y="66"/>
                    <a:pt x="8" y="72"/>
                  </a:cubicBezTo>
                  <a:cubicBezTo>
                    <a:pt x="10" y="75"/>
                    <a:pt x="12" y="79"/>
                    <a:pt x="13" y="82"/>
                  </a:cubicBezTo>
                  <a:cubicBezTo>
                    <a:pt x="14" y="88"/>
                    <a:pt x="12" y="96"/>
                    <a:pt x="10" y="101"/>
                  </a:cubicBezTo>
                  <a:cubicBezTo>
                    <a:pt x="8" y="102"/>
                    <a:pt x="7" y="103"/>
                    <a:pt x="5" y="104"/>
                  </a:cubicBezTo>
                  <a:cubicBezTo>
                    <a:pt x="2" y="106"/>
                    <a:pt x="1" y="109"/>
                    <a:pt x="2" y="110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6" y="115"/>
                    <a:pt x="7" y="115"/>
                    <a:pt x="8" y="115"/>
                  </a:cubicBezTo>
                  <a:cubicBezTo>
                    <a:pt x="10" y="115"/>
                    <a:pt x="11" y="115"/>
                    <a:pt x="13" y="113"/>
                  </a:cubicBezTo>
                  <a:cubicBezTo>
                    <a:pt x="14" y="112"/>
                    <a:pt x="15" y="111"/>
                    <a:pt x="16" y="109"/>
                  </a:cubicBezTo>
                  <a:cubicBezTo>
                    <a:pt x="21" y="108"/>
                    <a:pt x="27" y="109"/>
                    <a:pt x="33" y="112"/>
                  </a:cubicBezTo>
                  <a:cubicBezTo>
                    <a:pt x="35" y="113"/>
                    <a:pt x="38" y="113"/>
                    <a:pt x="39" y="111"/>
                  </a:cubicBezTo>
                  <a:cubicBezTo>
                    <a:pt x="40" y="109"/>
                    <a:pt x="39" y="106"/>
                    <a:pt x="37" y="105"/>
                  </a:cubicBezTo>
                  <a:cubicBezTo>
                    <a:pt x="32" y="101"/>
                    <a:pt x="25" y="100"/>
                    <a:pt x="20" y="100"/>
                  </a:cubicBezTo>
                  <a:cubicBezTo>
                    <a:pt x="22" y="93"/>
                    <a:pt x="22" y="86"/>
                    <a:pt x="21" y="81"/>
                  </a:cubicBezTo>
                  <a:cubicBezTo>
                    <a:pt x="21" y="76"/>
                    <a:pt x="18" y="71"/>
                    <a:pt x="16" y="67"/>
                  </a:cubicBezTo>
                  <a:cubicBezTo>
                    <a:pt x="12" y="61"/>
                    <a:pt x="10" y="58"/>
                    <a:pt x="12" y="53"/>
                  </a:cubicBezTo>
                  <a:cubicBezTo>
                    <a:pt x="15" y="47"/>
                    <a:pt x="21" y="45"/>
                    <a:pt x="25" y="45"/>
                  </a:cubicBezTo>
                  <a:cubicBezTo>
                    <a:pt x="25" y="50"/>
                    <a:pt x="24" y="54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9" y="59"/>
                    <a:pt x="32" y="60"/>
                  </a:cubicBezTo>
                  <a:cubicBezTo>
                    <a:pt x="39" y="79"/>
                    <a:pt x="46" y="98"/>
                    <a:pt x="53" y="11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4" y="100"/>
                    <a:pt x="56" y="78"/>
                    <a:pt x="51" y="65"/>
                  </a:cubicBezTo>
                  <a:cubicBezTo>
                    <a:pt x="57" y="70"/>
                    <a:pt x="64" y="74"/>
                    <a:pt x="65" y="7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88" y="89"/>
                    <a:pt x="84" y="77"/>
                    <a:pt x="73" y="61"/>
                  </a:cubicBezTo>
                  <a:cubicBezTo>
                    <a:pt x="67" y="56"/>
                    <a:pt x="62" y="52"/>
                    <a:pt x="58" y="49"/>
                  </a:cubicBezTo>
                  <a:cubicBezTo>
                    <a:pt x="58" y="48"/>
                    <a:pt x="58" y="46"/>
                    <a:pt x="58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6"/>
                    <a:pt x="82" y="46"/>
                    <a:pt x="83" y="47"/>
                  </a:cubicBezTo>
                  <a:cubicBezTo>
                    <a:pt x="83" y="46"/>
                    <a:pt x="84" y="46"/>
                    <a:pt x="8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6" y="45"/>
                    <a:pt x="208" y="43"/>
                    <a:pt x="208" y="41"/>
                  </a:cubicBezTo>
                  <a:cubicBezTo>
                    <a:pt x="208" y="41"/>
                    <a:pt x="208" y="40"/>
                    <a:pt x="208" y="40"/>
                  </a:cubicBezTo>
                  <a:cubicBezTo>
                    <a:pt x="210" y="40"/>
                    <a:pt x="211" y="38"/>
                    <a:pt x="211" y="36"/>
                  </a:cubicBezTo>
                  <a:cubicBezTo>
                    <a:pt x="211" y="34"/>
                    <a:pt x="209" y="32"/>
                    <a:pt x="207" y="32"/>
                  </a:cubicBezTo>
                  <a:close/>
                  <a:moveTo>
                    <a:pt x="57" y="37"/>
                  </a:moveTo>
                  <a:cubicBezTo>
                    <a:pt x="57" y="34"/>
                    <a:pt x="57" y="31"/>
                    <a:pt x="57" y="2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6"/>
                    <a:pt x="64" y="37"/>
                  </a:cubicBezTo>
                  <a:lnTo>
                    <a:pt x="5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993790" y="749661"/>
            <a:ext cx="621372" cy="1152128"/>
            <a:chOff x="5937250" y="2992438"/>
            <a:chExt cx="457200" cy="847725"/>
          </a:xfrm>
          <a:solidFill>
            <a:schemeClr val="tx1"/>
          </a:solidFill>
        </p:grpSpPr>
        <p:sp>
          <p:nvSpPr>
            <p:cNvPr id="52" name="Oval 441"/>
            <p:cNvSpPr>
              <a:spLocks noChangeArrowheads="1"/>
            </p:cNvSpPr>
            <p:nvPr/>
          </p:nvSpPr>
          <p:spPr bwMode="auto">
            <a:xfrm>
              <a:off x="6080125" y="3313113"/>
              <a:ext cx="8572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42"/>
            <p:cNvSpPr>
              <a:spLocks noEditPoints="1"/>
            </p:cNvSpPr>
            <p:nvPr/>
          </p:nvSpPr>
          <p:spPr bwMode="auto">
            <a:xfrm>
              <a:off x="5937250" y="2992438"/>
              <a:ext cx="457200" cy="847725"/>
            </a:xfrm>
            <a:custGeom>
              <a:avLst/>
              <a:gdLst>
                <a:gd name="T0" fmla="*/ 90 w 119"/>
                <a:gd name="T1" fmla="*/ 65 h 223"/>
                <a:gd name="T2" fmla="*/ 82 w 119"/>
                <a:gd name="T3" fmla="*/ 65 h 223"/>
                <a:gd name="T4" fmla="*/ 82 w 119"/>
                <a:gd name="T5" fmla="*/ 34 h 223"/>
                <a:gd name="T6" fmla="*/ 5 w 119"/>
                <a:gd name="T7" fmla="*/ 53 h 223"/>
                <a:gd name="T8" fmla="*/ 73 w 119"/>
                <a:gd name="T9" fmla="*/ 69 h 223"/>
                <a:gd name="T10" fmla="*/ 81 w 119"/>
                <a:gd name="T11" fmla="*/ 79 h 223"/>
                <a:gd name="T12" fmla="*/ 93 w 119"/>
                <a:gd name="T13" fmla="*/ 95 h 223"/>
                <a:gd name="T14" fmla="*/ 93 w 119"/>
                <a:gd name="T15" fmla="*/ 104 h 223"/>
                <a:gd name="T16" fmla="*/ 81 w 119"/>
                <a:gd name="T17" fmla="*/ 117 h 223"/>
                <a:gd name="T18" fmla="*/ 78 w 119"/>
                <a:gd name="T19" fmla="*/ 124 h 223"/>
                <a:gd name="T20" fmla="*/ 70 w 119"/>
                <a:gd name="T21" fmla="*/ 118 h 223"/>
                <a:gd name="T22" fmla="*/ 69 w 119"/>
                <a:gd name="T23" fmla="*/ 112 h 223"/>
                <a:gd name="T24" fmla="*/ 64 w 119"/>
                <a:gd name="T25" fmla="*/ 117 h 223"/>
                <a:gd name="T26" fmla="*/ 64 w 119"/>
                <a:gd name="T27" fmla="*/ 140 h 223"/>
                <a:gd name="T28" fmla="*/ 59 w 119"/>
                <a:gd name="T29" fmla="*/ 120 h 223"/>
                <a:gd name="T30" fmla="*/ 58 w 119"/>
                <a:gd name="T31" fmla="*/ 113 h 223"/>
                <a:gd name="T32" fmla="*/ 53 w 119"/>
                <a:gd name="T33" fmla="*/ 113 h 223"/>
                <a:gd name="T34" fmla="*/ 48 w 119"/>
                <a:gd name="T35" fmla="*/ 116 h 223"/>
                <a:gd name="T36" fmla="*/ 29 w 119"/>
                <a:gd name="T37" fmla="*/ 136 h 223"/>
                <a:gd name="T38" fmla="*/ 28 w 119"/>
                <a:gd name="T39" fmla="*/ 144 h 223"/>
                <a:gd name="T40" fmla="*/ 28 w 119"/>
                <a:gd name="T41" fmla="*/ 144 h 223"/>
                <a:gd name="T42" fmla="*/ 29 w 119"/>
                <a:gd name="T43" fmla="*/ 144 h 223"/>
                <a:gd name="T44" fmla="*/ 30 w 119"/>
                <a:gd name="T45" fmla="*/ 146 h 223"/>
                <a:gd name="T46" fmla="*/ 34 w 119"/>
                <a:gd name="T47" fmla="*/ 155 h 223"/>
                <a:gd name="T48" fmla="*/ 49 w 119"/>
                <a:gd name="T49" fmla="*/ 163 h 223"/>
                <a:gd name="T50" fmla="*/ 48 w 119"/>
                <a:gd name="T51" fmla="*/ 171 h 223"/>
                <a:gd name="T52" fmla="*/ 52 w 119"/>
                <a:gd name="T53" fmla="*/ 223 h 223"/>
                <a:gd name="T54" fmla="*/ 66 w 119"/>
                <a:gd name="T55" fmla="*/ 171 h 223"/>
                <a:gd name="T56" fmla="*/ 70 w 119"/>
                <a:gd name="T57" fmla="*/ 223 h 223"/>
                <a:gd name="T58" fmla="*/ 84 w 119"/>
                <a:gd name="T59" fmla="*/ 171 h 223"/>
                <a:gd name="T60" fmla="*/ 86 w 119"/>
                <a:gd name="T61" fmla="*/ 171 h 223"/>
                <a:gd name="T62" fmla="*/ 103 w 119"/>
                <a:gd name="T63" fmla="*/ 114 h 223"/>
                <a:gd name="T64" fmla="*/ 103 w 119"/>
                <a:gd name="T65" fmla="*/ 114 h 223"/>
                <a:gd name="T66" fmla="*/ 108 w 119"/>
                <a:gd name="T67" fmla="*/ 108 h 223"/>
                <a:gd name="T68" fmla="*/ 108 w 119"/>
                <a:gd name="T69" fmla="*/ 107 h 223"/>
                <a:gd name="T70" fmla="*/ 108 w 119"/>
                <a:gd name="T71" fmla="*/ 106 h 223"/>
                <a:gd name="T72" fmla="*/ 107 w 119"/>
                <a:gd name="T73" fmla="*/ 101 h 223"/>
                <a:gd name="T74" fmla="*/ 111 w 119"/>
                <a:gd name="T75" fmla="*/ 96 h 223"/>
                <a:gd name="T76" fmla="*/ 113 w 119"/>
                <a:gd name="T77" fmla="*/ 80 h 223"/>
                <a:gd name="T78" fmla="*/ 19 w 119"/>
                <a:gd name="T79" fmla="*/ 49 h 223"/>
                <a:gd name="T80" fmla="*/ 68 w 119"/>
                <a:gd name="T81" fmla="*/ 38 h 223"/>
                <a:gd name="T82" fmla="*/ 49 w 119"/>
                <a:gd name="T83" fmla="*/ 151 h 223"/>
                <a:gd name="T84" fmla="*/ 44 w 119"/>
                <a:gd name="T85" fmla="*/ 143 h 223"/>
                <a:gd name="T86" fmla="*/ 49 w 119"/>
                <a:gd name="T87" fmla="*/ 13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223">
                  <a:moveTo>
                    <a:pt x="113" y="80"/>
                  </a:moveTo>
                  <a:cubicBezTo>
                    <a:pt x="90" y="65"/>
                    <a:pt x="90" y="65"/>
                    <a:pt x="90" y="65"/>
                  </a:cubicBezTo>
                  <a:cubicBezTo>
                    <a:pt x="88" y="64"/>
                    <a:pt x="86" y="63"/>
                    <a:pt x="84" y="64"/>
                  </a:cubicBezTo>
                  <a:cubicBezTo>
                    <a:pt x="83" y="64"/>
                    <a:pt x="82" y="64"/>
                    <a:pt x="82" y="65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82" y="54"/>
                    <a:pt x="84" y="44"/>
                    <a:pt x="82" y="34"/>
                  </a:cubicBezTo>
                  <a:cubicBezTo>
                    <a:pt x="77" y="13"/>
                    <a:pt x="55" y="0"/>
                    <a:pt x="34" y="5"/>
                  </a:cubicBezTo>
                  <a:cubicBezTo>
                    <a:pt x="13" y="10"/>
                    <a:pt x="0" y="32"/>
                    <a:pt x="5" y="53"/>
                  </a:cubicBezTo>
                  <a:cubicBezTo>
                    <a:pt x="10" y="74"/>
                    <a:pt x="31" y="87"/>
                    <a:pt x="53" y="82"/>
                  </a:cubicBezTo>
                  <a:cubicBezTo>
                    <a:pt x="61" y="80"/>
                    <a:pt x="68" y="75"/>
                    <a:pt x="73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75"/>
                    <a:pt x="78" y="78"/>
                    <a:pt x="81" y="79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1" y="140"/>
                    <a:pt x="71" y="140"/>
                    <a:pt x="71" y="140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6" y="113"/>
                    <a:pt x="55" y="113"/>
                    <a:pt x="53" y="113"/>
                  </a:cubicBezTo>
                  <a:cubicBezTo>
                    <a:pt x="53" y="114"/>
                    <a:pt x="52" y="114"/>
                    <a:pt x="52" y="114"/>
                  </a:cubicBezTo>
                  <a:cubicBezTo>
                    <a:pt x="51" y="114"/>
                    <a:pt x="49" y="115"/>
                    <a:pt x="48" y="11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7" y="151"/>
                    <a:pt x="29" y="140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9" y="144"/>
                    <a:pt x="29" y="144"/>
                    <a:pt x="29" y="144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30" y="146"/>
                    <a:pt x="30" y="146"/>
                    <a:pt x="30" y="146"/>
                  </a:cubicBezTo>
                  <a:cubicBezTo>
                    <a:pt x="31" y="149"/>
                    <a:pt x="31" y="149"/>
                    <a:pt x="31" y="149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40" y="167"/>
                    <a:pt x="40" y="167"/>
                    <a:pt x="40" y="167"/>
                  </a:cubicBezTo>
                  <a:cubicBezTo>
                    <a:pt x="43" y="166"/>
                    <a:pt x="46" y="165"/>
                    <a:pt x="49" y="163"/>
                  </a:cubicBezTo>
                  <a:cubicBezTo>
                    <a:pt x="49" y="166"/>
                    <a:pt x="48" y="168"/>
                    <a:pt x="48" y="171"/>
                  </a:cubicBezTo>
                  <a:cubicBezTo>
                    <a:pt x="48" y="171"/>
                    <a:pt x="48" y="171"/>
                    <a:pt x="48" y="171"/>
                  </a:cubicBezTo>
                  <a:cubicBezTo>
                    <a:pt x="49" y="171"/>
                    <a:pt x="49" y="171"/>
                    <a:pt x="50" y="171"/>
                  </a:cubicBezTo>
                  <a:cubicBezTo>
                    <a:pt x="52" y="223"/>
                    <a:pt x="52" y="223"/>
                    <a:pt x="52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7" y="208"/>
                    <a:pt x="67" y="181"/>
                    <a:pt x="66" y="171"/>
                  </a:cubicBezTo>
                  <a:cubicBezTo>
                    <a:pt x="67" y="171"/>
                    <a:pt x="67" y="171"/>
                    <a:pt x="68" y="171"/>
                  </a:cubicBezTo>
                  <a:cubicBezTo>
                    <a:pt x="70" y="223"/>
                    <a:pt x="70" y="223"/>
                    <a:pt x="70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5" y="208"/>
                    <a:pt x="85" y="181"/>
                    <a:pt x="84" y="171"/>
                  </a:cubicBezTo>
                  <a:cubicBezTo>
                    <a:pt x="85" y="171"/>
                    <a:pt x="85" y="171"/>
                    <a:pt x="86" y="171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6" y="154"/>
                    <a:pt x="85" y="138"/>
                    <a:pt x="85" y="122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12" y="101"/>
                    <a:pt x="106" y="111"/>
                    <a:pt x="108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6"/>
                    <a:pt x="110" y="96"/>
                    <a:pt x="111" y="96"/>
                  </a:cubicBezTo>
                  <a:cubicBezTo>
                    <a:pt x="113" y="95"/>
                    <a:pt x="115" y="94"/>
                    <a:pt x="116" y="92"/>
                  </a:cubicBezTo>
                  <a:cubicBezTo>
                    <a:pt x="119" y="88"/>
                    <a:pt x="117" y="83"/>
                    <a:pt x="113" y="80"/>
                  </a:cubicBezTo>
                  <a:close/>
                  <a:moveTo>
                    <a:pt x="49" y="68"/>
                  </a:moveTo>
                  <a:cubicBezTo>
                    <a:pt x="36" y="71"/>
                    <a:pt x="22" y="63"/>
                    <a:pt x="19" y="49"/>
                  </a:cubicBezTo>
                  <a:cubicBezTo>
                    <a:pt x="15" y="36"/>
                    <a:pt x="24" y="22"/>
                    <a:pt x="37" y="19"/>
                  </a:cubicBezTo>
                  <a:cubicBezTo>
                    <a:pt x="51" y="16"/>
                    <a:pt x="65" y="24"/>
                    <a:pt x="68" y="38"/>
                  </a:cubicBezTo>
                  <a:cubicBezTo>
                    <a:pt x="71" y="51"/>
                    <a:pt x="63" y="65"/>
                    <a:pt x="49" y="68"/>
                  </a:cubicBezTo>
                  <a:close/>
                  <a:moveTo>
                    <a:pt x="49" y="151"/>
                  </a:moveTo>
                  <a:cubicBezTo>
                    <a:pt x="47" y="148"/>
                    <a:pt x="47" y="148"/>
                    <a:pt x="47" y="148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9"/>
                    <a:pt x="49" y="145"/>
                    <a:pt x="49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633091" y="1153716"/>
            <a:ext cx="7020780" cy="216024"/>
            <a:chOff x="1129035" y="1000572"/>
            <a:chExt cx="7020780" cy="216024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椭圆 55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7" name="标题 11"/>
          <p:cNvSpPr txBox="1"/>
          <p:nvPr/>
        </p:nvSpPr>
        <p:spPr>
          <a:xfrm>
            <a:off x="1633091" y="917848"/>
            <a:ext cx="3132348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58" name="标题 11"/>
          <p:cNvSpPr txBox="1"/>
          <p:nvPr/>
        </p:nvSpPr>
        <p:spPr>
          <a:xfrm>
            <a:off x="1633091" y="1421904"/>
            <a:ext cx="6264696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2353171" y="2593876"/>
            <a:ext cx="7020780" cy="216024"/>
            <a:chOff x="1129035" y="1000572"/>
            <a:chExt cx="7020780" cy="216024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椭圆 60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标题 11"/>
          <p:cNvSpPr txBox="1"/>
          <p:nvPr/>
        </p:nvSpPr>
        <p:spPr>
          <a:xfrm>
            <a:off x="2353171" y="2358008"/>
            <a:ext cx="3132348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63" name="标题 11"/>
          <p:cNvSpPr txBox="1"/>
          <p:nvPr/>
        </p:nvSpPr>
        <p:spPr>
          <a:xfrm>
            <a:off x="2353171" y="2862064"/>
            <a:ext cx="6264696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2425179" y="4034036"/>
            <a:ext cx="7020780" cy="216024"/>
            <a:chOff x="1129035" y="1000572"/>
            <a:chExt cx="7020780" cy="216024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椭圆 65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标题 11"/>
          <p:cNvSpPr txBox="1"/>
          <p:nvPr/>
        </p:nvSpPr>
        <p:spPr>
          <a:xfrm>
            <a:off x="2425179" y="3798168"/>
            <a:ext cx="3132348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68" name="标题 11"/>
          <p:cNvSpPr txBox="1"/>
          <p:nvPr/>
        </p:nvSpPr>
        <p:spPr>
          <a:xfrm>
            <a:off x="2425179" y="4302224"/>
            <a:ext cx="6264696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1561083" y="5546204"/>
            <a:ext cx="7020780" cy="216024"/>
            <a:chOff x="1129035" y="1000572"/>
            <a:chExt cx="7020780" cy="216024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椭圆 70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2" name="标题 11"/>
          <p:cNvSpPr txBox="1"/>
          <p:nvPr/>
        </p:nvSpPr>
        <p:spPr>
          <a:xfrm>
            <a:off x="1561083" y="5310336"/>
            <a:ext cx="3132348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73" name="标题 11"/>
          <p:cNvSpPr txBox="1"/>
          <p:nvPr/>
        </p:nvSpPr>
        <p:spPr>
          <a:xfrm>
            <a:off x="1561083" y="5814392"/>
            <a:ext cx="6264696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/>
      <p:bldP spid="58" grpId="0"/>
      <p:bldP spid="62" grpId="0"/>
      <p:bldP spid="63" grpId="0"/>
      <p:bldP spid="67" grpId="0"/>
      <p:bldP spid="68" grpId="0"/>
      <p:bldP spid="72" grpId="0"/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例会培训情况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4297387" y="1700808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1"/>
          <p:cNvSpPr txBox="1"/>
          <p:nvPr/>
        </p:nvSpPr>
        <p:spPr>
          <a:xfrm>
            <a:off x="4297387" y="1860295"/>
            <a:ext cx="807559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20%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97387" y="4493649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1"/>
          <p:cNvSpPr txBox="1"/>
          <p:nvPr/>
        </p:nvSpPr>
        <p:spPr>
          <a:xfrm>
            <a:off x="4297387" y="4668861"/>
            <a:ext cx="807559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70%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873451" y="3140968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1"/>
          <p:cNvSpPr txBox="1"/>
          <p:nvPr/>
        </p:nvSpPr>
        <p:spPr>
          <a:xfrm>
            <a:off x="4873451" y="3414950"/>
            <a:ext cx="807559" cy="5715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40%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标题 11"/>
          <p:cNvSpPr txBox="1"/>
          <p:nvPr/>
        </p:nvSpPr>
        <p:spPr>
          <a:xfrm>
            <a:off x="7776273" y="4720580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11"/>
          <p:cNvSpPr txBox="1"/>
          <p:nvPr/>
        </p:nvSpPr>
        <p:spPr>
          <a:xfrm>
            <a:off x="7753771" y="443711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6" name="标题 11"/>
          <p:cNvSpPr txBox="1"/>
          <p:nvPr/>
        </p:nvSpPr>
        <p:spPr>
          <a:xfrm>
            <a:off x="7776273" y="176825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11"/>
          <p:cNvSpPr txBox="1"/>
          <p:nvPr/>
        </p:nvSpPr>
        <p:spPr>
          <a:xfrm>
            <a:off x="7753771" y="14847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8" name="Freeform 7"/>
          <p:cNvSpPr/>
          <p:nvPr/>
        </p:nvSpPr>
        <p:spPr bwMode="auto">
          <a:xfrm>
            <a:off x="6218288" y="1730846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Freeform 8"/>
          <p:cNvSpPr/>
          <p:nvPr/>
        </p:nvSpPr>
        <p:spPr bwMode="auto">
          <a:xfrm>
            <a:off x="6316713" y="1484784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5"/>
          <p:cNvSpPr/>
          <p:nvPr/>
        </p:nvSpPr>
        <p:spPr bwMode="auto">
          <a:xfrm>
            <a:off x="6744096" y="1730846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Freeform 6"/>
          <p:cNvSpPr/>
          <p:nvPr/>
        </p:nvSpPr>
        <p:spPr bwMode="auto">
          <a:xfrm>
            <a:off x="6837759" y="1484784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Freeform 7"/>
          <p:cNvSpPr/>
          <p:nvPr/>
        </p:nvSpPr>
        <p:spPr bwMode="auto">
          <a:xfrm>
            <a:off x="7253684" y="1730846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8"/>
          <p:cNvSpPr/>
          <p:nvPr/>
        </p:nvSpPr>
        <p:spPr bwMode="auto">
          <a:xfrm>
            <a:off x="7352109" y="1484784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5"/>
          <p:cNvSpPr/>
          <p:nvPr/>
        </p:nvSpPr>
        <p:spPr bwMode="auto">
          <a:xfrm>
            <a:off x="5747841" y="2267471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6"/>
          <p:cNvSpPr/>
          <p:nvPr/>
        </p:nvSpPr>
        <p:spPr bwMode="auto">
          <a:xfrm>
            <a:off x="5841504" y="2021409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7"/>
          <p:cNvSpPr/>
          <p:nvPr/>
        </p:nvSpPr>
        <p:spPr bwMode="auto">
          <a:xfrm>
            <a:off x="6257429" y="2267471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8"/>
          <p:cNvSpPr/>
          <p:nvPr/>
        </p:nvSpPr>
        <p:spPr bwMode="auto">
          <a:xfrm>
            <a:off x="6355854" y="2021409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9"/>
          <p:cNvSpPr/>
          <p:nvPr/>
        </p:nvSpPr>
        <p:spPr bwMode="auto">
          <a:xfrm>
            <a:off x="5233491" y="2267471"/>
            <a:ext cx="385763" cy="2254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Freeform 10"/>
          <p:cNvSpPr/>
          <p:nvPr/>
        </p:nvSpPr>
        <p:spPr bwMode="auto">
          <a:xfrm>
            <a:off x="5328741" y="2021409"/>
            <a:ext cx="196850" cy="230188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6783237" y="2267471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6876900" y="2021409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Freeform 7"/>
          <p:cNvSpPr/>
          <p:nvPr/>
        </p:nvSpPr>
        <p:spPr bwMode="auto">
          <a:xfrm>
            <a:off x="7292825" y="2267471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Freeform 8"/>
          <p:cNvSpPr/>
          <p:nvPr/>
        </p:nvSpPr>
        <p:spPr bwMode="auto">
          <a:xfrm>
            <a:off x="7391250" y="2021409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737547" y="149510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35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233491" y="148478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38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" name="Freeform 7"/>
          <p:cNvSpPr/>
          <p:nvPr/>
        </p:nvSpPr>
        <p:spPr bwMode="auto">
          <a:xfrm>
            <a:off x="7868889" y="3243014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8"/>
          <p:cNvSpPr/>
          <p:nvPr/>
        </p:nvSpPr>
        <p:spPr bwMode="auto">
          <a:xfrm>
            <a:off x="7967314" y="2996952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5"/>
          <p:cNvSpPr/>
          <p:nvPr/>
        </p:nvSpPr>
        <p:spPr bwMode="auto">
          <a:xfrm>
            <a:off x="6323905" y="3779639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Freeform 6"/>
          <p:cNvSpPr/>
          <p:nvPr/>
        </p:nvSpPr>
        <p:spPr bwMode="auto">
          <a:xfrm>
            <a:off x="6417568" y="3533577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Freeform 7"/>
          <p:cNvSpPr/>
          <p:nvPr/>
        </p:nvSpPr>
        <p:spPr bwMode="auto">
          <a:xfrm>
            <a:off x="6833493" y="3779639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Freeform 8"/>
          <p:cNvSpPr/>
          <p:nvPr/>
        </p:nvSpPr>
        <p:spPr bwMode="auto">
          <a:xfrm>
            <a:off x="6931918" y="3533577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Freeform 9"/>
          <p:cNvSpPr/>
          <p:nvPr/>
        </p:nvSpPr>
        <p:spPr bwMode="auto">
          <a:xfrm>
            <a:off x="5809555" y="3779639"/>
            <a:ext cx="385763" cy="2254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Freeform 10"/>
          <p:cNvSpPr/>
          <p:nvPr/>
        </p:nvSpPr>
        <p:spPr bwMode="auto">
          <a:xfrm>
            <a:off x="5904805" y="3533577"/>
            <a:ext cx="196850" cy="230188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5"/>
          <p:cNvSpPr/>
          <p:nvPr/>
        </p:nvSpPr>
        <p:spPr bwMode="auto">
          <a:xfrm>
            <a:off x="7359301" y="3779639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Freeform 6"/>
          <p:cNvSpPr/>
          <p:nvPr/>
        </p:nvSpPr>
        <p:spPr bwMode="auto">
          <a:xfrm>
            <a:off x="7452964" y="3533577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7"/>
          <p:cNvSpPr/>
          <p:nvPr/>
        </p:nvSpPr>
        <p:spPr bwMode="auto">
          <a:xfrm>
            <a:off x="7868889" y="3779639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8"/>
          <p:cNvSpPr/>
          <p:nvPr/>
        </p:nvSpPr>
        <p:spPr bwMode="auto">
          <a:xfrm>
            <a:off x="7967314" y="3533577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6352752" y="3007270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3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848696" y="299695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6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360864" y="3007270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9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856808" y="299695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2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4" name="Freeform 7"/>
          <p:cNvSpPr/>
          <p:nvPr/>
        </p:nvSpPr>
        <p:spPr bwMode="auto">
          <a:xfrm>
            <a:off x="6218288" y="5147791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5" name="Freeform 8"/>
          <p:cNvSpPr/>
          <p:nvPr/>
        </p:nvSpPr>
        <p:spPr bwMode="auto">
          <a:xfrm>
            <a:off x="6316713" y="4901729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6" name="Freeform 5"/>
          <p:cNvSpPr/>
          <p:nvPr/>
        </p:nvSpPr>
        <p:spPr bwMode="auto">
          <a:xfrm>
            <a:off x="6744096" y="5147791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7" name="Freeform 6"/>
          <p:cNvSpPr/>
          <p:nvPr/>
        </p:nvSpPr>
        <p:spPr bwMode="auto">
          <a:xfrm>
            <a:off x="6837759" y="4901729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8" name="Freeform 7"/>
          <p:cNvSpPr/>
          <p:nvPr/>
        </p:nvSpPr>
        <p:spPr bwMode="auto">
          <a:xfrm>
            <a:off x="7253684" y="5147791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9" name="Freeform 8"/>
          <p:cNvSpPr/>
          <p:nvPr/>
        </p:nvSpPr>
        <p:spPr bwMode="auto">
          <a:xfrm>
            <a:off x="7352109" y="4901729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5737547" y="437542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71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233491" y="436510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74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745659" y="437542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77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241603" y="436510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0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249715" y="436510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3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737547" y="4901728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6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233491" y="4891410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9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1" name="标题 11"/>
          <p:cNvSpPr txBox="1"/>
          <p:nvPr/>
        </p:nvSpPr>
        <p:spPr>
          <a:xfrm>
            <a:off x="8424345" y="3280420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11"/>
          <p:cNvSpPr txBox="1"/>
          <p:nvPr/>
        </p:nvSpPr>
        <p:spPr>
          <a:xfrm>
            <a:off x="8401843" y="299695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03" name="直接箭头连接符 102"/>
          <p:cNvCxnSpPr>
            <a:endCxn id="8" idx="3"/>
          </p:cNvCxnSpPr>
          <p:nvPr/>
        </p:nvCxnSpPr>
        <p:spPr>
          <a:xfrm flipV="1">
            <a:off x="3733367" y="2390103"/>
            <a:ext cx="682284" cy="3787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>
            <a:endCxn id="10" idx="2"/>
          </p:cNvCxnSpPr>
          <p:nvPr/>
        </p:nvCxnSpPr>
        <p:spPr>
          <a:xfrm>
            <a:off x="3733367" y="4449156"/>
            <a:ext cx="564020" cy="4482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/>
          <p:cNvCxnSpPr/>
          <p:nvPr/>
        </p:nvCxnSpPr>
        <p:spPr>
          <a:xfrm>
            <a:off x="4081363" y="3645024"/>
            <a:ext cx="80755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/>
        </p:nvGrpSpPr>
        <p:grpSpPr>
          <a:xfrm>
            <a:off x="1488187" y="2238876"/>
            <a:ext cx="2647146" cy="2647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标题 11"/>
          <p:cNvSpPr txBox="1"/>
          <p:nvPr/>
        </p:nvSpPr>
        <p:spPr>
          <a:xfrm>
            <a:off x="2065139" y="4153644"/>
            <a:ext cx="1584176" cy="5715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93" name="Freeform 5"/>
          <p:cNvSpPr/>
          <p:nvPr/>
        </p:nvSpPr>
        <p:spPr bwMode="auto">
          <a:xfrm>
            <a:off x="2665139" y="3788072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" name="Freeform 6"/>
          <p:cNvSpPr/>
          <p:nvPr/>
        </p:nvSpPr>
        <p:spPr bwMode="auto">
          <a:xfrm>
            <a:off x="2758802" y="3542010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5" name="Freeform 9"/>
          <p:cNvSpPr/>
          <p:nvPr/>
        </p:nvSpPr>
        <p:spPr bwMode="auto">
          <a:xfrm>
            <a:off x="2150789" y="3788072"/>
            <a:ext cx="385763" cy="2254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6" name="Freeform 10"/>
          <p:cNvSpPr/>
          <p:nvPr/>
        </p:nvSpPr>
        <p:spPr bwMode="auto">
          <a:xfrm>
            <a:off x="2246039" y="3542010"/>
            <a:ext cx="196850" cy="230188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" name="Freeform 11"/>
          <p:cNvSpPr/>
          <p:nvPr/>
        </p:nvSpPr>
        <p:spPr bwMode="auto">
          <a:xfrm>
            <a:off x="2630214" y="2876847"/>
            <a:ext cx="454025" cy="268288"/>
          </a:xfrm>
          <a:custGeom>
            <a:avLst/>
            <a:gdLst>
              <a:gd name="T0" fmla="*/ 21 w 120"/>
              <a:gd name="T1" fmla="*/ 45 h 71"/>
              <a:gd name="T2" fmla="*/ 24 w 120"/>
              <a:gd name="T3" fmla="*/ 36 h 71"/>
              <a:gd name="T4" fmla="*/ 24 w 120"/>
              <a:gd name="T5" fmla="*/ 70 h 71"/>
              <a:gd name="T6" fmla="*/ 60 w 120"/>
              <a:gd name="T7" fmla="*/ 71 h 71"/>
              <a:gd name="T8" fmla="*/ 95 w 120"/>
              <a:gd name="T9" fmla="*/ 70 h 71"/>
              <a:gd name="T10" fmla="*/ 95 w 120"/>
              <a:gd name="T11" fmla="*/ 36 h 71"/>
              <a:gd name="T12" fmla="*/ 98 w 120"/>
              <a:gd name="T13" fmla="*/ 45 h 71"/>
              <a:gd name="T14" fmla="*/ 98 w 120"/>
              <a:gd name="T15" fmla="*/ 69 h 71"/>
              <a:gd name="T16" fmla="*/ 120 w 120"/>
              <a:gd name="T17" fmla="*/ 67 h 71"/>
              <a:gd name="T18" fmla="*/ 120 w 120"/>
              <a:gd name="T19" fmla="*/ 38 h 71"/>
              <a:gd name="T20" fmla="*/ 110 w 120"/>
              <a:gd name="T21" fmla="*/ 12 h 71"/>
              <a:gd name="T22" fmla="*/ 79 w 120"/>
              <a:gd name="T23" fmla="*/ 0 h 71"/>
              <a:gd name="T24" fmla="*/ 79 w 120"/>
              <a:gd name="T25" fmla="*/ 0 h 71"/>
              <a:gd name="T26" fmla="*/ 78 w 120"/>
              <a:gd name="T27" fmla="*/ 0 h 71"/>
              <a:gd name="T28" fmla="*/ 69 w 120"/>
              <a:gd name="T29" fmla="*/ 45 h 71"/>
              <a:gd name="T30" fmla="*/ 64 w 120"/>
              <a:gd name="T31" fmla="*/ 15 h 71"/>
              <a:gd name="T32" fmla="*/ 67 w 120"/>
              <a:gd name="T33" fmla="*/ 7 h 71"/>
              <a:gd name="T34" fmla="*/ 62 w 120"/>
              <a:gd name="T35" fmla="*/ 3 h 71"/>
              <a:gd name="T36" fmla="*/ 60 w 120"/>
              <a:gd name="T37" fmla="*/ 3 h 71"/>
              <a:gd name="T38" fmla="*/ 60 w 120"/>
              <a:gd name="T39" fmla="*/ 3 h 71"/>
              <a:gd name="T40" fmla="*/ 58 w 120"/>
              <a:gd name="T41" fmla="*/ 3 h 71"/>
              <a:gd name="T42" fmla="*/ 53 w 120"/>
              <a:gd name="T43" fmla="*/ 7 h 71"/>
              <a:gd name="T44" fmla="*/ 56 w 120"/>
              <a:gd name="T45" fmla="*/ 15 h 71"/>
              <a:gd name="T46" fmla="*/ 51 w 120"/>
              <a:gd name="T47" fmla="*/ 45 h 71"/>
              <a:gd name="T48" fmla="*/ 42 w 120"/>
              <a:gd name="T49" fmla="*/ 0 h 71"/>
              <a:gd name="T50" fmla="*/ 41 w 120"/>
              <a:gd name="T51" fmla="*/ 0 h 71"/>
              <a:gd name="T52" fmla="*/ 41 w 120"/>
              <a:gd name="T53" fmla="*/ 0 h 71"/>
              <a:gd name="T54" fmla="*/ 10 w 120"/>
              <a:gd name="T55" fmla="*/ 12 h 71"/>
              <a:gd name="T56" fmla="*/ 0 w 120"/>
              <a:gd name="T57" fmla="*/ 38 h 71"/>
              <a:gd name="T58" fmla="*/ 0 w 120"/>
              <a:gd name="T59" fmla="*/ 67 h 71"/>
              <a:gd name="T60" fmla="*/ 21 w 120"/>
              <a:gd name="T61" fmla="*/ 69 h 71"/>
              <a:gd name="T62" fmla="*/ 21 w 120"/>
              <a:gd name="T63" fmla="*/ 4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0" h="71">
                <a:moveTo>
                  <a:pt x="21" y="45"/>
                </a:moveTo>
                <a:cubicBezTo>
                  <a:pt x="21" y="41"/>
                  <a:pt x="23" y="38"/>
                  <a:pt x="24" y="36"/>
                </a:cubicBezTo>
                <a:cubicBezTo>
                  <a:pt x="24" y="70"/>
                  <a:pt x="24" y="70"/>
                  <a:pt x="24" y="70"/>
                </a:cubicBezTo>
                <a:cubicBezTo>
                  <a:pt x="35" y="70"/>
                  <a:pt x="48" y="71"/>
                  <a:pt x="60" y="71"/>
                </a:cubicBezTo>
                <a:cubicBezTo>
                  <a:pt x="72" y="71"/>
                  <a:pt x="85" y="70"/>
                  <a:pt x="95" y="70"/>
                </a:cubicBezTo>
                <a:cubicBezTo>
                  <a:pt x="95" y="36"/>
                  <a:pt x="95" y="36"/>
                  <a:pt x="95" y="36"/>
                </a:cubicBezTo>
                <a:cubicBezTo>
                  <a:pt x="97" y="38"/>
                  <a:pt x="98" y="41"/>
                  <a:pt x="98" y="45"/>
                </a:cubicBezTo>
                <a:cubicBezTo>
                  <a:pt x="98" y="48"/>
                  <a:pt x="98" y="61"/>
                  <a:pt x="98" y="69"/>
                </a:cubicBezTo>
                <a:cubicBezTo>
                  <a:pt x="106" y="69"/>
                  <a:pt x="113" y="68"/>
                  <a:pt x="120" y="67"/>
                </a:cubicBezTo>
                <a:cubicBezTo>
                  <a:pt x="120" y="55"/>
                  <a:pt x="120" y="40"/>
                  <a:pt x="120" y="38"/>
                </a:cubicBezTo>
                <a:cubicBezTo>
                  <a:pt x="118" y="20"/>
                  <a:pt x="113" y="15"/>
                  <a:pt x="110" y="12"/>
                </a:cubicBezTo>
                <a:cubicBezTo>
                  <a:pt x="101" y="7"/>
                  <a:pt x="85" y="2"/>
                  <a:pt x="79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0"/>
                  <a:pt x="78" y="0"/>
                  <a:pt x="78" y="0"/>
                </a:cubicBezTo>
                <a:cubicBezTo>
                  <a:pt x="78" y="6"/>
                  <a:pt x="69" y="45"/>
                  <a:pt x="69" y="45"/>
                </a:cubicBezTo>
                <a:cubicBezTo>
                  <a:pt x="69" y="45"/>
                  <a:pt x="64" y="15"/>
                  <a:pt x="64" y="15"/>
                </a:cubicBezTo>
                <a:cubicBezTo>
                  <a:pt x="64" y="14"/>
                  <a:pt x="67" y="7"/>
                  <a:pt x="67" y="7"/>
                </a:cubicBezTo>
                <a:cubicBezTo>
                  <a:pt x="62" y="3"/>
                  <a:pt x="62" y="3"/>
                  <a:pt x="62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3" y="7"/>
                  <a:pt x="53" y="7"/>
                  <a:pt x="53" y="7"/>
                </a:cubicBezTo>
                <a:cubicBezTo>
                  <a:pt x="56" y="15"/>
                  <a:pt x="56" y="15"/>
                  <a:pt x="56" y="15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42" y="6"/>
                  <a:pt x="42" y="0"/>
                </a:cubicBezTo>
                <a:cubicBezTo>
                  <a:pt x="42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5" y="2"/>
                  <a:pt x="18" y="7"/>
                  <a:pt x="10" y="12"/>
                </a:cubicBezTo>
                <a:cubicBezTo>
                  <a:pt x="7" y="15"/>
                  <a:pt x="2" y="20"/>
                  <a:pt x="0" y="38"/>
                </a:cubicBezTo>
                <a:cubicBezTo>
                  <a:pt x="0" y="40"/>
                  <a:pt x="0" y="55"/>
                  <a:pt x="0" y="67"/>
                </a:cubicBezTo>
                <a:cubicBezTo>
                  <a:pt x="7" y="68"/>
                  <a:pt x="13" y="69"/>
                  <a:pt x="21" y="69"/>
                </a:cubicBezTo>
                <a:cubicBezTo>
                  <a:pt x="21" y="61"/>
                  <a:pt x="21" y="48"/>
                  <a:pt x="21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8" name="Freeform 12"/>
          <p:cNvSpPr/>
          <p:nvPr/>
        </p:nvSpPr>
        <p:spPr bwMode="auto">
          <a:xfrm>
            <a:off x="2739752" y="2591097"/>
            <a:ext cx="234950" cy="271463"/>
          </a:xfrm>
          <a:custGeom>
            <a:avLst/>
            <a:gdLst>
              <a:gd name="T0" fmla="*/ 7 w 62"/>
              <a:gd name="T1" fmla="*/ 46 h 72"/>
              <a:gd name="T2" fmla="*/ 31 w 62"/>
              <a:gd name="T3" fmla="*/ 72 h 72"/>
              <a:gd name="T4" fmla="*/ 56 w 62"/>
              <a:gd name="T5" fmla="*/ 46 h 72"/>
              <a:gd name="T6" fmla="*/ 61 w 62"/>
              <a:gd name="T7" fmla="*/ 35 h 72"/>
              <a:gd name="T8" fmla="*/ 57 w 62"/>
              <a:gd name="T9" fmla="*/ 30 h 72"/>
              <a:gd name="T10" fmla="*/ 31 w 62"/>
              <a:gd name="T11" fmla="*/ 0 h 72"/>
              <a:gd name="T12" fmla="*/ 5 w 62"/>
              <a:gd name="T13" fmla="*/ 29 h 72"/>
              <a:gd name="T14" fmla="*/ 1 w 62"/>
              <a:gd name="T15" fmla="*/ 35 h 72"/>
              <a:gd name="T16" fmla="*/ 7 w 62"/>
              <a:gd name="T17" fmla="*/ 4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72">
                <a:moveTo>
                  <a:pt x="7" y="46"/>
                </a:moveTo>
                <a:cubicBezTo>
                  <a:pt x="10" y="60"/>
                  <a:pt x="18" y="72"/>
                  <a:pt x="31" y="72"/>
                </a:cubicBezTo>
                <a:cubicBezTo>
                  <a:pt x="44" y="72"/>
                  <a:pt x="52" y="60"/>
                  <a:pt x="56" y="46"/>
                </a:cubicBezTo>
                <a:cubicBezTo>
                  <a:pt x="59" y="45"/>
                  <a:pt x="62" y="39"/>
                  <a:pt x="61" y="35"/>
                </a:cubicBezTo>
                <a:cubicBezTo>
                  <a:pt x="61" y="32"/>
                  <a:pt x="59" y="30"/>
                  <a:pt x="57" y="30"/>
                </a:cubicBezTo>
                <a:cubicBezTo>
                  <a:pt x="57" y="13"/>
                  <a:pt x="47" y="0"/>
                  <a:pt x="31" y="0"/>
                </a:cubicBezTo>
                <a:cubicBezTo>
                  <a:pt x="16" y="0"/>
                  <a:pt x="6" y="13"/>
                  <a:pt x="5" y="29"/>
                </a:cubicBezTo>
                <a:cubicBezTo>
                  <a:pt x="3" y="30"/>
                  <a:pt x="1" y="32"/>
                  <a:pt x="1" y="35"/>
                </a:cubicBezTo>
                <a:cubicBezTo>
                  <a:pt x="0" y="39"/>
                  <a:pt x="3" y="45"/>
                  <a:pt x="7" y="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9" name="Freeform 13"/>
          <p:cNvSpPr/>
          <p:nvPr/>
        </p:nvSpPr>
        <p:spPr bwMode="auto">
          <a:xfrm>
            <a:off x="2317477" y="3183235"/>
            <a:ext cx="1079500" cy="314325"/>
          </a:xfrm>
          <a:custGeom>
            <a:avLst/>
            <a:gdLst>
              <a:gd name="T0" fmla="*/ 5 w 286"/>
              <a:gd name="T1" fmla="*/ 83 h 83"/>
              <a:gd name="T2" fmla="*/ 11 w 286"/>
              <a:gd name="T3" fmla="*/ 77 h 83"/>
              <a:gd name="T4" fmla="*/ 11 w 286"/>
              <a:gd name="T5" fmla="*/ 44 h 83"/>
              <a:gd name="T6" fmla="*/ 16 w 286"/>
              <a:gd name="T7" fmla="*/ 39 h 83"/>
              <a:gd name="T8" fmla="*/ 137 w 286"/>
              <a:gd name="T9" fmla="*/ 39 h 83"/>
              <a:gd name="T10" fmla="*/ 137 w 286"/>
              <a:gd name="T11" fmla="*/ 77 h 83"/>
              <a:gd name="T12" fmla="*/ 143 w 286"/>
              <a:gd name="T13" fmla="*/ 83 h 83"/>
              <a:gd name="T14" fmla="*/ 149 w 286"/>
              <a:gd name="T15" fmla="*/ 77 h 83"/>
              <a:gd name="T16" fmla="*/ 149 w 286"/>
              <a:gd name="T17" fmla="*/ 39 h 83"/>
              <a:gd name="T18" fmla="*/ 270 w 286"/>
              <a:gd name="T19" fmla="*/ 39 h 83"/>
              <a:gd name="T20" fmla="*/ 275 w 286"/>
              <a:gd name="T21" fmla="*/ 44 h 83"/>
              <a:gd name="T22" fmla="*/ 275 w 286"/>
              <a:gd name="T23" fmla="*/ 77 h 83"/>
              <a:gd name="T24" fmla="*/ 281 w 286"/>
              <a:gd name="T25" fmla="*/ 83 h 83"/>
              <a:gd name="T26" fmla="*/ 286 w 286"/>
              <a:gd name="T27" fmla="*/ 77 h 83"/>
              <a:gd name="T28" fmla="*/ 286 w 286"/>
              <a:gd name="T29" fmla="*/ 44 h 83"/>
              <a:gd name="T30" fmla="*/ 270 w 286"/>
              <a:gd name="T31" fmla="*/ 28 h 83"/>
              <a:gd name="T32" fmla="*/ 149 w 286"/>
              <a:gd name="T33" fmla="*/ 28 h 83"/>
              <a:gd name="T34" fmla="*/ 149 w 286"/>
              <a:gd name="T35" fmla="*/ 6 h 83"/>
              <a:gd name="T36" fmla="*/ 143 w 286"/>
              <a:gd name="T37" fmla="*/ 0 h 83"/>
              <a:gd name="T38" fmla="*/ 137 w 286"/>
              <a:gd name="T39" fmla="*/ 6 h 83"/>
              <a:gd name="T40" fmla="*/ 137 w 286"/>
              <a:gd name="T41" fmla="*/ 28 h 83"/>
              <a:gd name="T42" fmla="*/ 16 w 286"/>
              <a:gd name="T43" fmla="*/ 28 h 83"/>
              <a:gd name="T44" fmla="*/ 0 w 286"/>
              <a:gd name="T45" fmla="*/ 44 h 83"/>
              <a:gd name="T46" fmla="*/ 0 w 286"/>
              <a:gd name="T47" fmla="*/ 77 h 83"/>
              <a:gd name="T48" fmla="*/ 5 w 286"/>
              <a:gd name="T4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6" h="83">
                <a:moveTo>
                  <a:pt x="5" y="83"/>
                </a:moveTo>
                <a:cubicBezTo>
                  <a:pt x="8" y="83"/>
                  <a:pt x="11" y="81"/>
                  <a:pt x="11" y="77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1"/>
                  <a:pt x="13" y="39"/>
                  <a:pt x="16" y="39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37" y="77"/>
                  <a:pt x="137" y="77"/>
                  <a:pt x="137" y="77"/>
                </a:cubicBezTo>
                <a:cubicBezTo>
                  <a:pt x="137" y="81"/>
                  <a:pt x="140" y="83"/>
                  <a:pt x="143" y="83"/>
                </a:cubicBezTo>
                <a:cubicBezTo>
                  <a:pt x="146" y="83"/>
                  <a:pt x="149" y="81"/>
                  <a:pt x="149" y="77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270" y="39"/>
                  <a:pt x="270" y="39"/>
                  <a:pt x="270" y="39"/>
                </a:cubicBezTo>
                <a:cubicBezTo>
                  <a:pt x="273" y="39"/>
                  <a:pt x="275" y="41"/>
                  <a:pt x="275" y="44"/>
                </a:cubicBezTo>
                <a:cubicBezTo>
                  <a:pt x="275" y="77"/>
                  <a:pt x="275" y="77"/>
                  <a:pt x="275" y="77"/>
                </a:cubicBezTo>
                <a:cubicBezTo>
                  <a:pt x="275" y="81"/>
                  <a:pt x="277" y="83"/>
                  <a:pt x="281" y="83"/>
                </a:cubicBezTo>
                <a:cubicBezTo>
                  <a:pt x="284" y="83"/>
                  <a:pt x="286" y="81"/>
                  <a:pt x="286" y="77"/>
                </a:cubicBezTo>
                <a:cubicBezTo>
                  <a:pt x="286" y="44"/>
                  <a:pt x="286" y="44"/>
                  <a:pt x="286" y="44"/>
                </a:cubicBezTo>
                <a:cubicBezTo>
                  <a:pt x="286" y="35"/>
                  <a:pt x="279" y="28"/>
                  <a:pt x="270" y="28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49" y="6"/>
                  <a:pt x="149" y="6"/>
                  <a:pt x="149" y="6"/>
                </a:cubicBezTo>
                <a:cubicBezTo>
                  <a:pt x="149" y="2"/>
                  <a:pt x="146" y="0"/>
                  <a:pt x="143" y="0"/>
                </a:cubicBezTo>
                <a:cubicBezTo>
                  <a:pt x="140" y="0"/>
                  <a:pt x="137" y="2"/>
                  <a:pt x="137" y="6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7" y="28"/>
                  <a:pt x="0" y="35"/>
                  <a:pt x="0" y="44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1"/>
                  <a:pt x="2" y="83"/>
                  <a:pt x="5" y="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3184400" y="3552328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101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91" grpId="0"/>
      <p:bldP spid="92" grpId="0"/>
      <p:bldP spid="7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 5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4"/>
          <p:cNvSpPr txBox="1"/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4"/>
          <p:cNvSpPr txBox="1"/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工作中不足之处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1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困难难点分析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7249715" y="3110396"/>
            <a:ext cx="1436675" cy="215444"/>
            <a:chOff x="4369395" y="3284984"/>
            <a:chExt cx="1436675" cy="215444"/>
          </a:xfrm>
        </p:grpSpPr>
        <p:sp>
          <p:nvSpPr>
            <p:cNvPr id="15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自身情况分析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2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外在难点分析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7249715" y="3501008"/>
            <a:ext cx="1436675" cy="215444"/>
            <a:chOff x="4369395" y="3284984"/>
            <a:chExt cx="1436675" cy="215444"/>
          </a:xfrm>
        </p:grpSpPr>
        <p:sp>
          <p:nvSpPr>
            <p:cNvPr id="25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以往数据对比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418676" y="3861048"/>
            <a:ext cx="1436675" cy="215444"/>
            <a:chOff x="4369395" y="3284984"/>
            <a:chExt cx="1436675" cy="215444"/>
          </a:xfrm>
        </p:grpSpPr>
        <p:sp>
          <p:nvSpPr>
            <p:cNvPr id="3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项目总体情况</a:t>
              </a: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 rot="10800000" flipH="1">
            <a:off x="3473220" y="2448570"/>
            <a:ext cx="1072270" cy="825360"/>
            <a:chOff x="7599343" y="3871727"/>
            <a:chExt cx="790674" cy="577975"/>
          </a:xfrm>
          <a:solidFill>
            <a:schemeClr val="bg1"/>
          </a:solidFill>
        </p:grpSpPr>
        <p:sp>
          <p:nvSpPr>
            <p:cNvPr id="35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E4C874"/>
                </a:solidFill>
              </a:endParaRPr>
            </a:p>
          </p:txBody>
        </p:sp>
        <p:sp>
          <p:nvSpPr>
            <p:cNvPr id="36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E4C874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困难难点分析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组合 121"/>
          <p:cNvGrpSpPr/>
          <p:nvPr/>
        </p:nvGrpSpPr>
        <p:grpSpPr>
          <a:xfrm>
            <a:off x="3567894" y="1742441"/>
            <a:ext cx="2877871" cy="363241"/>
            <a:chOff x="3249264" y="1751685"/>
            <a:chExt cx="2994025" cy="363240"/>
          </a:xfrm>
        </p:grpSpPr>
        <p:grpSp>
          <p:nvGrpSpPr>
            <p:cNvPr id="123" name="组合 122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125" name="圆角矩形 124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6" name="圆角矩形 125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4" name="文本框 4"/>
            <p:cNvSpPr txBox="1"/>
            <p:nvPr/>
          </p:nvSpPr>
          <p:spPr>
            <a:xfrm>
              <a:off x="5335260" y="1751685"/>
              <a:ext cx="673754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465" baseline="-3000" dirty="0"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567894" y="2153507"/>
            <a:ext cx="2877871" cy="363241"/>
            <a:chOff x="3249264" y="2162753"/>
            <a:chExt cx="2994025" cy="363241"/>
          </a:xfrm>
        </p:grpSpPr>
        <p:grpSp>
          <p:nvGrpSpPr>
            <p:cNvPr id="128" name="组合 127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130" name="圆角矩形 129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圆角矩形 130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9" name="文本框 9"/>
            <p:cNvSpPr txBox="1"/>
            <p:nvPr/>
          </p:nvSpPr>
          <p:spPr>
            <a:xfrm>
              <a:off x="5357132" y="2162753"/>
              <a:ext cx="673754" cy="36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465" baseline="-3000" dirty="0"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32" name="矩形 131"/>
          <p:cNvSpPr/>
          <p:nvPr/>
        </p:nvSpPr>
        <p:spPr>
          <a:xfrm>
            <a:off x="3660727" y="1340768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矩形 47"/>
          <p:cNvSpPr>
            <a:spLocks noChangeArrowheads="1"/>
          </p:cNvSpPr>
          <p:nvPr/>
        </p:nvSpPr>
        <p:spPr bwMode="auto">
          <a:xfrm>
            <a:off x="3644964" y="2522841"/>
            <a:ext cx="2812663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buNone/>
            </a:pPr>
            <a:r>
              <a:rPr lang="zh-CN" altLang="en-US" sz="1400" dirty="0"/>
              <a:t>在此处输入详细的文字介绍信息和简介，表达图表的含义</a:t>
            </a:r>
            <a:r>
              <a:rPr lang="en-US" altLang="zh-CN" sz="1400" dirty="0"/>
              <a:t>.</a:t>
            </a:r>
            <a:endParaRPr lang="zh-CN" altLang="en-US" sz="1400" dirty="0"/>
          </a:p>
        </p:txBody>
      </p:sp>
      <p:sp>
        <p:nvSpPr>
          <p:cNvPr id="134" name="Freeform 288"/>
          <p:cNvSpPr/>
          <p:nvPr/>
        </p:nvSpPr>
        <p:spPr bwMode="auto">
          <a:xfrm>
            <a:off x="2146886" y="2492896"/>
            <a:ext cx="422309" cy="403540"/>
          </a:xfrm>
          <a:custGeom>
            <a:avLst/>
            <a:gdLst>
              <a:gd name="T0" fmla="*/ 45 w 45"/>
              <a:gd name="T1" fmla="*/ 17 h 43"/>
              <a:gd name="T2" fmla="*/ 17 w 45"/>
              <a:gd name="T3" fmla="*/ 43 h 43"/>
              <a:gd name="T4" fmla="*/ 0 w 45"/>
              <a:gd name="T5" fmla="*/ 26 h 43"/>
              <a:gd name="T6" fmla="*/ 29 w 45"/>
              <a:gd name="T7" fmla="*/ 0 h 43"/>
              <a:gd name="T8" fmla="*/ 45 w 45"/>
              <a:gd name="T9" fmla="*/ 1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3">
                <a:moveTo>
                  <a:pt x="45" y="17"/>
                </a:moveTo>
                <a:lnTo>
                  <a:pt x="17" y="43"/>
                </a:lnTo>
                <a:lnTo>
                  <a:pt x="0" y="26"/>
                </a:lnTo>
                <a:lnTo>
                  <a:pt x="29" y="0"/>
                </a:lnTo>
                <a:lnTo>
                  <a:pt x="45" y="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5" name="Freeform 291"/>
          <p:cNvSpPr/>
          <p:nvPr/>
        </p:nvSpPr>
        <p:spPr bwMode="auto">
          <a:xfrm>
            <a:off x="1349193" y="2755665"/>
            <a:ext cx="938459" cy="910308"/>
          </a:xfrm>
          <a:custGeom>
            <a:avLst/>
            <a:gdLst>
              <a:gd name="T0" fmla="*/ 30 w 42"/>
              <a:gd name="T1" fmla="*/ 0 h 41"/>
              <a:gd name="T2" fmla="*/ 3 w 42"/>
              <a:gd name="T3" fmla="*/ 26 h 41"/>
              <a:gd name="T4" fmla="*/ 3 w 42"/>
              <a:gd name="T5" fmla="*/ 38 h 41"/>
              <a:gd name="T6" fmla="*/ 15 w 42"/>
              <a:gd name="T7" fmla="*/ 38 h 41"/>
              <a:gd name="T8" fmla="*/ 42 w 42"/>
              <a:gd name="T9" fmla="*/ 12 h 41"/>
              <a:gd name="T10" fmla="*/ 30 w 42"/>
              <a:gd name="T1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1">
                <a:moveTo>
                  <a:pt x="30" y="0"/>
                </a:moveTo>
                <a:cubicBezTo>
                  <a:pt x="3" y="26"/>
                  <a:pt x="3" y="26"/>
                  <a:pt x="3" y="26"/>
                </a:cubicBezTo>
                <a:cubicBezTo>
                  <a:pt x="0" y="29"/>
                  <a:pt x="0" y="34"/>
                  <a:pt x="3" y="38"/>
                </a:cubicBezTo>
                <a:cubicBezTo>
                  <a:pt x="6" y="41"/>
                  <a:pt x="12" y="41"/>
                  <a:pt x="15" y="38"/>
                </a:cubicBezTo>
                <a:cubicBezTo>
                  <a:pt x="42" y="12"/>
                  <a:pt x="42" y="12"/>
                  <a:pt x="42" y="12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5" name="组合 144"/>
          <p:cNvGrpSpPr/>
          <p:nvPr/>
        </p:nvGrpSpPr>
        <p:grpSpPr>
          <a:xfrm>
            <a:off x="3563760" y="3881732"/>
            <a:ext cx="2877871" cy="363241"/>
            <a:chOff x="3249264" y="1751685"/>
            <a:chExt cx="2994025" cy="363240"/>
          </a:xfrm>
        </p:grpSpPr>
        <p:grpSp>
          <p:nvGrpSpPr>
            <p:cNvPr id="146" name="组合 145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148" name="圆角矩形 147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9" name="圆角矩形 148"/>
              <p:cNvSpPr/>
              <p:nvPr/>
            </p:nvSpPr>
            <p:spPr>
              <a:xfrm>
                <a:off x="2940050" y="2137298"/>
                <a:ext cx="1547662" cy="30980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7" name="文本框 4"/>
            <p:cNvSpPr txBox="1"/>
            <p:nvPr/>
          </p:nvSpPr>
          <p:spPr>
            <a:xfrm>
              <a:off x="5335260" y="1751685"/>
              <a:ext cx="673754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50%</a:t>
              </a:r>
              <a:endParaRPr lang="zh-CN" altLang="en-US" sz="1465" baseline="-3000" dirty="0"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3563760" y="4266485"/>
            <a:ext cx="2877871" cy="389554"/>
            <a:chOff x="3249264" y="2136440"/>
            <a:chExt cx="2994025" cy="389554"/>
          </a:xfrm>
        </p:grpSpPr>
        <p:grpSp>
          <p:nvGrpSpPr>
            <p:cNvPr id="151" name="组合 150"/>
            <p:cNvGrpSpPr/>
            <p:nvPr/>
          </p:nvGrpSpPr>
          <p:grpSpPr>
            <a:xfrm>
              <a:off x="3249264" y="2136440"/>
              <a:ext cx="2994025" cy="356881"/>
              <a:chOff x="2940050" y="2477396"/>
              <a:chExt cx="2994025" cy="356881"/>
            </a:xfrm>
          </p:grpSpPr>
          <p:sp>
            <p:nvSpPr>
              <p:cNvPr id="153" name="圆角矩形 152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4" name="圆角矩形 153"/>
              <p:cNvSpPr/>
              <p:nvPr/>
            </p:nvSpPr>
            <p:spPr>
              <a:xfrm>
                <a:off x="2940051" y="2477396"/>
                <a:ext cx="1886951" cy="35646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2" name="文本框 9"/>
            <p:cNvSpPr txBox="1"/>
            <p:nvPr/>
          </p:nvSpPr>
          <p:spPr>
            <a:xfrm>
              <a:off x="5361433" y="2162753"/>
              <a:ext cx="673754" cy="36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465" baseline="-3000" dirty="0"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55" name="矩形 154"/>
          <p:cNvSpPr/>
          <p:nvPr/>
        </p:nvSpPr>
        <p:spPr>
          <a:xfrm>
            <a:off x="3656593" y="348005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矩形 47"/>
          <p:cNvSpPr>
            <a:spLocks noChangeArrowheads="1"/>
          </p:cNvSpPr>
          <p:nvPr/>
        </p:nvSpPr>
        <p:spPr bwMode="auto">
          <a:xfrm>
            <a:off x="3640830" y="4662132"/>
            <a:ext cx="2812663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buNone/>
            </a:pPr>
            <a:r>
              <a:rPr lang="zh-CN" altLang="en-US" sz="1400" dirty="0"/>
              <a:t>在此处输入详细的文字介绍信息和简介，表达图表的含义</a:t>
            </a:r>
            <a:r>
              <a:rPr lang="en-US" altLang="zh-CN" sz="1400" dirty="0"/>
              <a:t>.</a:t>
            </a:r>
            <a:endParaRPr lang="zh-CN" altLang="en-US" sz="1400" dirty="0"/>
          </a:p>
        </p:txBody>
      </p:sp>
      <p:sp>
        <p:nvSpPr>
          <p:cNvPr id="157" name="Freeform 288"/>
          <p:cNvSpPr/>
          <p:nvPr/>
        </p:nvSpPr>
        <p:spPr bwMode="auto">
          <a:xfrm>
            <a:off x="2142752" y="4632187"/>
            <a:ext cx="422309" cy="403540"/>
          </a:xfrm>
          <a:custGeom>
            <a:avLst/>
            <a:gdLst>
              <a:gd name="T0" fmla="*/ 45 w 45"/>
              <a:gd name="T1" fmla="*/ 17 h 43"/>
              <a:gd name="T2" fmla="*/ 17 w 45"/>
              <a:gd name="T3" fmla="*/ 43 h 43"/>
              <a:gd name="T4" fmla="*/ 0 w 45"/>
              <a:gd name="T5" fmla="*/ 26 h 43"/>
              <a:gd name="T6" fmla="*/ 29 w 45"/>
              <a:gd name="T7" fmla="*/ 0 h 43"/>
              <a:gd name="T8" fmla="*/ 45 w 45"/>
              <a:gd name="T9" fmla="*/ 1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3">
                <a:moveTo>
                  <a:pt x="45" y="17"/>
                </a:moveTo>
                <a:lnTo>
                  <a:pt x="17" y="43"/>
                </a:lnTo>
                <a:lnTo>
                  <a:pt x="0" y="26"/>
                </a:lnTo>
                <a:lnTo>
                  <a:pt x="29" y="0"/>
                </a:lnTo>
                <a:lnTo>
                  <a:pt x="45" y="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8" name="Freeform 291"/>
          <p:cNvSpPr/>
          <p:nvPr/>
        </p:nvSpPr>
        <p:spPr bwMode="auto">
          <a:xfrm>
            <a:off x="1345059" y="4894956"/>
            <a:ext cx="938459" cy="910308"/>
          </a:xfrm>
          <a:custGeom>
            <a:avLst/>
            <a:gdLst>
              <a:gd name="T0" fmla="*/ 30 w 42"/>
              <a:gd name="T1" fmla="*/ 0 h 41"/>
              <a:gd name="T2" fmla="*/ 3 w 42"/>
              <a:gd name="T3" fmla="*/ 26 h 41"/>
              <a:gd name="T4" fmla="*/ 3 w 42"/>
              <a:gd name="T5" fmla="*/ 38 h 41"/>
              <a:gd name="T6" fmla="*/ 15 w 42"/>
              <a:gd name="T7" fmla="*/ 38 h 41"/>
              <a:gd name="T8" fmla="*/ 42 w 42"/>
              <a:gd name="T9" fmla="*/ 12 h 41"/>
              <a:gd name="T10" fmla="*/ 30 w 42"/>
              <a:gd name="T1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1">
                <a:moveTo>
                  <a:pt x="30" y="0"/>
                </a:moveTo>
                <a:cubicBezTo>
                  <a:pt x="3" y="26"/>
                  <a:pt x="3" y="26"/>
                  <a:pt x="3" y="26"/>
                </a:cubicBezTo>
                <a:cubicBezTo>
                  <a:pt x="0" y="29"/>
                  <a:pt x="0" y="34"/>
                  <a:pt x="3" y="38"/>
                </a:cubicBezTo>
                <a:cubicBezTo>
                  <a:pt x="6" y="41"/>
                  <a:pt x="12" y="41"/>
                  <a:pt x="15" y="38"/>
                </a:cubicBezTo>
                <a:cubicBezTo>
                  <a:pt x="42" y="12"/>
                  <a:pt x="42" y="12"/>
                  <a:pt x="42" y="12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65" name="直接连接符 164"/>
          <p:cNvCxnSpPr/>
          <p:nvPr/>
        </p:nvCxnSpPr>
        <p:spPr>
          <a:xfrm>
            <a:off x="7537747" y="548680"/>
            <a:ext cx="0" cy="86409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椭圆 165"/>
          <p:cNvSpPr/>
          <p:nvPr/>
        </p:nvSpPr>
        <p:spPr>
          <a:xfrm>
            <a:off x="7162236" y="148478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标题 11"/>
          <p:cNvSpPr txBox="1"/>
          <p:nvPr/>
        </p:nvSpPr>
        <p:spPr>
          <a:xfrm>
            <a:off x="7162236" y="1659996"/>
            <a:ext cx="8075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2013</a:t>
            </a:r>
            <a:endParaRPr lang="zh-CN" altLang="en-US" sz="24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68" name="标题 11"/>
          <p:cNvSpPr txBox="1"/>
          <p:nvPr/>
        </p:nvSpPr>
        <p:spPr>
          <a:xfrm>
            <a:off x="8408874" y="1768252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标题 11"/>
          <p:cNvSpPr txBox="1"/>
          <p:nvPr/>
        </p:nvSpPr>
        <p:spPr>
          <a:xfrm>
            <a:off x="8386372" y="14847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70" name="直接连接符 169"/>
          <p:cNvCxnSpPr/>
          <p:nvPr/>
        </p:nvCxnSpPr>
        <p:spPr>
          <a:xfrm>
            <a:off x="7553218" y="2348880"/>
            <a:ext cx="0" cy="86409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椭圆 170"/>
          <p:cNvSpPr/>
          <p:nvPr/>
        </p:nvSpPr>
        <p:spPr>
          <a:xfrm>
            <a:off x="7177707" y="328498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标题 11"/>
          <p:cNvSpPr txBox="1"/>
          <p:nvPr/>
        </p:nvSpPr>
        <p:spPr>
          <a:xfrm>
            <a:off x="7177707" y="3460196"/>
            <a:ext cx="8075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2014</a:t>
            </a:r>
            <a:endParaRPr lang="zh-CN" altLang="en-US" sz="24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73" name="标题 11"/>
          <p:cNvSpPr txBox="1"/>
          <p:nvPr/>
        </p:nvSpPr>
        <p:spPr>
          <a:xfrm>
            <a:off x="8424345" y="3568452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标题 11"/>
          <p:cNvSpPr txBox="1"/>
          <p:nvPr/>
        </p:nvSpPr>
        <p:spPr>
          <a:xfrm>
            <a:off x="8401843" y="32849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75" name="直接连接符 174"/>
          <p:cNvCxnSpPr/>
          <p:nvPr/>
        </p:nvCxnSpPr>
        <p:spPr>
          <a:xfrm>
            <a:off x="7553218" y="4149080"/>
            <a:ext cx="0" cy="86409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椭圆 175"/>
          <p:cNvSpPr/>
          <p:nvPr/>
        </p:nvSpPr>
        <p:spPr>
          <a:xfrm>
            <a:off x="7177707" y="508518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标题 11"/>
          <p:cNvSpPr txBox="1"/>
          <p:nvPr/>
        </p:nvSpPr>
        <p:spPr>
          <a:xfrm>
            <a:off x="7177707" y="5260396"/>
            <a:ext cx="8075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2015</a:t>
            </a:r>
            <a:endParaRPr lang="zh-CN" altLang="en-US" sz="24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78" name="标题 11"/>
          <p:cNvSpPr txBox="1"/>
          <p:nvPr/>
        </p:nvSpPr>
        <p:spPr>
          <a:xfrm>
            <a:off x="8424345" y="5368652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9" name="标题 11"/>
          <p:cNvSpPr txBox="1"/>
          <p:nvPr/>
        </p:nvSpPr>
        <p:spPr>
          <a:xfrm>
            <a:off x="8401843" y="50851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180" name="组合 179"/>
          <p:cNvGrpSpPr/>
          <p:nvPr/>
        </p:nvGrpSpPr>
        <p:grpSpPr>
          <a:xfrm rot="5400000">
            <a:off x="7138480" y="1235979"/>
            <a:ext cx="1093329" cy="1302907"/>
            <a:chOff x="2118676" y="1475656"/>
            <a:chExt cx="1656506" cy="1974038"/>
          </a:xfrm>
        </p:grpSpPr>
        <p:cxnSp>
          <p:nvCxnSpPr>
            <p:cNvPr id="181" name="直接连接符 180"/>
            <p:cNvCxnSpPr/>
            <p:nvPr/>
          </p:nvCxnSpPr>
          <p:spPr>
            <a:xfrm>
              <a:off x="2911233" y="1475656"/>
              <a:ext cx="0" cy="315162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弧形 181"/>
            <p:cNvSpPr/>
            <p:nvPr/>
          </p:nvSpPr>
          <p:spPr>
            <a:xfrm rot="19174364">
              <a:off x="2118676" y="1793188"/>
              <a:ext cx="1656506" cy="1656506"/>
            </a:xfrm>
            <a:prstGeom prst="arc">
              <a:avLst>
                <a:gd name="adj1" fmla="val 15307624"/>
                <a:gd name="adj2" fmla="val 343732"/>
              </a:avLst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椭圆 182"/>
            <p:cNvSpPr/>
            <p:nvPr/>
          </p:nvSpPr>
          <p:spPr>
            <a:xfrm>
              <a:off x="2857227" y="173681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4" name="组合 183"/>
          <p:cNvGrpSpPr/>
          <p:nvPr/>
        </p:nvGrpSpPr>
        <p:grpSpPr>
          <a:xfrm rot="5400000">
            <a:off x="7138480" y="3036179"/>
            <a:ext cx="1093329" cy="1302907"/>
            <a:chOff x="2118676" y="1475656"/>
            <a:chExt cx="1656506" cy="1974038"/>
          </a:xfrm>
        </p:grpSpPr>
        <p:cxnSp>
          <p:nvCxnSpPr>
            <p:cNvPr id="185" name="直接连接符 184"/>
            <p:cNvCxnSpPr/>
            <p:nvPr/>
          </p:nvCxnSpPr>
          <p:spPr>
            <a:xfrm>
              <a:off x="2911233" y="1475656"/>
              <a:ext cx="0" cy="315162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弧形 185"/>
            <p:cNvSpPr/>
            <p:nvPr/>
          </p:nvSpPr>
          <p:spPr>
            <a:xfrm rot="19174364">
              <a:off x="2118676" y="1793188"/>
              <a:ext cx="1656506" cy="1656506"/>
            </a:xfrm>
            <a:prstGeom prst="arc">
              <a:avLst>
                <a:gd name="adj1" fmla="val 15307624"/>
                <a:gd name="adj2" fmla="val 343732"/>
              </a:avLst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椭圆 186"/>
            <p:cNvSpPr/>
            <p:nvPr/>
          </p:nvSpPr>
          <p:spPr>
            <a:xfrm>
              <a:off x="2857227" y="173681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8" name="组合 187"/>
          <p:cNvGrpSpPr/>
          <p:nvPr/>
        </p:nvGrpSpPr>
        <p:grpSpPr>
          <a:xfrm rot="5400000">
            <a:off x="7138480" y="4836379"/>
            <a:ext cx="1093329" cy="1302907"/>
            <a:chOff x="2118676" y="1475656"/>
            <a:chExt cx="1656506" cy="1974038"/>
          </a:xfrm>
        </p:grpSpPr>
        <p:cxnSp>
          <p:nvCxnSpPr>
            <p:cNvPr id="189" name="直接连接符 188"/>
            <p:cNvCxnSpPr/>
            <p:nvPr/>
          </p:nvCxnSpPr>
          <p:spPr>
            <a:xfrm>
              <a:off x="2911233" y="1475656"/>
              <a:ext cx="0" cy="315162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弧形 189"/>
            <p:cNvSpPr/>
            <p:nvPr/>
          </p:nvSpPr>
          <p:spPr>
            <a:xfrm rot="19174364">
              <a:off x="2118676" y="1793188"/>
              <a:ext cx="1656506" cy="1656506"/>
            </a:xfrm>
            <a:prstGeom prst="arc">
              <a:avLst>
                <a:gd name="adj1" fmla="val 15307624"/>
                <a:gd name="adj2" fmla="val 343732"/>
              </a:avLst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椭圆 190"/>
            <p:cNvSpPr/>
            <p:nvPr/>
          </p:nvSpPr>
          <p:spPr>
            <a:xfrm>
              <a:off x="2857227" y="173681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083774" y="1149567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3" name="同心圆 1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4" name="椭圆 19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2603519" y="1700808"/>
            <a:ext cx="893915" cy="714334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138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2065139" y="3284984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6" name="同心圆 1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7" name="椭圆 19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2569195" y="3645024"/>
            <a:ext cx="1004766" cy="982023"/>
            <a:chOff x="5710238" y="3049588"/>
            <a:chExt cx="771526" cy="754062"/>
          </a:xfrm>
          <a:solidFill>
            <a:schemeClr val="tx1"/>
          </a:solidFill>
        </p:grpSpPr>
        <p:sp>
          <p:nvSpPr>
            <p:cNvPr id="161" name="Freeform 355"/>
            <p:cNvSpPr/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356"/>
            <p:cNvSpPr/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358"/>
            <p:cNvSpPr/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2" grpId="0"/>
      <p:bldP spid="133" grpId="0"/>
      <p:bldP spid="134" grpId="0" animBg="1"/>
      <p:bldP spid="135" grpId="0" animBg="1"/>
      <p:bldP spid="155" grpId="0"/>
      <p:bldP spid="156" grpId="0"/>
      <p:bldP spid="157" grpId="0" animBg="1"/>
      <p:bldP spid="158" grpId="0" animBg="1"/>
      <p:bldP spid="166" grpId="0" animBg="1"/>
      <p:bldP spid="167" grpId="0"/>
      <p:bldP spid="168" grpId="0"/>
      <p:bldP spid="169" grpId="0"/>
      <p:bldP spid="171" grpId="0" animBg="1"/>
      <p:bldP spid="172" grpId="0"/>
      <p:bldP spid="173" grpId="0"/>
      <p:bldP spid="174" grpId="0"/>
      <p:bldP spid="176" grpId="0" animBg="1"/>
      <p:bldP spid="177" grpId="0"/>
      <p:bldP spid="178" grpId="0"/>
      <p:bldP spid="1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自身情况分析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-23093" y="1556792"/>
            <a:ext cx="3456384" cy="7186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23093" y="2350342"/>
            <a:ext cx="4752528" cy="692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23093" y="3140967"/>
            <a:ext cx="5976664" cy="704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23093" y="3933056"/>
            <a:ext cx="4074162" cy="7186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23093" y="4725144"/>
            <a:ext cx="5112568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1"/>
          <p:cNvSpPr txBox="1"/>
          <p:nvPr/>
        </p:nvSpPr>
        <p:spPr>
          <a:xfrm>
            <a:off x="480963" y="170080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4" name="标题 11"/>
          <p:cNvSpPr txBox="1"/>
          <p:nvPr/>
        </p:nvSpPr>
        <p:spPr>
          <a:xfrm>
            <a:off x="480963" y="249746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5" name="标题 11"/>
          <p:cNvSpPr txBox="1"/>
          <p:nvPr/>
        </p:nvSpPr>
        <p:spPr>
          <a:xfrm>
            <a:off x="480963" y="328954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6" name="标题 11"/>
          <p:cNvSpPr txBox="1"/>
          <p:nvPr/>
        </p:nvSpPr>
        <p:spPr>
          <a:xfrm>
            <a:off x="480963" y="408163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7" name="标题 11"/>
          <p:cNvSpPr txBox="1"/>
          <p:nvPr/>
        </p:nvSpPr>
        <p:spPr>
          <a:xfrm>
            <a:off x="480963" y="48737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6" name="标题 11"/>
          <p:cNvSpPr txBox="1"/>
          <p:nvPr/>
        </p:nvSpPr>
        <p:spPr>
          <a:xfrm>
            <a:off x="4051069" y="1696244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标题 11"/>
          <p:cNvSpPr txBox="1"/>
          <p:nvPr/>
        </p:nvSpPr>
        <p:spPr>
          <a:xfrm>
            <a:off x="4028567" y="141277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8" name="标题 11"/>
          <p:cNvSpPr txBox="1"/>
          <p:nvPr/>
        </p:nvSpPr>
        <p:spPr>
          <a:xfrm>
            <a:off x="5183985" y="2560340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标题 11"/>
          <p:cNvSpPr txBox="1"/>
          <p:nvPr/>
        </p:nvSpPr>
        <p:spPr>
          <a:xfrm>
            <a:off x="5161483" y="227687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30" name="标题 11"/>
          <p:cNvSpPr txBox="1"/>
          <p:nvPr/>
        </p:nvSpPr>
        <p:spPr>
          <a:xfrm>
            <a:off x="6552137" y="3424436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标题 11"/>
          <p:cNvSpPr txBox="1"/>
          <p:nvPr/>
        </p:nvSpPr>
        <p:spPr>
          <a:xfrm>
            <a:off x="6529635" y="314096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32" name="标题 11"/>
          <p:cNvSpPr txBox="1"/>
          <p:nvPr/>
        </p:nvSpPr>
        <p:spPr>
          <a:xfrm>
            <a:off x="4679929" y="4144516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标题 11"/>
          <p:cNvSpPr txBox="1"/>
          <p:nvPr/>
        </p:nvSpPr>
        <p:spPr>
          <a:xfrm>
            <a:off x="4657427" y="386104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34" name="标题 11"/>
          <p:cNvSpPr txBox="1"/>
          <p:nvPr/>
        </p:nvSpPr>
        <p:spPr>
          <a:xfrm>
            <a:off x="5688041" y="4936604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标题 11"/>
          <p:cNvSpPr txBox="1"/>
          <p:nvPr/>
        </p:nvSpPr>
        <p:spPr>
          <a:xfrm>
            <a:off x="5665539" y="465313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9409955" y="1377754"/>
            <a:ext cx="1784649" cy="1493536"/>
            <a:chOff x="10593388" y="692150"/>
            <a:chExt cx="1119187" cy="936625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7" name="Freeform 12"/>
            <p:cNvSpPr>
              <a:spLocks noEditPoints="1"/>
            </p:cNvSpPr>
            <p:nvPr/>
          </p:nvSpPr>
          <p:spPr bwMode="auto">
            <a:xfrm>
              <a:off x="10593388" y="827088"/>
              <a:ext cx="679450" cy="679450"/>
            </a:xfrm>
            <a:custGeom>
              <a:avLst/>
              <a:gdLst>
                <a:gd name="T0" fmla="*/ 145 w 290"/>
                <a:gd name="T1" fmla="*/ 290 h 290"/>
                <a:gd name="T2" fmla="*/ 168 w 290"/>
                <a:gd name="T3" fmla="*/ 290 h 290"/>
                <a:gd name="T4" fmla="*/ 168 w 290"/>
                <a:gd name="T5" fmla="*/ 268 h 290"/>
                <a:gd name="T6" fmla="*/ 216 w 290"/>
                <a:gd name="T7" fmla="*/ 249 h 290"/>
                <a:gd name="T8" fmla="*/ 231 w 290"/>
                <a:gd name="T9" fmla="*/ 264 h 290"/>
                <a:gd name="T10" fmla="*/ 264 w 290"/>
                <a:gd name="T11" fmla="*/ 232 h 290"/>
                <a:gd name="T12" fmla="*/ 248 w 290"/>
                <a:gd name="T13" fmla="*/ 216 h 290"/>
                <a:gd name="T14" fmla="*/ 268 w 290"/>
                <a:gd name="T15" fmla="*/ 168 h 290"/>
                <a:gd name="T16" fmla="*/ 290 w 290"/>
                <a:gd name="T17" fmla="*/ 168 h 290"/>
                <a:gd name="T18" fmla="*/ 290 w 290"/>
                <a:gd name="T19" fmla="*/ 122 h 290"/>
                <a:gd name="T20" fmla="*/ 268 w 290"/>
                <a:gd name="T21" fmla="*/ 122 h 290"/>
                <a:gd name="T22" fmla="*/ 248 w 290"/>
                <a:gd name="T23" fmla="*/ 74 h 290"/>
                <a:gd name="T24" fmla="*/ 264 w 290"/>
                <a:gd name="T25" fmla="*/ 59 h 290"/>
                <a:gd name="T26" fmla="*/ 231 w 290"/>
                <a:gd name="T27" fmla="*/ 27 h 290"/>
                <a:gd name="T28" fmla="*/ 216 w 290"/>
                <a:gd name="T29" fmla="*/ 42 h 290"/>
                <a:gd name="T30" fmla="*/ 168 w 290"/>
                <a:gd name="T31" fmla="*/ 22 h 290"/>
                <a:gd name="T32" fmla="*/ 168 w 290"/>
                <a:gd name="T33" fmla="*/ 0 h 290"/>
                <a:gd name="T34" fmla="*/ 145 w 290"/>
                <a:gd name="T35" fmla="*/ 0 h 290"/>
                <a:gd name="T36" fmla="*/ 145 w 290"/>
                <a:gd name="T37" fmla="*/ 53 h 290"/>
                <a:gd name="T38" fmla="*/ 237 w 290"/>
                <a:gd name="T39" fmla="*/ 145 h 290"/>
                <a:gd name="T40" fmla="*/ 145 w 290"/>
                <a:gd name="T41" fmla="*/ 238 h 290"/>
                <a:gd name="T42" fmla="*/ 145 w 290"/>
                <a:gd name="T43" fmla="*/ 290 h 290"/>
                <a:gd name="T44" fmla="*/ 42 w 290"/>
                <a:gd name="T45" fmla="*/ 216 h 290"/>
                <a:gd name="T46" fmla="*/ 26 w 290"/>
                <a:gd name="T47" fmla="*/ 232 h 290"/>
                <a:gd name="T48" fmla="*/ 59 w 290"/>
                <a:gd name="T49" fmla="*/ 264 h 290"/>
                <a:gd name="T50" fmla="*/ 74 w 290"/>
                <a:gd name="T51" fmla="*/ 249 h 290"/>
                <a:gd name="T52" fmla="*/ 122 w 290"/>
                <a:gd name="T53" fmla="*/ 268 h 290"/>
                <a:gd name="T54" fmla="*/ 122 w 290"/>
                <a:gd name="T55" fmla="*/ 290 h 290"/>
                <a:gd name="T56" fmla="*/ 145 w 290"/>
                <a:gd name="T57" fmla="*/ 290 h 290"/>
                <a:gd name="T58" fmla="*/ 145 w 290"/>
                <a:gd name="T59" fmla="*/ 238 h 290"/>
                <a:gd name="T60" fmla="*/ 145 w 290"/>
                <a:gd name="T61" fmla="*/ 238 h 290"/>
                <a:gd name="T62" fmla="*/ 52 w 290"/>
                <a:gd name="T63" fmla="*/ 145 h 290"/>
                <a:gd name="T64" fmla="*/ 145 w 290"/>
                <a:gd name="T65" fmla="*/ 53 h 290"/>
                <a:gd name="T66" fmla="*/ 145 w 290"/>
                <a:gd name="T67" fmla="*/ 53 h 290"/>
                <a:gd name="T68" fmla="*/ 145 w 290"/>
                <a:gd name="T69" fmla="*/ 53 h 290"/>
                <a:gd name="T70" fmla="*/ 145 w 290"/>
                <a:gd name="T71" fmla="*/ 0 h 290"/>
                <a:gd name="T72" fmla="*/ 122 w 290"/>
                <a:gd name="T73" fmla="*/ 0 h 290"/>
                <a:gd name="T74" fmla="*/ 122 w 290"/>
                <a:gd name="T75" fmla="*/ 22 h 290"/>
                <a:gd name="T76" fmla="*/ 74 w 290"/>
                <a:gd name="T77" fmla="*/ 42 h 290"/>
                <a:gd name="T78" fmla="*/ 59 w 290"/>
                <a:gd name="T79" fmla="*/ 27 h 290"/>
                <a:gd name="T80" fmla="*/ 26 w 290"/>
                <a:gd name="T81" fmla="*/ 59 h 290"/>
                <a:gd name="T82" fmla="*/ 42 w 290"/>
                <a:gd name="T83" fmla="*/ 74 h 290"/>
                <a:gd name="T84" fmla="*/ 22 w 290"/>
                <a:gd name="T85" fmla="*/ 122 h 290"/>
                <a:gd name="T86" fmla="*/ 0 w 290"/>
                <a:gd name="T87" fmla="*/ 122 h 290"/>
                <a:gd name="T88" fmla="*/ 0 w 290"/>
                <a:gd name="T89" fmla="*/ 168 h 290"/>
                <a:gd name="T90" fmla="*/ 22 w 290"/>
                <a:gd name="T91" fmla="*/ 168 h 290"/>
                <a:gd name="T92" fmla="*/ 42 w 290"/>
                <a:gd name="T93" fmla="*/ 21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0" h="290">
                  <a:moveTo>
                    <a:pt x="145" y="290"/>
                  </a:moveTo>
                  <a:cubicBezTo>
                    <a:pt x="168" y="290"/>
                    <a:pt x="168" y="290"/>
                    <a:pt x="168" y="290"/>
                  </a:cubicBezTo>
                  <a:cubicBezTo>
                    <a:pt x="168" y="268"/>
                    <a:pt x="168" y="268"/>
                    <a:pt x="168" y="268"/>
                  </a:cubicBezTo>
                  <a:cubicBezTo>
                    <a:pt x="185" y="265"/>
                    <a:pt x="202" y="258"/>
                    <a:pt x="216" y="249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64" y="232"/>
                    <a:pt x="264" y="232"/>
                    <a:pt x="264" y="232"/>
                  </a:cubicBezTo>
                  <a:cubicBezTo>
                    <a:pt x="248" y="216"/>
                    <a:pt x="248" y="216"/>
                    <a:pt x="248" y="216"/>
                  </a:cubicBezTo>
                  <a:cubicBezTo>
                    <a:pt x="258" y="202"/>
                    <a:pt x="265" y="186"/>
                    <a:pt x="268" y="168"/>
                  </a:cubicBezTo>
                  <a:cubicBezTo>
                    <a:pt x="290" y="168"/>
                    <a:pt x="290" y="168"/>
                    <a:pt x="290" y="168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68" y="122"/>
                    <a:pt x="268" y="122"/>
                    <a:pt x="268" y="122"/>
                  </a:cubicBezTo>
                  <a:cubicBezTo>
                    <a:pt x="265" y="105"/>
                    <a:pt x="258" y="89"/>
                    <a:pt x="248" y="74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02" y="32"/>
                    <a:pt x="185" y="25"/>
                    <a:pt x="168" y="22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96" y="53"/>
                    <a:pt x="237" y="94"/>
                    <a:pt x="237" y="145"/>
                  </a:cubicBezTo>
                  <a:cubicBezTo>
                    <a:pt x="237" y="196"/>
                    <a:pt x="196" y="238"/>
                    <a:pt x="145" y="238"/>
                  </a:cubicBezTo>
                  <a:lnTo>
                    <a:pt x="145" y="290"/>
                  </a:lnTo>
                  <a:close/>
                  <a:moveTo>
                    <a:pt x="42" y="216"/>
                  </a:moveTo>
                  <a:cubicBezTo>
                    <a:pt x="26" y="232"/>
                    <a:pt x="26" y="232"/>
                    <a:pt x="26" y="232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74" y="249"/>
                    <a:pt x="74" y="249"/>
                    <a:pt x="74" y="249"/>
                  </a:cubicBezTo>
                  <a:cubicBezTo>
                    <a:pt x="88" y="258"/>
                    <a:pt x="105" y="265"/>
                    <a:pt x="122" y="268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45" y="290"/>
                    <a:pt x="145" y="290"/>
                    <a:pt x="145" y="290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94" y="238"/>
                    <a:pt x="52" y="196"/>
                    <a:pt x="52" y="145"/>
                  </a:cubicBezTo>
                  <a:cubicBezTo>
                    <a:pt x="52" y="94"/>
                    <a:pt x="94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05" y="25"/>
                    <a:pt x="88" y="32"/>
                    <a:pt x="74" y="42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2" y="89"/>
                    <a:pt x="25" y="105"/>
                    <a:pt x="22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2" y="168"/>
                    <a:pt x="22" y="168"/>
                    <a:pt x="22" y="168"/>
                  </a:cubicBezTo>
                  <a:cubicBezTo>
                    <a:pt x="25" y="186"/>
                    <a:pt x="32" y="202"/>
                    <a:pt x="42" y="21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3"/>
            <p:cNvSpPr>
              <a:spLocks noEditPoints="1"/>
            </p:cNvSpPr>
            <p:nvPr/>
          </p:nvSpPr>
          <p:spPr bwMode="auto">
            <a:xfrm>
              <a:off x="11268075" y="1190625"/>
              <a:ext cx="438150" cy="438150"/>
            </a:xfrm>
            <a:custGeom>
              <a:avLst/>
              <a:gdLst>
                <a:gd name="T0" fmla="*/ 93 w 187"/>
                <a:gd name="T1" fmla="*/ 15 h 187"/>
                <a:gd name="T2" fmla="*/ 118 w 187"/>
                <a:gd name="T3" fmla="*/ 19 h 187"/>
                <a:gd name="T4" fmla="*/ 123 w 187"/>
                <a:gd name="T5" fmla="*/ 5 h 187"/>
                <a:gd name="T6" fmla="*/ 155 w 187"/>
                <a:gd name="T7" fmla="*/ 23 h 187"/>
                <a:gd name="T8" fmla="*/ 145 w 187"/>
                <a:gd name="T9" fmla="*/ 34 h 187"/>
                <a:gd name="T10" fmla="*/ 164 w 187"/>
                <a:gd name="T11" fmla="*/ 58 h 187"/>
                <a:gd name="T12" fmla="*/ 177 w 187"/>
                <a:gd name="T13" fmla="*/ 52 h 187"/>
                <a:gd name="T14" fmla="*/ 187 w 187"/>
                <a:gd name="T15" fmla="*/ 87 h 187"/>
                <a:gd name="T16" fmla="*/ 172 w 187"/>
                <a:gd name="T17" fmla="*/ 88 h 187"/>
                <a:gd name="T18" fmla="*/ 168 w 187"/>
                <a:gd name="T19" fmla="*/ 119 h 187"/>
                <a:gd name="T20" fmla="*/ 182 w 187"/>
                <a:gd name="T21" fmla="*/ 123 h 187"/>
                <a:gd name="T22" fmla="*/ 164 w 187"/>
                <a:gd name="T23" fmla="*/ 155 h 187"/>
                <a:gd name="T24" fmla="*/ 153 w 187"/>
                <a:gd name="T25" fmla="*/ 145 h 187"/>
                <a:gd name="T26" fmla="*/ 129 w 187"/>
                <a:gd name="T27" fmla="*/ 164 h 187"/>
                <a:gd name="T28" fmla="*/ 135 w 187"/>
                <a:gd name="T29" fmla="*/ 178 h 187"/>
                <a:gd name="T30" fmla="*/ 100 w 187"/>
                <a:gd name="T31" fmla="*/ 187 h 187"/>
                <a:gd name="T32" fmla="*/ 99 w 187"/>
                <a:gd name="T33" fmla="*/ 172 h 187"/>
                <a:gd name="T34" fmla="*/ 93 w 187"/>
                <a:gd name="T35" fmla="*/ 172 h 187"/>
                <a:gd name="T36" fmla="*/ 93 w 187"/>
                <a:gd name="T37" fmla="*/ 132 h 187"/>
                <a:gd name="T38" fmla="*/ 130 w 187"/>
                <a:gd name="T39" fmla="*/ 106 h 187"/>
                <a:gd name="T40" fmla="*/ 105 w 187"/>
                <a:gd name="T41" fmla="*/ 57 h 187"/>
                <a:gd name="T42" fmla="*/ 93 w 187"/>
                <a:gd name="T43" fmla="*/ 55 h 187"/>
                <a:gd name="T44" fmla="*/ 93 w 187"/>
                <a:gd name="T45" fmla="*/ 15 h 187"/>
                <a:gd name="T46" fmla="*/ 23 w 187"/>
                <a:gd name="T47" fmla="*/ 129 h 187"/>
                <a:gd name="T48" fmla="*/ 9 w 187"/>
                <a:gd name="T49" fmla="*/ 135 h 187"/>
                <a:gd name="T50" fmla="*/ 0 w 187"/>
                <a:gd name="T51" fmla="*/ 100 h 187"/>
                <a:gd name="T52" fmla="*/ 15 w 187"/>
                <a:gd name="T53" fmla="*/ 99 h 187"/>
                <a:gd name="T54" fmla="*/ 19 w 187"/>
                <a:gd name="T55" fmla="*/ 69 h 187"/>
                <a:gd name="T56" fmla="*/ 4 w 187"/>
                <a:gd name="T57" fmla="*/ 64 h 187"/>
                <a:gd name="T58" fmla="*/ 23 w 187"/>
                <a:gd name="T59" fmla="*/ 32 h 187"/>
                <a:gd name="T60" fmla="*/ 34 w 187"/>
                <a:gd name="T61" fmla="*/ 42 h 187"/>
                <a:gd name="T62" fmla="*/ 58 w 187"/>
                <a:gd name="T63" fmla="*/ 23 h 187"/>
                <a:gd name="T64" fmla="*/ 51 w 187"/>
                <a:gd name="T65" fmla="*/ 10 h 187"/>
                <a:gd name="T66" fmla="*/ 87 w 187"/>
                <a:gd name="T67" fmla="*/ 0 h 187"/>
                <a:gd name="T68" fmla="*/ 88 w 187"/>
                <a:gd name="T69" fmla="*/ 15 h 187"/>
                <a:gd name="T70" fmla="*/ 93 w 187"/>
                <a:gd name="T71" fmla="*/ 15 h 187"/>
                <a:gd name="T72" fmla="*/ 93 w 187"/>
                <a:gd name="T73" fmla="*/ 55 h 187"/>
                <a:gd name="T74" fmla="*/ 57 w 187"/>
                <a:gd name="T75" fmla="*/ 81 h 187"/>
                <a:gd name="T76" fmla="*/ 81 w 187"/>
                <a:gd name="T77" fmla="*/ 130 h 187"/>
                <a:gd name="T78" fmla="*/ 93 w 187"/>
                <a:gd name="T79" fmla="*/ 132 h 187"/>
                <a:gd name="T80" fmla="*/ 93 w 187"/>
                <a:gd name="T81" fmla="*/ 172 h 187"/>
                <a:gd name="T82" fmla="*/ 68 w 187"/>
                <a:gd name="T83" fmla="*/ 168 h 187"/>
                <a:gd name="T84" fmla="*/ 64 w 187"/>
                <a:gd name="T85" fmla="*/ 183 h 187"/>
                <a:gd name="T86" fmla="*/ 32 w 187"/>
                <a:gd name="T87" fmla="*/ 164 h 187"/>
                <a:gd name="T88" fmla="*/ 42 w 187"/>
                <a:gd name="T89" fmla="*/ 153 h 187"/>
                <a:gd name="T90" fmla="*/ 23 w 187"/>
                <a:gd name="T91" fmla="*/ 12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187">
                  <a:moveTo>
                    <a:pt x="93" y="15"/>
                  </a:moveTo>
                  <a:cubicBezTo>
                    <a:pt x="102" y="15"/>
                    <a:pt x="110" y="16"/>
                    <a:pt x="118" y="19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35" y="9"/>
                    <a:pt x="146" y="15"/>
                    <a:pt x="155" y="23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53" y="41"/>
                    <a:pt x="159" y="49"/>
                    <a:pt x="164" y="58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83" y="63"/>
                    <a:pt x="186" y="75"/>
                    <a:pt x="187" y="87"/>
                  </a:cubicBezTo>
                  <a:cubicBezTo>
                    <a:pt x="172" y="88"/>
                    <a:pt x="172" y="88"/>
                    <a:pt x="172" y="88"/>
                  </a:cubicBezTo>
                  <a:cubicBezTo>
                    <a:pt x="173" y="98"/>
                    <a:pt x="172" y="108"/>
                    <a:pt x="168" y="119"/>
                  </a:cubicBezTo>
                  <a:cubicBezTo>
                    <a:pt x="182" y="123"/>
                    <a:pt x="182" y="123"/>
                    <a:pt x="182" y="123"/>
                  </a:cubicBezTo>
                  <a:cubicBezTo>
                    <a:pt x="178" y="135"/>
                    <a:pt x="172" y="146"/>
                    <a:pt x="164" y="15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46" y="153"/>
                    <a:pt x="138" y="160"/>
                    <a:pt x="129" y="164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124" y="183"/>
                    <a:pt x="112" y="186"/>
                    <a:pt x="100" y="187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97" y="172"/>
                    <a:pt x="95" y="172"/>
                    <a:pt x="93" y="172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109" y="132"/>
                    <a:pt x="124" y="122"/>
                    <a:pt x="130" y="106"/>
                  </a:cubicBezTo>
                  <a:cubicBezTo>
                    <a:pt x="136" y="86"/>
                    <a:pt x="126" y="64"/>
                    <a:pt x="105" y="57"/>
                  </a:cubicBezTo>
                  <a:cubicBezTo>
                    <a:pt x="101" y="56"/>
                    <a:pt x="97" y="55"/>
                    <a:pt x="93" y="55"/>
                  </a:cubicBezTo>
                  <a:lnTo>
                    <a:pt x="93" y="15"/>
                  </a:lnTo>
                  <a:close/>
                  <a:moveTo>
                    <a:pt x="23" y="129"/>
                  </a:moveTo>
                  <a:cubicBezTo>
                    <a:pt x="9" y="135"/>
                    <a:pt x="9" y="135"/>
                    <a:pt x="9" y="135"/>
                  </a:cubicBezTo>
                  <a:cubicBezTo>
                    <a:pt x="4" y="125"/>
                    <a:pt x="1" y="113"/>
                    <a:pt x="0" y="100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4" y="89"/>
                    <a:pt x="15" y="79"/>
                    <a:pt x="19" y="69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8" y="52"/>
                    <a:pt x="15" y="41"/>
                    <a:pt x="23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1" y="34"/>
                    <a:pt x="49" y="28"/>
                    <a:pt x="58" y="23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62" y="4"/>
                    <a:pt x="74" y="1"/>
                    <a:pt x="87" y="0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90" y="15"/>
                    <a:pt x="92" y="15"/>
                    <a:pt x="93" y="15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77" y="55"/>
                    <a:pt x="62" y="65"/>
                    <a:pt x="57" y="81"/>
                  </a:cubicBezTo>
                  <a:cubicBezTo>
                    <a:pt x="50" y="101"/>
                    <a:pt x="61" y="123"/>
                    <a:pt x="81" y="130"/>
                  </a:cubicBezTo>
                  <a:cubicBezTo>
                    <a:pt x="85" y="131"/>
                    <a:pt x="89" y="132"/>
                    <a:pt x="93" y="132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85" y="172"/>
                    <a:pt x="77" y="171"/>
                    <a:pt x="68" y="168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52" y="179"/>
                    <a:pt x="41" y="172"/>
                    <a:pt x="32" y="164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34" y="146"/>
                    <a:pt x="27" y="138"/>
                    <a:pt x="23" y="12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14"/>
            <p:cNvSpPr>
              <a:spLocks noEditPoints="1"/>
            </p:cNvSpPr>
            <p:nvPr/>
          </p:nvSpPr>
          <p:spPr bwMode="auto">
            <a:xfrm>
              <a:off x="11256963" y="692150"/>
              <a:ext cx="455612" cy="454025"/>
            </a:xfrm>
            <a:custGeom>
              <a:avLst/>
              <a:gdLst>
                <a:gd name="T0" fmla="*/ 104 w 195"/>
                <a:gd name="T1" fmla="*/ 29 h 194"/>
                <a:gd name="T2" fmla="*/ 107 w 195"/>
                <a:gd name="T3" fmla="*/ 0 h 194"/>
                <a:gd name="T4" fmla="*/ 148 w 195"/>
                <a:gd name="T5" fmla="*/ 13 h 194"/>
                <a:gd name="T6" fmla="*/ 133 w 195"/>
                <a:gd name="T7" fmla="*/ 38 h 194"/>
                <a:gd name="T8" fmla="*/ 155 w 195"/>
                <a:gd name="T9" fmla="*/ 59 h 194"/>
                <a:gd name="T10" fmla="*/ 180 w 195"/>
                <a:gd name="T11" fmla="*/ 43 h 194"/>
                <a:gd name="T12" fmla="*/ 190 w 195"/>
                <a:gd name="T13" fmla="*/ 62 h 194"/>
                <a:gd name="T14" fmla="*/ 195 w 195"/>
                <a:gd name="T15" fmla="*/ 83 h 194"/>
                <a:gd name="T16" fmla="*/ 166 w 195"/>
                <a:gd name="T17" fmla="*/ 87 h 194"/>
                <a:gd name="T18" fmla="*/ 164 w 195"/>
                <a:gd name="T19" fmla="*/ 118 h 194"/>
                <a:gd name="T20" fmla="*/ 192 w 195"/>
                <a:gd name="T21" fmla="*/ 127 h 194"/>
                <a:gd name="T22" fmla="*/ 169 w 195"/>
                <a:gd name="T23" fmla="*/ 164 h 194"/>
                <a:gd name="T24" fmla="*/ 148 w 195"/>
                <a:gd name="T25" fmla="*/ 144 h 194"/>
                <a:gd name="T26" fmla="*/ 123 w 195"/>
                <a:gd name="T27" fmla="*/ 161 h 194"/>
                <a:gd name="T28" fmla="*/ 123 w 195"/>
                <a:gd name="T29" fmla="*/ 161 h 194"/>
                <a:gd name="T30" fmla="*/ 133 w 195"/>
                <a:gd name="T31" fmla="*/ 188 h 194"/>
                <a:gd name="T32" fmla="*/ 99 w 195"/>
                <a:gd name="T33" fmla="*/ 194 h 194"/>
                <a:gd name="T34" fmla="*/ 99 w 195"/>
                <a:gd name="T35" fmla="*/ 154 h 194"/>
                <a:gd name="T36" fmla="*/ 119 w 195"/>
                <a:gd name="T37" fmla="*/ 150 h 194"/>
                <a:gd name="T38" fmla="*/ 152 w 195"/>
                <a:gd name="T39" fmla="*/ 77 h 194"/>
                <a:gd name="T40" fmla="*/ 99 w 195"/>
                <a:gd name="T41" fmla="*/ 40 h 194"/>
                <a:gd name="T42" fmla="*/ 99 w 195"/>
                <a:gd name="T43" fmla="*/ 28 h 194"/>
                <a:gd name="T44" fmla="*/ 104 w 195"/>
                <a:gd name="T45" fmla="*/ 29 h 194"/>
                <a:gd name="T46" fmla="*/ 99 w 195"/>
                <a:gd name="T47" fmla="*/ 194 h 194"/>
                <a:gd name="T48" fmla="*/ 90 w 195"/>
                <a:gd name="T49" fmla="*/ 194 h 194"/>
                <a:gd name="T50" fmla="*/ 93 w 195"/>
                <a:gd name="T51" fmla="*/ 165 h 194"/>
                <a:gd name="T52" fmla="*/ 64 w 195"/>
                <a:gd name="T53" fmla="*/ 156 h 194"/>
                <a:gd name="T54" fmla="*/ 49 w 195"/>
                <a:gd name="T55" fmla="*/ 181 h 194"/>
                <a:gd name="T56" fmla="*/ 17 w 195"/>
                <a:gd name="T57" fmla="*/ 151 h 194"/>
                <a:gd name="T58" fmla="*/ 42 w 195"/>
                <a:gd name="T59" fmla="*/ 135 h 194"/>
                <a:gd name="T60" fmla="*/ 35 w 195"/>
                <a:gd name="T61" fmla="*/ 121 h 194"/>
                <a:gd name="T62" fmla="*/ 31 w 195"/>
                <a:gd name="T63" fmla="*/ 106 h 194"/>
                <a:gd name="T64" fmla="*/ 2 w 195"/>
                <a:gd name="T65" fmla="*/ 111 h 194"/>
                <a:gd name="T66" fmla="*/ 6 w 195"/>
                <a:gd name="T67" fmla="*/ 67 h 194"/>
                <a:gd name="T68" fmla="*/ 33 w 195"/>
                <a:gd name="T69" fmla="*/ 76 h 194"/>
                <a:gd name="T70" fmla="*/ 49 w 195"/>
                <a:gd name="T71" fmla="*/ 50 h 194"/>
                <a:gd name="T72" fmla="*/ 28 w 195"/>
                <a:gd name="T73" fmla="*/ 30 h 194"/>
                <a:gd name="T74" fmla="*/ 64 w 195"/>
                <a:gd name="T75" fmla="*/ 6 h 194"/>
                <a:gd name="T76" fmla="*/ 74 w 195"/>
                <a:gd name="T77" fmla="*/ 33 h 194"/>
                <a:gd name="T78" fmla="*/ 99 w 195"/>
                <a:gd name="T79" fmla="*/ 28 h 194"/>
                <a:gd name="T80" fmla="*/ 99 w 195"/>
                <a:gd name="T81" fmla="*/ 40 h 194"/>
                <a:gd name="T82" fmla="*/ 78 w 195"/>
                <a:gd name="T83" fmla="*/ 44 h 194"/>
                <a:gd name="T84" fmla="*/ 45 w 195"/>
                <a:gd name="T85" fmla="*/ 117 h 194"/>
                <a:gd name="T86" fmla="*/ 99 w 195"/>
                <a:gd name="T87" fmla="*/ 154 h 194"/>
                <a:gd name="T88" fmla="*/ 99 w 195"/>
                <a:gd name="T8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194">
                  <a:moveTo>
                    <a:pt x="104" y="29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21" y="1"/>
                    <a:pt x="136" y="5"/>
                    <a:pt x="148" y="13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42" y="43"/>
                    <a:pt x="150" y="50"/>
                    <a:pt x="155" y="59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4" y="49"/>
                    <a:pt x="187" y="55"/>
                    <a:pt x="190" y="62"/>
                  </a:cubicBezTo>
                  <a:cubicBezTo>
                    <a:pt x="192" y="69"/>
                    <a:pt x="194" y="76"/>
                    <a:pt x="195" y="83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8" y="98"/>
                    <a:pt x="167" y="108"/>
                    <a:pt x="164" y="118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87" y="140"/>
                    <a:pt x="180" y="153"/>
                    <a:pt x="169" y="16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1" y="151"/>
                    <a:pt x="133" y="157"/>
                    <a:pt x="123" y="161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33" y="188"/>
                    <a:pt x="133" y="188"/>
                    <a:pt x="133" y="188"/>
                  </a:cubicBezTo>
                  <a:cubicBezTo>
                    <a:pt x="122" y="192"/>
                    <a:pt x="110" y="194"/>
                    <a:pt x="99" y="194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105" y="154"/>
                    <a:pt x="112" y="153"/>
                    <a:pt x="119" y="150"/>
                  </a:cubicBezTo>
                  <a:cubicBezTo>
                    <a:pt x="148" y="139"/>
                    <a:pt x="163" y="106"/>
                    <a:pt x="152" y="77"/>
                  </a:cubicBezTo>
                  <a:cubicBezTo>
                    <a:pt x="143" y="54"/>
                    <a:pt x="121" y="40"/>
                    <a:pt x="99" y="40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8"/>
                    <a:pt x="102" y="29"/>
                    <a:pt x="104" y="29"/>
                  </a:cubicBezTo>
                  <a:close/>
                  <a:moveTo>
                    <a:pt x="99" y="194"/>
                  </a:moveTo>
                  <a:cubicBezTo>
                    <a:pt x="96" y="194"/>
                    <a:pt x="93" y="194"/>
                    <a:pt x="90" y="194"/>
                  </a:cubicBezTo>
                  <a:cubicBezTo>
                    <a:pt x="93" y="165"/>
                    <a:pt x="93" y="165"/>
                    <a:pt x="93" y="165"/>
                  </a:cubicBezTo>
                  <a:cubicBezTo>
                    <a:pt x="82" y="164"/>
                    <a:pt x="73" y="161"/>
                    <a:pt x="64" y="156"/>
                  </a:cubicBezTo>
                  <a:cubicBezTo>
                    <a:pt x="49" y="181"/>
                    <a:pt x="49" y="181"/>
                    <a:pt x="49" y="181"/>
                  </a:cubicBezTo>
                  <a:cubicBezTo>
                    <a:pt x="37" y="174"/>
                    <a:pt x="26" y="164"/>
                    <a:pt x="17" y="151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39" y="131"/>
                    <a:pt x="36" y="126"/>
                    <a:pt x="35" y="121"/>
                  </a:cubicBezTo>
                  <a:cubicBezTo>
                    <a:pt x="33" y="116"/>
                    <a:pt x="31" y="111"/>
                    <a:pt x="31" y="106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0" y="96"/>
                    <a:pt x="1" y="81"/>
                    <a:pt x="6" y="6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6" y="66"/>
                    <a:pt x="42" y="57"/>
                    <a:pt x="49" y="5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7" y="19"/>
                    <a:pt x="50" y="11"/>
                    <a:pt x="64" y="6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2" y="30"/>
                    <a:pt x="90" y="28"/>
                    <a:pt x="99" y="2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2" y="40"/>
                    <a:pt x="85" y="41"/>
                    <a:pt x="78" y="44"/>
                  </a:cubicBezTo>
                  <a:cubicBezTo>
                    <a:pt x="49" y="55"/>
                    <a:pt x="34" y="88"/>
                    <a:pt x="45" y="117"/>
                  </a:cubicBezTo>
                  <a:cubicBezTo>
                    <a:pt x="54" y="140"/>
                    <a:pt x="76" y="154"/>
                    <a:pt x="99" y="154"/>
                  </a:cubicBezTo>
                  <a:lnTo>
                    <a:pt x="99" y="19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209472" y="3198968"/>
            <a:ext cx="1803586" cy="2208976"/>
            <a:chOff x="5749925" y="3003550"/>
            <a:chExt cx="692151" cy="847725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1" name="Freeform 433"/>
            <p:cNvSpPr/>
            <p:nvPr/>
          </p:nvSpPr>
          <p:spPr bwMode="auto">
            <a:xfrm>
              <a:off x="5964238" y="3208338"/>
              <a:ext cx="114300" cy="130175"/>
            </a:xfrm>
            <a:custGeom>
              <a:avLst/>
              <a:gdLst>
                <a:gd name="T0" fmla="*/ 21 w 30"/>
                <a:gd name="T1" fmla="*/ 31 h 34"/>
                <a:gd name="T2" fmla="*/ 27 w 30"/>
                <a:gd name="T3" fmla="*/ 12 h 34"/>
                <a:gd name="T4" fmla="*/ 9 w 30"/>
                <a:gd name="T5" fmla="*/ 3 h 34"/>
                <a:gd name="T6" fmla="*/ 3 w 30"/>
                <a:gd name="T7" fmla="*/ 22 h 34"/>
                <a:gd name="T8" fmla="*/ 21 w 30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4">
                  <a:moveTo>
                    <a:pt x="21" y="31"/>
                  </a:moveTo>
                  <a:cubicBezTo>
                    <a:pt x="27" y="29"/>
                    <a:pt x="30" y="20"/>
                    <a:pt x="27" y="12"/>
                  </a:cubicBezTo>
                  <a:cubicBezTo>
                    <a:pt x="23" y="4"/>
                    <a:pt x="15" y="0"/>
                    <a:pt x="9" y="3"/>
                  </a:cubicBezTo>
                  <a:cubicBezTo>
                    <a:pt x="2" y="5"/>
                    <a:pt x="0" y="14"/>
                    <a:pt x="3" y="22"/>
                  </a:cubicBezTo>
                  <a:cubicBezTo>
                    <a:pt x="7" y="30"/>
                    <a:pt x="14" y="34"/>
                    <a:pt x="21" y="3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4"/>
            <p:cNvSpPr/>
            <p:nvPr/>
          </p:nvSpPr>
          <p:spPr bwMode="auto">
            <a:xfrm>
              <a:off x="6364288" y="3224213"/>
              <a:ext cx="77788" cy="38100"/>
            </a:xfrm>
            <a:custGeom>
              <a:avLst/>
              <a:gdLst>
                <a:gd name="T0" fmla="*/ 17 w 20"/>
                <a:gd name="T1" fmla="*/ 2 h 10"/>
                <a:gd name="T2" fmla="*/ 4 w 20"/>
                <a:gd name="T3" fmla="*/ 0 h 10"/>
                <a:gd name="T4" fmla="*/ 0 w 20"/>
                <a:gd name="T5" fmla="*/ 4 h 10"/>
                <a:gd name="T6" fmla="*/ 3 w 20"/>
                <a:gd name="T7" fmla="*/ 8 h 10"/>
                <a:gd name="T8" fmla="*/ 16 w 20"/>
                <a:gd name="T9" fmla="*/ 10 h 10"/>
                <a:gd name="T10" fmla="*/ 16 w 20"/>
                <a:gd name="T11" fmla="*/ 10 h 10"/>
                <a:gd name="T12" fmla="*/ 20 w 20"/>
                <a:gd name="T13" fmla="*/ 7 h 10"/>
                <a:gd name="T14" fmla="*/ 17 w 2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0">
                  <a:moveTo>
                    <a:pt x="17" y="2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10"/>
                    <a:pt x="20" y="9"/>
                    <a:pt x="20" y="7"/>
                  </a:cubicBezTo>
                  <a:cubicBezTo>
                    <a:pt x="20" y="5"/>
                    <a:pt x="19" y="3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35"/>
            <p:cNvSpPr/>
            <p:nvPr/>
          </p:nvSpPr>
          <p:spPr bwMode="auto">
            <a:xfrm>
              <a:off x="6353175" y="3105150"/>
              <a:ext cx="80963" cy="50800"/>
            </a:xfrm>
            <a:custGeom>
              <a:avLst/>
              <a:gdLst>
                <a:gd name="T0" fmla="*/ 6 w 21"/>
                <a:gd name="T1" fmla="*/ 12 h 13"/>
                <a:gd name="T2" fmla="*/ 18 w 21"/>
                <a:gd name="T3" fmla="*/ 8 h 13"/>
                <a:gd name="T4" fmla="*/ 20 w 21"/>
                <a:gd name="T5" fmla="*/ 3 h 13"/>
                <a:gd name="T6" fmla="*/ 15 w 21"/>
                <a:gd name="T7" fmla="*/ 1 h 13"/>
                <a:gd name="T8" fmla="*/ 3 w 21"/>
                <a:gd name="T9" fmla="*/ 5 h 13"/>
                <a:gd name="T10" fmla="*/ 1 w 21"/>
                <a:gd name="T11" fmla="*/ 10 h 13"/>
                <a:gd name="T12" fmla="*/ 5 w 21"/>
                <a:gd name="T13" fmla="*/ 13 h 13"/>
                <a:gd name="T14" fmla="*/ 6 w 21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3">
                  <a:moveTo>
                    <a:pt x="6" y="12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0" y="7"/>
                    <a:pt x="21" y="5"/>
                    <a:pt x="20" y="3"/>
                  </a:cubicBezTo>
                  <a:cubicBezTo>
                    <a:pt x="19" y="1"/>
                    <a:pt x="17" y="0"/>
                    <a:pt x="15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5" y="13"/>
                    <a:pt x="6" y="13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36"/>
            <p:cNvSpPr/>
            <p:nvPr/>
          </p:nvSpPr>
          <p:spPr bwMode="auto">
            <a:xfrm>
              <a:off x="6300788" y="3003550"/>
              <a:ext cx="60325" cy="68263"/>
            </a:xfrm>
            <a:custGeom>
              <a:avLst/>
              <a:gdLst>
                <a:gd name="T0" fmla="*/ 4 w 16"/>
                <a:gd name="T1" fmla="*/ 18 h 18"/>
                <a:gd name="T2" fmla="*/ 7 w 16"/>
                <a:gd name="T3" fmla="*/ 16 h 18"/>
                <a:gd name="T4" fmla="*/ 15 w 16"/>
                <a:gd name="T5" fmla="*/ 6 h 18"/>
                <a:gd name="T6" fmla="*/ 14 w 16"/>
                <a:gd name="T7" fmla="*/ 1 h 18"/>
                <a:gd name="T8" fmla="*/ 9 w 16"/>
                <a:gd name="T9" fmla="*/ 1 h 18"/>
                <a:gd name="T10" fmla="*/ 1 w 16"/>
                <a:gd name="T11" fmla="*/ 11 h 18"/>
                <a:gd name="T12" fmla="*/ 1 w 16"/>
                <a:gd name="T13" fmla="*/ 17 h 18"/>
                <a:gd name="T14" fmla="*/ 4 w 16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8">
                  <a:moveTo>
                    <a:pt x="4" y="18"/>
                  </a:moveTo>
                  <a:cubicBezTo>
                    <a:pt x="5" y="18"/>
                    <a:pt x="6" y="17"/>
                    <a:pt x="7" y="1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2"/>
                    <a:pt x="14" y="1"/>
                  </a:cubicBezTo>
                  <a:cubicBezTo>
                    <a:pt x="12" y="0"/>
                    <a:pt x="10" y="0"/>
                    <a:pt x="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3"/>
                    <a:pt x="0" y="15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37"/>
            <p:cNvSpPr>
              <a:spLocks noEditPoints="1"/>
            </p:cNvSpPr>
            <p:nvPr/>
          </p:nvSpPr>
          <p:spPr bwMode="auto">
            <a:xfrm>
              <a:off x="5749925" y="3025775"/>
              <a:ext cx="611188" cy="825500"/>
            </a:xfrm>
            <a:custGeom>
              <a:avLst/>
              <a:gdLst>
                <a:gd name="T0" fmla="*/ 87 w 160"/>
                <a:gd name="T1" fmla="*/ 55 h 217"/>
                <a:gd name="T2" fmla="*/ 92 w 160"/>
                <a:gd name="T3" fmla="*/ 67 h 217"/>
                <a:gd name="T4" fmla="*/ 105 w 160"/>
                <a:gd name="T5" fmla="*/ 88 h 217"/>
                <a:gd name="T6" fmla="*/ 89 w 160"/>
                <a:gd name="T7" fmla="*/ 84 h 217"/>
                <a:gd name="T8" fmla="*/ 82 w 160"/>
                <a:gd name="T9" fmla="*/ 84 h 217"/>
                <a:gd name="T10" fmla="*/ 82 w 160"/>
                <a:gd name="T11" fmla="*/ 92 h 217"/>
                <a:gd name="T12" fmla="*/ 79 w 160"/>
                <a:gd name="T13" fmla="*/ 116 h 217"/>
                <a:gd name="T14" fmla="*/ 76 w 160"/>
                <a:gd name="T15" fmla="*/ 89 h 217"/>
                <a:gd name="T16" fmla="*/ 69 w 160"/>
                <a:gd name="T17" fmla="*/ 84 h 217"/>
                <a:gd name="T18" fmla="*/ 69 w 160"/>
                <a:gd name="T19" fmla="*/ 91 h 217"/>
                <a:gd name="T20" fmla="*/ 61 w 160"/>
                <a:gd name="T21" fmla="*/ 99 h 217"/>
                <a:gd name="T22" fmla="*/ 56 w 160"/>
                <a:gd name="T23" fmla="*/ 91 h 217"/>
                <a:gd name="T24" fmla="*/ 61 w 160"/>
                <a:gd name="T25" fmla="*/ 86 h 217"/>
                <a:gd name="T26" fmla="*/ 42 w 160"/>
                <a:gd name="T27" fmla="*/ 85 h 217"/>
                <a:gd name="T28" fmla="*/ 34 w 160"/>
                <a:gd name="T29" fmla="*/ 83 h 217"/>
                <a:gd name="T30" fmla="*/ 0 w 160"/>
                <a:gd name="T31" fmla="*/ 67 h 217"/>
                <a:gd name="T32" fmla="*/ 23 w 160"/>
                <a:gd name="T33" fmla="*/ 96 h 217"/>
                <a:gd name="T34" fmla="*/ 24 w 160"/>
                <a:gd name="T35" fmla="*/ 97 h 217"/>
                <a:gd name="T36" fmla="*/ 31 w 160"/>
                <a:gd name="T37" fmla="*/ 100 h 217"/>
                <a:gd name="T38" fmla="*/ 31 w 160"/>
                <a:gd name="T39" fmla="*/ 100 h 217"/>
                <a:gd name="T40" fmla="*/ 31 w 160"/>
                <a:gd name="T41" fmla="*/ 100 h 217"/>
                <a:gd name="T42" fmla="*/ 41 w 160"/>
                <a:gd name="T43" fmla="*/ 100 h 217"/>
                <a:gd name="T44" fmla="*/ 56 w 160"/>
                <a:gd name="T45" fmla="*/ 150 h 217"/>
                <a:gd name="T46" fmla="*/ 60 w 160"/>
                <a:gd name="T47" fmla="*/ 217 h 217"/>
                <a:gd name="T48" fmla="*/ 79 w 160"/>
                <a:gd name="T49" fmla="*/ 152 h 217"/>
                <a:gd name="T50" fmla="*/ 93 w 160"/>
                <a:gd name="T51" fmla="*/ 207 h 217"/>
                <a:gd name="T52" fmla="*/ 105 w 160"/>
                <a:gd name="T53" fmla="*/ 164 h 217"/>
                <a:gd name="T54" fmla="*/ 99 w 160"/>
                <a:gd name="T55" fmla="*/ 150 h 217"/>
                <a:gd name="T56" fmla="*/ 101 w 160"/>
                <a:gd name="T57" fmla="*/ 103 h 217"/>
                <a:gd name="T58" fmla="*/ 111 w 160"/>
                <a:gd name="T59" fmla="*/ 106 h 217"/>
                <a:gd name="T60" fmla="*/ 111 w 160"/>
                <a:gd name="T61" fmla="*/ 106 h 217"/>
                <a:gd name="T62" fmla="*/ 121 w 160"/>
                <a:gd name="T63" fmla="*/ 98 h 217"/>
                <a:gd name="T64" fmla="*/ 121 w 160"/>
                <a:gd name="T65" fmla="*/ 98 h 217"/>
                <a:gd name="T66" fmla="*/ 121 w 160"/>
                <a:gd name="T67" fmla="*/ 97 h 217"/>
                <a:gd name="T68" fmla="*/ 121 w 160"/>
                <a:gd name="T69" fmla="*/ 72 h 217"/>
                <a:gd name="T70" fmla="*/ 151 w 160"/>
                <a:gd name="T71" fmla="*/ 35 h 217"/>
                <a:gd name="T72" fmla="*/ 134 w 160"/>
                <a:gd name="T73" fmla="*/ 43 h 217"/>
                <a:gd name="T74" fmla="*/ 145 w 160"/>
                <a:gd name="T75" fmla="*/ 38 h 217"/>
                <a:gd name="T76" fmla="*/ 134 w 160"/>
                <a:gd name="T77" fmla="*/ 4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217">
                  <a:moveTo>
                    <a:pt x="125" y="0"/>
                  </a:moveTo>
                  <a:cubicBezTo>
                    <a:pt x="119" y="9"/>
                    <a:pt x="93" y="48"/>
                    <a:pt x="87" y="55"/>
                  </a:cubicBezTo>
                  <a:cubicBezTo>
                    <a:pt x="88" y="58"/>
                    <a:pt x="89" y="59"/>
                    <a:pt x="90" y="61"/>
                  </a:cubicBezTo>
                  <a:cubicBezTo>
                    <a:pt x="91" y="64"/>
                    <a:pt x="91" y="65"/>
                    <a:pt x="92" y="67"/>
                  </a:cubicBezTo>
                  <a:cubicBezTo>
                    <a:pt x="94" y="67"/>
                    <a:pt x="98" y="68"/>
                    <a:pt x="104" y="6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89" y="84"/>
                    <a:pt x="89" y="84"/>
                  </a:cubicBezTo>
                  <a:cubicBezTo>
                    <a:pt x="87" y="84"/>
                    <a:pt x="85" y="84"/>
                    <a:pt x="82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59" y="86"/>
                    <a:pt x="58" y="86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0" y="60"/>
                    <a:pt x="5" y="63"/>
                    <a:pt x="0" y="67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7" y="98"/>
                    <a:pt x="18" y="94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4" y="117"/>
                    <a:pt x="55" y="134"/>
                    <a:pt x="56" y="150"/>
                  </a:cubicBezTo>
                  <a:cubicBezTo>
                    <a:pt x="43" y="212"/>
                    <a:pt x="43" y="212"/>
                    <a:pt x="43" y="212"/>
                  </a:cubicBezTo>
                  <a:cubicBezTo>
                    <a:pt x="60" y="217"/>
                    <a:pt x="60" y="217"/>
                    <a:pt x="60" y="217"/>
                  </a:cubicBezTo>
                  <a:cubicBezTo>
                    <a:pt x="66" y="196"/>
                    <a:pt x="74" y="159"/>
                    <a:pt x="76" y="152"/>
                  </a:cubicBezTo>
                  <a:cubicBezTo>
                    <a:pt x="77" y="152"/>
                    <a:pt x="78" y="152"/>
                    <a:pt x="79" y="152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90" y="184"/>
                    <a:pt x="92" y="198"/>
                    <a:pt x="93" y="207"/>
                  </a:cubicBezTo>
                  <a:cubicBezTo>
                    <a:pt x="110" y="206"/>
                    <a:pt x="110" y="206"/>
                    <a:pt x="110" y="206"/>
                  </a:cubicBezTo>
                  <a:cubicBezTo>
                    <a:pt x="109" y="194"/>
                    <a:pt x="111" y="181"/>
                    <a:pt x="105" y="164"/>
                  </a:cubicBezTo>
                  <a:cubicBezTo>
                    <a:pt x="103" y="159"/>
                    <a:pt x="101" y="154"/>
                    <a:pt x="99" y="150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8" y="133"/>
                    <a:pt x="96" y="117"/>
                    <a:pt x="94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24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5"/>
                    <a:pt x="121" y="95"/>
                    <a:pt x="121" y="9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36" y="75"/>
                    <a:pt x="153" y="78"/>
                    <a:pt x="159" y="79"/>
                  </a:cubicBezTo>
                  <a:cubicBezTo>
                    <a:pt x="160" y="64"/>
                    <a:pt x="157" y="49"/>
                    <a:pt x="151" y="35"/>
                  </a:cubicBezTo>
                  <a:cubicBezTo>
                    <a:pt x="146" y="22"/>
                    <a:pt x="137" y="9"/>
                    <a:pt x="125" y="0"/>
                  </a:cubicBezTo>
                  <a:close/>
                  <a:moveTo>
                    <a:pt x="134" y="43"/>
                  </a:moveTo>
                  <a:cubicBezTo>
                    <a:pt x="130" y="32"/>
                    <a:pt x="127" y="20"/>
                    <a:pt x="126" y="8"/>
                  </a:cubicBezTo>
                  <a:cubicBezTo>
                    <a:pt x="134" y="17"/>
                    <a:pt x="141" y="27"/>
                    <a:pt x="145" y="38"/>
                  </a:cubicBezTo>
                  <a:cubicBezTo>
                    <a:pt x="150" y="49"/>
                    <a:pt x="153" y="61"/>
                    <a:pt x="153" y="72"/>
                  </a:cubicBezTo>
                  <a:cubicBezTo>
                    <a:pt x="145" y="64"/>
                    <a:pt x="139" y="54"/>
                    <a:pt x="134" y="4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020986" y="1460391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标题 11"/>
          <p:cNvSpPr txBox="1"/>
          <p:nvPr/>
        </p:nvSpPr>
        <p:spPr>
          <a:xfrm>
            <a:off x="3073251" y="165999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264866" y="2244351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489002" y="3108447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649315" y="3900535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624906" y="4653136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标题 11"/>
          <p:cNvSpPr txBox="1"/>
          <p:nvPr/>
        </p:nvSpPr>
        <p:spPr>
          <a:xfrm>
            <a:off x="4281916" y="2452084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标题 11"/>
          <p:cNvSpPr txBox="1"/>
          <p:nvPr/>
        </p:nvSpPr>
        <p:spPr>
          <a:xfrm>
            <a:off x="5521523" y="3300709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标题 11"/>
          <p:cNvSpPr txBox="1"/>
          <p:nvPr/>
        </p:nvSpPr>
        <p:spPr>
          <a:xfrm>
            <a:off x="3649315" y="4092797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标题 11"/>
          <p:cNvSpPr txBox="1"/>
          <p:nvPr/>
        </p:nvSpPr>
        <p:spPr>
          <a:xfrm>
            <a:off x="4657427" y="4828348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3" grpId="0"/>
      <p:bldP spid="14" grpId="0"/>
      <p:bldP spid="15" grpId="0"/>
      <p:bldP spid="16" grpId="0"/>
      <p:bldP spid="17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12" grpId="0"/>
      <p:bldP spid="19" grpId="0"/>
      <p:bldP spid="21" grpId="0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244772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外在难点分析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7971143" y="2870589"/>
            <a:ext cx="1440160" cy="276449"/>
          </a:xfrm>
          <a:custGeom>
            <a:avLst/>
            <a:gdLst>
              <a:gd name="connsiteX0" fmla="*/ 0 w 2304962"/>
              <a:gd name="connsiteY0" fmla="*/ 0 h 442454"/>
              <a:gd name="connsiteX1" fmla="*/ 459306 w 2304962"/>
              <a:gd name="connsiteY1" fmla="*/ 442451 h 442454"/>
              <a:gd name="connsiteX2" fmla="*/ 905972 w 2304962"/>
              <a:gd name="connsiteY2" fmla="*/ 8427 h 442454"/>
              <a:gd name="connsiteX3" fmla="*/ 1369493 w 2304962"/>
              <a:gd name="connsiteY3" fmla="*/ 434023 h 442454"/>
              <a:gd name="connsiteX4" fmla="*/ 1841441 w 2304962"/>
              <a:gd name="connsiteY4" fmla="*/ 4213 h 442454"/>
              <a:gd name="connsiteX5" fmla="*/ 2304962 w 2304962"/>
              <a:gd name="connsiteY5" fmla="*/ 429810 h 44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62" h="442454">
                <a:moveTo>
                  <a:pt x="0" y="0"/>
                </a:moveTo>
                <a:cubicBezTo>
                  <a:pt x="154155" y="220523"/>
                  <a:pt x="308311" y="441047"/>
                  <a:pt x="459306" y="442451"/>
                </a:cubicBezTo>
                <a:cubicBezTo>
                  <a:pt x="610301" y="443855"/>
                  <a:pt x="754274" y="9832"/>
                  <a:pt x="905972" y="8427"/>
                </a:cubicBezTo>
                <a:cubicBezTo>
                  <a:pt x="1057670" y="7022"/>
                  <a:pt x="1213582" y="434725"/>
                  <a:pt x="1369493" y="434023"/>
                </a:cubicBezTo>
                <a:cubicBezTo>
                  <a:pt x="1525404" y="433321"/>
                  <a:pt x="1685530" y="4915"/>
                  <a:pt x="1841441" y="4213"/>
                </a:cubicBezTo>
                <a:cubicBezTo>
                  <a:pt x="1997352" y="3511"/>
                  <a:pt x="2223495" y="345534"/>
                  <a:pt x="2304962" y="42981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450189" y="2870589"/>
            <a:ext cx="1440160" cy="276449"/>
          </a:xfrm>
          <a:custGeom>
            <a:avLst/>
            <a:gdLst>
              <a:gd name="connsiteX0" fmla="*/ 0 w 2304962"/>
              <a:gd name="connsiteY0" fmla="*/ 0 h 442454"/>
              <a:gd name="connsiteX1" fmla="*/ 459306 w 2304962"/>
              <a:gd name="connsiteY1" fmla="*/ 442451 h 442454"/>
              <a:gd name="connsiteX2" fmla="*/ 905972 w 2304962"/>
              <a:gd name="connsiteY2" fmla="*/ 8427 h 442454"/>
              <a:gd name="connsiteX3" fmla="*/ 1369493 w 2304962"/>
              <a:gd name="connsiteY3" fmla="*/ 434023 h 442454"/>
              <a:gd name="connsiteX4" fmla="*/ 1841441 w 2304962"/>
              <a:gd name="connsiteY4" fmla="*/ 4213 h 442454"/>
              <a:gd name="connsiteX5" fmla="*/ 2304962 w 2304962"/>
              <a:gd name="connsiteY5" fmla="*/ 429810 h 44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62" h="442454">
                <a:moveTo>
                  <a:pt x="0" y="0"/>
                </a:moveTo>
                <a:cubicBezTo>
                  <a:pt x="154155" y="220523"/>
                  <a:pt x="308311" y="441047"/>
                  <a:pt x="459306" y="442451"/>
                </a:cubicBezTo>
                <a:cubicBezTo>
                  <a:pt x="610301" y="443855"/>
                  <a:pt x="754274" y="9832"/>
                  <a:pt x="905972" y="8427"/>
                </a:cubicBezTo>
                <a:cubicBezTo>
                  <a:pt x="1057670" y="7022"/>
                  <a:pt x="1213582" y="434725"/>
                  <a:pt x="1369493" y="434023"/>
                </a:cubicBezTo>
                <a:cubicBezTo>
                  <a:pt x="1525404" y="433321"/>
                  <a:pt x="1685530" y="4915"/>
                  <a:pt x="1841441" y="4213"/>
                </a:cubicBezTo>
                <a:cubicBezTo>
                  <a:pt x="1997352" y="3511"/>
                  <a:pt x="2223495" y="345534"/>
                  <a:pt x="2304962" y="42981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2929909" y="2882172"/>
            <a:ext cx="1440160" cy="276449"/>
          </a:xfrm>
          <a:custGeom>
            <a:avLst/>
            <a:gdLst>
              <a:gd name="connsiteX0" fmla="*/ 0 w 2304962"/>
              <a:gd name="connsiteY0" fmla="*/ 0 h 442454"/>
              <a:gd name="connsiteX1" fmla="*/ 459306 w 2304962"/>
              <a:gd name="connsiteY1" fmla="*/ 442451 h 442454"/>
              <a:gd name="connsiteX2" fmla="*/ 905972 w 2304962"/>
              <a:gd name="connsiteY2" fmla="*/ 8427 h 442454"/>
              <a:gd name="connsiteX3" fmla="*/ 1369493 w 2304962"/>
              <a:gd name="connsiteY3" fmla="*/ 434023 h 442454"/>
              <a:gd name="connsiteX4" fmla="*/ 1841441 w 2304962"/>
              <a:gd name="connsiteY4" fmla="*/ 4213 h 442454"/>
              <a:gd name="connsiteX5" fmla="*/ 2304962 w 2304962"/>
              <a:gd name="connsiteY5" fmla="*/ 429810 h 44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62" h="442454">
                <a:moveTo>
                  <a:pt x="0" y="0"/>
                </a:moveTo>
                <a:cubicBezTo>
                  <a:pt x="154155" y="220523"/>
                  <a:pt x="308311" y="441047"/>
                  <a:pt x="459306" y="442451"/>
                </a:cubicBezTo>
                <a:cubicBezTo>
                  <a:pt x="610301" y="443855"/>
                  <a:pt x="754274" y="9832"/>
                  <a:pt x="905972" y="8427"/>
                </a:cubicBezTo>
                <a:cubicBezTo>
                  <a:pt x="1057670" y="7022"/>
                  <a:pt x="1213582" y="434725"/>
                  <a:pt x="1369493" y="434023"/>
                </a:cubicBezTo>
                <a:cubicBezTo>
                  <a:pt x="1525404" y="433321"/>
                  <a:pt x="1685530" y="4915"/>
                  <a:pt x="1841441" y="4213"/>
                </a:cubicBezTo>
                <a:cubicBezTo>
                  <a:pt x="1997352" y="3511"/>
                  <a:pt x="2223495" y="345534"/>
                  <a:pt x="2304962" y="42981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201717" y="366267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000" b="1" kern="100" dirty="0"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01.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6" name="矩形 55"/>
          <p:cNvSpPr/>
          <p:nvPr/>
        </p:nvSpPr>
        <p:spPr>
          <a:xfrm>
            <a:off x="3721323" y="366267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000" b="1" kern="100" dirty="0"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02.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7" name="矩形 56"/>
          <p:cNvSpPr/>
          <p:nvPr/>
        </p:nvSpPr>
        <p:spPr>
          <a:xfrm>
            <a:off x="6313611" y="366267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000" b="1" kern="100" dirty="0"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03.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59" name="矩形 58"/>
          <p:cNvSpPr/>
          <p:nvPr/>
        </p:nvSpPr>
        <p:spPr>
          <a:xfrm>
            <a:off x="8834565" y="366267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000" b="1" kern="100" dirty="0"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04.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1414495" y="1988840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7" name="同心圆 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948482" y="2006493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540770" y="2016954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050589" y="2006493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88605" y="2409596"/>
            <a:ext cx="830995" cy="841280"/>
            <a:chOff x="5778500" y="3105150"/>
            <a:chExt cx="641350" cy="649288"/>
          </a:xfrm>
          <a:solidFill>
            <a:schemeClr val="tx1"/>
          </a:solidFill>
        </p:grpSpPr>
        <p:sp>
          <p:nvSpPr>
            <p:cNvPr id="11" name="Freeform 425"/>
            <p:cNvSpPr/>
            <p:nvPr/>
          </p:nvSpPr>
          <p:spPr bwMode="auto">
            <a:xfrm>
              <a:off x="5959475" y="3227388"/>
              <a:ext cx="217488" cy="438150"/>
            </a:xfrm>
            <a:custGeom>
              <a:avLst/>
              <a:gdLst>
                <a:gd name="T0" fmla="*/ 36 w 137"/>
                <a:gd name="T1" fmla="*/ 276 h 276"/>
                <a:gd name="T2" fmla="*/ 101 w 137"/>
                <a:gd name="T3" fmla="*/ 276 h 276"/>
                <a:gd name="T4" fmla="*/ 101 w 137"/>
                <a:gd name="T5" fmla="*/ 69 h 276"/>
                <a:gd name="T6" fmla="*/ 137 w 137"/>
                <a:gd name="T7" fmla="*/ 69 h 276"/>
                <a:gd name="T8" fmla="*/ 67 w 137"/>
                <a:gd name="T9" fmla="*/ 0 h 276"/>
                <a:gd name="T10" fmla="*/ 0 w 137"/>
                <a:gd name="T11" fmla="*/ 69 h 276"/>
                <a:gd name="T12" fmla="*/ 36 w 137"/>
                <a:gd name="T13" fmla="*/ 69 h 276"/>
                <a:gd name="T14" fmla="*/ 36 w 13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276">
                  <a:moveTo>
                    <a:pt x="36" y="276"/>
                  </a:moveTo>
                  <a:lnTo>
                    <a:pt x="101" y="276"/>
                  </a:lnTo>
                  <a:lnTo>
                    <a:pt x="101" y="69"/>
                  </a:lnTo>
                  <a:lnTo>
                    <a:pt x="137" y="69"/>
                  </a:lnTo>
                  <a:lnTo>
                    <a:pt x="67" y="0"/>
                  </a:lnTo>
                  <a:lnTo>
                    <a:pt x="0" y="69"/>
                  </a:lnTo>
                  <a:lnTo>
                    <a:pt x="36" y="69"/>
                  </a:lnTo>
                  <a:lnTo>
                    <a:pt x="3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26"/>
            <p:cNvSpPr/>
            <p:nvPr/>
          </p:nvSpPr>
          <p:spPr bwMode="auto">
            <a:xfrm>
              <a:off x="5783263" y="3398838"/>
              <a:ext cx="214313" cy="266700"/>
            </a:xfrm>
            <a:custGeom>
              <a:avLst/>
              <a:gdLst>
                <a:gd name="T0" fmla="*/ 36 w 135"/>
                <a:gd name="T1" fmla="*/ 168 h 168"/>
                <a:gd name="T2" fmla="*/ 98 w 135"/>
                <a:gd name="T3" fmla="*/ 168 h 168"/>
                <a:gd name="T4" fmla="*/ 98 w 135"/>
                <a:gd name="T5" fmla="*/ 70 h 168"/>
                <a:gd name="T6" fmla="*/ 135 w 135"/>
                <a:gd name="T7" fmla="*/ 70 h 168"/>
                <a:gd name="T8" fmla="*/ 67 w 135"/>
                <a:gd name="T9" fmla="*/ 0 h 168"/>
                <a:gd name="T10" fmla="*/ 0 w 135"/>
                <a:gd name="T11" fmla="*/ 70 h 168"/>
                <a:gd name="T12" fmla="*/ 36 w 135"/>
                <a:gd name="T13" fmla="*/ 70 h 168"/>
                <a:gd name="T14" fmla="*/ 36 w 135"/>
                <a:gd name="T1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68">
                  <a:moveTo>
                    <a:pt x="36" y="168"/>
                  </a:moveTo>
                  <a:lnTo>
                    <a:pt x="98" y="168"/>
                  </a:lnTo>
                  <a:lnTo>
                    <a:pt x="98" y="70"/>
                  </a:lnTo>
                  <a:lnTo>
                    <a:pt x="135" y="70"/>
                  </a:lnTo>
                  <a:lnTo>
                    <a:pt x="67" y="0"/>
                  </a:lnTo>
                  <a:lnTo>
                    <a:pt x="0" y="70"/>
                  </a:lnTo>
                  <a:lnTo>
                    <a:pt x="36" y="70"/>
                  </a:lnTo>
                  <a:lnTo>
                    <a:pt x="36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427"/>
            <p:cNvSpPr>
              <a:spLocks noChangeArrowheads="1"/>
            </p:cNvSpPr>
            <p:nvPr/>
          </p:nvSpPr>
          <p:spPr bwMode="auto">
            <a:xfrm>
              <a:off x="5778500" y="3692525"/>
              <a:ext cx="64135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428"/>
            <p:cNvSpPr>
              <a:spLocks noChangeArrowheads="1"/>
            </p:cNvSpPr>
            <p:nvPr/>
          </p:nvSpPr>
          <p:spPr bwMode="auto">
            <a:xfrm>
              <a:off x="6248400" y="3105150"/>
              <a:ext cx="88900" cy="1095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29"/>
            <p:cNvSpPr/>
            <p:nvPr/>
          </p:nvSpPr>
          <p:spPr bwMode="auto">
            <a:xfrm>
              <a:off x="6188075" y="3222625"/>
              <a:ext cx="206375" cy="442913"/>
            </a:xfrm>
            <a:custGeom>
              <a:avLst/>
              <a:gdLst>
                <a:gd name="T0" fmla="*/ 7 w 54"/>
                <a:gd name="T1" fmla="*/ 61 h 116"/>
                <a:gd name="T2" fmla="*/ 8 w 54"/>
                <a:gd name="T3" fmla="*/ 61 h 116"/>
                <a:gd name="T4" fmla="*/ 9 w 54"/>
                <a:gd name="T5" fmla="*/ 61 h 116"/>
                <a:gd name="T6" fmla="*/ 11 w 54"/>
                <a:gd name="T7" fmla="*/ 116 h 116"/>
                <a:gd name="T8" fmla="*/ 26 w 54"/>
                <a:gd name="T9" fmla="*/ 116 h 116"/>
                <a:gd name="T10" fmla="*/ 26 w 54"/>
                <a:gd name="T11" fmla="*/ 61 h 116"/>
                <a:gd name="T12" fmla="*/ 28 w 54"/>
                <a:gd name="T13" fmla="*/ 61 h 116"/>
                <a:gd name="T14" fmla="*/ 30 w 54"/>
                <a:gd name="T15" fmla="*/ 116 h 116"/>
                <a:gd name="T16" fmla="*/ 45 w 54"/>
                <a:gd name="T17" fmla="*/ 116 h 116"/>
                <a:gd name="T18" fmla="*/ 45 w 54"/>
                <a:gd name="T19" fmla="*/ 61 h 116"/>
                <a:gd name="T20" fmla="*/ 46 w 54"/>
                <a:gd name="T21" fmla="*/ 61 h 116"/>
                <a:gd name="T22" fmla="*/ 47 w 54"/>
                <a:gd name="T23" fmla="*/ 61 h 116"/>
                <a:gd name="T24" fmla="*/ 47 w 54"/>
                <a:gd name="T25" fmla="*/ 61 h 116"/>
                <a:gd name="T26" fmla="*/ 54 w 54"/>
                <a:gd name="T27" fmla="*/ 61 h 116"/>
                <a:gd name="T28" fmla="*/ 50 w 54"/>
                <a:gd name="T29" fmla="*/ 8 h 116"/>
                <a:gd name="T30" fmla="*/ 43 w 54"/>
                <a:gd name="T31" fmla="*/ 1 h 116"/>
                <a:gd name="T32" fmla="*/ 37 w 54"/>
                <a:gd name="T33" fmla="*/ 0 h 116"/>
                <a:gd name="T34" fmla="*/ 37 w 54"/>
                <a:gd name="T35" fmla="*/ 1 h 116"/>
                <a:gd name="T36" fmla="*/ 41 w 54"/>
                <a:gd name="T37" fmla="*/ 5 h 116"/>
                <a:gd name="T38" fmla="*/ 36 w 54"/>
                <a:gd name="T39" fmla="*/ 8 h 116"/>
                <a:gd name="T40" fmla="*/ 38 w 54"/>
                <a:gd name="T41" fmla="*/ 12 h 116"/>
                <a:gd name="T42" fmla="*/ 31 w 54"/>
                <a:gd name="T43" fmla="*/ 28 h 116"/>
                <a:gd name="T44" fmla="*/ 30 w 54"/>
                <a:gd name="T45" fmla="*/ 6 h 116"/>
                <a:gd name="T46" fmla="*/ 31 w 54"/>
                <a:gd name="T47" fmla="*/ 5 h 116"/>
                <a:gd name="T48" fmla="*/ 30 w 54"/>
                <a:gd name="T49" fmla="*/ 0 h 116"/>
                <a:gd name="T50" fmla="*/ 25 w 54"/>
                <a:gd name="T51" fmla="*/ 0 h 116"/>
                <a:gd name="T52" fmla="*/ 23 w 54"/>
                <a:gd name="T53" fmla="*/ 5 h 116"/>
                <a:gd name="T54" fmla="*/ 24 w 54"/>
                <a:gd name="T55" fmla="*/ 6 h 116"/>
                <a:gd name="T56" fmla="*/ 23 w 54"/>
                <a:gd name="T57" fmla="*/ 29 h 116"/>
                <a:gd name="T58" fmla="*/ 16 w 54"/>
                <a:gd name="T59" fmla="*/ 12 h 116"/>
                <a:gd name="T60" fmla="*/ 18 w 54"/>
                <a:gd name="T61" fmla="*/ 8 h 116"/>
                <a:gd name="T62" fmla="*/ 13 w 54"/>
                <a:gd name="T63" fmla="*/ 5 h 116"/>
                <a:gd name="T64" fmla="*/ 17 w 54"/>
                <a:gd name="T65" fmla="*/ 1 h 116"/>
                <a:gd name="T66" fmla="*/ 17 w 54"/>
                <a:gd name="T67" fmla="*/ 0 h 116"/>
                <a:gd name="T68" fmla="*/ 11 w 54"/>
                <a:gd name="T69" fmla="*/ 1 h 116"/>
                <a:gd name="T70" fmla="*/ 4 w 54"/>
                <a:gd name="T71" fmla="*/ 8 h 116"/>
                <a:gd name="T72" fmla="*/ 0 w 54"/>
                <a:gd name="T73" fmla="*/ 61 h 116"/>
                <a:gd name="T74" fmla="*/ 7 w 54"/>
                <a:gd name="T75" fmla="*/ 61 h 116"/>
                <a:gd name="T76" fmla="*/ 7 w 54"/>
                <a:gd name="T77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116">
                  <a:moveTo>
                    <a:pt x="7" y="61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9" y="61"/>
                    <a:pt x="9" y="61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7" y="100"/>
                    <a:pt x="27" y="72"/>
                    <a:pt x="26" y="61"/>
                  </a:cubicBezTo>
                  <a:cubicBezTo>
                    <a:pt x="27" y="61"/>
                    <a:pt x="27" y="61"/>
                    <a:pt x="28" y="61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6" y="100"/>
                    <a:pt x="45" y="72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9" y="61"/>
                    <a:pt x="52" y="61"/>
                    <a:pt x="54" y="6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4"/>
                    <a:pt x="47" y="1"/>
                    <a:pt x="43" y="1"/>
                  </a:cubicBezTo>
                  <a:cubicBezTo>
                    <a:pt x="43" y="1"/>
                    <a:pt x="38" y="1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1" y="1"/>
                    <a:pt x="11" y="1"/>
                  </a:cubicBezTo>
                  <a:cubicBezTo>
                    <a:pt x="8" y="1"/>
                    <a:pt x="5" y="4"/>
                    <a:pt x="4" y="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61"/>
                    <a:pt x="5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79051" y="2448485"/>
            <a:ext cx="989474" cy="989474"/>
            <a:chOff x="5734050" y="3063875"/>
            <a:chExt cx="727075" cy="727075"/>
          </a:xfrm>
          <a:solidFill>
            <a:schemeClr val="tx1"/>
          </a:solidFill>
        </p:grpSpPr>
        <p:sp>
          <p:nvSpPr>
            <p:cNvPr id="18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4"/>
            <p:cNvSpPr/>
            <p:nvPr/>
          </p:nvSpPr>
          <p:spPr bwMode="auto">
            <a:xfrm>
              <a:off x="5948363" y="3463925"/>
              <a:ext cx="125413" cy="177800"/>
            </a:xfrm>
            <a:custGeom>
              <a:avLst/>
              <a:gdLst>
                <a:gd name="T0" fmla="*/ 21 w 33"/>
                <a:gd name="T1" fmla="*/ 20 h 47"/>
                <a:gd name="T2" fmla="*/ 25 w 33"/>
                <a:gd name="T3" fmla="*/ 12 h 47"/>
                <a:gd name="T4" fmla="*/ 15 w 33"/>
                <a:gd name="T5" fmla="*/ 7 h 47"/>
                <a:gd name="T6" fmla="*/ 23 w 33"/>
                <a:gd name="T7" fmla="*/ 0 h 47"/>
                <a:gd name="T8" fmla="*/ 23 w 33"/>
                <a:gd name="T9" fmla="*/ 0 h 47"/>
                <a:gd name="T10" fmla="*/ 14 w 33"/>
                <a:gd name="T11" fmla="*/ 1 h 47"/>
                <a:gd name="T12" fmla="*/ 13 w 33"/>
                <a:gd name="T13" fmla="*/ 1 h 47"/>
                <a:gd name="T14" fmla="*/ 13 w 33"/>
                <a:gd name="T15" fmla="*/ 1 h 47"/>
                <a:gd name="T16" fmla="*/ 2 w 33"/>
                <a:gd name="T17" fmla="*/ 12 h 47"/>
                <a:gd name="T18" fmla="*/ 0 w 33"/>
                <a:gd name="T19" fmla="*/ 34 h 47"/>
                <a:gd name="T20" fmla="*/ 33 w 33"/>
                <a:gd name="T21" fmla="*/ 47 h 47"/>
                <a:gd name="T22" fmla="*/ 33 w 33"/>
                <a:gd name="T23" fmla="*/ 47 h 47"/>
                <a:gd name="T24" fmla="*/ 21 w 33"/>
                <a:gd name="T2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6122988" y="3463925"/>
              <a:ext cx="125413" cy="177800"/>
            </a:xfrm>
            <a:custGeom>
              <a:avLst/>
              <a:gdLst>
                <a:gd name="T0" fmla="*/ 31 w 33"/>
                <a:gd name="T1" fmla="*/ 12 h 47"/>
                <a:gd name="T2" fmla="*/ 20 w 33"/>
                <a:gd name="T3" fmla="*/ 1 h 47"/>
                <a:gd name="T4" fmla="*/ 20 w 33"/>
                <a:gd name="T5" fmla="*/ 1 h 47"/>
                <a:gd name="T6" fmla="*/ 18 w 33"/>
                <a:gd name="T7" fmla="*/ 1 h 47"/>
                <a:gd name="T8" fmla="*/ 9 w 33"/>
                <a:gd name="T9" fmla="*/ 0 h 47"/>
                <a:gd name="T10" fmla="*/ 9 w 33"/>
                <a:gd name="T11" fmla="*/ 0 h 47"/>
                <a:gd name="T12" fmla="*/ 17 w 33"/>
                <a:gd name="T13" fmla="*/ 7 h 47"/>
                <a:gd name="T14" fmla="*/ 7 w 33"/>
                <a:gd name="T15" fmla="*/ 12 h 47"/>
                <a:gd name="T16" fmla="*/ 12 w 33"/>
                <a:gd name="T17" fmla="*/ 20 h 47"/>
                <a:gd name="T18" fmla="*/ 0 w 33"/>
                <a:gd name="T19" fmla="*/ 47 h 47"/>
                <a:gd name="T20" fmla="*/ 0 w 33"/>
                <a:gd name="T21" fmla="*/ 47 h 47"/>
                <a:gd name="T22" fmla="*/ 33 w 33"/>
                <a:gd name="T23" fmla="*/ 34 h 47"/>
                <a:gd name="T24" fmla="*/ 31 w 33"/>
                <a:gd name="T2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6"/>
            <p:cNvSpPr/>
            <p:nvPr/>
          </p:nvSpPr>
          <p:spPr bwMode="auto">
            <a:xfrm>
              <a:off x="6073775" y="3455988"/>
              <a:ext cx="49213" cy="190500"/>
            </a:xfrm>
            <a:custGeom>
              <a:avLst/>
              <a:gdLst>
                <a:gd name="T0" fmla="*/ 11 w 13"/>
                <a:gd name="T1" fmla="*/ 10 h 50"/>
                <a:gd name="T2" fmla="*/ 12 w 13"/>
                <a:gd name="T3" fmla="*/ 9 h 50"/>
                <a:gd name="T4" fmla="*/ 10 w 13"/>
                <a:gd name="T5" fmla="*/ 0 h 50"/>
                <a:gd name="T6" fmla="*/ 2 w 13"/>
                <a:gd name="T7" fmla="*/ 0 h 50"/>
                <a:gd name="T8" fmla="*/ 0 w 13"/>
                <a:gd name="T9" fmla="*/ 9 h 50"/>
                <a:gd name="T10" fmla="*/ 2 w 13"/>
                <a:gd name="T11" fmla="*/ 10 h 50"/>
                <a:gd name="T12" fmla="*/ 0 w 13"/>
                <a:gd name="T13" fmla="*/ 49 h 50"/>
                <a:gd name="T14" fmla="*/ 0 w 13"/>
                <a:gd name="T15" fmla="*/ 49 h 50"/>
                <a:gd name="T16" fmla="*/ 6 w 13"/>
                <a:gd name="T17" fmla="*/ 50 h 50"/>
                <a:gd name="T18" fmla="*/ 13 w 13"/>
                <a:gd name="T19" fmla="*/ 49 h 50"/>
                <a:gd name="T20" fmla="*/ 13 w 13"/>
                <a:gd name="T21" fmla="*/ 49 h 50"/>
                <a:gd name="T22" fmla="*/ 11 w 13"/>
                <a:gd name="T2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0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avLst/>
              <a:gdLst>
                <a:gd name="T0" fmla="*/ 63 w 125"/>
                <a:gd name="T1" fmla="*/ 125 h 125"/>
                <a:gd name="T2" fmla="*/ 0 w 125"/>
                <a:gd name="T3" fmla="*/ 62 h 125"/>
                <a:gd name="T4" fmla="*/ 63 w 125"/>
                <a:gd name="T5" fmla="*/ 0 h 125"/>
                <a:gd name="T6" fmla="*/ 125 w 125"/>
                <a:gd name="T7" fmla="*/ 62 h 125"/>
                <a:gd name="T8" fmla="*/ 63 w 125"/>
                <a:gd name="T9" fmla="*/ 125 h 125"/>
                <a:gd name="T10" fmla="*/ 63 w 125"/>
                <a:gd name="T11" fmla="*/ 9 h 125"/>
                <a:gd name="T12" fmla="*/ 9 w 125"/>
                <a:gd name="T13" fmla="*/ 62 h 125"/>
                <a:gd name="T14" fmla="*/ 63 w 125"/>
                <a:gd name="T15" fmla="*/ 116 h 125"/>
                <a:gd name="T16" fmla="*/ 116 w 125"/>
                <a:gd name="T17" fmla="*/ 62 h 125"/>
                <a:gd name="T18" fmla="*/ 63 w 125"/>
                <a:gd name="T1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29"/>
            <p:cNvSpPr/>
            <p:nvPr/>
          </p:nvSpPr>
          <p:spPr bwMode="auto">
            <a:xfrm>
              <a:off x="6080125" y="3109913"/>
              <a:ext cx="34925" cy="95250"/>
            </a:xfrm>
            <a:custGeom>
              <a:avLst/>
              <a:gdLst>
                <a:gd name="T0" fmla="*/ 22 w 22"/>
                <a:gd name="T1" fmla="*/ 60 h 60"/>
                <a:gd name="T2" fmla="*/ 0 w 22"/>
                <a:gd name="T3" fmla="*/ 60 h 60"/>
                <a:gd name="T4" fmla="*/ 0 w 22"/>
                <a:gd name="T5" fmla="*/ 0 h 60"/>
                <a:gd name="T6" fmla="*/ 22 w 22"/>
                <a:gd name="T7" fmla="*/ 0 h 60"/>
                <a:gd name="T8" fmla="*/ 22 w 22"/>
                <a:gd name="T9" fmla="*/ 60 h 60"/>
                <a:gd name="T10" fmla="*/ 22 w 2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1"/>
            <p:cNvSpPr/>
            <p:nvPr/>
          </p:nvSpPr>
          <p:spPr bwMode="auto">
            <a:xfrm>
              <a:off x="6080125" y="3646488"/>
              <a:ext cx="34925" cy="98425"/>
            </a:xfrm>
            <a:custGeom>
              <a:avLst/>
              <a:gdLst>
                <a:gd name="T0" fmla="*/ 22 w 22"/>
                <a:gd name="T1" fmla="*/ 62 h 62"/>
                <a:gd name="T2" fmla="*/ 0 w 22"/>
                <a:gd name="T3" fmla="*/ 62 h 62"/>
                <a:gd name="T4" fmla="*/ 0 w 22"/>
                <a:gd name="T5" fmla="*/ 0 h 62"/>
                <a:gd name="T6" fmla="*/ 22 w 22"/>
                <a:gd name="T7" fmla="*/ 0 h 62"/>
                <a:gd name="T8" fmla="*/ 22 w 22"/>
                <a:gd name="T9" fmla="*/ 62 h 62"/>
                <a:gd name="T10" fmla="*/ 22 w 22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3"/>
            <p:cNvSpPr/>
            <p:nvPr/>
          </p:nvSpPr>
          <p:spPr bwMode="auto">
            <a:xfrm>
              <a:off x="6319838" y="3409950"/>
              <a:ext cx="95250" cy="34925"/>
            </a:xfrm>
            <a:custGeom>
              <a:avLst/>
              <a:gdLst>
                <a:gd name="T0" fmla="*/ 60 w 60"/>
                <a:gd name="T1" fmla="*/ 22 h 22"/>
                <a:gd name="T2" fmla="*/ 0 w 60"/>
                <a:gd name="T3" fmla="*/ 22 h 22"/>
                <a:gd name="T4" fmla="*/ 0 w 60"/>
                <a:gd name="T5" fmla="*/ 0 h 22"/>
                <a:gd name="T6" fmla="*/ 60 w 60"/>
                <a:gd name="T7" fmla="*/ 0 h 22"/>
                <a:gd name="T8" fmla="*/ 60 w 60"/>
                <a:gd name="T9" fmla="*/ 22 h 22"/>
                <a:gd name="T10" fmla="*/ 60 w 6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5"/>
            <p:cNvSpPr/>
            <p:nvPr/>
          </p:nvSpPr>
          <p:spPr bwMode="auto">
            <a:xfrm>
              <a:off x="5780088" y="3409950"/>
              <a:ext cx="98425" cy="34925"/>
            </a:xfrm>
            <a:custGeom>
              <a:avLst/>
              <a:gdLst>
                <a:gd name="T0" fmla="*/ 62 w 62"/>
                <a:gd name="T1" fmla="*/ 22 h 22"/>
                <a:gd name="T2" fmla="*/ 0 w 62"/>
                <a:gd name="T3" fmla="*/ 22 h 22"/>
                <a:gd name="T4" fmla="*/ 0 w 62"/>
                <a:gd name="T5" fmla="*/ 0 h 22"/>
                <a:gd name="T6" fmla="*/ 62 w 62"/>
                <a:gd name="T7" fmla="*/ 0 h 22"/>
                <a:gd name="T8" fmla="*/ 62 w 62"/>
                <a:gd name="T9" fmla="*/ 22 h 22"/>
                <a:gd name="T10" fmla="*/ 62 w 62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6"/>
            <p:cNvSpPr/>
            <p:nvPr/>
          </p:nvSpPr>
          <p:spPr bwMode="auto">
            <a:xfrm>
              <a:off x="6270625" y="3151188"/>
              <a:ext cx="103188" cy="103188"/>
            </a:xfrm>
            <a:custGeom>
              <a:avLst/>
              <a:gdLst>
                <a:gd name="T0" fmla="*/ 22 w 27"/>
                <a:gd name="T1" fmla="*/ 22 h 27"/>
                <a:gd name="T2" fmla="*/ 5 w 27"/>
                <a:gd name="T3" fmla="*/ 22 h 27"/>
                <a:gd name="T4" fmla="*/ 5 w 27"/>
                <a:gd name="T5" fmla="*/ 5 h 27"/>
                <a:gd name="T6" fmla="*/ 22 w 27"/>
                <a:gd name="T7" fmla="*/ 5 h 27"/>
                <a:gd name="T8" fmla="*/ 22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37"/>
            <p:cNvSpPr/>
            <p:nvPr/>
          </p:nvSpPr>
          <p:spPr bwMode="auto">
            <a:xfrm>
              <a:off x="6243638" y="3194050"/>
              <a:ext cx="87313" cy="90488"/>
            </a:xfrm>
            <a:custGeom>
              <a:avLst/>
              <a:gdLst>
                <a:gd name="T0" fmla="*/ 15 w 55"/>
                <a:gd name="T1" fmla="*/ 57 h 57"/>
                <a:gd name="T2" fmla="*/ 0 w 55"/>
                <a:gd name="T3" fmla="*/ 40 h 57"/>
                <a:gd name="T4" fmla="*/ 41 w 55"/>
                <a:gd name="T5" fmla="*/ 0 h 57"/>
                <a:gd name="T6" fmla="*/ 55 w 55"/>
                <a:gd name="T7" fmla="*/ 14 h 57"/>
                <a:gd name="T8" fmla="*/ 15 w 55"/>
                <a:gd name="T9" fmla="*/ 57 h 57"/>
                <a:gd name="T10" fmla="*/ 15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8"/>
            <p:cNvSpPr/>
            <p:nvPr/>
          </p:nvSpPr>
          <p:spPr bwMode="auto">
            <a:xfrm>
              <a:off x="5821363" y="3600450"/>
              <a:ext cx="103188" cy="103188"/>
            </a:xfrm>
            <a:custGeom>
              <a:avLst/>
              <a:gdLst>
                <a:gd name="T0" fmla="*/ 5 w 27"/>
                <a:gd name="T1" fmla="*/ 5 h 27"/>
                <a:gd name="T2" fmla="*/ 22 w 27"/>
                <a:gd name="T3" fmla="*/ 5 h 27"/>
                <a:gd name="T4" fmla="*/ 22 w 27"/>
                <a:gd name="T5" fmla="*/ 22 h 27"/>
                <a:gd name="T6" fmla="*/ 5 w 27"/>
                <a:gd name="T7" fmla="*/ 22 h 27"/>
                <a:gd name="T8" fmla="*/ 5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39"/>
            <p:cNvSpPr/>
            <p:nvPr/>
          </p:nvSpPr>
          <p:spPr bwMode="auto">
            <a:xfrm>
              <a:off x="5864225" y="3570288"/>
              <a:ext cx="90488" cy="90488"/>
            </a:xfrm>
            <a:custGeom>
              <a:avLst/>
              <a:gdLst>
                <a:gd name="T0" fmla="*/ 14 w 57"/>
                <a:gd name="T1" fmla="*/ 57 h 57"/>
                <a:gd name="T2" fmla="*/ 0 w 57"/>
                <a:gd name="T3" fmla="*/ 43 h 57"/>
                <a:gd name="T4" fmla="*/ 41 w 57"/>
                <a:gd name="T5" fmla="*/ 0 h 57"/>
                <a:gd name="T6" fmla="*/ 57 w 57"/>
                <a:gd name="T7" fmla="*/ 17 h 57"/>
                <a:gd name="T8" fmla="*/ 14 w 57"/>
                <a:gd name="T9" fmla="*/ 57 h 57"/>
                <a:gd name="T10" fmla="*/ 14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40"/>
            <p:cNvSpPr/>
            <p:nvPr/>
          </p:nvSpPr>
          <p:spPr bwMode="auto">
            <a:xfrm>
              <a:off x="6270625" y="3600450"/>
              <a:ext cx="103188" cy="103188"/>
            </a:xfrm>
            <a:custGeom>
              <a:avLst/>
              <a:gdLst>
                <a:gd name="T0" fmla="*/ 5 w 27"/>
                <a:gd name="T1" fmla="*/ 22 h 27"/>
                <a:gd name="T2" fmla="*/ 5 w 27"/>
                <a:gd name="T3" fmla="*/ 5 h 27"/>
                <a:gd name="T4" fmla="*/ 22 w 27"/>
                <a:gd name="T5" fmla="*/ 5 h 27"/>
                <a:gd name="T6" fmla="*/ 22 w 27"/>
                <a:gd name="T7" fmla="*/ 22 h 27"/>
                <a:gd name="T8" fmla="*/ 5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1"/>
            <p:cNvSpPr/>
            <p:nvPr/>
          </p:nvSpPr>
          <p:spPr bwMode="auto">
            <a:xfrm>
              <a:off x="6243638" y="3570288"/>
              <a:ext cx="87313" cy="90488"/>
            </a:xfrm>
            <a:custGeom>
              <a:avLst/>
              <a:gdLst>
                <a:gd name="T0" fmla="*/ 41 w 55"/>
                <a:gd name="T1" fmla="*/ 57 h 57"/>
                <a:gd name="T2" fmla="*/ 0 w 55"/>
                <a:gd name="T3" fmla="*/ 17 h 57"/>
                <a:gd name="T4" fmla="*/ 15 w 55"/>
                <a:gd name="T5" fmla="*/ 0 h 57"/>
                <a:gd name="T6" fmla="*/ 55 w 55"/>
                <a:gd name="T7" fmla="*/ 43 h 57"/>
                <a:gd name="T8" fmla="*/ 41 w 55"/>
                <a:gd name="T9" fmla="*/ 57 h 57"/>
                <a:gd name="T10" fmla="*/ 41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42"/>
            <p:cNvSpPr/>
            <p:nvPr/>
          </p:nvSpPr>
          <p:spPr bwMode="auto">
            <a:xfrm>
              <a:off x="5821363" y="3151188"/>
              <a:ext cx="103188" cy="103188"/>
            </a:xfrm>
            <a:custGeom>
              <a:avLst/>
              <a:gdLst>
                <a:gd name="T0" fmla="*/ 22 w 27"/>
                <a:gd name="T1" fmla="*/ 5 h 27"/>
                <a:gd name="T2" fmla="*/ 22 w 27"/>
                <a:gd name="T3" fmla="*/ 22 h 27"/>
                <a:gd name="T4" fmla="*/ 5 w 27"/>
                <a:gd name="T5" fmla="*/ 22 h 27"/>
                <a:gd name="T6" fmla="*/ 5 w 27"/>
                <a:gd name="T7" fmla="*/ 5 h 27"/>
                <a:gd name="T8" fmla="*/ 22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43"/>
            <p:cNvSpPr/>
            <p:nvPr/>
          </p:nvSpPr>
          <p:spPr bwMode="auto">
            <a:xfrm>
              <a:off x="5864225" y="3194050"/>
              <a:ext cx="90488" cy="90488"/>
            </a:xfrm>
            <a:custGeom>
              <a:avLst/>
              <a:gdLst>
                <a:gd name="T0" fmla="*/ 41 w 57"/>
                <a:gd name="T1" fmla="*/ 57 h 57"/>
                <a:gd name="T2" fmla="*/ 0 w 57"/>
                <a:gd name="T3" fmla="*/ 14 h 57"/>
                <a:gd name="T4" fmla="*/ 14 w 57"/>
                <a:gd name="T5" fmla="*/ 0 h 57"/>
                <a:gd name="T6" fmla="*/ 57 w 57"/>
                <a:gd name="T7" fmla="*/ 40 h 57"/>
                <a:gd name="T8" fmla="*/ 41 w 57"/>
                <a:gd name="T9" fmla="*/ 57 h 57"/>
                <a:gd name="T10" fmla="*/ 4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126773" y="2377265"/>
            <a:ext cx="844369" cy="988252"/>
            <a:chOff x="5741988" y="3016250"/>
            <a:chExt cx="708026" cy="828676"/>
          </a:xfrm>
          <a:solidFill>
            <a:schemeClr val="tx1"/>
          </a:solidFill>
        </p:grpSpPr>
        <p:sp>
          <p:nvSpPr>
            <p:cNvPr id="41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88"/>
            <p:cNvSpPr/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90"/>
            <p:cNvSpPr/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91"/>
            <p:cNvSpPr/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92"/>
            <p:cNvSpPr/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93"/>
            <p:cNvSpPr/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94"/>
            <p:cNvSpPr/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95"/>
            <p:cNvSpPr/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96"/>
            <p:cNvSpPr/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97"/>
            <p:cNvSpPr/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99"/>
            <p:cNvSpPr/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545449" y="2409596"/>
            <a:ext cx="849795" cy="1040802"/>
            <a:chOff x="5749925" y="3003550"/>
            <a:chExt cx="692151" cy="847725"/>
          </a:xfrm>
          <a:solidFill>
            <a:schemeClr val="tx1"/>
          </a:solidFill>
        </p:grpSpPr>
        <p:sp>
          <p:nvSpPr>
            <p:cNvPr id="61" name="Freeform 433"/>
            <p:cNvSpPr/>
            <p:nvPr/>
          </p:nvSpPr>
          <p:spPr bwMode="auto">
            <a:xfrm>
              <a:off x="5964238" y="3208338"/>
              <a:ext cx="114300" cy="130175"/>
            </a:xfrm>
            <a:custGeom>
              <a:avLst/>
              <a:gdLst>
                <a:gd name="T0" fmla="*/ 21 w 30"/>
                <a:gd name="T1" fmla="*/ 31 h 34"/>
                <a:gd name="T2" fmla="*/ 27 w 30"/>
                <a:gd name="T3" fmla="*/ 12 h 34"/>
                <a:gd name="T4" fmla="*/ 9 w 30"/>
                <a:gd name="T5" fmla="*/ 3 h 34"/>
                <a:gd name="T6" fmla="*/ 3 w 30"/>
                <a:gd name="T7" fmla="*/ 22 h 34"/>
                <a:gd name="T8" fmla="*/ 21 w 30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4">
                  <a:moveTo>
                    <a:pt x="21" y="31"/>
                  </a:moveTo>
                  <a:cubicBezTo>
                    <a:pt x="27" y="29"/>
                    <a:pt x="30" y="20"/>
                    <a:pt x="27" y="12"/>
                  </a:cubicBezTo>
                  <a:cubicBezTo>
                    <a:pt x="23" y="4"/>
                    <a:pt x="15" y="0"/>
                    <a:pt x="9" y="3"/>
                  </a:cubicBezTo>
                  <a:cubicBezTo>
                    <a:pt x="2" y="5"/>
                    <a:pt x="0" y="14"/>
                    <a:pt x="3" y="22"/>
                  </a:cubicBezTo>
                  <a:cubicBezTo>
                    <a:pt x="7" y="30"/>
                    <a:pt x="14" y="34"/>
                    <a:pt x="2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34"/>
            <p:cNvSpPr/>
            <p:nvPr/>
          </p:nvSpPr>
          <p:spPr bwMode="auto">
            <a:xfrm>
              <a:off x="6364288" y="3224213"/>
              <a:ext cx="77788" cy="38100"/>
            </a:xfrm>
            <a:custGeom>
              <a:avLst/>
              <a:gdLst>
                <a:gd name="T0" fmla="*/ 17 w 20"/>
                <a:gd name="T1" fmla="*/ 2 h 10"/>
                <a:gd name="T2" fmla="*/ 4 w 20"/>
                <a:gd name="T3" fmla="*/ 0 h 10"/>
                <a:gd name="T4" fmla="*/ 0 w 20"/>
                <a:gd name="T5" fmla="*/ 4 h 10"/>
                <a:gd name="T6" fmla="*/ 3 w 20"/>
                <a:gd name="T7" fmla="*/ 8 h 10"/>
                <a:gd name="T8" fmla="*/ 16 w 20"/>
                <a:gd name="T9" fmla="*/ 10 h 10"/>
                <a:gd name="T10" fmla="*/ 16 w 20"/>
                <a:gd name="T11" fmla="*/ 10 h 10"/>
                <a:gd name="T12" fmla="*/ 20 w 20"/>
                <a:gd name="T13" fmla="*/ 7 h 10"/>
                <a:gd name="T14" fmla="*/ 17 w 2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0">
                  <a:moveTo>
                    <a:pt x="17" y="2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10"/>
                    <a:pt x="20" y="9"/>
                    <a:pt x="20" y="7"/>
                  </a:cubicBezTo>
                  <a:cubicBezTo>
                    <a:pt x="20" y="5"/>
                    <a:pt x="19" y="3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35"/>
            <p:cNvSpPr/>
            <p:nvPr/>
          </p:nvSpPr>
          <p:spPr bwMode="auto">
            <a:xfrm>
              <a:off x="6353175" y="3105150"/>
              <a:ext cx="80963" cy="50800"/>
            </a:xfrm>
            <a:custGeom>
              <a:avLst/>
              <a:gdLst>
                <a:gd name="T0" fmla="*/ 6 w 21"/>
                <a:gd name="T1" fmla="*/ 12 h 13"/>
                <a:gd name="T2" fmla="*/ 18 w 21"/>
                <a:gd name="T3" fmla="*/ 8 h 13"/>
                <a:gd name="T4" fmla="*/ 20 w 21"/>
                <a:gd name="T5" fmla="*/ 3 h 13"/>
                <a:gd name="T6" fmla="*/ 15 w 21"/>
                <a:gd name="T7" fmla="*/ 1 h 13"/>
                <a:gd name="T8" fmla="*/ 3 w 21"/>
                <a:gd name="T9" fmla="*/ 5 h 13"/>
                <a:gd name="T10" fmla="*/ 1 w 21"/>
                <a:gd name="T11" fmla="*/ 10 h 13"/>
                <a:gd name="T12" fmla="*/ 5 w 21"/>
                <a:gd name="T13" fmla="*/ 13 h 13"/>
                <a:gd name="T14" fmla="*/ 6 w 21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3">
                  <a:moveTo>
                    <a:pt x="6" y="12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0" y="7"/>
                    <a:pt x="21" y="5"/>
                    <a:pt x="20" y="3"/>
                  </a:cubicBezTo>
                  <a:cubicBezTo>
                    <a:pt x="19" y="1"/>
                    <a:pt x="17" y="0"/>
                    <a:pt x="15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5" y="13"/>
                    <a:pt x="6" y="13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36"/>
            <p:cNvSpPr/>
            <p:nvPr/>
          </p:nvSpPr>
          <p:spPr bwMode="auto">
            <a:xfrm>
              <a:off x="6300788" y="3003550"/>
              <a:ext cx="60325" cy="68263"/>
            </a:xfrm>
            <a:custGeom>
              <a:avLst/>
              <a:gdLst>
                <a:gd name="T0" fmla="*/ 4 w 16"/>
                <a:gd name="T1" fmla="*/ 18 h 18"/>
                <a:gd name="T2" fmla="*/ 7 w 16"/>
                <a:gd name="T3" fmla="*/ 16 h 18"/>
                <a:gd name="T4" fmla="*/ 15 w 16"/>
                <a:gd name="T5" fmla="*/ 6 h 18"/>
                <a:gd name="T6" fmla="*/ 14 w 16"/>
                <a:gd name="T7" fmla="*/ 1 h 18"/>
                <a:gd name="T8" fmla="*/ 9 w 16"/>
                <a:gd name="T9" fmla="*/ 1 h 18"/>
                <a:gd name="T10" fmla="*/ 1 w 16"/>
                <a:gd name="T11" fmla="*/ 11 h 18"/>
                <a:gd name="T12" fmla="*/ 1 w 16"/>
                <a:gd name="T13" fmla="*/ 17 h 18"/>
                <a:gd name="T14" fmla="*/ 4 w 16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8">
                  <a:moveTo>
                    <a:pt x="4" y="18"/>
                  </a:moveTo>
                  <a:cubicBezTo>
                    <a:pt x="5" y="18"/>
                    <a:pt x="6" y="17"/>
                    <a:pt x="7" y="1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2"/>
                    <a:pt x="14" y="1"/>
                  </a:cubicBezTo>
                  <a:cubicBezTo>
                    <a:pt x="12" y="0"/>
                    <a:pt x="10" y="0"/>
                    <a:pt x="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3"/>
                    <a:pt x="0" y="15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37"/>
            <p:cNvSpPr>
              <a:spLocks noEditPoints="1"/>
            </p:cNvSpPr>
            <p:nvPr/>
          </p:nvSpPr>
          <p:spPr bwMode="auto">
            <a:xfrm>
              <a:off x="5749925" y="3025775"/>
              <a:ext cx="611188" cy="825500"/>
            </a:xfrm>
            <a:custGeom>
              <a:avLst/>
              <a:gdLst>
                <a:gd name="T0" fmla="*/ 87 w 160"/>
                <a:gd name="T1" fmla="*/ 55 h 217"/>
                <a:gd name="T2" fmla="*/ 92 w 160"/>
                <a:gd name="T3" fmla="*/ 67 h 217"/>
                <a:gd name="T4" fmla="*/ 105 w 160"/>
                <a:gd name="T5" fmla="*/ 88 h 217"/>
                <a:gd name="T6" fmla="*/ 89 w 160"/>
                <a:gd name="T7" fmla="*/ 84 h 217"/>
                <a:gd name="T8" fmla="*/ 82 w 160"/>
                <a:gd name="T9" fmla="*/ 84 h 217"/>
                <a:gd name="T10" fmla="*/ 82 w 160"/>
                <a:gd name="T11" fmla="*/ 92 h 217"/>
                <a:gd name="T12" fmla="*/ 79 w 160"/>
                <a:gd name="T13" fmla="*/ 116 h 217"/>
                <a:gd name="T14" fmla="*/ 76 w 160"/>
                <a:gd name="T15" fmla="*/ 89 h 217"/>
                <a:gd name="T16" fmla="*/ 69 w 160"/>
                <a:gd name="T17" fmla="*/ 84 h 217"/>
                <a:gd name="T18" fmla="*/ 69 w 160"/>
                <a:gd name="T19" fmla="*/ 91 h 217"/>
                <a:gd name="T20" fmla="*/ 61 w 160"/>
                <a:gd name="T21" fmla="*/ 99 h 217"/>
                <a:gd name="T22" fmla="*/ 56 w 160"/>
                <a:gd name="T23" fmla="*/ 91 h 217"/>
                <a:gd name="T24" fmla="*/ 61 w 160"/>
                <a:gd name="T25" fmla="*/ 86 h 217"/>
                <a:gd name="T26" fmla="*/ 42 w 160"/>
                <a:gd name="T27" fmla="*/ 85 h 217"/>
                <a:gd name="T28" fmla="*/ 34 w 160"/>
                <a:gd name="T29" fmla="*/ 83 h 217"/>
                <a:gd name="T30" fmla="*/ 0 w 160"/>
                <a:gd name="T31" fmla="*/ 67 h 217"/>
                <a:gd name="T32" fmla="*/ 23 w 160"/>
                <a:gd name="T33" fmla="*/ 96 h 217"/>
                <a:gd name="T34" fmla="*/ 24 w 160"/>
                <a:gd name="T35" fmla="*/ 97 h 217"/>
                <a:gd name="T36" fmla="*/ 31 w 160"/>
                <a:gd name="T37" fmla="*/ 100 h 217"/>
                <a:gd name="T38" fmla="*/ 31 w 160"/>
                <a:gd name="T39" fmla="*/ 100 h 217"/>
                <a:gd name="T40" fmla="*/ 31 w 160"/>
                <a:gd name="T41" fmla="*/ 100 h 217"/>
                <a:gd name="T42" fmla="*/ 41 w 160"/>
                <a:gd name="T43" fmla="*/ 100 h 217"/>
                <a:gd name="T44" fmla="*/ 56 w 160"/>
                <a:gd name="T45" fmla="*/ 150 h 217"/>
                <a:gd name="T46" fmla="*/ 60 w 160"/>
                <a:gd name="T47" fmla="*/ 217 h 217"/>
                <a:gd name="T48" fmla="*/ 79 w 160"/>
                <a:gd name="T49" fmla="*/ 152 h 217"/>
                <a:gd name="T50" fmla="*/ 93 w 160"/>
                <a:gd name="T51" fmla="*/ 207 h 217"/>
                <a:gd name="T52" fmla="*/ 105 w 160"/>
                <a:gd name="T53" fmla="*/ 164 h 217"/>
                <a:gd name="T54" fmla="*/ 99 w 160"/>
                <a:gd name="T55" fmla="*/ 150 h 217"/>
                <a:gd name="T56" fmla="*/ 101 w 160"/>
                <a:gd name="T57" fmla="*/ 103 h 217"/>
                <a:gd name="T58" fmla="*/ 111 w 160"/>
                <a:gd name="T59" fmla="*/ 106 h 217"/>
                <a:gd name="T60" fmla="*/ 111 w 160"/>
                <a:gd name="T61" fmla="*/ 106 h 217"/>
                <a:gd name="T62" fmla="*/ 121 w 160"/>
                <a:gd name="T63" fmla="*/ 98 h 217"/>
                <a:gd name="T64" fmla="*/ 121 w 160"/>
                <a:gd name="T65" fmla="*/ 98 h 217"/>
                <a:gd name="T66" fmla="*/ 121 w 160"/>
                <a:gd name="T67" fmla="*/ 97 h 217"/>
                <a:gd name="T68" fmla="*/ 121 w 160"/>
                <a:gd name="T69" fmla="*/ 72 h 217"/>
                <a:gd name="T70" fmla="*/ 151 w 160"/>
                <a:gd name="T71" fmla="*/ 35 h 217"/>
                <a:gd name="T72" fmla="*/ 134 w 160"/>
                <a:gd name="T73" fmla="*/ 43 h 217"/>
                <a:gd name="T74" fmla="*/ 145 w 160"/>
                <a:gd name="T75" fmla="*/ 38 h 217"/>
                <a:gd name="T76" fmla="*/ 134 w 160"/>
                <a:gd name="T77" fmla="*/ 4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217">
                  <a:moveTo>
                    <a:pt x="125" y="0"/>
                  </a:moveTo>
                  <a:cubicBezTo>
                    <a:pt x="119" y="9"/>
                    <a:pt x="93" y="48"/>
                    <a:pt x="87" y="55"/>
                  </a:cubicBezTo>
                  <a:cubicBezTo>
                    <a:pt x="88" y="58"/>
                    <a:pt x="89" y="59"/>
                    <a:pt x="90" y="61"/>
                  </a:cubicBezTo>
                  <a:cubicBezTo>
                    <a:pt x="91" y="64"/>
                    <a:pt x="91" y="65"/>
                    <a:pt x="92" y="67"/>
                  </a:cubicBezTo>
                  <a:cubicBezTo>
                    <a:pt x="94" y="67"/>
                    <a:pt x="98" y="68"/>
                    <a:pt x="104" y="6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89" y="84"/>
                    <a:pt x="89" y="84"/>
                  </a:cubicBezTo>
                  <a:cubicBezTo>
                    <a:pt x="87" y="84"/>
                    <a:pt x="85" y="84"/>
                    <a:pt x="82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59" y="86"/>
                    <a:pt x="58" y="86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0" y="60"/>
                    <a:pt x="5" y="63"/>
                    <a:pt x="0" y="67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7" y="98"/>
                    <a:pt x="18" y="94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4" y="117"/>
                    <a:pt x="55" y="134"/>
                    <a:pt x="56" y="150"/>
                  </a:cubicBezTo>
                  <a:cubicBezTo>
                    <a:pt x="43" y="212"/>
                    <a:pt x="43" y="212"/>
                    <a:pt x="43" y="212"/>
                  </a:cubicBezTo>
                  <a:cubicBezTo>
                    <a:pt x="60" y="217"/>
                    <a:pt x="60" y="217"/>
                    <a:pt x="60" y="217"/>
                  </a:cubicBezTo>
                  <a:cubicBezTo>
                    <a:pt x="66" y="196"/>
                    <a:pt x="74" y="159"/>
                    <a:pt x="76" y="152"/>
                  </a:cubicBezTo>
                  <a:cubicBezTo>
                    <a:pt x="77" y="152"/>
                    <a:pt x="78" y="152"/>
                    <a:pt x="79" y="152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90" y="184"/>
                    <a:pt x="92" y="198"/>
                    <a:pt x="93" y="207"/>
                  </a:cubicBezTo>
                  <a:cubicBezTo>
                    <a:pt x="110" y="206"/>
                    <a:pt x="110" y="206"/>
                    <a:pt x="110" y="206"/>
                  </a:cubicBezTo>
                  <a:cubicBezTo>
                    <a:pt x="109" y="194"/>
                    <a:pt x="111" y="181"/>
                    <a:pt x="105" y="164"/>
                  </a:cubicBezTo>
                  <a:cubicBezTo>
                    <a:pt x="103" y="159"/>
                    <a:pt x="101" y="154"/>
                    <a:pt x="99" y="150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8" y="133"/>
                    <a:pt x="96" y="117"/>
                    <a:pt x="94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24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5"/>
                    <a:pt x="121" y="95"/>
                    <a:pt x="121" y="9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36" y="75"/>
                    <a:pt x="153" y="78"/>
                    <a:pt x="159" y="79"/>
                  </a:cubicBezTo>
                  <a:cubicBezTo>
                    <a:pt x="160" y="64"/>
                    <a:pt x="157" y="49"/>
                    <a:pt x="151" y="35"/>
                  </a:cubicBezTo>
                  <a:cubicBezTo>
                    <a:pt x="146" y="22"/>
                    <a:pt x="137" y="9"/>
                    <a:pt x="125" y="0"/>
                  </a:cubicBezTo>
                  <a:close/>
                  <a:moveTo>
                    <a:pt x="134" y="43"/>
                  </a:moveTo>
                  <a:cubicBezTo>
                    <a:pt x="130" y="32"/>
                    <a:pt x="127" y="20"/>
                    <a:pt x="126" y="8"/>
                  </a:cubicBezTo>
                  <a:cubicBezTo>
                    <a:pt x="134" y="17"/>
                    <a:pt x="141" y="27"/>
                    <a:pt x="145" y="38"/>
                  </a:cubicBezTo>
                  <a:cubicBezTo>
                    <a:pt x="150" y="49"/>
                    <a:pt x="153" y="61"/>
                    <a:pt x="153" y="72"/>
                  </a:cubicBezTo>
                  <a:cubicBezTo>
                    <a:pt x="145" y="64"/>
                    <a:pt x="139" y="54"/>
                    <a:pt x="13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55" grpId="0"/>
      <p:bldP spid="56" grpId="0"/>
      <p:bldP spid="57" grpId="0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以往数据对比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96987" y="2842270"/>
            <a:ext cx="10549826" cy="1443631"/>
          </a:xfrm>
          <a:prstGeom prst="homePlate">
            <a:avLst>
              <a:gd name="adj" fmla="val 40030"/>
            </a:avLst>
          </a:prstGeom>
          <a:gradFill rotWithShape="1">
            <a:gsLst>
              <a:gs pos="0">
                <a:srgbClr val="B2B2B2">
                  <a:gamma/>
                  <a:tint val="588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EAEAEA"/>
            </a:solidFill>
            <a:miter lim="800000"/>
          </a:ln>
          <a:effectLst/>
        </p:spPr>
        <p:txBody>
          <a:bodyPr wrap="none" anchor="ctr"/>
          <a:lstStyle/>
          <a:p>
            <a:pPr marL="357505" indent="-357505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1600" kern="0" dirty="0">
              <a:solidFill>
                <a:srgbClr val="6464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987888" y="2816240"/>
            <a:ext cx="897315" cy="1477599"/>
          </a:xfrm>
          <a:prstGeom prst="chevron">
            <a:avLst>
              <a:gd name="adj" fmla="val 55472"/>
            </a:avLst>
          </a:prstGeom>
          <a:solidFill>
            <a:schemeClr val="tx1"/>
          </a:solidFill>
          <a:ln w="9525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048284" y="2816240"/>
            <a:ext cx="894485" cy="1477599"/>
          </a:xfrm>
          <a:prstGeom prst="chevron">
            <a:avLst>
              <a:gd name="adj" fmla="val 55472"/>
            </a:avLst>
          </a:prstGeom>
          <a:solidFill>
            <a:schemeClr val="tx1"/>
          </a:solidFill>
          <a:ln w="9525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065139" y="2816242"/>
            <a:ext cx="897316" cy="1477598"/>
          </a:xfrm>
          <a:prstGeom prst="chevron">
            <a:avLst>
              <a:gd name="adj" fmla="val 55472"/>
            </a:avLst>
          </a:prstGeom>
          <a:solidFill>
            <a:schemeClr val="tx1"/>
          </a:solidFill>
          <a:ln w="9525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939406" y="2816240"/>
            <a:ext cx="894485" cy="1477599"/>
          </a:xfrm>
          <a:prstGeom prst="chevron">
            <a:avLst>
              <a:gd name="adj" fmla="val 55472"/>
            </a:avLst>
          </a:prstGeom>
          <a:solidFill>
            <a:schemeClr val="tx1"/>
          </a:solidFill>
          <a:ln w="9525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5870" y="3430408"/>
            <a:ext cx="1123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2400" dirty="0">
                <a:latin typeface="Impact MT Std" pitchFamily="34" charset="0"/>
                <a:ea typeface="微软雅黑" panose="020B0503020204020204" pitchFamily="34" charset="-122"/>
              </a:rPr>
              <a:t>2012</a:t>
            </a:r>
            <a:endParaRPr lang="zh-CN" altLang="en-US" sz="24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9781" y="3430408"/>
            <a:ext cx="1109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2400" dirty="0">
                <a:latin typeface="Impact MT Std" pitchFamily="34" charset="0"/>
                <a:ea typeface="微软雅黑" panose="020B0503020204020204" pitchFamily="34" charset="-122"/>
              </a:rPr>
              <a:t>2013</a:t>
            </a:r>
            <a:endParaRPr lang="zh-CN" altLang="en-US" sz="24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2807" y="3430408"/>
            <a:ext cx="1120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2400" dirty="0">
                <a:latin typeface="Impact MT Std" pitchFamily="34" charset="0"/>
                <a:ea typeface="微软雅黑" panose="020B0503020204020204" pitchFamily="34" charset="-122"/>
              </a:rPr>
              <a:t>2014</a:t>
            </a:r>
            <a:endParaRPr lang="zh-CN" altLang="en-US" sz="24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8213" y="3430408"/>
            <a:ext cx="1109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2400" dirty="0">
                <a:latin typeface="Impact MT Std" pitchFamily="34" charset="0"/>
                <a:ea typeface="微软雅黑" panose="020B0503020204020204" pitchFamily="34" charset="-122"/>
              </a:rPr>
              <a:t>2015</a:t>
            </a:r>
            <a:endParaRPr lang="zh-CN" altLang="en-US" sz="24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3"/>
          <p:cNvGrpSpPr/>
          <p:nvPr/>
        </p:nvGrpSpPr>
        <p:grpSpPr bwMode="auto">
          <a:xfrm>
            <a:off x="1279623" y="3573016"/>
            <a:ext cx="4313908" cy="2142437"/>
            <a:chOff x="941884" y="3983470"/>
            <a:chExt cx="1925931" cy="1358533"/>
          </a:xfrm>
        </p:grpSpPr>
        <p:cxnSp>
          <p:nvCxnSpPr>
            <p:cNvPr id="16" name="直接连接符 23"/>
            <p:cNvCxnSpPr>
              <a:cxnSpLocks noChangeShapeType="1"/>
            </p:cNvCxnSpPr>
            <p:nvPr/>
          </p:nvCxnSpPr>
          <p:spPr bwMode="auto">
            <a:xfrm>
              <a:off x="941884" y="3983470"/>
              <a:ext cx="0" cy="13585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941884" y="4394509"/>
              <a:ext cx="1925931" cy="8782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18" name="组合 14"/>
          <p:cNvGrpSpPr/>
          <p:nvPr/>
        </p:nvGrpSpPr>
        <p:grpSpPr bwMode="auto">
          <a:xfrm>
            <a:off x="3245589" y="1344948"/>
            <a:ext cx="4076134" cy="2372084"/>
            <a:chOff x="2293144" y="1916832"/>
            <a:chExt cx="1925931" cy="1502549"/>
          </a:xfrm>
        </p:grpSpPr>
        <p:cxnSp>
          <p:nvCxnSpPr>
            <p:cNvPr id="19" name="直接连接符 21"/>
            <p:cNvCxnSpPr>
              <a:cxnSpLocks noChangeShapeType="1"/>
            </p:cNvCxnSpPr>
            <p:nvPr/>
          </p:nvCxnSpPr>
          <p:spPr bwMode="auto">
            <a:xfrm>
              <a:off x="2293144" y="2060848"/>
              <a:ext cx="0" cy="13585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Box 19"/>
            <p:cNvSpPr txBox="1"/>
            <p:nvPr/>
          </p:nvSpPr>
          <p:spPr>
            <a:xfrm>
              <a:off x="2293144" y="1916832"/>
              <a:ext cx="1925931" cy="8772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21" name="组合 15"/>
          <p:cNvGrpSpPr/>
          <p:nvPr/>
        </p:nvGrpSpPr>
        <p:grpSpPr bwMode="auto">
          <a:xfrm>
            <a:off x="5215976" y="3501008"/>
            <a:ext cx="3761931" cy="2144590"/>
            <a:chOff x="3641104" y="3980384"/>
            <a:chExt cx="1925931" cy="1358533"/>
          </a:xfrm>
        </p:grpSpPr>
        <p:cxnSp>
          <p:nvCxnSpPr>
            <p:cNvPr id="22" name="直接连接符 19"/>
            <p:cNvCxnSpPr>
              <a:cxnSpLocks noChangeShapeType="1"/>
            </p:cNvCxnSpPr>
            <p:nvPr/>
          </p:nvCxnSpPr>
          <p:spPr bwMode="auto">
            <a:xfrm>
              <a:off x="3648596" y="3980384"/>
              <a:ext cx="0" cy="13585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3641104" y="4392804"/>
              <a:ext cx="1925931" cy="8773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24" name="组合 16"/>
          <p:cNvGrpSpPr/>
          <p:nvPr/>
        </p:nvGrpSpPr>
        <p:grpSpPr bwMode="auto">
          <a:xfrm>
            <a:off x="7110481" y="1344948"/>
            <a:ext cx="3883650" cy="2372084"/>
            <a:chOff x="5044092" y="1916832"/>
            <a:chExt cx="1925931" cy="1502549"/>
          </a:xfrm>
        </p:grpSpPr>
        <p:cxnSp>
          <p:nvCxnSpPr>
            <p:cNvPr id="25" name="直接连接符 17"/>
            <p:cNvCxnSpPr>
              <a:cxnSpLocks noChangeShapeType="1"/>
            </p:cNvCxnSpPr>
            <p:nvPr/>
          </p:nvCxnSpPr>
          <p:spPr bwMode="auto">
            <a:xfrm>
              <a:off x="5044092" y="2060848"/>
              <a:ext cx="0" cy="13585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5044092" y="1916832"/>
              <a:ext cx="1925931" cy="8772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193931" y="2140873"/>
            <a:ext cx="2647146" cy="2647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162"/>
          <p:cNvSpPr>
            <a:spLocks noChangeArrowheads="1"/>
          </p:cNvSpPr>
          <p:nvPr/>
        </p:nvSpPr>
        <p:spPr bwMode="auto">
          <a:xfrm>
            <a:off x="9872500" y="3141281"/>
            <a:ext cx="1409663" cy="58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F6FC6"/>
                    </a:gs>
                    <a:gs pos="100000">
                      <a:srgbClr val="009DD9">
                        <a:alpha val="89998"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90500" dir="54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fontAlgn="base" hangingPunct="1">
              <a:lnSpc>
                <a:spcPct val="150000"/>
              </a:lnSpc>
              <a:buClrTx/>
              <a:buSzTx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椭圆 103"/>
          <p:cNvSpPr/>
          <p:nvPr/>
        </p:nvSpPr>
        <p:spPr>
          <a:xfrm>
            <a:off x="3217267" y="45943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2857227" y="432693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4" name="椭圆 113"/>
          <p:cNvSpPr/>
          <p:nvPr/>
        </p:nvSpPr>
        <p:spPr>
          <a:xfrm>
            <a:off x="2942490" y="166284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2425179" y="203155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1921123" y="218395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>
            <a:off x="2150402" y="250615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1921123" y="27941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0" name="椭圆 119"/>
          <p:cNvSpPr/>
          <p:nvPr/>
        </p:nvSpPr>
        <p:spPr>
          <a:xfrm>
            <a:off x="2073523" y="308221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1993131" y="373028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2438434" y="401831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8" name="组合 137"/>
          <p:cNvGrpSpPr/>
          <p:nvPr/>
        </p:nvGrpSpPr>
        <p:grpSpPr>
          <a:xfrm>
            <a:off x="2628175" y="4221088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9" name="同心圆 1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2137147" y="3776012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2" name="同心圆 1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1921123" y="3343964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5" name="同心圆 1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921123" y="2492896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8" name="同心圆 1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9" name="椭圆 14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2340143" y="1844824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1" name="同心圆 1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2" name="椭圆 1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3060223" y="1628800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4" name="同心圆 1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5" name="椭圆 15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6" name="椭圆 105"/>
          <p:cNvSpPr/>
          <p:nvPr/>
        </p:nvSpPr>
        <p:spPr>
          <a:xfrm>
            <a:off x="4314570" y="394772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4578234" y="331655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4723034" y="375603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4738045" y="299592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4615668" y="267372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4340891" y="209016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4751191" y="230633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3732792" y="175811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3458015" y="151550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3" name="组合 122"/>
          <p:cNvGrpSpPr/>
          <p:nvPr/>
        </p:nvGrpSpPr>
        <p:grpSpPr>
          <a:xfrm>
            <a:off x="4127315" y="1700808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4775387" y="2695892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7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4788415" y="3429000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0" name="同心圆 1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4140343" y="4208060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6" name="同心圆 1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7" name="椭圆 13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191370" y="1878664"/>
            <a:ext cx="2520280" cy="2520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882854" y="2276872"/>
            <a:ext cx="1110344" cy="1072335"/>
            <a:chOff x="5512720" y="2152017"/>
            <a:chExt cx="583915" cy="496874"/>
          </a:xfrm>
          <a:solidFill>
            <a:schemeClr val="tx1"/>
          </a:solidFill>
        </p:grpSpPr>
        <p:sp>
          <p:nvSpPr>
            <p:cNvPr id="74" name="Freeform 159"/>
            <p:cNvSpPr/>
            <p:nvPr/>
          </p:nvSpPr>
          <p:spPr bwMode="auto">
            <a:xfrm>
              <a:off x="5574376" y="2246314"/>
              <a:ext cx="460603" cy="402577"/>
            </a:xfrm>
            <a:custGeom>
              <a:avLst/>
              <a:gdLst>
                <a:gd name="T0" fmla="*/ 29 w 54"/>
                <a:gd name="T1" fmla="*/ 1 h 47"/>
                <a:gd name="T2" fmla="*/ 24 w 54"/>
                <a:gd name="T3" fmla="*/ 1 h 47"/>
                <a:gd name="T4" fmla="*/ 2 w 54"/>
                <a:gd name="T5" fmla="*/ 15 h 47"/>
                <a:gd name="T6" fmla="*/ 0 w 54"/>
                <a:gd name="T7" fmla="*/ 20 h 47"/>
                <a:gd name="T8" fmla="*/ 0 w 54"/>
                <a:gd name="T9" fmla="*/ 44 h 47"/>
                <a:gd name="T10" fmla="*/ 3 w 54"/>
                <a:gd name="T11" fmla="*/ 47 h 47"/>
                <a:gd name="T12" fmla="*/ 13 w 54"/>
                <a:gd name="T13" fmla="*/ 47 h 47"/>
                <a:gd name="T14" fmla="*/ 16 w 54"/>
                <a:gd name="T15" fmla="*/ 44 h 47"/>
                <a:gd name="T16" fmla="*/ 16 w 54"/>
                <a:gd name="T17" fmla="*/ 27 h 47"/>
                <a:gd name="T18" fmla="*/ 19 w 54"/>
                <a:gd name="T19" fmla="*/ 24 h 47"/>
                <a:gd name="T20" fmla="*/ 35 w 54"/>
                <a:gd name="T21" fmla="*/ 24 h 47"/>
                <a:gd name="T22" fmla="*/ 38 w 54"/>
                <a:gd name="T23" fmla="*/ 27 h 47"/>
                <a:gd name="T24" fmla="*/ 38 w 54"/>
                <a:gd name="T25" fmla="*/ 44 h 47"/>
                <a:gd name="T26" fmla="*/ 41 w 54"/>
                <a:gd name="T27" fmla="*/ 47 h 47"/>
                <a:gd name="T28" fmla="*/ 51 w 54"/>
                <a:gd name="T29" fmla="*/ 47 h 47"/>
                <a:gd name="T30" fmla="*/ 54 w 54"/>
                <a:gd name="T31" fmla="*/ 44 h 47"/>
                <a:gd name="T32" fmla="*/ 54 w 54"/>
                <a:gd name="T33" fmla="*/ 20 h 47"/>
                <a:gd name="T34" fmla="*/ 52 w 54"/>
                <a:gd name="T35" fmla="*/ 16 h 47"/>
                <a:gd name="T36" fmla="*/ 29 w 54"/>
                <a:gd name="T3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47">
                  <a:moveTo>
                    <a:pt x="29" y="1"/>
                  </a:moveTo>
                  <a:cubicBezTo>
                    <a:pt x="28" y="0"/>
                    <a:pt x="25" y="0"/>
                    <a:pt x="24" y="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0" y="18"/>
                    <a:pt x="0" y="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1" y="47"/>
                    <a:pt x="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6" y="46"/>
                    <a:pt x="16" y="44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7" y="24"/>
                    <a:pt x="1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7" y="24"/>
                    <a:pt x="38" y="26"/>
                    <a:pt x="38" y="2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6"/>
                    <a:pt x="39" y="47"/>
                    <a:pt x="4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7"/>
                    <a:pt x="54" y="46"/>
                    <a:pt x="54" y="44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3" y="17"/>
                    <a:pt x="52" y="16"/>
                  </a:cubicBez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/>
            </a:p>
          </p:txBody>
        </p:sp>
        <p:sp>
          <p:nvSpPr>
            <p:cNvPr id="75" name="Freeform 160"/>
            <p:cNvSpPr/>
            <p:nvPr/>
          </p:nvSpPr>
          <p:spPr bwMode="auto">
            <a:xfrm>
              <a:off x="5512720" y="2152017"/>
              <a:ext cx="583915" cy="224863"/>
            </a:xfrm>
            <a:custGeom>
              <a:avLst/>
              <a:gdLst>
                <a:gd name="T0" fmla="*/ 64 w 68"/>
                <a:gd name="T1" fmla="*/ 20 h 26"/>
                <a:gd name="T2" fmla="*/ 61 w 68"/>
                <a:gd name="T3" fmla="*/ 15 h 26"/>
                <a:gd name="T4" fmla="*/ 61 w 68"/>
                <a:gd name="T5" fmla="*/ 10 h 26"/>
                <a:gd name="T6" fmla="*/ 58 w 68"/>
                <a:gd name="T7" fmla="*/ 7 h 26"/>
                <a:gd name="T8" fmla="*/ 57 w 68"/>
                <a:gd name="T9" fmla="*/ 7 h 26"/>
                <a:gd name="T10" fmla="*/ 54 w 68"/>
                <a:gd name="T11" fmla="*/ 10 h 26"/>
                <a:gd name="T12" fmla="*/ 54 w 68"/>
                <a:gd name="T13" fmla="*/ 10 h 26"/>
                <a:gd name="T14" fmla="*/ 52 w 68"/>
                <a:gd name="T15" fmla="*/ 12 h 26"/>
                <a:gd name="T16" fmla="*/ 36 w 68"/>
                <a:gd name="T17" fmla="*/ 1 h 26"/>
                <a:gd name="T18" fmla="*/ 33 w 68"/>
                <a:gd name="T19" fmla="*/ 0 h 26"/>
                <a:gd name="T20" fmla="*/ 30 w 68"/>
                <a:gd name="T21" fmla="*/ 1 h 26"/>
                <a:gd name="T22" fmla="*/ 2 w 68"/>
                <a:gd name="T23" fmla="*/ 20 h 26"/>
                <a:gd name="T24" fmla="*/ 1 w 68"/>
                <a:gd name="T25" fmla="*/ 24 h 26"/>
                <a:gd name="T26" fmla="*/ 5 w 68"/>
                <a:gd name="T27" fmla="*/ 24 h 26"/>
                <a:gd name="T28" fmla="*/ 31 w 68"/>
                <a:gd name="T29" fmla="*/ 7 h 26"/>
                <a:gd name="T30" fmla="*/ 36 w 68"/>
                <a:gd name="T31" fmla="*/ 7 h 26"/>
                <a:gd name="T32" fmla="*/ 63 w 68"/>
                <a:gd name="T33" fmla="*/ 25 h 26"/>
                <a:gd name="T34" fmla="*/ 67 w 68"/>
                <a:gd name="T35" fmla="*/ 25 h 26"/>
                <a:gd name="T36" fmla="*/ 66 w 68"/>
                <a:gd name="T37" fmla="*/ 21 h 26"/>
                <a:gd name="T38" fmla="*/ 64 w 68"/>
                <a:gd name="T3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6">
                  <a:moveTo>
                    <a:pt x="64" y="20"/>
                  </a:moveTo>
                  <a:cubicBezTo>
                    <a:pt x="62" y="19"/>
                    <a:pt x="61" y="17"/>
                    <a:pt x="61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8"/>
                    <a:pt x="60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4" y="8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2"/>
                    <a:pt x="53" y="13"/>
                    <a:pt x="52" y="1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3" y="0"/>
                    <a:pt x="33" y="0"/>
                  </a:cubicBezTo>
                  <a:cubicBezTo>
                    <a:pt x="33" y="0"/>
                    <a:pt x="32" y="1"/>
                    <a:pt x="30" y="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2" y="25"/>
                    <a:pt x="3" y="25"/>
                    <a:pt x="5" y="2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4" y="6"/>
                    <a:pt x="36" y="7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4" y="26"/>
                    <a:pt x="66" y="26"/>
                    <a:pt x="67" y="25"/>
                  </a:cubicBezTo>
                  <a:cubicBezTo>
                    <a:pt x="68" y="24"/>
                    <a:pt x="67" y="22"/>
                    <a:pt x="66" y="21"/>
                  </a:cubicBezTo>
                  <a:lnTo>
                    <a:pt x="6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/>
            </a:p>
          </p:txBody>
        </p:sp>
      </p:grpSp>
      <p:sp>
        <p:nvSpPr>
          <p:cNvPr id="76" name="标题 4"/>
          <p:cNvSpPr txBox="1"/>
          <p:nvPr/>
        </p:nvSpPr>
        <p:spPr>
          <a:xfrm>
            <a:off x="2857227" y="3422120"/>
            <a:ext cx="1355060" cy="839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2353171" y="2060848"/>
            <a:ext cx="2195895" cy="2195895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8" name="圆角矩形 77"/>
          <p:cNvSpPr/>
          <p:nvPr/>
        </p:nvSpPr>
        <p:spPr>
          <a:xfrm>
            <a:off x="5161483" y="1229129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4657427" y="980728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80" name="标题 4"/>
          <p:cNvSpPr txBox="1"/>
          <p:nvPr/>
        </p:nvSpPr>
        <p:spPr>
          <a:xfrm>
            <a:off x="4801443" y="1357858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1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1" name="标题 4"/>
          <p:cNvSpPr txBox="1"/>
          <p:nvPr/>
        </p:nvSpPr>
        <p:spPr>
          <a:xfrm>
            <a:off x="5552363" y="1340718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本年度工作概述</a:t>
            </a:r>
            <a:endParaRPr lang="zh-CN" altLang="en-US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右箭头 81"/>
          <p:cNvSpPr/>
          <p:nvPr/>
        </p:nvSpPr>
        <p:spPr>
          <a:xfrm>
            <a:off x="8545859" y="1362278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5665539" y="2032057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161483" y="1783656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85" name="标题 4"/>
          <p:cNvSpPr txBox="1"/>
          <p:nvPr/>
        </p:nvSpPr>
        <p:spPr>
          <a:xfrm>
            <a:off x="5305499" y="2160786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6" name="标题 4"/>
          <p:cNvSpPr txBox="1"/>
          <p:nvPr/>
        </p:nvSpPr>
        <p:spPr>
          <a:xfrm>
            <a:off x="6056419" y="2143646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取得的经验成绩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右箭头 86"/>
          <p:cNvSpPr/>
          <p:nvPr/>
        </p:nvSpPr>
        <p:spPr>
          <a:xfrm>
            <a:off x="9049915" y="2165206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5881563" y="2957321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5377507" y="2708920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90" name="标题 4"/>
          <p:cNvSpPr txBox="1"/>
          <p:nvPr/>
        </p:nvSpPr>
        <p:spPr>
          <a:xfrm>
            <a:off x="5521523" y="3086050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/>
          <p:nvPr/>
        </p:nvSpPr>
        <p:spPr>
          <a:xfrm>
            <a:off x="6272443" y="3068910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工作不足之处</a:t>
            </a:r>
            <a:endParaRPr lang="zh-CN" altLang="en-US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右箭头 91"/>
          <p:cNvSpPr/>
          <p:nvPr/>
        </p:nvSpPr>
        <p:spPr>
          <a:xfrm>
            <a:off x="9265939" y="3090470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3" name="圆角矩形 92"/>
          <p:cNvSpPr/>
          <p:nvPr/>
        </p:nvSpPr>
        <p:spPr>
          <a:xfrm>
            <a:off x="5737547" y="3893425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5233491" y="3645024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95" name="标题 4"/>
          <p:cNvSpPr txBox="1"/>
          <p:nvPr/>
        </p:nvSpPr>
        <p:spPr>
          <a:xfrm>
            <a:off x="5377507" y="4022154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4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6" name="标题 4"/>
          <p:cNvSpPr txBox="1"/>
          <p:nvPr/>
        </p:nvSpPr>
        <p:spPr>
          <a:xfrm>
            <a:off x="6128427" y="4005014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当前的形式分析</a:t>
            </a:r>
            <a:endParaRPr lang="zh-CN" altLang="en-US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右箭头 96"/>
          <p:cNvSpPr/>
          <p:nvPr/>
        </p:nvSpPr>
        <p:spPr>
          <a:xfrm>
            <a:off x="9121923" y="4026574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8" name="圆角矩形 97"/>
          <p:cNvSpPr/>
          <p:nvPr/>
        </p:nvSpPr>
        <p:spPr>
          <a:xfrm>
            <a:off x="5233491" y="4696353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4729435" y="4447952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00" name="标题 4"/>
          <p:cNvSpPr txBox="1"/>
          <p:nvPr/>
        </p:nvSpPr>
        <p:spPr>
          <a:xfrm>
            <a:off x="4873451" y="4825082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5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1" name="标题 4"/>
          <p:cNvSpPr txBox="1"/>
          <p:nvPr/>
        </p:nvSpPr>
        <p:spPr>
          <a:xfrm>
            <a:off x="5624371" y="4807942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下阶段工作计划</a:t>
            </a:r>
            <a:endParaRPr lang="zh-CN" altLang="en-US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右箭头 101"/>
          <p:cNvSpPr/>
          <p:nvPr/>
        </p:nvSpPr>
        <p:spPr>
          <a:xfrm>
            <a:off x="8617867" y="4829502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3877041" y="428441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2" name="组合 131"/>
          <p:cNvGrpSpPr/>
          <p:nvPr/>
        </p:nvGrpSpPr>
        <p:grpSpPr>
          <a:xfrm>
            <a:off x="3492271" y="4365104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3" name="同心圆 1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36" dur="1000" spd="-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45" dur="1000" spd="-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54" dur="1000" spd="-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63" dur="1000" spd="-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72" dur="1000" spd="-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81" dur="10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90" dur="1000" spd="-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99" dur="1000" spd="-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85227E-6 -3.33333E-6 L -0.79722 -0.21782 " pathEditMode="relative" rAng="0" ptsTypes="AA">
                                      <p:cBhvr>
                                        <p:cTn id="208" dur="1000" spd="-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54" y="-10903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348E-6 0 L -0.79721 -0.21782 " pathEditMode="relative" rAng="0" ptsTypes="AA">
                                      <p:cBhvr>
                                        <p:cTn id="217" dur="1000" spd="-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54" y="-10903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26" dur="1000" spd="-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35" dur="1000" spd="-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44" dur="1000" spd="-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53" dur="1000" spd="-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62" dur="1000" spd="-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71" dur="1000" spd="-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80" dur="1000" spd="-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89" dur="1000" spd="-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98" dur="1000" spd="-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307" dur="10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16" dur="1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25" dur="1000" spd="-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34" dur="10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43" dur="1000" spd="-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52" dur="1000" spd="-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61" dur="1000" spd="-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70" dur="1000" spd="-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79" dur="1000" spd="-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88" dur="1000" spd="-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97" dur="1000" spd="-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406" dur="1000" spd="-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  <p:bldP spid="104" grpId="2" animBg="1"/>
      <p:bldP spid="105" grpId="0" animBg="1"/>
      <p:bldP spid="105" grpId="1" animBg="1"/>
      <p:bldP spid="105" grpId="2" animBg="1"/>
      <p:bldP spid="114" grpId="0" animBg="1"/>
      <p:bldP spid="114" grpId="1" animBg="1"/>
      <p:bldP spid="114" grpId="2" animBg="1"/>
      <p:bldP spid="116" grpId="0" animBg="1"/>
      <p:bldP spid="116" grpId="1" animBg="1"/>
      <p:bldP spid="116" grpId="2" animBg="1"/>
      <p:bldP spid="117" grpId="0" animBg="1"/>
      <p:bldP spid="117" grpId="1" animBg="1"/>
      <p:bldP spid="117" grpId="2" animBg="1"/>
      <p:bldP spid="118" grpId="0" animBg="1"/>
      <p:bldP spid="118" grpId="1" animBg="1"/>
      <p:bldP spid="118" grpId="2" animBg="1"/>
      <p:bldP spid="119" grpId="0" animBg="1"/>
      <p:bldP spid="119" grpId="1" animBg="1"/>
      <p:bldP spid="119" grpId="2" animBg="1"/>
      <p:bldP spid="120" grpId="0" animBg="1"/>
      <p:bldP spid="120" grpId="1" animBg="1"/>
      <p:bldP spid="120" grpId="2" animBg="1"/>
      <p:bldP spid="121" grpId="0" animBg="1"/>
      <p:bldP spid="121" grpId="1" animBg="1"/>
      <p:bldP spid="121" grpId="2" animBg="1"/>
      <p:bldP spid="122" grpId="0" animBg="1"/>
      <p:bldP spid="122" grpId="1" animBg="1"/>
      <p:bldP spid="122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0" grpId="0" animBg="1"/>
      <p:bldP spid="110" grpId="1" animBg="1"/>
      <p:bldP spid="110" grpId="2" animBg="1"/>
      <p:bldP spid="111" grpId="0" animBg="1"/>
      <p:bldP spid="111" grpId="1" animBg="1"/>
      <p:bldP spid="111" grpId="2" animBg="1"/>
      <p:bldP spid="112" grpId="0" animBg="1"/>
      <p:bldP spid="112" grpId="1" animBg="1"/>
      <p:bldP spid="112" grpId="2" animBg="1"/>
      <p:bldP spid="113" grpId="0" animBg="1"/>
      <p:bldP spid="113" grpId="1" animBg="1"/>
      <p:bldP spid="113" grpId="2" animBg="1"/>
      <p:bldP spid="115" grpId="0" animBg="1"/>
      <p:bldP spid="115" grpId="1" animBg="1"/>
      <p:bldP spid="115" grpId="2" animBg="1"/>
      <p:bldP spid="76" grpId="0"/>
      <p:bldP spid="77" grpId="0" animBg="1"/>
      <p:bldP spid="78" grpId="0" animBg="1"/>
      <p:bldP spid="79" grpId="0" animBg="1"/>
      <p:bldP spid="80" grpId="0"/>
      <p:bldP spid="81" grpId="0"/>
      <p:bldP spid="82" grpId="0" animBg="1"/>
      <p:bldP spid="83" grpId="0" animBg="1"/>
      <p:bldP spid="84" grpId="0" animBg="1"/>
      <p:bldP spid="85" grpId="0"/>
      <p:bldP spid="86" grpId="0"/>
      <p:bldP spid="87" grpId="0" animBg="1"/>
      <p:bldP spid="88" grpId="0" animBg="1"/>
      <p:bldP spid="89" grpId="0" animBg="1"/>
      <p:bldP spid="90" grpId="0"/>
      <p:bldP spid="91" grpId="0"/>
      <p:bldP spid="92" grpId="0" animBg="1"/>
      <p:bldP spid="93" grpId="0" animBg="1"/>
      <p:bldP spid="94" grpId="0" animBg="1"/>
      <p:bldP spid="95" grpId="0"/>
      <p:bldP spid="96" grpId="0"/>
      <p:bldP spid="97" grpId="0" animBg="1"/>
      <p:bldP spid="98" grpId="0" animBg="1"/>
      <p:bldP spid="99" grpId="0" animBg="1"/>
      <p:bldP spid="100" grpId="0"/>
      <p:bldP spid="101" grpId="0"/>
      <p:bldP spid="102" grpId="0" animBg="1"/>
      <p:bldP spid="103" grpId="0" animBg="1"/>
      <p:bldP spid="103" grpId="1" animBg="1"/>
      <p:bldP spid="103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组合 89"/>
          <p:cNvGrpSpPr/>
          <p:nvPr/>
        </p:nvGrpSpPr>
        <p:grpSpPr>
          <a:xfrm>
            <a:off x="1414495" y="1988840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371744" y="1988840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305499" y="1988840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7260176" y="1988840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9204392" y="1988840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项目总体情况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820538" y="2410868"/>
            <a:ext cx="1015386" cy="811402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8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标题 11"/>
          <p:cNvSpPr txBox="1"/>
          <p:nvPr/>
        </p:nvSpPr>
        <p:spPr>
          <a:xfrm>
            <a:off x="1489075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标题 11"/>
          <p:cNvSpPr txBox="1"/>
          <p:nvPr/>
        </p:nvSpPr>
        <p:spPr>
          <a:xfrm>
            <a:off x="1489075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411719" y="1575187"/>
            <a:ext cx="627178" cy="485661"/>
            <a:chOff x="5902457" y="4797152"/>
            <a:chExt cx="627178" cy="485661"/>
          </a:xfrm>
        </p:grpSpPr>
        <p:sp>
          <p:nvSpPr>
            <p:cNvPr id="18" name="椭圆 17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19" name="直接连接符 18"/>
            <p:cNvCxnSpPr>
              <a:stCxn id="18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椭圆 19"/>
          <p:cNvSpPr/>
          <p:nvPr/>
        </p:nvSpPr>
        <p:spPr>
          <a:xfrm>
            <a:off x="2641203" y="1348733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标题 11"/>
          <p:cNvSpPr txBox="1"/>
          <p:nvPr/>
        </p:nvSpPr>
        <p:spPr>
          <a:xfrm>
            <a:off x="2641203" y="1469313"/>
            <a:ext cx="552628" cy="3910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3073251" y="4074790"/>
            <a:ext cx="216024" cy="29031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610589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05219" y="5229200"/>
            <a:ext cx="1008112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标题 11"/>
          <p:cNvSpPr txBox="1"/>
          <p:nvPr/>
        </p:nvSpPr>
        <p:spPr>
          <a:xfrm>
            <a:off x="1921123" y="4869160"/>
            <a:ext cx="624772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latin typeface="Impact MT Std" pitchFamily="34" charset="0"/>
                <a:ea typeface="微软雅黑" panose="020B0503020204020204" pitchFamily="34" charset="-122"/>
              </a:rPr>
              <a:t>75%</a:t>
            </a:r>
            <a:endParaRPr lang="zh-CN" altLang="en-US" sz="20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标题 11"/>
          <p:cNvSpPr txBox="1"/>
          <p:nvPr/>
        </p:nvSpPr>
        <p:spPr>
          <a:xfrm>
            <a:off x="3577307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11"/>
          <p:cNvSpPr txBox="1"/>
          <p:nvPr/>
        </p:nvSpPr>
        <p:spPr>
          <a:xfrm>
            <a:off x="3577307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355935" y="1575187"/>
            <a:ext cx="627178" cy="485661"/>
            <a:chOff x="5902457" y="4797152"/>
            <a:chExt cx="627178" cy="485661"/>
          </a:xfrm>
        </p:grpSpPr>
        <p:sp>
          <p:nvSpPr>
            <p:cNvPr id="30" name="椭圆 29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31" name="直接连接符 30"/>
            <p:cNvCxnSpPr>
              <a:stCxn id="30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椭圆 31"/>
          <p:cNvSpPr/>
          <p:nvPr/>
        </p:nvSpPr>
        <p:spPr>
          <a:xfrm>
            <a:off x="4585419" y="1348733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标题 11"/>
          <p:cNvSpPr txBox="1"/>
          <p:nvPr/>
        </p:nvSpPr>
        <p:spPr>
          <a:xfrm>
            <a:off x="4585419" y="1469313"/>
            <a:ext cx="552628" cy="3910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燕尾形 33"/>
          <p:cNvSpPr/>
          <p:nvPr/>
        </p:nvSpPr>
        <p:spPr>
          <a:xfrm>
            <a:off x="5161483" y="4074790"/>
            <a:ext cx="216024" cy="29031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698821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693451" y="5229200"/>
            <a:ext cx="62829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标题 11"/>
          <p:cNvSpPr txBox="1"/>
          <p:nvPr/>
        </p:nvSpPr>
        <p:spPr>
          <a:xfrm>
            <a:off x="4009355" y="4869160"/>
            <a:ext cx="720080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latin typeface="Impact MT Std" pitchFamily="34" charset="0"/>
                <a:ea typeface="微软雅黑" panose="020B0503020204020204" pitchFamily="34" charset="-122"/>
              </a:rPr>
              <a:t>50%</a:t>
            </a:r>
            <a:endParaRPr lang="zh-CN" altLang="en-US" sz="20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标题 11"/>
          <p:cNvSpPr txBox="1"/>
          <p:nvPr/>
        </p:nvSpPr>
        <p:spPr>
          <a:xfrm>
            <a:off x="5521523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标题 11"/>
          <p:cNvSpPr txBox="1"/>
          <p:nvPr/>
        </p:nvSpPr>
        <p:spPr>
          <a:xfrm>
            <a:off x="5521523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6300151" y="1575187"/>
            <a:ext cx="627178" cy="485661"/>
            <a:chOff x="5902457" y="4797152"/>
            <a:chExt cx="627178" cy="485661"/>
          </a:xfrm>
        </p:grpSpPr>
        <p:sp>
          <p:nvSpPr>
            <p:cNvPr id="42" name="椭圆 41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43" name="直接连接符 42"/>
            <p:cNvCxnSpPr>
              <a:stCxn id="42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6529635" y="1348733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标题 11"/>
          <p:cNvSpPr txBox="1"/>
          <p:nvPr/>
        </p:nvSpPr>
        <p:spPr>
          <a:xfrm>
            <a:off x="6529635" y="1469313"/>
            <a:ext cx="552628" cy="3910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7105699" y="4074790"/>
            <a:ext cx="216024" cy="29031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643037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637666" y="5229200"/>
            <a:ext cx="1086263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标题 11"/>
          <p:cNvSpPr txBox="1"/>
          <p:nvPr/>
        </p:nvSpPr>
        <p:spPr>
          <a:xfrm>
            <a:off x="5953571" y="4869160"/>
            <a:ext cx="674984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latin typeface="Impact MT Std" pitchFamily="34" charset="0"/>
                <a:ea typeface="微软雅黑" panose="020B0503020204020204" pitchFamily="34" charset="-122"/>
              </a:rPr>
              <a:t>85%</a:t>
            </a:r>
            <a:endParaRPr lang="zh-CN" altLang="en-US" sz="20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标题 11"/>
          <p:cNvSpPr txBox="1"/>
          <p:nvPr/>
        </p:nvSpPr>
        <p:spPr>
          <a:xfrm>
            <a:off x="7393731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标题 11"/>
          <p:cNvSpPr txBox="1"/>
          <p:nvPr/>
        </p:nvSpPr>
        <p:spPr>
          <a:xfrm>
            <a:off x="7393731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8172359" y="1575187"/>
            <a:ext cx="627178" cy="485661"/>
            <a:chOff x="5902457" y="4797152"/>
            <a:chExt cx="627178" cy="485661"/>
          </a:xfrm>
        </p:grpSpPr>
        <p:sp>
          <p:nvSpPr>
            <p:cNvPr id="54" name="椭圆 53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55" name="直接连接符 54"/>
            <p:cNvCxnSpPr>
              <a:stCxn id="54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椭圆 55"/>
          <p:cNvSpPr/>
          <p:nvPr/>
        </p:nvSpPr>
        <p:spPr>
          <a:xfrm>
            <a:off x="8401843" y="1348733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标题 11"/>
          <p:cNvSpPr txBox="1"/>
          <p:nvPr/>
        </p:nvSpPr>
        <p:spPr>
          <a:xfrm>
            <a:off x="8401843" y="1469313"/>
            <a:ext cx="552628" cy="3910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515245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509875" y="5229200"/>
            <a:ext cx="315904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标题 11"/>
          <p:cNvSpPr txBox="1"/>
          <p:nvPr/>
        </p:nvSpPr>
        <p:spPr>
          <a:xfrm>
            <a:off x="7825779" y="4869160"/>
            <a:ext cx="720080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latin typeface="Impact MT Std" pitchFamily="34" charset="0"/>
                <a:ea typeface="微软雅黑" panose="020B0503020204020204" pitchFamily="34" charset="-122"/>
              </a:rPr>
              <a:t>35%</a:t>
            </a:r>
            <a:endParaRPr lang="zh-CN" altLang="en-US" sz="20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1" name="Freeform 258"/>
          <p:cNvSpPr/>
          <p:nvPr/>
        </p:nvSpPr>
        <p:spPr bwMode="auto">
          <a:xfrm>
            <a:off x="3838508" y="2412043"/>
            <a:ext cx="917757" cy="903342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5835630" y="2272187"/>
            <a:ext cx="701995" cy="1090054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63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681763" y="2318444"/>
            <a:ext cx="920283" cy="1095361"/>
            <a:chOff x="5772150" y="3038475"/>
            <a:chExt cx="650876" cy="774701"/>
          </a:xfrm>
          <a:solidFill>
            <a:schemeClr val="tx1"/>
          </a:solidFill>
        </p:grpSpPr>
        <p:sp>
          <p:nvSpPr>
            <p:cNvPr id="66" name="Freeform 113"/>
            <p:cNvSpPr/>
            <p:nvPr/>
          </p:nvSpPr>
          <p:spPr bwMode="auto">
            <a:xfrm>
              <a:off x="6243638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14"/>
            <p:cNvSpPr/>
            <p:nvPr/>
          </p:nvSpPr>
          <p:spPr bwMode="auto">
            <a:xfrm>
              <a:off x="6159500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16"/>
            <p:cNvSpPr/>
            <p:nvPr/>
          </p:nvSpPr>
          <p:spPr bwMode="auto">
            <a:xfrm>
              <a:off x="6224588" y="3300413"/>
              <a:ext cx="30163" cy="33338"/>
            </a:xfrm>
            <a:custGeom>
              <a:avLst/>
              <a:gdLst>
                <a:gd name="T0" fmla="*/ 2 w 19"/>
                <a:gd name="T1" fmla="*/ 0 h 21"/>
                <a:gd name="T2" fmla="*/ 0 w 19"/>
                <a:gd name="T3" fmla="*/ 14 h 21"/>
                <a:gd name="T4" fmla="*/ 9 w 19"/>
                <a:gd name="T5" fmla="*/ 21 h 21"/>
                <a:gd name="T6" fmla="*/ 19 w 19"/>
                <a:gd name="T7" fmla="*/ 14 h 21"/>
                <a:gd name="T8" fmla="*/ 17 w 19"/>
                <a:gd name="T9" fmla="*/ 0 h 21"/>
                <a:gd name="T10" fmla="*/ 2 w 1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17"/>
            <p:cNvSpPr/>
            <p:nvPr/>
          </p:nvSpPr>
          <p:spPr bwMode="auto">
            <a:xfrm>
              <a:off x="6219825" y="3322638"/>
              <a:ext cx="38100" cy="155575"/>
            </a:xfrm>
            <a:custGeom>
              <a:avLst/>
              <a:gdLst>
                <a:gd name="T0" fmla="*/ 5 w 24"/>
                <a:gd name="T1" fmla="*/ 0 h 98"/>
                <a:gd name="T2" fmla="*/ 0 w 24"/>
                <a:gd name="T3" fmla="*/ 89 h 98"/>
                <a:gd name="T4" fmla="*/ 12 w 24"/>
                <a:gd name="T5" fmla="*/ 98 h 98"/>
                <a:gd name="T6" fmla="*/ 24 w 24"/>
                <a:gd name="T7" fmla="*/ 89 h 98"/>
                <a:gd name="T8" fmla="*/ 20 w 24"/>
                <a:gd name="T9" fmla="*/ 0 h 98"/>
                <a:gd name="T10" fmla="*/ 5 w 24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8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avLst/>
              <a:gdLst>
                <a:gd name="T0" fmla="*/ 88 w 90"/>
                <a:gd name="T1" fmla="*/ 46 h 89"/>
                <a:gd name="T2" fmla="*/ 88 w 90"/>
                <a:gd name="T3" fmla="*/ 45 h 89"/>
                <a:gd name="T4" fmla="*/ 66 w 90"/>
                <a:gd name="T5" fmla="*/ 21 h 89"/>
                <a:gd name="T6" fmla="*/ 60 w 90"/>
                <a:gd name="T7" fmla="*/ 19 h 89"/>
                <a:gd name="T8" fmla="*/ 54 w 90"/>
                <a:gd name="T9" fmla="*/ 18 h 89"/>
                <a:gd name="T10" fmla="*/ 59 w 90"/>
                <a:gd name="T11" fmla="*/ 22 h 89"/>
                <a:gd name="T12" fmla="*/ 52 w 90"/>
                <a:gd name="T13" fmla="*/ 25 h 89"/>
                <a:gd name="T14" fmla="*/ 55 w 90"/>
                <a:gd name="T15" fmla="*/ 30 h 89"/>
                <a:gd name="T16" fmla="*/ 42 w 90"/>
                <a:gd name="T17" fmla="*/ 59 h 89"/>
                <a:gd name="T18" fmla="*/ 42 w 90"/>
                <a:gd name="T19" fmla="*/ 60 h 89"/>
                <a:gd name="T20" fmla="*/ 42 w 90"/>
                <a:gd name="T21" fmla="*/ 60 h 89"/>
                <a:gd name="T22" fmla="*/ 42 w 90"/>
                <a:gd name="T23" fmla="*/ 60 h 89"/>
                <a:gd name="T24" fmla="*/ 42 w 90"/>
                <a:gd name="T25" fmla="*/ 59 h 89"/>
                <a:gd name="T26" fmla="*/ 29 w 90"/>
                <a:gd name="T27" fmla="*/ 30 h 89"/>
                <a:gd name="T28" fmla="*/ 32 w 90"/>
                <a:gd name="T29" fmla="*/ 25 h 89"/>
                <a:gd name="T30" fmla="*/ 25 w 90"/>
                <a:gd name="T31" fmla="*/ 22 h 89"/>
                <a:gd name="T32" fmla="*/ 31 w 90"/>
                <a:gd name="T33" fmla="*/ 17 h 89"/>
                <a:gd name="T34" fmla="*/ 31 w 90"/>
                <a:gd name="T35" fmla="*/ 17 h 89"/>
                <a:gd name="T36" fmla="*/ 14 w 90"/>
                <a:gd name="T37" fmla="*/ 10 h 89"/>
                <a:gd name="T38" fmla="*/ 2 w 90"/>
                <a:gd name="T39" fmla="*/ 0 h 89"/>
                <a:gd name="T40" fmla="*/ 0 w 90"/>
                <a:gd name="T41" fmla="*/ 21 h 89"/>
                <a:gd name="T42" fmla="*/ 4 w 90"/>
                <a:gd name="T43" fmla="*/ 23 h 89"/>
                <a:gd name="T44" fmla="*/ 21 w 90"/>
                <a:gd name="T45" fmla="*/ 29 h 89"/>
                <a:gd name="T46" fmla="*/ 19 w 90"/>
                <a:gd name="T47" fmla="*/ 88 h 89"/>
                <a:gd name="T48" fmla="*/ 19 w 90"/>
                <a:gd name="T49" fmla="*/ 89 h 89"/>
                <a:gd name="T50" fmla="*/ 65 w 90"/>
                <a:gd name="T51" fmla="*/ 89 h 89"/>
                <a:gd name="T52" fmla="*/ 65 w 90"/>
                <a:gd name="T53" fmla="*/ 88 h 89"/>
                <a:gd name="T54" fmla="*/ 65 w 90"/>
                <a:gd name="T55" fmla="*/ 79 h 89"/>
                <a:gd name="T56" fmla="*/ 75 w 90"/>
                <a:gd name="T57" fmla="*/ 84 h 89"/>
                <a:gd name="T58" fmla="*/ 82 w 90"/>
                <a:gd name="T59" fmla="*/ 70 h 89"/>
                <a:gd name="T60" fmla="*/ 86 w 90"/>
                <a:gd name="T61" fmla="*/ 62 h 89"/>
                <a:gd name="T62" fmla="*/ 88 w 90"/>
                <a:gd name="T63" fmla="*/ 59 h 89"/>
                <a:gd name="T64" fmla="*/ 89 w 90"/>
                <a:gd name="T65" fmla="*/ 57 h 89"/>
                <a:gd name="T66" fmla="*/ 89 w 90"/>
                <a:gd name="T67" fmla="*/ 56 h 89"/>
                <a:gd name="T68" fmla="*/ 90 w 90"/>
                <a:gd name="T69" fmla="*/ 55 h 89"/>
                <a:gd name="T70" fmla="*/ 90 w 90"/>
                <a:gd name="T71" fmla="*/ 55 h 89"/>
                <a:gd name="T72" fmla="*/ 88 w 90"/>
                <a:gd name="T73" fmla="*/ 46 h 89"/>
                <a:gd name="T74" fmla="*/ 71 w 90"/>
                <a:gd name="T75" fmla="*/ 54 h 89"/>
                <a:gd name="T76" fmla="*/ 67 w 90"/>
                <a:gd name="T77" fmla="*/ 61 h 89"/>
                <a:gd name="T78" fmla="*/ 64 w 90"/>
                <a:gd name="T79" fmla="*/ 65 h 89"/>
                <a:gd name="T80" fmla="*/ 64 w 90"/>
                <a:gd name="T81" fmla="*/ 42 h 89"/>
                <a:gd name="T82" fmla="*/ 72 w 90"/>
                <a:gd name="T83" fmla="*/ 52 h 89"/>
                <a:gd name="T84" fmla="*/ 71 w 90"/>
                <a:gd name="T8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89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avLst/>
              <a:gdLst>
                <a:gd name="T0" fmla="*/ 79 w 91"/>
                <a:gd name="T1" fmla="*/ 6 h 161"/>
                <a:gd name="T2" fmla="*/ 25 w 91"/>
                <a:gd name="T3" fmla="*/ 1 h 161"/>
                <a:gd name="T4" fmla="*/ 12 w 91"/>
                <a:gd name="T5" fmla="*/ 12 h 161"/>
                <a:gd name="T6" fmla="*/ 0 w 91"/>
                <a:gd name="T7" fmla="*/ 142 h 161"/>
                <a:gd name="T8" fmla="*/ 11 w 91"/>
                <a:gd name="T9" fmla="*/ 155 h 161"/>
                <a:gd name="T10" fmla="*/ 66 w 91"/>
                <a:gd name="T11" fmla="*/ 160 h 161"/>
                <a:gd name="T12" fmla="*/ 79 w 91"/>
                <a:gd name="T13" fmla="*/ 149 h 161"/>
                <a:gd name="T14" fmla="*/ 90 w 91"/>
                <a:gd name="T15" fmla="*/ 19 h 161"/>
                <a:gd name="T16" fmla="*/ 79 w 91"/>
                <a:gd name="T17" fmla="*/ 6 h 161"/>
                <a:gd name="T18" fmla="*/ 41 w 91"/>
                <a:gd name="T19" fmla="*/ 11 h 161"/>
                <a:gd name="T20" fmla="*/ 62 w 91"/>
                <a:gd name="T21" fmla="*/ 13 h 161"/>
                <a:gd name="T22" fmla="*/ 63 w 91"/>
                <a:gd name="T23" fmla="*/ 15 h 161"/>
                <a:gd name="T24" fmla="*/ 61 w 91"/>
                <a:gd name="T25" fmla="*/ 16 h 161"/>
                <a:gd name="T26" fmla="*/ 41 w 91"/>
                <a:gd name="T27" fmla="*/ 14 h 161"/>
                <a:gd name="T28" fmla="*/ 40 w 91"/>
                <a:gd name="T29" fmla="*/ 13 h 161"/>
                <a:gd name="T30" fmla="*/ 41 w 91"/>
                <a:gd name="T31" fmla="*/ 11 h 161"/>
                <a:gd name="T32" fmla="*/ 39 w 91"/>
                <a:gd name="T33" fmla="*/ 149 h 161"/>
                <a:gd name="T34" fmla="*/ 33 w 91"/>
                <a:gd name="T35" fmla="*/ 141 h 161"/>
                <a:gd name="T36" fmla="*/ 40 w 91"/>
                <a:gd name="T37" fmla="*/ 135 h 161"/>
                <a:gd name="T38" fmla="*/ 47 w 91"/>
                <a:gd name="T39" fmla="*/ 143 h 161"/>
                <a:gd name="T40" fmla="*/ 39 w 91"/>
                <a:gd name="T41" fmla="*/ 149 h 161"/>
                <a:gd name="T42" fmla="*/ 73 w 91"/>
                <a:gd name="T43" fmla="*/ 126 h 161"/>
                <a:gd name="T44" fmla="*/ 10 w 91"/>
                <a:gd name="T45" fmla="*/ 120 h 161"/>
                <a:gd name="T46" fmla="*/ 19 w 91"/>
                <a:gd name="T47" fmla="*/ 29 h 161"/>
                <a:gd name="T48" fmla="*/ 81 w 91"/>
                <a:gd name="T49" fmla="*/ 34 h 161"/>
                <a:gd name="T50" fmla="*/ 73 w 91"/>
                <a:gd name="T51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6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3" name="燕尾形 72"/>
          <p:cNvSpPr/>
          <p:nvPr/>
        </p:nvSpPr>
        <p:spPr>
          <a:xfrm>
            <a:off x="8977907" y="4074790"/>
            <a:ext cx="216024" cy="29031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5" name="标题 11"/>
          <p:cNvSpPr txBox="1"/>
          <p:nvPr/>
        </p:nvSpPr>
        <p:spPr>
          <a:xfrm>
            <a:off x="9337947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标题 11"/>
          <p:cNvSpPr txBox="1"/>
          <p:nvPr/>
        </p:nvSpPr>
        <p:spPr>
          <a:xfrm>
            <a:off x="9337947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10044567" y="1575187"/>
            <a:ext cx="627178" cy="485661"/>
            <a:chOff x="5902457" y="4797152"/>
            <a:chExt cx="627178" cy="485661"/>
          </a:xfrm>
        </p:grpSpPr>
        <p:sp>
          <p:nvSpPr>
            <p:cNvPr id="78" name="椭圆 77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79" name="直接连接符 78"/>
            <p:cNvCxnSpPr>
              <a:stCxn id="78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椭圆 79"/>
          <p:cNvSpPr/>
          <p:nvPr/>
        </p:nvSpPr>
        <p:spPr>
          <a:xfrm>
            <a:off x="10274051" y="1348733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1" name="标题 11"/>
          <p:cNvSpPr txBox="1"/>
          <p:nvPr/>
        </p:nvSpPr>
        <p:spPr>
          <a:xfrm>
            <a:off x="10274051" y="1469313"/>
            <a:ext cx="552628" cy="3910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9459461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9454091" y="5229200"/>
            <a:ext cx="1165882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" name="标题 11"/>
          <p:cNvSpPr txBox="1"/>
          <p:nvPr/>
        </p:nvSpPr>
        <p:spPr>
          <a:xfrm>
            <a:off x="9769995" y="4869160"/>
            <a:ext cx="720080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latin typeface="Impact MT Std" pitchFamily="34" charset="0"/>
                <a:ea typeface="微软雅黑" panose="020B0503020204020204" pitchFamily="34" charset="-122"/>
              </a:rPr>
              <a:t>95%</a:t>
            </a:r>
            <a:endParaRPr lang="zh-CN" altLang="en-US" sz="20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9668549" y="2354591"/>
            <a:ext cx="990462" cy="968043"/>
            <a:chOff x="5710238" y="3049588"/>
            <a:chExt cx="771526" cy="754062"/>
          </a:xfrm>
          <a:solidFill>
            <a:schemeClr val="tx1"/>
          </a:solidFill>
        </p:grpSpPr>
        <p:sp>
          <p:nvSpPr>
            <p:cNvPr id="86" name="Freeform 355"/>
            <p:cNvSpPr/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56"/>
            <p:cNvSpPr/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58"/>
            <p:cNvSpPr/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20" grpId="0" animBg="1"/>
      <p:bldP spid="21" grpId="0"/>
      <p:bldP spid="22" grpId="0" animBg="1"/>
      <p:bldP spid="23" grpId="0" animBg="1"/>
      <p:bldP spid="24" grpId="0" animBg="1"/>
      <p:bldP spid="25" grpId="0"/>
      <p:bldP spid="27" grpId="0"/>
      <p:bldP spid="28" grpId="0"/>
      <p:bldP spid="32" grpId="0" animBg="1"/>
      <p:bldP spid="33" grpId="0"/>
      <p:bldP spid="34" grpId="0" animBg="1"/>
      <p:bldP spid="35" grpId="0" animBg="1"/>
      <p:bldP spid="36" grpId="0" animBg="1"/>
      <p:bldP spid="37" grpId="0"/>
      <p:bldP spid="39" grpId="0"/>
      <p:bldP spid="40" grpId="0"/>
      <p:bldP spid="44" grpId="0" animBg="1"/>
      <p:bldP spid="45" grpId="0"/>
      <p:bldP spid="46" grpId="0" animBg="1"/>
      <p:bldP spid="47" grpId="0" animBg="1"/>
      <p:bldP spid="48" grpId="0" animBg="1"/>
      <p:bldP spid="49" grpId="0"/>
      <p:bldP spid="51" grpId="0"/>
      <p:bldP spid="52" grpId="0"/>
      <p:bldP spid="56" grpId="0" animBg="1"/>
      <p:bldP spid="57" grpId="0"/>
      <p:bldP spid="58" grpId="0" animBg="1"/>
      <p:bldP spid="59" grpId="0" animBg="1"/>
      <p:bldP spid="60" grpId="0"/>
      <p:bldP spid="61" grpId="0" animBg="1"/>
      <p:bldP spid="73" grpId="0" animBg="1"/>
      <p:bldP spid="75" grpId="0"/>
      <p:bldP spid="76" grpId="0"/>
      <p:bldP spid="80" grpId="0" animBg="1"/>
      <p:bldP spid="81" grpId="0"/>
      <p:bldP spid="82" grpId="0" animBg="1"/>
      <p:bldP spid="83" grpId="0" animBg="1"/>
      <p:bldP spid="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"/>
          <p:cNvSpPr txBox="1"/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 txBox="1"/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当前形势的分析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当前行业分类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7249715" y="3110396"/>
            <a:ext cx="1436675" cy="215444"/>
            <a:chOff x="4369395" y="3284984"/>
            <a:chExt cx="1436675" cy="215444"/>
          </a:xfrm>
        </p:grpSpPr>
        <p:sp>
          <p:nvSpPr>
            <p:cNvPr id="1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行业从业情况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行业组成类型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249715" y="3501008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行业情况分析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5418676" y="3861048"/>
            <a:ext cx="1436675" cy="215444"/>
            <a:chOff x="4369395" y="3284984"/>
            <a:chExt cx="1436675" cy="215444"/>
          </a:xfrm>
        </p:grpSpPr>
        <p:sp>
          <p:nvSpPr>
            <p:cNvPr id="2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未来发展形势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30" name="等腰三角形 2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sp>
        <p:nvSpPr>
          <p:cNvPr id="31" name="KSO_Shape"/>
          <p:cNvSpPr/>
          <p:nvPr/>
        </p:nvSpPr>
        <p:spPr bwMode="auto">
          <a:xfrm>
            <a:off x="3487554" y="2276872"/>
            <a:ext cx="1025857" cy="1015600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E4C874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组合 61"/>
          <p:cNvGrpSpPr/>
          <p:nvPr/>
        </p:nvGrpSpPr>
        <p:grpSpPr>
          <a:xfrm>
            <a:off x="2057665" y="1729722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180056" y="1700808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169595" y="3871509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065139" y="3871509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当前行业分类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2523724" y="2308199"/>
            <a:ext cx="980240" cy="783317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8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标题 11"/>
          <p:cNvSpPr txBox="1"/>
          <p:nvPr/>
        </p:nvSpPr>
        <p:spPr>
          <a:xfrm>
            <a:off x="3887841" y="2416324"/>
            <a:ext cx="220974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标题 11"/>
          <p:cNvSpPr txBox="1"/>
          <p:nvPr/>
        </p:nvSpPr>
        <p:spPr>
          <a:xfrm>
            <a:off x="3865339" y="21328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283573" y="1669437"/>
            <a:ext cx="1301846" cy="485661"/>
            <a:chOff x="5902457" y="4797152"/>
            <a:chExt cx="1301846" cy="485661"/>
          </a:xfrm>
        </p:grpSpPr>
        <p:sp>
          <p:nvSpPr>
            <p:cNvPr id="18" name="椭圆 17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>
              <a:stCxn id="18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椭圆 20"/>
          <p:cNvSpPr/>
          <p:nvPr/>
        </p:nvSpPr>
        <p:spPr>
          <a:xfrm>
            <a:off x="4278175" y="126876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标题 11"/>
          <p:cNvSpPr txBox="1"/>
          <p:nvPr/>
        </p:nvSpPr>
        <p:spPr>
          <a:xfrm>
            <a:off x="4278175" y="1443972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标题 11"/>
          <p:cNvSpPr txBox="1"/>
          <p:nvPr/>
        </p:nvSpPr>
        <p:spPr>
          <a:xfrm>
            <a:off x="7992297" y="2416324"/>
            <a:ext cx="220974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标题 11"/>
          <p:cNvSpPr txBox="1"/>
          <p:nvPr/>
        </p:nvSpPr>
        <p:spPr>
          <a:xfrm>
            <a:off x="7969795" y="21328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7388029" y="1669437"/>
            <a:ext cx="1301846" cy="485661"/>
            <a:chOff x="5902457" y="4797152"/>
            <a:chExt cx="1301846" cy="485661"/>
          </a:xfrm>
        </p:grpSpPr>
        <p:sp>
          <p:nvSpPr>
            <p:cNvPr id="27" name="椭圆 26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28" name="直接连接符 27"/>
            <p:cNvCxnSpPr>
              <a:stCxn id="27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椭圆 29"/>
          <p:cNvSpPr/>
          <p:nvPr/>
        </p:nvSpPr>
        <p:spPr>
          <a:xfrm>
            <a:off x="8382631" y="126876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标题 11"/>
          <p:cNvSpPr txBox="1"/>
          <p:nvPr/>
        </p:nvSpPr>
        <p:spPr>
          <a:xfrm>
            <a:off x="8382631" y="1443972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标题 11"/>
          <p:cNvSpPr txBox="1"/>
          <p:nvPr/>
        </p:nvSpPr>
        <p:spPr>
          <a:xfrm>
            <a:off x="3887841" y="4576564"/>
            <a:ext cx="220974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标题 11"/>
          <p:cNvSpPr txBox="1"/>
          <p:nvPr/>
        </p:nvSpPr>
        <p:spPr>
          <a:xfrm>
            <a:off x="3865339" y="429309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3283573" y="3829677"/>
            <a:ext cx="1301846" cy="485661"/>
            <a:chOff x="5902457" y="4797152"/>
            <a:chExt cx="1301846" cy="485661"/>
          </a:xfrm>
        </p:grpSpPr>
        <p:sp>
          <p:nvSpPr>
            <p:cNvPr id="36" name="椭圆 35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7" name="直接连接符 36"/>
            <p:cNvCxnSpPr>
              <a:stCxn id="36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椭圆 38"/>
          <p:cNvSpPr/>
          <p:nvPr/>
        </p:nvSpPr>
        <p:spPr>
          <a:xfrm>
            <a:off x="4278175" y="342900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标题 11"/>
          <p:cNvSpPr txBox="1"/>
          <p:nvPr/>
        </p:nvSpPr>
        <p:spPr>
          <a:xfrm>
            <a:off x="4278175" y="3604212"/>
            <a:ext cx="807559" cy="571500"/>
          </a:xfrm>
          <a:prstGeom prst="rect">
            <a:avLst/>
          </a:prstGeom>
          <a:noFill/>
          <a:effectLst/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标题 11"/>
          <p:cNvSpPr txBox="1"/>
          <p:nvPr/>
        </p:nvSpPr>
        <p:spPr>
          <a:xfrm>
            <a:off x="7992297" y="4576564"/>
            <a:ext cx="220974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标题 11"/>
          <p:cNvSpPr txBox="1"/>
          <p:nvPr/>
        </p:nvSpPr>
        <p:spPr>
          <a:xfrm>
            <a:off x="7969795" y="429309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7388029" y="3829677"/>
            <a:ext cx="1301846" cy="485661"/>
            <a:chOff x="5902457" y="4797152"/>
            <a:chExt cx="1301846" cy="485661"/>
          </a:xfrm>
        </p:grpSpPr>
        <p:sp>
          <p:nvSpPr>
            <p:cNvPr id="45" name="椭圆 44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46" name="直接连接符 45"/>
            <p:cNvCxnSpPr>
              <a:stCxn id="45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椭圆 47"/>
          <p:cNvSpPr/>
          <p:nvPr/>
        </p:nvSpPr>
        <p:spPr>
          <a:xfrm>
            <a:off x="8382631" y="342900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9" name="标题 11"/>
          <p:cNvSpPr txBox="1"/>
          <p:nvPr/>
        </p:nvSpPr>
        <p:spPr>
          <a:xfrm>
            <a:off x="8382631" y="3604212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Freeform 258"/>
          <p:cNvSpPr/>
          <p:nvPr/>
        </p:nvSpPr>
        <p:spPr bwMode="auto">
          <a:xfrm>
            <a:off x="6673652" y="2168165"/>
            <a:ext cx="930402" cy="915788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2508776" y="4300395"/>
            <a:ext cx="769058" cy="1194189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52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646090" y="4289934"/>
            <a:ext cx="941697" cy="1120849"/>
            <a:chOff x="5772150" y="3038475"/>
            <a:chExt cx="650876" cy="774701"/>
          </a:xfrm>
          <a:solidFill>
            <a:schemeClr val="tx1"/>
          </a:solidFill>
        </p:grpSpPr>
        <p:sp>
          <p:nvSpPr>
            <p:cNvPr id="55" name="Freeform 113"/>
            <p:cNvSpPr/>
            <p:nvPr/>
          </p:nvSpPr>
          <p:spPr bwMode="auto">
            <a:xfrm>
              <a:off x="6243638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14"/>
            <p:cNvSpPr/>
            <p:nvPr/>
          </p:nvSpPr>
          <p:spPr bwMode="auto">
            <a:xfrm>
              <a:off x="6159500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16"/>
            <p:cNvSpPr/>
            <p:nvPr/>
          </p:nvSpPr>
          <p:spPr bwMode="auto">
            <a:xfrm>
              <a:off x="6224588" y="3300413"/>
              <a:ext cx="30163" cy="33338"/>
            </a:xfrm>
            <a:custGeom>
              <a:avLst/>
              <a:gdLst>
                <a:gd name="T0" fmla="*/ 2 w 19"/>
                <a:gd name="T1" fmla="*/ 0 h 21"/>
                <a:gd name="T2" fmla="*/ 0 w 19"/>
                <a:gd name="T3" fmla="*/ 14 h 21"/>
                <a:gd name="T4" fmla="*/ 9 w 19"/>
                <a:gd name="T5" fmla="*/ 21 h 21"/>
                <a:gd name="T6" fmla="*/ 19 w 19"/>
                <a:gd name="T7" fmla="*/ 14 h 21"/>
                <a:gd name="T8" fmla="*/ 17 w 19"/>
                <a:gd name="T9" fmla="*/ 0 h 21"/>
                <a:gd name="T10" fmla="*/ 2 w 1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17"/>
            <p:cNvSpPr/>
            <p:nvPr/>
          </p:nvSpPr>
          <p:spPr bwMode="auto">
            <a:xfrm>
              <a:off x="6219825" y="3322638"/>
              <a:ext cx="38100" cy="155575"/>
            </a:xfrm>
            <a:custGeom>
              <a:avLst/>
              <a:gdLst>
                <a:gd name="T0" fmla="*/ 5 w 24"/>
                <a:gd name="T1" fmla="*/ 0 h 98"/>
                <a:gd name="T2" fmla="*/ 0 w 24"/>
                <a:gd name="T3" fmla="*/ 89 h 98"/>
                <a:gd name="T4" fmla="*/ 12 w 24"/>
                <a:gd name="T5" fmla="*/ 98 h 98"/>
                <a:gd name="T6" fmla="*/ 24 w 24"/>
                <a:gd name="T7" fmla="*/ 89 h 98"/>
                <a:gd name="T8" fmla="*/ 20 w 24"/>
                <a:gd name="T9" fmla="*/ 0 h 98"/>
                <a:gd name="T10" fmla="*/ 5 w 24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8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avLst/>
              <a:gdLst>
                <a:gd name="T0" fmla="*/ 88 w 90"/>
                <a:gd name="T1" fmla="*/ 46 h 89"/>
                <a:gd name="T2" fmla="*/ 88 w 90"/>
                <a:gd name="T3" fmla="*/ 45 h 89"/>
                <a:gd name="T4" fmla="*/ 66 w 90"/>
                <a:gd name="T5" fmla="*/ 21 h 89"/>
                <a:gd name="T6" fmla="*/ 60 w 90"/>
                <a:gd name="T7" fmla="*/ 19 h 89"/>
                <a:gd name="T8" fmla="*/ 54 w 90"/>
                <a:gd name="T9" fmla="*/ 18 h 89"/>
                <a:gd name="T10" fmla="*/ 59 w 90"/>
                <a:gd name="T11" fmla="*/ 22 h 89"/>
                <a:gd name="T12" fmla="*/ 52 w 90"/>
                <a:gd name="T13" fmla="*/ 25 h 89"/>
                <a:gd name="T14" fmla="*/ 55 w 90"/>
                <a:gd name="T15" fmla="*/ 30 h 89"/>
                <a:gd name="T16" fmla="*/ 42 w 90"/>
                <a:gd name="T17" fmla="*/ 59 h 89"/>
                <a:gd name="T18" fmla="*/ 42 w 90"/>
                <a:gd name="T19" fmla="*/ 60 h 89"/>
                <a:gd name="T20" fmla="*/ 42 w 90"/>
                <a:gd name="T21" fmla="*/ 60 h 89"/>
                <a:gd name="T22" fmla="*/ 42 w 90"/>
                <a:gd name="T23" fmla="*/ 60 h 89"/>
                <a:gd name="T24" fmla="*/ 42 w 90"/>
                <a:gd name="T25" fmla="*/ 59 h 89"/>
                <a:gd name="T26" fmla="*/ 29 w 90"/>
                <a:gd name="T27" fmla="*/ 30 h 89"/>
                <a:gd name="T28" fmla="*/ 32 w 90"/>
                <a:gd name="T29" fmla="*/ 25 h 89"/>
                <a:gd name="T30" fmla="*/ 25 w 90"/>
                <a:gd name="T31" fmla="*/ 22 h 89"/>
                <a:gd name="T32" fmla="*/ 31 w 90"/>
                <a:gd name="T33" fmla="*/ 17 h 89"/>
                <a:gd name="T34" fmla="*/ 31 w 90"/>
                <a:gd name="T35" fmla="*/ 17 h 89"/>
                <a:gd name="T36" fmla="*/ 14 w 90"/>
                <a:gd name="T37" fmla="*/ 10 h 89"/>
                <a:gd name="T38" fmla="*/ 2 w 90"/>
                <a:gd name="T39" fmla="*/ 0 h 89"/>
                <a:gd name="T40" fmla="*/ 0 w 90"/>
                <a:gd name="T41" fmla="*/ 21 h 89"/>
                <a:gd name="T42" fmla="*/ 4 w 90"/>
                <a:gd name="T43" fmla="*/ 23 h 89"/>
                <a:gd name="T44" fmla="*/ 21 w 90"/>
                <a:gd name="T45" fmla="*/ 29 h 89"/>
                <a:gd name="T46" fmla="*/ 19 w 90"/>
                <a:gd name="T47" fmla="*/ 88 h 89"/>
                <a:gd name="T48" fmla="*/ 19 w 90"/>
                <a:gd name="T49" fmla="*/ 89 h 89"/>
                <a:gd name="T50" fmla="*/ 65 w 90"/>
                <a:gd name="T51" fmla="*/ 89 h 89"/>
                <a:gd name="T52" fmla="*/ 65 w 90"/>
                <a:gd name="T53" fmla="*/ 88 h 89"/>
                <a:gd name="T54" fmla="*/ 65 w 90"/>
                <a:gd name="T55" fmla="*/ 79 h 89"/>
                <a:gd name="T56" fmla="*/ 75 w 90"/>
                <a:gd name="T57" fmla="*/ 84 h 89"/>
                <a:gd name="T58" fmla="*/ 82 w 90"/>
                <a:gd name="T59" fmla="*/ 70 h 89"/>
                <a:gd name="T60" fmla="*/ 86 w 90"/>
                <a:gd name="T61" fmla="*/ 62 h 89"/>
                <a:gd name="T62" fmla="*/ 88 w 90"/>
                <a:gd name="T63" fmla="*/ 59 h 89"/>
                <a:gd name="T64" fmla="*/ 89 w 90"/>
                <a:gd name="T65" fmla="*/ 57 h 89"/>
                <a:gd name="T66" fmla="*/ 89 w 90"/>
                <a:gd name="T67" fmla="*/ 56 h 89"/>
                <a:gd name="T68" fmla="*/ 90 w 90"/>
                <a:gd name="T69" fmla="*/ 55 h 89"/>
                <a:gd name="T70" fmla="*/ 90 w 90"/>
                <a:gd name="T71" fmla="*/ 55 h 89"/>
                <a:gd name="T72" fmla="*/ 88 w 90"/>
                <a:gd name="T73" fmla="*/ 46 h 89"/>
                <a:gd name="T74" fmla="*/ 71 w 90"/>
                <a:gd name="T75" fmla="*/ 54 h 89"/>
                <a:gd name="T76" fmla="*/ 67 w 90"/>
                <a:gd name="T77" fmla="*/ 61 h 89"/>
                <a:gd name="T78" fmla="*/ 64 w 90"/>
                <a:gd name="T79" fmla="*/ 65 h 89"/>
                <a:gd name="T80" fmla="*/ 64 w 90"/>
                <a:gd name="T81" fmla="*/ 42 h 89"/>
                <a:gd name="T82" fmla="*/ 72 w 90"/>
                <a:gd name="T83" fmla="*/ 52 h 89"/>
                <a:gd name="T84" fmla="*/ 71 w 90"/>
                <a:gd name="T8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89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avLst/>
              <a:gdLst>
                <a:gd name="T0" fmla="*/ 79 w 91"/>
                <a:gd name="T1" fmla="*/ 6 h 161"/>
                <a:gd name="T2" fmla="*/ 25 w 91"/>
                <a:gd name="T3" fmla="*/ 1 h 161"/>
                <a:gd name="T4" fmla="*/ 12 w 91"/>
                <a:gd name="T5" fmla="*/ 12 h 161"/>
                <a:gd name="T6" fmla="*/ 0 w 91"/>
                <a:gd name="T7" fmla="*/ 142 h 161"/>
                <a:gd name="T8" fmla="*/ 11 w 91"/>
                <a:gd name="T9" fmla="*/ 155 h 161"/>
                <a:gd name="T10" fmla="*/ 66 w 91"/>
                <a:gd name="T11" fmla="*/ 160 h 161"/>
                <a:gd name="T12" fmla="*/ 79 w 91"/>
                <a:gd name="T13" fmla="*/ 149 h 161"/>
                <a:gd name="T14" fmla="*/ 90 w 91"/>
                <a:gd name="T15" fmla="*/ 19 h 161"/>
                <a:gd name="T16" fmla="*/ 79 w 91"/>
                <a:gd name="T17" fmla="*/ 6 h 161"/>
                <a:gd name="T18" fmla="*/ 41 w 91"/>
                <a:gd name="T19" fmla="*/ 11 h 161"/>
                <a:gd name="T20" fmla="*/ 62 w 91"/>
                <a:gd name="T21" fmla="*/ 13 h 161"/>
                <a:gd name="T22" fmla="*/ 63 w 91"/>
                <a:gd name="T23" fmla="*/ 15 h 161"/>
                <a:gd name="T24" fmla="*/ 61 w 91"/>
                <a:gd name="T25" fmla="*/ 16 h 161"/>
                <a:gd name="T26" fmla="*/ 41 w 91"/>
                <a:gd name="T27" fmla="*/ 14 h 161"/>
                <a:gd name="T28" fmla="*/ 40 w 91"/>
                <a:gd name="T29" fmla="*/ 13 h 161"/>
                <a:gd name="T30" fmla="*/ 41 w 91"/>
                <a:gd name="T31" fmla="*/ 11 h 161"/>
                <a:gd name="T32" fmla="*/ 39 w 91"/>
                <a:gd name="T33" fmla="*/ 149 h 161"/>
                <a:gd name="T34" fmla="*/ 33 w 91"/>
                <a:gd name="T35" fmla="*/ 141 h 161"/>
                <a:gd name="T36" fmla="*/ 40 w 91"/>
                <a:gd name="T37" fmla="*/ 135 h 161"/>
                <a:gd name="T38" fmla="*/ 47 w 91"/>
                <a:gd name="T39" fmla="*/ 143 h 161"/>
                <a:gd name="T40" fmla="*/ 39 w 91"/>
                <a:gd name="T41" fmla="*/ 149 h 161"/>
                <a:gd name="T42" fmla="*/ 73 w 91"/>
                <a:gd name="T43" fmla="*/ 126 h 161"/>
                <a:gd name="T44" fmla="*/ 10 w 91"/>
                <a:gd name="T45" fmla="*/ 120 h 161"/>
                <a:gd name="T46" fmla="*/ 19 w 91"/>
                <a:gd name="T47" fmla="*/ 29 h 161"/>
                <a:gd name="T48" fmla="*/ 81 w 91"/>
                <a:gd name="T49" fmla="*/ 34 h 161"/>
                <a:gd name="T50" fmla="*/ 73 w 91"/>
                <a:gd name="T51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6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21" grpId="0" animBg="1"/>
      <p:bldP spid="22" grpId="0"/>
      <p:bldP spid="24" grpId="0"/>
      <p:bldP spid="25" grpId="0"/>
      <p:bldP spid="30" grpId="0" animBg="1"/>
      <p:bldP spid="31" grpId="0"/>
      <p:bldP spid="33" grpId="0"/>
      <p:bldP spid="34" grpId="0"/>
      <p:bldP spid="39" grpId="0" animBg="1"/>
      <p:bldP spid="40" grpId="0"/>
      <p:bldP spid="42" grpId="0"/>
      <p:bldP spid="43" grpId="0"/>
      <p:bldP spid="48" grpId="0" animBg="1"/>
      <p:bldP spid="49" grpId="0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行业从业情况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4513411" y="1124744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04953" y="1452649"/>
            <a:ext cx="711200" cy="568325"/>
            <a:chOff x="5738813" y="3144838"/>
            <a:chExt cx="711200" cy="568325"/>
          </a:xfrm>
          <a:solidFill>
            <a:schemeClr val="bg1"/>
          </a:solidFill>
        </p:grpSpPr>
        <p:sp>
          <p:nvSpPr>
            <p:cNvPr id="8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标题 11"/>
          <p:cNvSpPr txBox="1"/>
          <p:nvPr/>
        </p:nvSpPr>
        <p:spPr>
          <a:xfrm>
            <a:off x="5688041" y="163336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01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6200000">
            <a:off x="7429735" y="-208099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17" name="直接连接符 16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标题 11"/>
          <p:cNvSpPr txBox="1"/>
          <p:nvPr/>
        </p:nvSpPr>
        <p:spPr>
          <a:xfrm>
            <a:off x="6264105" y="1556792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11"/>
          <p:cNvSpPr txBox="1"/>
          <p:nvPr/>
        </p:nvSpPr>
        <p:spPr>
          <a:xfrm>
            <a:off x="6241603" y="119675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1" name="椭圆 20"/>
          <p:cNvSpPr/>
          <p:nvPr/>
        </p:nvSpPr>
        <p:spPr>
          <a:xfrm>
            <a:off x="4873451" y="2852936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标题 11"/>
          <p:cNvSpPr txBox="1"/>
          <p:nvPr/>
        </p:nvSpPr>
        <p:spPr>
          <a:xfrm>
            <a:off x="6048081" y="3361556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02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6200000">
            <a:off x="7789775" y="1520093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24" name="直接连接符 23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标题 11"/>
          <p:cNvSpPr txBox="1"/>
          <p:nvPr/>
        </p:nvSpPr>
        <p:spPr>
          <a:xfrm>
            <a:off x="6624145" y="3284984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标题 11"/>
          <p:cNvSpPr txBox="1"/>
          <p:nvPr/>
        </p:nvSpPr>
        <p:spPr>
          <a:xfrm>
            <a:off x="6601643" y="292494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5089475" y="3068960"/>
            <a:ext cx="816513" cy="816513"/>
            <a:chOff x="5734050" y="3063875"/>
            <a:chExt cx="727075" cy="727075"/>
          </a:xfrm>
          <a:solidFill>
            <a:schemeClr val="bg1"/>
          </a:solidFill>
        </p:grpSpPr>
        <p:sp>
          <p:nvSpPr>
            <p:cNvPr id="29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4"/>
            <p:cNvSpPr/>
            <p:nvPr/>
          </p:nvSpPr>
          <p:spPr bwMode="auto">
            <a:xfrm>
              <a:off x="5948363" y="3463925"/>
              <a:ext cx="125413" cy="177800"/>
            </a:xfrm>
            <a:custGeom>
              <a:avLst/>
              <a:gdLst>
                <a:gd name="T0" fmla="*/ 21 w 33"/>
                <a:gd name="T1" fmla="*/ 20 h 47"/>
                <a:gd name="T2" fmla="*/ 25 w 33"/>
                <a:gd name="T3" fmla="*/ 12 h 47"/>
                <a:gd name="T4" fmla="*/ 15 w 33"/>
                <a:gd name="T5" fmla="*/ 7 h 47"/>
                <a:gd name="T6" fmla="*/ 23 w 33"/>
                <a:gd name="T7" fmla="*/ 0 h 47"/>
                <a:gd name="T8" fmla="*/ 23 w 33"/>
                <a:gd name="T9" fmla="*/ 0 h 47"/>
                <a:gd name="T10" fmla="*/ 14 w 33"/>
                <a:gd name="T11" fmla="*/ 1 h 47"/>
                <a:gd name="T12" fmla="*/ 13 w 33"/>
                <a:gd name="T13" fmla="*/ 1 h 47"/>
                <a:gd name="T14" fmla="*/ 13 w 33"/>
                <a:gd name="T15" fmla="*/ 1 h 47"/>
                <a:gd name="T16" fmla="*/ 2 w 33"/>
                <a:gd name="T17" fmla="*/ 12 h 47"/>
                <a:gd name="T18" fmla="*/ 0 w 33"/>
                <a:gd name="T19" fmla="*/ 34 h 47"/>
                <a:gd name="T20" fmla="*/ 33 w 33"/>
                <a:gd name="T21" fmla="*/ 47 h 47"/>
                <a:gd name="T22" fmla="*/ 33 w 33"/>
                <a:gd name="T23" fmla="*/ 47 h 47"/>
                <a:gd name="T24" fmla="*/ 21 w 33"/>
                <a:gd name="T2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25"/>
            <p:cNvSpPr/>
            <p:nvPr/>
          </p:nvSpPr>
          <p:spPr bwMode="auto">
            <a:xfrm>
              <a:off x="6122988" y="3463925"/>
              <a:ext cx="125413" cy="177800"/>
            </a:xfrm>
            <a:custGeom>
              <a:avLst/>
              <a:gdLst>
                <a:gd name="T0" fmla="*/ 31 w 33"/>
                <a:gd name="T1" fmla="*/ 12 h 47"/>
                <a:gd name="T2" fmla="*/ 20 w 33"/>
                <a:gd name="T3" fmla="*/ 1 h 47"/>
                <a:gd name="T4" fmla="*/ 20 w 33"/>
                <a:gd name="T5" fmla="*/ 1 h 47"/>
                <a:gd name="T6" fmla="*/ 18 w 33"/>
                <a:gd name="T7" fmla="*/ 1 h 47"/>
                <a:gd name="T8" fmla="*/ 9 w 33"/>
                <a:gd name="T9" fmla="*/ 0 h 47"/>
                <a:gd name="T10" fmla="*/ 9 w 33"/>
                <a:gd name="T11" fmla="*/ 0 h 47"/>
                <a:gd name="T12" fmla="*/ 17 w 33"/>
                <a:gd name="T13" fmla="*/ 7 h 47"/>
                <a:gd name="T14" fmla="*/ 7 w 33"/>
                <a:gd name="T15" fmla="*/ 12 h 47"/>
                <a:gd name="T16" fmla="*/ 12 w 33"/>
                <a:gd name="T17" fmla="*/ 20 h 47"/>
                <a:gd name="T18" fmla="*/ 0 w 33"/>
                <a:gd name="T19" fmla="*/ 47 h 47"/>
                <a:gd name="T20" fmla="*/ 0 w 33"/>
                <a:gd name="T21" fmla="*/ 47 h 47"/>
                <a:gd name="T22" fmla="*/ 33 w 33"/>
                <a:gd name="T23" fmla="*/ 34 h 47"/>
                <a:gd name="T24" fmla="*/ 31 w 33"/>
                <a:gd name="T2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26"/>
            <p:cNvSpPr/>
            <p:nvPr/>
          </p:nvSpPr>
          <p:spPr bwMode="auto">
            <a:xfrm>
              <a:off x="6073775" y="3455988"/>
              <a:ext cx="49213" cy="190500"/>
            </a:xfrm>
            <a:custGeom>
              <a:avLst/>
              <a:gdLst>
                <a:gd name="T0" fmla="*/ 11 w 13"/>
                <a:gd name="T1" fmla="*/ 10 h 50"/>
                <a:gd name="T2" fmla="*/ 12 w 13"/>
                <a:gd name="T3" fmla="*/ 9 h 50"/>
                <a:gd name="T4" fmla="*/ 10 w 13"/>
                <a:gd name="T5" fmla="*/ 0 h 50"/>
                <a:gd name="T6" fmla="*/ 2 w 13"/>
                <a:gd name="T7" fmla="*/ 0 h 50"/>
                <a:gd name="T8" fmla="*/ 0 w 13"/>
                <a:gd name="T9" fmla="*/ 9 h 50"/>
                <a:gd name="T10" fmla="*/ 2 w 13"/>
                <a:gd name="T11" fmla="*/ 10 h 50"/>
                <a:gd name="T12" fmla="*/ 0 w 13"/>
                <a:gd name="T13" fmla="*/ 49 h 50"/>
                <a:gd name="T14" fmla="*/ 0 w 13"/>
                <a:gd name="T15" fmla="*/ 49 h 50"/>
                <a:gd name="T16" fmla="*/ 6 w 13"/>
                <a:gd name="T17" fmla="*/ 50 h 50"/>
                <a:gd name="T18" fmla="*/ 13 w 13"/>
                <a:gd name="T19" fmla="*/ 49 h 50"/>
                <a:gd name="T20" fmla="*/ 13 w 13"/>
                <a:gd name="T21" fmla="*/ 49 h 50"/>
                <a:gd name="T22" fmla="*/ 11 w 13"/>
                <a:gd name="T2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0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avLst/>
              <a:gdLst>
                <a:gd name="T0" fmla="*/ 63 w 125"/>
                <a:gd name="T1" fmla="*/ 125 h 125"/>
                <a:gd name="T2" fmla="*/ 0 w 125"/>
                <a:gd name="T3" fmla="*/ 62 h 125"/>
                <a:gd name="T4" fmla="*/ 63 w 125"/>
                <a:gd name="T5" fmla="*/ 0 h 125"/>
                <a:gd name="T6" fmla="*/ 125 w 125"/>
                <a:gd name="T7" fmla="*/ 62 h 125"/>
                <a:gd name="T8" fmla="*/ 63 w 125"/>
                <a:gd name="T9" fmla="*/ 125 h 125"/>
                <a:gd name="T10" fmla="*/ 63 w 125"/>
                <a:gd name="T11" fmla="*/ 9 h 125"/>
                <a:gd name="T12" fmla="*/ 9 w 125"/>
                <a:gd name="T13" fmla="*/ 62 h 125"/>
                <a:gd name="T14" fmla="*/ 63 w 125"/>
                <a:gd name="T15" fmla="*/ 116 h 125"/>
                <a:gd name="T16" fmla="*/ 116 w 125"/>
                <a:gd name="T17" fmla="*/ 62 h 125"/>
                <a:gd name="T18" fmla="*/ 63 w 125"/>
                <a:gd name="T1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29"/>
            <p:cNvSpPr/>
            <p:nvPr/>
          </p:nvSpPr>
          <p:spPr bwMode="auto">
            <a:xfrm>
              <a:off x="6080125" y="3109913"/>
              <a:ext cx="34925" cy="95250"/>
            </a:xfrm>
            <a:custGeom>
              <a:avLst/>
              <a:gdLst>
                <a:gd name="T0" fmla="*/ 22 w 22"/>
                <a:gd name="T1" fmla="*/ 60 h 60"/>
                <a:gd name="T2" fmla="*/ 0 w 22"/>
                <a:gd name="T3" fmla="*/ 60 h 60"/>
                <a:gd name="T4" fmla="*/ 0 w 22"/>
                <a:gd name="T5" fmla="*/ 0 h 60"/>
                <a:gd name="T6" fmla="*/ 22 w 22"/>
                <a:gd name="T7" fmla="*/ 0 h 60"/>
                <a:gd name="T8" fmla="*/ 22 w 22"/>
                <a:gd name="T9" fmla="*/ 60 h 60"/>
                <a:gd name="T10" fmla="*/ 22 w 2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31"/>
            <p:cNvSpPr/>
            <p:nvPr/>
          </p:nvSpPr>
          <p:spPr bwMode="auto">
            <a:xfrm>
              <a:off x="6080125" y="3646488"/>
              <a:ext cx="34925" cy="98425"/>
            </a:xfrm>
            <a:custGeom>
              <a:avLst/>
              <a:gdLst>
                <a:gd name="T0" fmla="*/ 22 w 22"/>
                <a:gd name="T1" fmla="*/ 62 h 62"/>
                <a:gd name="T2" fmla="*/ 0 w 22"/>
                <a:gd name="T3" fmla="*/ 62 h 62"/>
                <a:gd name="T4" fmla="*/ 0 w 22"/>
                <a:gd name="T5" fmla="*/ 0 h 62"/>
                <a:gd name="T6" fmla="*/ 22 w 22"/>
                <a:gd name="T7" fmla="*/ 0 h 62"/>
                <a:gd name="T8" fmla="*/ 22 w 22"/>
                <a:gd name="T9" fmla="*/ 62 h 62"/>
                <a:gd name="T10" fmla="*/ 22 w 22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33"/>
            <p:cNvSpPr/>
            <p:nvPr/>
          </p:nvSpPr>
          <p:spPr bwMode="auto">
            <a:xfrm>
              <a:off x="6319838" y="3409950"/>
              <a:ext cx="95250" cy="34925"/>
            </a:xfrm>
            <a:custGeom>
              <a:avLst/>
              <a:gdLst>
                <a:gd name="T0" fmla="*/ 60 w 60"/>
                <a:gd name="T1" fmla="*/ 22 h 22"/>
                <a:gd name="T2" fmla="*/ 0 w 60"/>
                <a:gd name="T3" fmla="*/ 22 h 22"/>
                <a:gd name="T4" fmla="*/ 0 w 60"/>
                <a:gd name="T5" fmla="*/ 0 h 22"/>
                <a:gd name="T6" fmla="*/ 60 w 60"/>
                <a:gd name="T7" fmla="*/ 0 h 22"/>
                <a:gd name="T8" fmla="*/ 60 w 60"/>
                <a:gd name="T9" fmla="*/ 22 h 22"/>
                <a:gd name="T10" fmla="*/ 60 w 6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35"/>
            <p:cNvSpPr/>
            <p:nvPr/>
          </p:nvSpPr>
          <p:spPr bwMode="auto">
            <a:xfrm>
              <a:off x="5780088" y="3409950"/>
              <a:ext cx="98425" cy="34925"/>
            </a:xfrm>
            <a:custGeom>
              <a:avLst/>
              <a:gdLst>
                <a:gd name="T0" fmla="*/ 62 w 62"/>
                <a:gd name="T1" fmla="*/ 22 h 22"/>
                <a:gd name="T2" fmla="*/ 0 w 62"/>
                <a:gd name="T3" fmla="*/ 22 h 22"/>
                <a:gd name="T4" fmla="*/ 0 w 62"/>
                <a:gd name="T5" fmla="*/ 0 h 22"/>
                <a:gd name="T6" fmla="*/ 62 w 62"/>
                <a:gd name="T7" fmla="*/ 0 h 22"/>
                <a:gd name="T8" fmla="*/ 62 w 62"/>
                <a:gd name="T9" fmla="*/ 22 h 22"/>
                <a:gd name="T10" fmla="*/ 62 w 62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36"/>
            <p:cNvSpPr/>
            <p:nvPr/>
          </p:nvSpPr>
          <p:spPr bwMode="auto">
            <a:xfrm>
              <a:off x="6270625" y="3151188"/>
              <a:ext cx="103188" cy="103188"/>
            </a:xfrm>
            <a:custGeom>
              <a:avLst/>
              <a:gdLst>
                <a:gd name="T0" fmla="*/ 22 w 27"/>
                <a:gd name="T1" fmla="*/ 22 h 27"/>
                <a:gd name="T2" fmla="*/ 5 w 27"/>
                <a:gd name="T3" fmla="*/ 22 h 27"/>
                <a:gd name="T4" fmla="*/ 5 w 27"/>
                <a:gd name="T5" fmla="*/ 5 h 27"/>
                <a:gd name="T6" fmla="*/ 22 w 27"/>
                <a:gd name="T7" fmla="*/ 5 h 27"/>
                <a:gd name="T8" fmla="*/ 22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37"/>
            <p:cNvSpPr/>
            <p:nvPr/>
          </p:nvSpPr>
          <p:spPr bwMode="auto">
            <a:xfrm>
              <a:off x="6243638" y="3194050"/>
              <a:ext cx="87313" cy="90488"/>
            </a:xfrm>
            <a:custGeom>
              <a:avLst/>
              <a:gdLst>
                <a:gd name="T0" fmla="*/ 15 w 55"/>
                <a:gd name="T1" fmla="*/ 57 h 57"/>
                <a:gd name="T2" fmla="*/ 0 w 55"/>
                <a:gd name="T3" fmla="*/ 40 h 57"/>
                <a:gd name="T4" fmla="*/ 41 w 55"/>
                <a:gd name="T5" fmla="*/ 0 h 57"/>
                <a:gd name="T6" fmla="*/ 55 w 55"/>
                <a:gd name="T7" fmla="*/ 14 h 57"/>
                <a:gd name="T8" fmla="*/ 15 w 55"/>
                <a:gd name="T9" fmla="*/ 57 h 57"/>
                <a:gd name="T10" fmla="*/ 15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38"/>
            <p:cNvSpPr/>
            <p:nvPr/>
          </p:nvSpPr>
          <p:spPr bwMode="auto">
            <a:xfrm>
              <a:off x="5821363" y="3600450"/>
              <a:ext cx="103188" cy="103188"/>
            </a:xfrm>
            <a:custGeom>
              <a:avLst/>
              <a:gdLst>
                <a:gd name="T0" fmla="*/ 5 w 27"/>
                <a:gd name="T1" fmla="*/ 5 h 27"/>
                <a:gd name="T2" fmla="*/ 22 w 27"/>
                <a:gd name="T3" fmla="*/ 5 h 27"/>
                <a:gd name="T4" fmla="*/ 22 w 27"/>
                <a:gd name="T5" fmla="*/ 22 h 27"/>
                <a:gd name="T6" fmla="*/ 5 w 27"/>
                <a:gd name="T7" fmla="*/ 22 h 27"/>
                <a:gd name="T8" fmla="*/ 5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39"/>
            <p:cNvSpPr/>
            <p:nvPr/>
          </p:nvSpPr>
          <p:spPr bwMode="auto">
            <a:xfrm>
              <a:off x="5864225" y="3570288"/>
              <a:ext cx="90488" cy="90488"/>
            </a:xfrm>
            <a:custGeom>
              <a:avLst/>
              <a:gdLst>
                <a:gd name="T0" fmla="*/ 14 w 57"/>
                <a:gd name="T1" fmla="*/ 57 h 57"/>
                <a:gd name="T2" fmla="*/ 0 w 57"/>
                <a:gd name="T3" fmla="*/ 43 h 57"/>
                <a:gd name="T4" fmla="*/ 41 w 57"/>
                <a:gd name="T5" fmla="*/ 0 h 57"/>
                <a:gd name="T6" fmla="*/ 57 w 57"/>
                <a:gd name="T7" fmla="*/ 17 h 57"/>
                <a:gd name="T8" fmla="*/ 14 w 57"/>
                <a:gd name="T9" fmla="*/ 57 h 57"/>
                <a:gd name="T10" fmla="*/ 14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40"/>
            <p:cNvSpPr/>
            <p:nvPr/>
          </p:nvSpPr>
          <p:spPr bwMode="auto">
            <a:xfrm>
              <a:off x="6270625" y="3600450"/>
              <a:ext cx="103188" cy="103188"/>
            </a:xfrm>
            <a:custGeom>
              <a:avLst/>
              <a:gdLst>
                <a:gd name="T0" fmla="*/ 5 w 27"/>
                <a:gd name="T1" fmla="*/ 22 h 27"/>
                <a:gd name="T2" fmla="*/ 5 w 27"/>
                <a:gd name="T3" fmla="*/ 5 h 27"/>
                <a:gd name="T4" fmla="*/ 22 w 27"/>
                <a:gd name="T5" fmla="*/ 5 h 27"/>
                <a:gd name="T6" fmla="*/ 22 w 27"/>
                <a:gd name="T7" fmla="*/ 22 h 27"/>
                <a:gd name="T8" fmla="*/ 5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41"/>
            <p:cNvSpPr/>
            <p:nvPr/>
          </p:nvSpPr>
          <p:spPr bwMode="auto">
            <a:xfrm>
              <a:off x="6243638" y="3570288"/>
              <a:ext cx="87313" cy="90488"/>
            </a:xfrm>
            <a:custGeom>
              <a:avLst/>
              <a:gdLst>
                <a:gd name="T0" fmla="*/ 41 w 55"/>
                <a:gd name="T1" fmla="*/ 57 h 57"/>
                <a:gd name="T2" fmla="*/ 0 w 55"/>
                <a:gd name="T3" fmla="*/ 17 h 57"/>
                <a:gd name="T4" fmla="*/ 15 w 55"/>
                <a:gd name="T5" fmla="*/ 0 h 57"/>
                <a:gd name="T6" fmla="*/ 55 w 55"/>
                <a:gd name="T7" fmla="*/ 43 h 57"/>
                <a:gd name="T8" fmla="*/ 41 w 55"/>
                <a:gd name="T9" fmla="*/ 57 h 57"/>
                <a:gd name="T10" fmla="*/ 41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42"/>
            <p:cNvSpPr/>
            <p:nvPr/>
          </p:nvSpPr>
          <p:spPr bwMode="auto">
            <a:xfrm>
              <a:off x="5821363" y="3151188"/>
              <a:ext cx="103188" cy="103188"/>
            </a:xfrm>
            <a:custGeom>
              <a:avLst/>
              <a:gdLst>
                <a:gd name="T0" fmla="*/ 22 w 27"/>
                <a:gd name="T1" fmla="*/ 5 h 27"/>
                <a:gd name="T2" fmla="*/ 22 w 27"/>
                <a:gd name="T3" fmla="*/ 22 h 27"/>
                <a:gd name="T4" fmla="*/ 5 w 27"/>
                <a:gd name="T5" fmla="*/ 22 h 27"/>
                <a:gd name="T6" fmla="*/ 5 w 27"/>
                <a:gd name="T7" fmla="*/ 5 h 27"/>
                <a:gd name="T8" fmla="*/ 22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43"/>
            <p:cNvSpPr/>
            <p:nvPr/>
          </p:nvSpPr>
          <p:spPr bwMode="auto">
            <a:xfrm>
              <a:off x="5864225" y="3194050"/>
              <a:ext cx="90488" cy="90488"/>
            </a:xfrm>
            <a:custGeom>
              <a:avLst/>
              <a:gdLst>
                <a:gd name="T0" fmla="*/ 41 w 57"/>
                <a:gd name="T1" fmla="*/ 57 h 57"/>
                <a:gd name="T2" fmla="*/ 0 w 57"/>
                <a:gd name="T3" fmla="*/ 14 h 57"/>
                <a:gd name="T4" fmla="*/ 14 w 57"/>
                <a:gd name="T5" fmla="*/ 0 h 57"/>
                <a:gd name="T6" fmla="*/ 57 w 57"/>
                <a:gd name="T7" fmla="*/ 40 h 57"/>
                <a:gd name="T8" fmla="*/ 41 w 57"/>
                <a:gd name="T9" fmla="*/ 57 h 57"/>
                <a:gd name="T10" fmla="*/ 4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0" name="椭圆 49"/>
          <p:cNvSpPr/>
          <p:nvPr/>
        </p:nvSpPr>
        <p:spPr>
          <a:xfrm>
            <a:off x="4513411" y="4653136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标题 11"/>
          <p:cNvSpPr txBox="1"/>
          <p:nvPr/>
        </p:nvSpPr>
        <p:spPr>
          <a:xfrm>
            <a:off x="5688041" y="5161756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03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 rot="16200000">
            <a:off x="7429735" y="3320293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53" name="直接连接符 52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标题 11"/>
          <p:cNvSpPr txBox="1"/>
          <p:nvPr/>
        </p:nvSpPr>
        <p:spPr>
          <a:xfrm>
            <a:off x="6264105" y="5085184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标题 11"/>
          <p:cNvSpPr txBox="1"/>
          <p:nvPr/>
        </p:nvSpPr>
        <p:spPr>
          <a:xfrm>
            <a:off x="6241603" y="472514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4821844" y="4823444"/>
            <a:ext cx="708026" cy="828676"/>
            <a:chOff x="5741988" y="3016250"/>
            <a:chExt cx="708026" cy="828676"/>
          </a:xfrm>
          <a:solidFill>
            <a:schemeClr val="bg1"/>
          </a:solidFill>
        </p:grpSpPr>
        <p:sp>
          <p:nvSpPr>
            <p:cNvPr id="58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88"/>
            <p:cNvSpPr/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90"/>
            <p:cNvSpPr/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91"/>
            <p:cNvSpPr/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92"/>
            <p:cNvSpPr/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93"/>
            <p:cNvSpPr/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94"/>
            <p:cNvSpPr/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95"/>
            <p:cNvSpPr/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96"/>
            <p:cNvSpPr/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97"/>
            <p:cNvSpPr/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99"/>
            <p:cNvSpPr/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912162" y="2292701"/>
            <a:ext cx="2647146" cy="2647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4" name="Freeform 477"/>
          <p:cNvSpPr>
            <a:spLocks noEditPoints="1"/>
          </p:cNvSpPr>
          <p:nvPr/>
        </p:nvSpPr>
        <p:spPr bwMode="auto">
          <a:xfrm>
            <a:off x="2597748" y="2716249"/>
            <a:ext cx="1302662" cy="1201036"/>
          </a:xfrm>
          <a:custGeom>
            <a:avLst/>
            <a:gdLst>
              <a:gd name="T0" fmla="*/ 244 w 355"/>
              <a:gd name="T1" fmla="*/ 139 h 328"/>
              <a:gd name="T2" fmla="*/ 244 w 355"/>
              <a:gd name="T3" fmla="*/ 138 h 328"/>
              <a:gd name="T4" fmla="*/ 188 w 355"/>
              <a:gd name="T5" fmla="*/ 145 h 328"/>
              <a:gd name="T6" fmla="*/ 173 w 355"/>
              <a:gd name="T7" fmla="*/ 111 h 328"/>
              <a:gd name="T8" fmla="*/ 150 w 355"/>
              <a:gd name="T9" fmla="*/ 90 h 328"/>
              <a:gd name="T10" fmla="*/ 112 w 355"/>
              <a:gd name="T11" fmla="*/ 139 h 328"/>
              <a:gd name="T12" fmla="*/ 178 w 355"/>
              <a:gd name="T13" fmla="*/ 151 h 328"/>
              <a:gd name="T14" fmla="*/ 207 w 355"/>
              <a:gd name="T15" fmla="*/ 38 h 328"/>
              <a:gd name="T16" fmla="*/ 148 w 355"/>
              <a:gd name="T17" fmla="*/ 38 h 328"/>
              <a:gd name="T18" fmla="*/ 292 w 355"/>
              <a:gd name="T19" fmla="*/ 270 h 328"/>
              <a:gd name="T20" fmla="*/ 283 w 355"/>
              <a:gd name="T21" fmla="*/ 271 h 328"/>
              <a:gd name="T22" fmla="*/ 280 w 355"/>
              <a:gd name="T23" fmla="*/ 277 h 328"/>
              <a:gd name="T24" fmla="*/ 286 w 355"/>
              <a:gd name="T25" fmla="*/ 283 h 328"/>
              <a:gd name="T26" fmla="*/ 294 w 355"/>
              <a:gd name="T27" fmla="*/ 282 h 328"/>
              <a:gd name="T28" fmla="*/ 297 w 355"/>
              <a:gd name="T29" fmla="*/ 273 h 328"/>
              <a:gd name="T30" fmla="*/ 292 w 355"/>
              <a:gd name="T31" fmla="*/ 270 h 328"/>
              <a:gd name="T32" fmla="*/ 318 w 355"/>
              <a:gd name="T33" fmla="*/ 213 h 328"/>
              <a:gd name="T34" fmla="*/ 259 w 355"/>
              <a:gd name="T35" fmla="*/ 213 h 328"/>
              <a:gd name="T36" fmla="*/ 181 w 355"/>
              <a:gd name="T37" fmla="*/ 95 h 328"/>
              <a:gd name="T38" fmla="*/ 172 w 355"/>
              <a:gd name="T39" fmla="*/ 95 h 328"/>
              <a:gd name="T40" fmla="*/ 169 w 355"/>
              <a:gd name="T41" fmla="*/ 101 h 328"/>
              <a:gd name="T42" fmla="*/ 175 w 355"/>
              <a:gd name="T43" fmla="*/ 108 h 328"/>
              <a:gd name="T44" fmla="*/ 183 w 355"/>
              <a:gd name="T45" fmla="*/ 107 h 328"/>
              <a:gd name="T46" fmla="*/ 186 w 355"/>
              <a:gd name="T47" fmla="*/ 98 h 328"/>
              <a:gd name="T48" fmla="*/ 181 w 355"/>
              <a:gd name="T49" fmla="*/ 95 h 328"/>
              <a:gd name="T50" fmla="*/ 227 w 355"/>
              <a:gd name="T51" fmla="*/ 259 h 328"/>
              <a:gd name="T52" fmla="*/ 231 w 355"/>
              <a:gd name="T53" fmla="*/ 258 h 328"/>
              <a:gd name="T54" fmla="*/ 243 w 355"/>
              <a:gd name="T55" fmla="*/ 240 h 328"/>
              <a:gd name="T56" fmla="*/ 229 w 355"/>
              <a:gd name="T57" fmla="*/ 227 h 328"/>
              <a:gd name="T58" fmla="*/ 225 w 355"/>
              <a:gd name="T59" fmla="*/ 231 h 328"/>
              <a:gd name="T60" fmla="*/ 185 w 355"/>
              <a:gd name="T61" fmla="*/ 199 h 328"/>
              <a:gd name="T62" fmla="*/ 169 w 355"/>
              <a:gd name="T63" fmla="*/ 170 h 328"/>
              <a:gd name="T64" fmla="*/ 129 w 355"/>
              <a:gd name="T65" fmla="*/ 237 h 328"/>
              <a:gd name="T66" fmla="*/ 127 w 355"/>
              <a:gd name="T67" fmla="*/ 228 h 328"/>
              <a:gd name="T68" fmla="*/ 123 w 355"/>
              <a:gd name="T69" fmla="*/ 228 h 328"/>
              <a:gd name="T70" fmla="*/ 111 w 355"/>
              <a:gd name="T71" fmla="*/ 246 h 328"/>
              <a:gd name="T72" fmla="*/ 125 w 355"/>
              <a:gd name="T73" fmla="*/ 259 h 328"/>
              <a:gd name="T74" fmla="*/ 129 w 355"/>
              <a:gd name="T75" fmla="*/ 255 h 328"/>
              <a:gd name="T76" fmla="*/ 177 w 355"/>
              <a:gd name="T77" fmla="*/ 224 h 328"/>
              <a:gd name="T78" fmla="*/ 225 w 355"/>
              <a:gd name="T79" fmla="*/ 255 h 328"/>
              <a:gd name="T80" fmla="*/ 96 w 355"/>
              <a:gd name="T81" fmla="*/ 213 h 328"/>
              <a:gd name="T82" fmla="*/ 37 w 355"/>
              <a:gd name="T83" fmla="*/ 213 h 328"/>
              <a:gd name="T84" fmla="*/ 355 w 355"/>
              <a:gd name="T85" fmla="*/ 314 h 328"/>
              <a:gd name="T86" fmla="*/ 299 w 355"/>
              <a:gd name="T87" fmla="*/ 320 h 328"/>
              <a:gd name="T88" fmla="*/ 284 w 355"/>
              <a:gd name="T89" fmla="*/ 287 h 328"/>
              <a:gd name="T90" fmla="*/ 261 w 355"/>
              <a:gd name="T91" fmla="*/ 266 h 328"/>
              <a:gd name="T92" fmla="*/ 223 w 355"/>
              <a:gd name="T93" fmla="*/ 314 h 328"/>
              <a:gd name="T94" fmla="*/ 289 w 355"/>
              <a:gd name="T95" fmla="*/ 327 h 328"/>
              <a:gd name="T96" fmla="*/ 355 w 355"/>
              <a:gd name="T97" fmla="*/ 314 h 328"/>
              <a:gd name="T98" fmla="*/ 63 w 355"/>
              <a:gd name="T99" fmla="*/ 270 h 328"/>
              <a:gd name="T100" fmla="*/ 59 w 355"/>
              <a:gd name="T101" fmla="*/ 273 h 328"/>
              <a:gd name="T102" fmla="*/ 62 w 355"/>
              <a:gd name="T103" fmla="*/ 282 h 328"/>
              <a:gd name="T104" fmla="*/ 69 w 355"/>
              <a:gd name="T105" fmla="*/ 283 h 328"/>
              <a:gd name="T106" fmla="*/ 75 w 355"/>
              <a:gd name="T107" fmla="*/ 277 h 328"/>
              <a:gd name="T108" fmla="*/ 72 w 355"/>
              <a:gd name="T109" fmla="*/ 271 h 328"/>
              <a:gd name="T110" fmla="*/ 94 w 355"/>
              <a:gd name="T111" fmla="*/ 266 h 328"/>
              <a:gd name="T112" fmla="*/ 71 w 355"/>
              <a:gd name="T113" fmla="*/ 287 h 328"/>
              <a:gd name="T114" fmla="*/ 57 w 355"/>
              <a:gd name="T115" fmla="*/ 320 h 328"/>
              <a:gd name="T116" fmla="*/ 0 w 355"/>
              <a:gd name="T117" fmla="*/ 314 h 328"/>
              <a:gd name="T118" fmla="*/ 0 w 355"/>
              <a:gd name="T119" fmla="*/ 315 h 328"/>
              <a:gd name="T120" fmla="*/ 133 w 355"/>
              <a:gd name="T121" fmla="*/ 315 h 328"/>
              <a:gd name="T122" fmla="*/ 133 w 355"/>
              <a:gd name="T123" fmla="*/ 31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5" h="328">
                <a:moveTo>
                  <a:pt x="178" y="151"/>
                </a:moveTo>
                <a:cubicBezTo>
                  <a:pt x="233" y="151"/>
                  <a:pt x="244" y="153"/>
                  <a:pt x="244" y="139"/>
                </a:cubicBezTo>
                <a:cubicBezTo>
                  <a:pt x="244" y="139"/>
                  <a:pt x="244" y="139"/>
                  <a:pt x="244" y="139"/>
                </a:cubicBezTo>
                <a:cubicBezTo>
                  <a:pt x="244" y="138"/>
                  <a:pt x="244" y="138"/>
                  <a:pt x="244" y="138"/>
                </a:cubicBezTo>
                <a:cubicBezTo>
                  <a:pt x="244" y="118"/>
                  <a:pt x="228" y="99"/>
                  <a:pt x="205" y="90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82" y="111"/>
                  <a:pt x="182" y="111"/>
                  <a:pt x="182" y="111"/>
                </a:cubicBezTo>
                <a:cubicBezTo>
                  <a:pt x="173" y="111"/>
                  <a:pt x="173" y="111"/>
                  <a:pt x="173" y="111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27" y="99"/>
                  <a:pt x="111" y="118"/>
                  <a:pt x="111" y="138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53"/>
                  <a:pt x="125" y="151"/>
                  <a:pt x="178" y="151"/>
                </a:cubicBezTo>
                <a:close/>
                <a:moveTo>
                  <a:pt x="178" y="81"/>
                </a:moveTo>
                <a:cubicBezTo>
                  <a:pt x="194" y="81"/>
                  <a:pt x="207" y="59"/>
                  <a:pt x="207" y="38"/>
                </a:cubicBezTo>
                <a:cubicBezTo>
                  <a:pt x="207" y="17"/>
                  <a:pt x="194" y="0"/>
                  <a:pt x="178" y="0"/>
                </a:cubicBezTo>
                <a:cubicBezTo>
                  <a:pt x="161" y="0"/>
                  <a:pt x="148" y="17"/>
                  <a:pt x="148" y="38"/>
                </a:cubicBezTo>
                <a:cubicBezTo>
                  <a:pt x="148" y="59"/>
                  <a:pt x="161" y="81"/>
                  <a:pt x="178" y="81"/>
                </a:cubicBezTo>
                <a:close/>
                <a:moveTo>
                  <a:pt x="292" y="270"/>
                </a:moveTo>
                <a:cubicBezTo>
                  <a:pt x="285" y="270"/>
                  <a:pt x="285" y="270"/>
                  <a:pt x="285" y="270"/>
                </a:cubicBezTo>
                <a:cubicBezTo>
                  <a:pt x="284" y="270"/>
                  <a:pt x="284" y="270"/>
                  <a:pt x="283" y="271"/>
                </a:cubicBezTo>
                <a:cubicBezTo>
                  <a:pt x="281" y="273"/>
                  <a:pt x="281" y="273"/>
                  <a:pt x="281" y="273"/>
                </a:cubicBezTo>
                <a:cubicBezTo>
                  <a:pt x="280" y="274"/>
                  <a:pt x="280" y="275"/>
                  <a:pt x="280" y="277"/>
                </a:cubicBezTo>
                <a:cubicBezTo>
                  <a:pt x="284" y="282"/>
                  <a:pt x="284" y="282"/>
                  <a:pt x="284" y="282"/>
                </a:cubicBezTo>
                <a:cubicBezTo>
                  <a:pt x="284" y="283"/>
                  <a:pt x="285" y="283"/>
                  <a:pt x="286" y="283"/>
                </a:cubicBezTo>
                <a:cubicBezTo>
                  <a:pt x="291" y="283"/>
                  <a:pt x="291" y="283"/>
                  <a:pt x="291" y="283"/>
                </a:cubicBezTo>
                <a:cubicBezTo>
                  <a:pt x="292" y="283"/>
                  <a:pt x="293" y="283"/>
                  <a:pt x="294" y="282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298" y="275"/>
                  <a:pt x="297" y="274"/>
                  <a:pt x="297" y="273"/>
                </a:cubicBezTo>
                <a:cubicBezTo>
                  <a:pt x="294" y="271"/>
                  <a:pt x="294" y="271"/>
                  <a:pt x="294" y="271"/>
                </a:cubicBezTo>
                <a:cubicBezTo>
                  <a:pt x="293" y="270"/>
                  <a:pt x="293" y="270"/>
                  <a:pt x="292" y="270"/>
                </a:cubicBezTo>
                <a:close/>
                <a:moveTo>
                  <a:pt x="289" y="257"/>
                </a:moveTo>
                <a:cubicBezTo>
                  <a:pt x="305" y="257"/>
                  <a:pt x="318" y="234"/>
                  <a:pt x="318" y="213"/>
                </a:cubicBezTo>
                <a:cubicBezTo>
                  <a:pt x="318" y="192"/>
                  <a:pt x="305" y="175"/>
                  <a:pt x="289" y="175"/>
                </a:cubicBezTo>
                <a:cubicBezTo>
                  <a:pt x="272" y="175"/>
                  <a:pt x="259" y="192"/>
                  <a:pt x="259" y="213"/>
                </a:cubicBezTo>
                <a:cubicBezTo>
                  <a:pt x="259" y="234"/>
                  <a:pt x="272" y="257"/>
                  <a:pt x="289" y="257"/>
                </a:cubicBezTo>
                <a:close/>
                <a:moveTo>
                  <a:pt x="181" y="95"/>
                </a:moveTo>
                <a:cubicBezTo>
                  <a:pt x="174" y="95"/>
                  <a:pt x="174" y="95"/>
                  <a:pt x="174" y="95"/>
                </a:cubicBezTo>
                <a:cubicBezTo>
                  <a:pt x="173" y="95"/>
                  <a:pt x="173" y="95"/>
                  <a:pt x="172" y="95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69" y="99"/>
                  <a:pt x="169" y="100"/>
                  <a:pt x="169" y="101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8"/>
                  <a:pt x="174" y="108"/>
                  <a:pt x="175" y="108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1" y="108"/>
                  <a:pt x="182" y="108"/>
                  <a:pt x="183" y="107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7" y="100"/>
                  <a:pt x="186" y="99"/>
                  <a:pt x="186" y="98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2" y="95"/>
                  <a:pt x="182" y="95"/>
                  <a:pt x="181" y="95"/>
                </a:cubicBezTo>
                <a:close/>
                <a:moveTo>
                  <a:pt x="225" y="255"/>
                </a:moveTo>
                <a:cubicBezTo>
                  <a:pt x="225" y="257"/>
                  <a:pt x="226" y="258"/>
                  <a:pt x="227" y="259"/>
                </a:cubicBezTo>
                <a:cubicBezTo>
                  <a:pt x="228" y="259"/>
                  <a:pt x="228" y="259"/>
                  <a:pt x="229" y="259"/>
                </a:cubicBezTo>
                <a:cubicBezTo>
                  <a:pt x="230" y="259"/>
                  <a:pt x="231" y="259"/>
                  <a:pt x="231" y="258"/>
                </a:cubicBezTo>
                <a:cubicBezTo>
                  <a:pt x="243" y="246"/>
                  <a:pt x="243" y="246"/>
                  <a:pt x="243" y="246"/>
                </a:cubicBezTo>
                <a:cubicBezTo>
                  <a:pt x="245" y="244"/>
                  <a:pt x="245" y="242"/>
                  <a:pt x="243" y="240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8"/>
                  <a:pt x="230" y="227"/>
                  <a:pt x="229" y="227"/>
                </a:cubicBezTo>
                <a:cubicBezTo>
                  <a:pt x="228" y="227"/>
                  <a:pt x="228" y="227"/>
                  <a:pt x="227" y="228"/>
                </a:cubicBezTo>
                <a:cubicBezTo>
                  <a:pt x="226" y="228"/>
                  <a:pt x="225" y="230"/>
                  <a:pt x="225" y="231"/>
                </a:cubicBezTo>
                <a:cubicBezTo>
                  <a:pt x="225" y="237"/>
                  <a:pt x="225" y="237"/>
                  <a:pt x="225" y="237"/>
                </a:cubicBezTo>
                <a:cubicBezTo>
                  <a:pt x="187" y="233"/>
                  <a:pt x="185" y="200"/>
                  <a:pt x="185" y="199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69" y="200"/>
                  <a:pt x="168" y="233"/>
                  <a:pt x="129" y="237"/>
                </a:cubicBezTo>
                <a:cubicBezTo>
                  <a:pt x="129" y="231"/>
                  <a:pt x="129" y="231"/>
                  <a:pt x="129" y="231"/>
                </a:cubicBezTo>
                <a:cubicBezTo>
                  <a:pt x="129" y="230"/>
                  <a:pt x="128" y="228"/>
                  <a:pt x="127" y="228"/>
                </a:cubicBezTo>
                <a:cubicBezTo>
                  <a:pt x="126" y="227"/>
                  <a:pt x="126" y="227"/>
                  <a:pt x="125" y="227"/>
                </a:cubicBezTo>
                <a:cubicBezTo>
                  <a:pt x="124" y="227"/>
                  <a:pt x="123" y="228"/>
                  <a:pt x="123" y="228"/>
                </a:cubicBezTo>
                <a:cubicBezTo>
                  <a:pt x="111" y="240"/>
                  <a:pt x="111" y="240"/>
                  <a:pt x="111" y="240"/>
                </a:cubicBezTo>
                <a:cubicBezTo>
                  <a:pt x="109" y="242"/>
                  <a:pt x="109" y="244"/>
                  <a:pt x="111" y="246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3" y="259"/>
                  <a:pt x="124" y="259"/>
                  <a:pt x="125" y="259"/>
                </a:cubicBezTo>
                <a:cubicBezTo>
                  <a:pt x="126" y="259"/>
                  <a:pt x="126" y="259"/>
                  <a:pt x="127" y="259"/>
                </a:cubicBezTo>
                <a:cubicBezTo>
                  <a:pt x="128" y="258"/>
                  <a:pt x="129" y="257"/>
                  <a:pt x="129" y="255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55" y="250"/>
                  <a:pt x="169" y="238"/>
                  <a:pt x="177" y="224"/>
                </a:cubicBezTo>
                <a:cubicBezTo>
                  <a:pt x="185" y="238"/>
                  <a:pt x="199" y="250"/>
                  <a:pt x="225" y="252"/>
                </a:cubicBezTo>
                <a:lnTo>
                  <a:pt x="225" y="255"/>
                </a:lnTo>
                <a:close/>
                <a:moveTo>
                  <a:pt x="67" y="257"/>
                </a:moveTo>
                <a:cubicBezTo>
                  <a:pt x="83" y="257"/>
                  <a:pt x="96" y="234"/>
                  <a:pt x="96" y="213"/>
                </a:cubicBezTo>
                <a:cubicBezTo>
                  <a:pt x="96" y="192"/>
                  <a:pt x="83" y="175"/>
                  <a:pt x="67" y="175"/>
                </a:cubicBezTo>
                <a:cubicBezTo>
                  <a:pt x="50" y="175"/>
                  <a:pt x="37" y="192"/>
                  <a:pt x="37" y="213"/>
                </a:cubicBezTo>
                <a:cubicBezTo>
                  <a:pt x="37" y="234"/>
                  <a:pt x="50" y="257"/>
                  <a:pt x="67" y="257"/>
                </a:cubicBezTo>
                <a:close/>
                <a:moveTo>
                  <a:pt x="355" y="314"/>
                </a:moveTo>
                <a:cubicBezTo>
                  <a:pt x="355" y="294"/>
                  <a:pt x="339" y="274"/>
                  <a:pt x="316" y="266"/>
                </a:cubicBezTo>
                <a:cubicBezTo>
                  <a:pt x="299" y="320"/>
                  <a:pt x="299" y="320"/>
                  <a:pt x="299" y="320"/>
                </a:cubicBezTo>
                <a:cubicBezTo>
                  <a:pt x="293" y="287"/>
                  <a:pt x="293" y="287"/>
                  <a:pt x="293" y="287"/>
                </a:cubicBezTo>
                <a:cubicBezTo>
                  <a:pt x="284" y="287"/>
                  <a:pt x="284" y="287"/>
                  <a:pt x="284" y="287"/>
                </a:cubicBezTo>
                <a:cubicBezTo>
                  <a:pt x="279" y="320"/>
                  <a:pt x="279" y="320"/>
                  <a:pt x="279" y="320"/>
                </a:cubicBezTo>
                <a:cubicBezTo>
                  <a:pt x="261" y="266"/>
                  <a:pt x="261" y="266"/>
                  <a:pt x="261" y="266"/>
                </a:cubicBezTo>
                <a:cubicBezTo>
                  <a:pt x="238" y="274"/>
                  <a:pt x="222" y="294"/>
                  <a:pt x="222" y="314"/>
                </a:cubicBezTo>
                <a:cubicBezTo>
                  <a:pt x="223" y="314"/>
                  <a:pt x="223" y="314"/>
                  <a:pt x="223" y="314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2" y="328"/>
                  <a:pt x="236" y="327"/>
                  <a:pt x="289" y="327"/>
                </a:cubicBezTo>
                <a:cubicBezTo>
                  <a:pt x="344" y="327"/>
                  <a:pt x="355" y="328"/>
                  <a:pt x="355" y="315"/>
                </a:cubicBezTo>
                <a:cubicBezTo>
                  <a:pt x="355" y="314"/>
                  <a:pt x="355" y="314"/>
                  <a:pt x="355" y="314"/>
                </a:cubicBezTo>
                <a:close/>
                <a:moveTo>
                  <a:pt x="70" y="270"/>
                </a:moveTo>
                <a:cubicBezTo>
                  <a:pt x="63" y="270"/>
                  <a:pt x="63" y="270"/>
                  <a:pt x="63" y="270"/>
                </a:cubicBezTo>
                <a:cubicBezTo>
                  <a:pt x="62" y="270"/>
                  <a:pt x="62" y="270"/>
                  <a:pt x="61" y="271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58" y="274"/>
                  <a:pt x="58" y="275"/>
                  <a:pt x="58" y="277"/>
                </a:cubicBezTo>
                <a:cubicBezTo>
                  <a:pt x="62" y="282"/>
                  <a:pt x="62" y="282"/>
                  <a:pt x="62" y="282"/>
                </a:cubicBezTo>
                <a:cubicBezTo>
                  <a:pt x="62" y="283"/>
                  <a:pt x="63" y="283"/>
                  <a:pt x="64" y="283"/>
                </a:cubicBezTo>
                <a:cubicBezTo>
                  <a:pt x="69" y="283"/>
                  <a:pt x="69" y="283"/>
                  <a:pt x="69" y="283"/>
                </a:cubicBezTo>
                <a:cubicBezTo>
                  <a:pt x="70" y="283"/>
                  <a:pt x="71" y="283"/>
                  <a:pt x="72" y="282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6" y="275"/>
                  <a:pt x="75" y="274"/>
                  <a:pt x="75" y="273"/>
                </a:cubicBezTo>
                <a:cubicBezTo>
                  <a:pt x="72" y="271"/>
                  <a:pt x="72" y="271"/>
                  <a:pt x="72" y="271"/>
                </a:cubicBezTo>
                <a:cubicBezTo>
                  <a:pt x="71" y="270"/>
                  <a:pt x="71" y="270"/>
                  <a:pt x="70" y="270"/>
                </a:cubicBezTo>
                <a:close/>
                <a:moveTo>
                  <a:pt x="94" y="266"/>
                </a:moveTo>
                <a:cubicBezTo>
                  <a:pt x="77" y="320"/>
                  <a:pt x="77" y="320"/>
                  <a:pt x="77" y="320"/>
                </a:cubicBezTo>
                <a:cubicBezTo>
                  <a:pt x="71" y="287"/>
                  <a:pt x="71" y="287"/>
                  <a:pt x="71" y="287"/>
                </a:cubicBezTo>
                <a:cubicBezTo>
                  <a:pt x="62" y="287"/>
                  <a:pt x="62" y="287"/>
                  <a:pt x="62" y="28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6" y="274"/>
                  <a:pt x="0" y="294"/>
                  <a:pt x="0" y="314"/>
                </a:cubicBezTo>
                <a:cubicBezTo>
                  <a:pt x="1" y="314"/>
                  <a:pt x="1" y="314"/>
                  <a:pt x="1" y="314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28"/>
                  <a:pt x="14" y="327"/>
                  <a:pt x="67" y="327"/>
                </a:cubicBezTo>
                <a:cubicBezTo>
                  <a:pt x="122" y="327"/>
                  <a:pt x="133" y="328"/>
                  <a:pt x="133" y="315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294"/>
                  <a:pt x="117" y="274"/>
                  <a:pt x="94" y="2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3" name="标题 11"/>
          <p:cNvSpPr txBox="1"/>
          <p:nvPr/>
        </p:nvSpPr>
        <p:spPr>
          <a:xfrm>
            <a:off x="2534124" y="4081636"/>
            <a:ext cx="1403223" cy="5715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5" grpId="0"/>
      <p:bldP spid="19" grpId="0"/>
      <p:bldP spid="20" grpId="0"/>
      <p:bldP spid="21" grpId="0" animBg="1"/>
      <p:bldP spid="22" grpId="0"/>
      <p:bldP spid="26" grpId="0"/>
      <p:bldP spid="27" grpId="0"/>
      <p:bldP spid="50" grpId="0" animBg="1"/>
      <p:bldP spid="51" grpId="0"/>
      <p:bldP spid="55" grpId="0"/>
      <p:bldP spid="56" grpId="0"/>
      <p:bldP spid="74" grpId="0" animBg="1"/>
      <p:bldP spid="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行业组成类型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512669" y="2744762"/>
            <a:ext cx="9509125" cy="2006600"/>
            <a:chOff x="1362075" y="2755900"/>
            <a:chExt cx="9509125" cy="2006600"/>
          </a:xfrm>
          <a:solidFill>
            <a:schemeClr val="tx1"/>
          </a:solidFill>
        </p:grpSpPr>
        <p:grpSp>
          <p:nvGrpSpPr>
            <p:cNvPr id="7" name="组合 6"/>
            <p:cNvGrpSpPr/>
            <p:nvPr/>
          </p:nvGrpSpPr>
          <p:grpSpPr>
            <a:xfrm>
              <a:off x="1703539" y="2755900"/>
              <a:ext cx="8826197" cy="2006600"/>
              <a:chOff x="1703539" y="2755900"/>
              <a:chExt cx="8826197" cy="2006600"/>
            </a:xfrm>
            <a:grpFill/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8785225" y="2844800"/>
                <a:ext cx="1479550" cy="19177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组合 10"/>
              <p:cNvGrpSpPr/>
              <p:nvPr/>
            </p:nvGrpSpPr>
            <p:grpSpPr>
              <a:xfrm>
                <a:off x="1703539" y="2755900"/>
                <a:ext cx="8826197" cy="2006600"/>
                <a:chOff x="1703539" y="2755900"/>
                <a:chExt cx="8826197" cy="2006600"/>
              </a:xfrm>
              <a:grpFill/>
            </p:grpSpPr>
            <p:cxnSp>
              <p:nvCxnSpPr>
                <p:cNvPr id="12" name="直接连接符 11"/>
                <p:cNvCxnSpPr>
                  <a:stCxn id="9" idx="5"/>
                </p:cNvCxnSpPr>
                <p:nvPr/>
              </p:nvCxnSpPr>
              <p:spPr>
                <a:xfrm flipV="1">
                  <a:off x="1703539" y="2755900"/>
                  <a:ext cx="658661" cy="960286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>
                  <a:off x="2362200" y="2755900"/>
                  <a:ext cx="1357313" cy="189865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 flipV="1">
                  <a:off x="3719513" y="2755900"/>
                  <a:ext cx="1969293" cy="189865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5688806" y="2755900"/>
                  <a:ext cx="2210594" cy="200660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 flipV="1">
                  <a:off x="7891066" y="2844800"/>
                  <a:ext cx="894159" cy="191770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>
                  <a:endCxn id="8" idx="1"/>
                </p:cNvCxnSpPr>
                <p:nvPr/>
              </p:nvCxnSpPr>
              <p:spPr>
                <a:xfrm flipV="1">
                  <a:off x="10264775" y="4005414"/>
                  <a:ext cx="264961" cy="757086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椭圆 7"/>
            <p:cNvSpPr/>
            <p:nvPr/>
          </p:nvSpPr>
          <p:spPr>
            <a:xfrm flipV="1">
              <a:off x="10471150" y="3663950"/>
              <a:ext cx="400050" cy="40005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 flipV="1">
              <a:off x="1362075" y="3657600"/>
              <a:ext cx="400050" cy="40005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/>
                </a:solidFill>
              </a:endParaRPr>
            </a:p>
          </p:txBody>
        </p:sp>
      </p:grpSp>
      <p:sp>
        <p:nvSpPr>
          <p:cNvPr id="42" name="标题 11"/>
          <p:cNvSpPr txBox="1"/>
          <p:nvPr/>
        </p:nvSpPr>
        <p:spPr>
          <a:xfrm>
            <a:off x="1799609" y="1984276"/>
            <a:ext cx="170569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标题 11"/>
          <p:cNvSpPr txBox="1"/>
          <p:nvPr/>
        </p:nvSpPr>
        <p:spPr>
          <a:xfrm>
            <a:off x="1777107" y="16288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44" name="标题 11"/>
          <p:cNvSpPr txBox="1"/>
          <p:nvPr/>
        </p:nvSpPr>
        <p:spPr>
          <a:xfrm>
            <a:off x="3095753" y="5152628"/>
            <a:ext cx="170569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标题 11"/>
          <p:cNvSpPr txBox="1"/>
          <p:nvPr/>
        </p:nvSpPr>
        <p:spPr>
          <a:xfrm>
            <a:off x="3073251" y="479715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46" name="标题 11"/>
          <p:cNvSpPr txBox="1"/>
          <p:nvPr/>
        </p:nvSpPr>
        <p:spPr>
          <a:xfrm>
            <a:off x="4967961" y="1984276"/>
            <a:ext cx="170569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标题 11"/>
          <p:cNvSpPr txBox="1"/>
          <p:nvPr/>
        </p:nvSpPr>
        <p:spPr>
          <a:xfrm>
            <a:off x="4945459" y="16288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48" name="标题 11"/>
          <p:cNvSpPr txBox="1"/>
          <p:nvPr/>
        </p:nvSpPr>
        <p:spPr>
          <a:xfrm>
            <a:off x="8136313" y="2136676"/>
            <a:ext cx="170569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标题 11"/>
          <p:cNvSpPr txBox="1"/>
          <p:nvPr/>
        </p:nvSpPr>
        <p:spPr>
          <a:xfrm>
            <a:off x="8113811" y="17812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50" name="标题 11"/>
          <p:cNvSpPr txBox="1"/>
          <p:nvPr/>
        </p:nvSpPr>
        <p:spPr>
          <a:xfrm>
            <a:off x="7344225" y="5296644"/>
            <a:ext cx="170569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标题 11"/>
          <p:cNvSpPr txBox="1"/>
          <p:nvPr/>
        </p:nvSpPr>
        <p:spPr>
          <a:xfrm>
            <a:off x="7321723" y="494116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2288576" y="2817853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123194" y="2822759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995402" y="2852936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67610" y="2852936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67093" y="3209229"/>
            <a:ext cx="909163" cy="726519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20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597431" y="3011723"/>
            <a:ext cx="698950" cy="1085327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31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53683" y="3109417"/>
            <a:ext cx="824024" cy="980789"/>
            <a:chOff x="5772150" y="3038475"/>
            <a:chExt cx="650876" cy="774701"/>
          </a:xfrm>
          <a:solidFill>
            <a:schemeClr val="tx1"/>
          </a:solidFill>
        </p:grpSpPr>
        <p:sp>
          <p:nvSpPr>
            <p:cNvPr id="34" name="Freeform 113"/>
            <p:cNvSpPr/>
            <p:nvPr/>
          </p:nvSpPr>
          <p:spPr bwMode="auto">
            <a:xfrm>
              <a:off x="6243638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4"/>
            <p:cNvSpPr/>
            <p:nvPr/>
          </p:nvSpPr>
          <p:spPr bwMode="auto">
            <a:xfrm>
              <a:off x="6159500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16"/>
            <p:cNvSpPr/>
            <p:nvPr/>
          </p:nvSpPr>
          <p:spPr bwMode="auto">
            <a:xfrm>
              <a:off x="6224588" y="3300413"/>
              <a:ext cx="30163" cy="33338"/>
            </a:xfrm>
            <a:custGeom>
              <a:avLst/>
              <a:gdLst>
                <a:gd name="T0" fmla="*/ 2 w 19"/>
                <a:gd name="T1" fmla="*/ 0 h 21"/>
                <a:gd name="T2" fmla="*/ 0 w 19"/>
                <a:gd name="T3" fmla="*/ 14 h 21"/>
                <a:gd name="T4" fmla="*/ 9 w 19"/>
                <a:gd name="T5" fmla="*/ 21 h 21"/>
                <a:gd name="T6" fmla="*/ 19 w 19"/>
                <a:gd name="T7" fmla="*/ 14 h 21"/>
                <a:gd name="T8" fmla="*/ 17 w 19"/>
                <a:gd name="T9" fmla="*/ 0 h 21"/>
                <a:gd name="T10" fmla="*/ 2 w 1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7"/>
            <p:cNvSpPr/>
            <p:nvPr/>
          </p:nvSpPr>
          <p:spPr bwMode="auto">
            <a:xfrm>
              <a:off x="6219825" y="3322638"/>
              <a:ext cx="38100" cy="155575"/>
            </a:xfrm>
            <a:custGeom>
              <a:avLst/>
              <a:gdLst>
                <a:gd name="T0" fmla="*/ 5 w 24"/>
                <a:gd name="T1" fmla="*/ 0 h 98"/>
                <a:gd name="T2" fmla="*/ 0 w 24"/>
                <a:gd name="T3" fmla="*/ 89 h 98"/>
                <a:gd name="T4" fmla="*/ 12 w 24"/>
                <a:gd name="T5" fmla="*/ 98 h 98"/>
                <a:gd name="T6" fmla="*/ 24 w 24"/>
                <a:gd name="T7" fmla="*/ 89 h 98"/>
                <a:gd name="T8" fmla="*/ 20 w 24"/>
                <a:gd name="T9" fmla="*/ 0 h 98"/>
                <a:gd name="T10" fmla="*/ 5 w 24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8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avLst/>
              <a:gdLst>
                <a:gd name="T0" fmla="*/ 88 w 90"/>
                <a:gd name="T1" fmla="*/ 46 h 89"/>
                <a:gd name="T2" fmla="*/ 88 w 90"/>
                <a:gd name="T3" fmla="*/ 45 h 89"/>
                <a:gd name="T4" fmla="*/ 66 w 90"/>
                <a:gd name="T5" fmla="*/ 21 h 89"/>
                <a:gd name="T6" fmla="*/ 60 w 90"/>
                <a:gd name="T7" fmla="*/ 19 h 89"/>
                <a:gd name="T8" fmla="*/ 54 w 90"/>
                <a:gd name="T9" fmla="*/ 18 h 89"/>
                <a:gd name="T10" fmla="*/ 59 w 90"/>
                <a:gd name="T11" fmla="*/ 22 h 89"/>
                <a:gd name="T12" fmla="*/ 52 w 90"/>
                <a:gd name="T13" fmla="*/ 25 h 89"/>
                <a:gd name="T14" fmla="*/ 55 w 90"/>
                <a:gd name="T15" fmla="*/ 30 h 89"/>
                <a:gd name="T16" fmla="*/ 42 w 90"/>
                <a:gd name="T17" fmla="*/ 59 h 89"/>
                <a:gd name="T18" fmla="*/ 42 w 90"/>
                <a:gd name="T19" fmla="*/ 60 h 89"/>
                <a:gd name="T20" fmla="*/ 42 w 90"/>
                <a:gd name="T21" fmla="*/ 60 h 89"/>
                <a:gd name="T22" fmla="*/ 42 w 90"/>
                <a:gd name="T23" fmla="*/ 60 h 89"/>
                <a:gd name="T24" fmla="*/ 42 w 90"/>
                <a:gd name="T25" fmla="*/ 59 h 89"/>
                <a:gd name="T26" fmla="*/ 29 w 90"/>
                <a:gd name="T27" fmla="*/ 30 h 89"/>
                <a:gd name="T28" fmla="*/ 32 w 90"/>
                <a:gd name="T29" fmla="*/ 25 h 89"/>
                <a:gd name="T30" fmla="*/ 25 w 90"/>
                <a:gd name="T31" fmla="*/ 22 h 89"/>
                <a:gd name="T32" fmla="*/ 31 w 90"/>
                <a:gd name="T33" fmla="*/ 17 h 89"/>
                <a:gd name="T34" fmla="*/ 31 w 90"/>
                <a:gd name="T35" fmla="*/ 17 h 89"/>
                <a:gd name="T36" fmla="*/ 14 w 90"/>
                <a:gd name="T37" fmla="*/ 10 h 89"/>
                <a:gd name="T38" fmla="*/ 2 w 90"/>
                <a:gd name="T39" fmla="*/ 0 h 89"/>
                <a:gd name="T40" fmla="*/ 0 w 90"/>
                <a:gd name="T41" fmla="*/ 21 h 89"/>
                <a:gd name="T42" fmla="*/ 4 w 90"/>
                <a:gd name="T43" fmla="*/ 23 h 89"/>
                <a:gd name="T44" fmla="*/ 21 w 90"/>
                <a:gd name="T45" fmla="*/ 29 h 89"/>
                <a:gd name="T46" fmla="*/ 19 w 90"/>
                <a:gd name="T47" fmla="*/ 88 h 89"/>
                <a:gd name="T48" fmla="*/ 19 w 90"/>
                <a:gd name="T49" fmla="*/ 89 h 89"/>
                <a:gd name="T50" fmla="*/ 65 w 90"/>
                <a:gd name="T51" fmla="*/ 89 h 89"/>
                <a:gd name="T52" fmla="*/ 65 w 90"/>
                <a:gd name="T53" fmla="*/ 88 h 89"/>
                <a:gd name="T54" fmla="*/ 65 w 90"/>
                <a:gd name="T55" fmla="*/ 79 h 89"/>
                <a:gd name="T56" fmla="*/ 75 w 90"/>
                <a:gd name="T57" fmla="*/ 84 h 89"/>
                <a:gd name="T58" fmla="*/ 82 w 90"/>
                <a:gd name="T59" fmla="*/ 70 h 89"/>
                <a:gd name="T60" fmla="*/ 86 w 90"/>
                <a:gd name="T61" fmla="*/ 62 h 89"/>
                <a:gd name="T62" fmla="*/ 88 w 90"/>
                <a:gd name="T63" fmla="*/ 59 h 89"/>
                <a:gd name="T64" fmla="*/ 89 w 90"/>
                <a:gd name="T65" fmla="*/ 57 h 89"/>
                <a:gd name="T66" fmla="*/ 89 w 90"/>
                <a:gd name="T67" fmla="*/ 56 h 89"/>
                <a:gd name="T68" fmla="*/ 90 w 90"/>
                <a:gd name="T69" fmla="*/ 55 h 89"/>
                <a:gd name="T70" fmla="*/ 90 w 90"/>
                <a:gd name="T71" fmla="*/ 55 h 89"/>
                <a:gd name="T72" fmla="*/ 88 w 90"/>
                <a:gd name="T73" fmla="*/ 46 h 89"/>
                <a:gd name="T74" fmla="*/ 71 w 90"/>
                <a:gd name="T75" fmla="*/ 54 h 89"/>
                <a:gd name="T76" fmla="*/ 67 w 90"/>
                <a:gd name="T77" fmla="*/ 61 h 89"/>
                <a:gd name="T78" fmla="*/ 64 w 90"/>
                <a:gd name="T79" fmla="*/ 65 h 89"/>
                <a:gd name="T80" fmla="*/ 64 w 90"/>
                <a:gd name="T81" fmla="*/ 42 h 89"/>
                <a:gd name="T82" fmla="*/ 72 w 90"/>
                <a:gd name="T83" fmla="*/ 52 h 89"/>
                <a:gd name="T84" fmla="*/ 71 w 90"/>
                <a:gd name="T8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89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avLst/>
              <a:gdLst>
                <a:gd name="T0" fmla="*/ 79 w 91"/>
                <a:gd name="T1" fmla="*/ 6 h 161"/>
                <a:gd name="T2" fmla="*/ 25 w 91"/>
                <a:gd name="T3" fmla="*/ 1 h 161"/>
                <a:gd name="T4" fmla="*/ 12 w 91"/>
                <a:gd name="T5" fmla="*/ 12 h 161"/>
                <a:gd name="T6" fmla="*/ 0 w 91"/>
                <a:gd name="T7" fmla="*/ 142 h 161"/>
                <a:gd name="T8" fmla="*/ 11 w 91"/>
                <a:gd name="T9" fmla="*/ 155 h 161"/>
                <a:gd name="T10" fmla="*/ 66 w 91"/>
                <a:gd name="T11" fmla="*/ 160 h 161"/>
                <a:gd name="T12" fmla="*/ 79 w 91"/>
                <a:gd name="T13" fmla="*/ 149 h 161"/>
                <a:gd name="T14" fmla="*/ 90 w 91"/>
                <a:gd name="T15" fmla="*/ 19 h 161"/>
                <a:gd name="T16" fmla="*/ 79 w 91"/>
                <a:gd name="T17" fmla="*/ 6 h 161"/>
                <a:gd name="T18" fmla="*/ 41 w 91"/>
                <a:gd name="T19" fmla="*/ 11 h 161"/>
                <a:gd name="T20" fmla="*/ 62 w 91"/>
                <a:gd name="T21" fmla="*/ 13 h 161"/>
                <a:gd name="T22" fmla="*/ 63 w 91"/>
                <a:gd name="T23" fmla="*/ 15 h 161"/>
                <a:gd name="T24" fmla="*/ 61 w 91"/>
                <a:gd name="T25" fmla="*/ 16 h 161"/>
                <a:gd name="T26" fmla="*/ 41 w 91"/>
                <a:gd name="T27" fmla="*/ 14 h 161"/>
                <a:gd name="T28" fmla="*/ 40 w 91"/>
                <a:gd name="T29" fmla="*/ 13 h 161"/>
                <a:gd name="T30" fmla="*/ 41 w 91"/>
                <a:gd name="T31" fmla="*/ 11 h 161"/>
                <a:gd name="T32" fmla="*/ 39 w 91"/>
                <a:gd name="T33" fmla="*/ 149 h 161"/>
                <a:gd name="T34" fmla="*/ 33 w 91"/>
                <a:gd name="T35" fmla="*/ 141 h 161"/>
                <a:gd name="T36" fmla="*/ 40 w 91"/>
                <a:gd name="T37" fmla="*/ 135 h 161"/>
                <a:gd name="T38" fmla="*/ 47 w 91"/>
                <a:gd name="T39" fmla="*/ 143 h 161"/>
                <a:gd name="T40" fmla="*/ 39 w 91"/>
                <a:gd name="T41" fmla="*/ 149 h 161"/>
                <a:gd name="T42" fmla="*/ 73 w 91"/>
                <a:gd name="T43" fmla="*/ 126 h 161"/>
                <a:gd name="T44" fmla="*/ 10 w 91"/>
                <a:gd name="T45" fmla="*/ 120 h 161"/>
                <a:gd name="T46" fmla="*/ 19 w 91"/>
                <a:gd name="T47" fmla="*/ 29 h 161"/>
                <a:gd name="T48" fmla="*/ 81 w 91"/>
                <a:gd name="T49" fmla="*/ 34 h 161"/>
                <a:gd name="T50" fmla="*/ 73 w 91"/>
                <a:gd name="T51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6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Freeform 258"/>
          <p:cNvSpPr/>
          <p:nvPr/>
        </p:nvSpPr>
        <p:spPr bwMode="auto">
          <a:xfrm>
            <a:off x="8242591" y="3227494"/>
            <a:ext cx="864389" cy="850812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行业情况分析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4873452" y="1696245"/>
            <a:ext cx="860168" cy="114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4369395" y="949532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1"/>
          <p:cNvSpPr txBox="1"/>
          <p:nvPr/>
        </p:nvSpPr>
        <p:spPr>
          <a:xfrm>
            <a:off x="4369395" y="1124744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标题 11"/>
          <p:cNvSpPr txBox="1"/>
          <p:nvPr/>
        </p:nvSpPr>
        <p:spPr>
          <a:xfrm>
            <a:off x="5199458" y="1192188"/>
            <a:ext cx="26263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11"/>
          <p:cNvSpPr txBox="1"/>
          <p:nvPr/>
        </p:nvSpPr>
        <p:spPr>
          <a:xfrm>
            <a:off x="5176955" y="90872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1" name="椭圆 10"/>
          <p:cNvSpPr/>
          <p:nvPr/>
        </p:nvSpPr>
        <p:spPr>
          <a:xfrm>
            <a:off x="8026331" y="267772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1"/>
          <p:cNvSpPr txBox="1"/>
          <p:nvPr/>
        </p:nvSpPr>
        <p:spPr>
          <a:xfrm>
            <a:off x="8026331" y="285293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标题 11"/>
          <p:cNvSpPr txBox="1"/>
          <p:nvPr/>
        </p:nvSpPr>
        <p:spPr>
          <a:xfrm>
            <a:off x="8856393" y="2920380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1"/>
          <p:cNvSpPr txBox="1"/>
          <p:nvPr/>
        </p:nvSpPr>
        <p:spPr>
          <a:xfrm>
            <a:off x="8833891" y="263691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5" name="椭圆 14"/>
          <p:cNvSpPr/>
          <p:nvPr/>
        </p:nvSpPr>
        <p:spPr>
          <a:xfrm>
            <a:off x="3201796" y="3469812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1"/>
          <p:cNvSpPr txBox="1"/>
          <p:nvPr/>
        </p:nvSpPr>
        <p:spPr>
          <a:xfrm>
            <a:off x="3201796" y="3645024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标题 11"/>
          <p:cNvSpPr txBox="1"/>
          <p:nvPr/>
        </p:nvSpPr>
        <p:spPr>
          <a:xfrm>
            <a:off x="624979" y="3712468"/>
            <a:ext cx="255431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标题 11"/>
          <p:cNvSpPr txBox="1"/>
          <p:nvPr/>
        </p:nvSpPr>
        <p:spPr>
          <a:xfrm>
            <a:off x="1739133" y="34290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9" name="椭圆 18"/>
          <p:cNvSpPr/>
          <p:nvPr/>
        </p:nvSpPr>
        <p:spPr>
          <a:xfrm>
            <a:off x="4801443" y="5573769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1"/>
          <p:cNvSpPr txBox="1"/>
          <p:nvPr/>
        </p:nvSpPr>
        <p:spPr>
          <a:xfrm>
            <a:off x="4801443" y="5748981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标题 11"/>
          <p:cNvSpPr txBox="1"/>
          <p:nvPr/>
        </p:nvSpPr>
        <p:spPr>
          <a:xfrm>
            <a:off x="5760049" y="6016724"/>
            <a:ext cx="264179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11"/>
          <p:cNvSpPr txBox="1"/>
          <p:nvPr/>
        </p:nvSpPr>
        <p:spPr>
          <a:xfrm>
            <a:off x="5737546" y="57332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7046922" y="3275274"/>
            <a:ext cx="1052880" cy="110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5" idx="6"/>
          </p:cNvCxnSpPr>
          <p:nvPr/>
        </p:nvCxnSpPr>
        <p:spPr>
          <a:xfrm flipV="1">
            <a:off x="4009355" y="3385278"/>
            <a:ext cx="1498938" cy="488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15" idx="7"/>
          </p:cNvCxnSpPr>
          <p:nvPr/>
        </p:nvCxnSpPr>
        <p:spPr>
          <a:xfrm flipH="1">
            <a:off x="3891091" y="1586873"/>
            <a:ext cx="648520" cy="20012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5" idx="5"/>
            <a:endCxn id="19" idx="1"/>
          </p:cNvCxnSpPr>
          <p:nvPr/>
        </p:nvCxnSpPr>
        <p:spPr>
          <a:xfrm>
            <a:off x="3891091" y="4159107"/>
            <a:ext cx="1028616" cy="1532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5529800" y="5200932"/>
            <a:ext cx="2031538" cy="491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7" idx="5"/>
            <a:endCxn id="11" idx="1"/>
          </p:cNvCxnSpPr>
          <p:nvPr/>
        </p:nvCxnSpPr>
        <p:spPr>
          <a:xfrm>
            <a:off x="5058690" y="1638827"/>
            <a:ext cx="3085905" cy="1157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7522276" y="4797152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标题 11"/>
          <p:cNvSpPr txBox="1"/>
          <p:nvPr/>
        </p:nvSpPr>
        <p:spPr>
          <a:xfrm>
            <a:off x="7522276" y="4972364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标题 11"/>
          <p:cNvSpPr txBox="1"/>
          <p:nvPr/>
        </p:nvSpPr>
        <p:spPr>
          <a:xfrm>
            <a:off x="8424346" y="5080620"/>
            <a:ext cx="264179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标题 11"/>
          <p:cNvSpPr txBox="1"/>
          <p:nvPr/>
        </p:nvSpPr>
        <p:spPr>
          <a:xfrm>
            <a:off x="8401843" y="479715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33" name="直接连接符 32"/>
          <p:cNvCxnSpPr>
            <a:stCxn id="11" idx="4"/>
            <a:endCxn id="29" idx="0"/>
          </p:cNvCxnSpPr>
          <p:nvPr/>
        </p:nvCxnSpPr>
        <p:spPr>
          <a:xfrm flipH="1">
            <a:off x="7926056" y="3485283"/>
            <a:ext cx="504055" cy="1311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821595" y="3929265"/>
            <a:ext cx="774152" cy="10430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5205224" y="4077072"/>
            <a:ext cx="748347" cy="14966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288"/>
          <p:cNvSpPr/>
          <p:nvPr/>
        </p:nvSpPr>
        <p:spPr bwMode="auto">
          <a:xfrm>
            <a:off x="5374017" y="3768091"/>
            <a:ext cx="422309" cy="403540"/>
          </a:xfrm>
          <a:custGeom>
            <a:avLst/>
            <a:gdLst>
              <a:gd name="T0" fmla="*/ 45 w 45"/>
              <a:gd name="T1" fmla="*/ 17 h 43"/>
              <a:gd name="T2" fmla="*/ 17 w 45"/>
              <a:gd name="T3" fmla="*/ 43 h 43"/>
              <a:gd name="T4" fmla="*/ 0 w 45"/>
              <a:gd name="T5" fmla="*/ 26 h 43"/>
              <a:gd name="T6" fmla="*/ 29 w 45"/>
              <a:gd name="T7" fmla="*/ 0 h 43"/>
              <a:gd name="T8" fmla="*/ 45 w 45"/>
              <a:gd name="T9" fmla="*/ 1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3">
                <a:moveTo>
                  <a:pt x="45" y="17"/>
                </a:moveTo>
                <a:lnTo>
                  <a:pt x="17" y="43"/>
                </a:lnTo>
                <a:lnTo>
                  <a:pt x="0" y="26"/>
                </a:lnTo>
                <a:lnTo>
                  <a:pt x="29" y="0"/>
                </a:lnTo>
                <a:lnTo>
                  <a:pt x="45" y="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Freeform 291"/>
          <p:cNvSpPr/>
          <p:nvPr/>
        </p:nvSpPr>
        <p:spPr bwMode="auto">
          <a:xfrm>
            <a:off x="4576324" y="4030860"/>
            <a:ext cx="938459" cy="910308"/>
          </a:xfrm>
          <a:custGeom>
            <a:avLst/>
            <a:gdLst>
              <a:gd name="T0" fmla="*/ 30 w 42"/>
              <a:gd name="T1" fmla="*/ 0 h 41"/>
              <a:gd name="T2" fmla="*/ 3 w 42"/>
              <a:gd name="T3" fmla="*/ 26 h 41"/>
              <a:gd name="T4" fmla="*/ 3 w 42"/>
              <a:gd name="T5" fmla="*/ 38 h 41"/>
              <a:gd name="T6" fmla="*/ 15 w 42"/>
              <a:gd name="T7" fmla="*/ 38 h 41"/>
              <a:gd name="T8" fmla="*/ 42 w 42"/>
              <a:gd name="T9" fmla="*/ 12 h 41"/>
              <a:gd name="T10" fmla="*/ 30 w 42"/>
              <a:gd name="T1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1">
                <a:moveTo>
                  <a:pt x="30" y="0"/>
                </a:moveTo>
                <a:cubicBezTo>
                  <a:pt x="3" y="26"/>
                  <a:pt x="3" y="26"/>
                  <a:pt x="3" y="26"/>
                </a:cubicBezTo>
                <a:cubicBezTo>
                  <a:pt x="0" y="29"/>
                  <a:pt x="0" y="34"/>
                  <a:pt x="3" y="38"/>
                </a:cubicBezTo>
                <a:cubicBezTo>
                  <a:pt x="6" y="41"/>
                  <a:pt x="12" y="41"/>
                  <a:pt x="15" y="38"/>
                </a:cubicBezTo>
                <a:cubicBezTo>
                  <a:pt x="42" y="12"/>
                  <a:pt x="42" y="12"/>
                  <a:pt x="42" y="12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449515" y="2505614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853692" y="2821778"/>
            <a:ext cx="1004766" cy="982023"/>
            <a:chOff x="5710238" y="3049588"/>
            <a:chExt cx="771526" cy="754062"/>
          </a:xfrm>
          <a:solidFill>
            <a:schemeClr val="tx1"/>
          </a:solidFill>
        </p:grpSpPr>
        <p:sp>
          <p:nvSpPr>
            <p:cNvPr id="40" name="Freeform 355"/>
            <p:cNvSpPr/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56"/>
            <p:cNvSpPr/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58"/>
            <p:cNvSpPr/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9" grpId="0" animBg="1"/>
      <p:bldP spid="30" grpId="0"/>
      <p:bldP spid="31" grpId="0"/>
      <p:bldP spid="32" grpId="0"/>
      <p:bldP spid="36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未来发展形势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肘形连接符 5"/>
          <p:cNvCxnSpPr>
            <a:stCxn id="8" idx="6"/>
            <a:endCxn id="33" idx="2"/>
          </p:cNvCxnSpPr>
          <p:nvPr/>
        </p:nvCxnSpPr>
        <p:spPr>
          <a:xfrm>
            <a:off x="4820547" y="2013469"/>
            <a:ext cx="5381528" cy="109697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4064547" y="1635469"/>
            <a:ext cx="756000" cy="756000"/>
            <a:chOff x="4534974" y="2492893"/>
            <a:chExt cx="756000" cy="756000"/>
          </a:xfrm>
        </p:grpSpPr>
        <p:sp>
          <p:nvSpPr>
            <p:cNvPr id="8" name="椭圆 7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10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  <p:sp>
            <p:nvSpPr>
              <p:cNvPr id="11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</p:grpSp>
      </p:grpSp>
      <p:cxnSp>
        <p:nvCxnSpPr>
          <p:cNvPr id="12" name="肘形连接符 11"/>
          <p:cNvCxnSpPr>
            <a:stCxn id="14" idx="6"/>
            <a:endCxn id="35" idx="2"/>
          </p:cNvCxnSpPr>
          <p:nvPr/>
        </p:nvCxnSpPr>
        <p:spPr>
          <a:xfrm>
            <a:off x="4820547" y="4200101"/>
            <a:ext cx="2891927" cy="53173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064547" y="3822101"/>
            <a:ext cx="756000" cy="756000"/>
            <a:chOff x="4534974" y="4368345"/>
            <a:chExt cx="756000" cy="756000"/>
          </a:xfrm>
        </p:grpSpPr>
        <p:sp>
          <p:nvSpPr>
            <p:cNvPr id="14" name="椭圆 13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" name="肘形连接符 15"/>
          <p:cNvCxnSpPr>
            <a:stCxn id="18" idx="6"/>
            <a:endCxn id="34" idx="2"/>
          </p:cNvCxnSpPr>
          <p:nvPr/>
        </p:nvCxnSpPr>
        <p:spPr>
          <a:xfrm>
            <a:off x="4820547" y="3106785"/>
            <a:ext cx="4147512" cy="98507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4064547" y="2728785"/>
            <a:ext cx="756000" cy="756000"/>
            <a:chOff x="4534974" y="3430619"/>
            <a:chExt cx="756000" cy="756000"/>
          </a:xfrm>
        </p:grpSpPr>
        <p:sp>
          <p:nvSpPr>
            <p:cNvPr id="18" name="椭圆 17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9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</p:grpSp>
      </p:grpSp>
      <p:cxnSp>
        <p:nvCxnSpPr>
          <p:cNvPr id="23" name="直接连接符 22"/>
          <p:cNvCxnSpPr>
            <a:endCxn id="25" idx="6"/>
          </p:cNvCxnSpPr>
          <p:nvPr/>
        </p:nvCxnSpPr>
        <p:spPr>
          <a:xfrm flipH="1" flipV="1">
            <a:off x="4820547" y="5293416"/>
            <a:ext cx="128008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4064547" y="4915416"/>
            <a:ext cx="756000" cy="756000"/>
            <a:chOff x="4534974" y="5306072"/>
            <a:chExt cx="756000" cy="756000"/>
          </a:xfrm>
        </p:grpSpPr>
        <p:sp>
          <p:nvSpPr>
            <p:cNvPr id="25" name="椭圆 24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27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8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9" name="任意多边形 28"/>
          <p:cNvSpPr/>
          <p:nvPr/>
        </p:nvSpPr>
        <p:spPr>
          <a:xfrm>
            <a:off x="9733958" y="1929597"/>
            <a:ext cx="1181100" cy="3698875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8499942" y="3706616"/>
            <a:ext cx="1181100" cy="1921854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7265924" y="4466717"/>
            <a:ext cx="1181100" cy="1161755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5276258" y="5005390"/>
            <a:ext cx="1936748" cy="623080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0202075" y="2966439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1000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968059" y="3947858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7712474" y="4587832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10001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097587" y="5157192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707479" y="1556792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57616" y="1936769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707479" y="2658613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457616" y="3038590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707479" y="3760434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457616" y="4140411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707479" y="4862255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57616" y="5242232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"/>
          <p:cNvSpPr txBox="1"/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 txBox="1"/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下阶段工作计划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总体思路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7249715" y="3110396"/>
            <a:ext cx="1436675" cy="215444"/>
            <a:chOff x="4369395" y="3284984"/>
            <a:chExt cx="1436675" cy="215444"/>
          </a:xfrm>
        </p:grpSpPr>
        <p:sp>
          <p:nvSpPr>
            <p:cNvPr id="1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完成方法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具体目标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249715" y="3501008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保障措施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sp>
        <p:nvSpPr>
          <p:cNvPr id="26" name="Freeform 206"/>
          <p:cNvSpPr>
            <a:spLocks noChangeAspect="1" noEditPoints="1"/>
          </p:cNvSpPr>
          <p:nvPr/>
        </p:nvSpPr>
        <p:spPr bwMode="auto">
          <a:xfrm>
            <a:off x="3543322" y="2147253"/>
            <a:ext cx="932066" cy="112667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4C8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73452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总体思路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4873451" y="1624236"/>
            <a:ext cx="541701" cy="1050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椭圆 77"/>
          <p:cNvSpPr/>
          <p:nvPr/>
        </p:nvSpPr>
        <p:spPr>
          <a:xfrm>
            <a:off x="4369395" y="87752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标题 11"/>
          <p:cNvSpPr txBox="1"/>
          <p:nvPr/>
        </p:nvSpPr>
        <p:spPr>
          <a:xfrm>
            <a:off x="4369395" y="105273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标题 11"/>
          <p:cNvSpPr txBox="1"/>
          <p:nvPr/>
        </p:nvSpPr>
        <p:spPr>
          <a:xfrm>
            <a:off x="5199458" y="1120180"/>
            <a:ext cx="26263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8026331" y="2605716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标题 11"/>
          <p:cNvSpPr txBox="1"/>
          <p:nvPr/>
        </p:nvSpPr>
        <p:spPr>
          <a:xfrm>
            <a:off x="8026331" y="2780928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3" name="标题 11"/>
          <p:cNvSpPr txBox="1"/>
          <p:nvPr/>
        </p:nvSpPr>
        <p:spPr>
          <a:xfrm>
            <a:off x="8856393" y="284837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标题 11"/>
          <p:cNvSpPr txBox="1"/>
          <p:nvPr/>
        </p:nvSpPr>
        <p:spPr>
          <a:xfrm>
            <a:off x="8833891" y="256490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85" name="椭圆 84"/>
          <p:cNvSpPr/>
          <p:nvPr/>
        </p:nvSpPr>
        <p:spPr>
          <a:xfrm>
            <a:off x="3201796" y="339780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标题 11"/>
          <p:cNvSpPr txBox="1"/>
          <p:nvPr/>
        </p:nvSpPr>
        <p:spPr>
          <a:xfrm>
            <a:off x="3201796" y="357301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7" name="标题 11"/>
          <p:cNvSpPr txBox="1"/>
          <p:nvPr/>
        </p:nvSpPr>
        <p:spPr>
          <a:xfrm>
            <a:off x="624979" y="3640460"/>
            <a:ext cx="255431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标题 11"/>
          <p:cNvSpPr txBox="1"/>
          <p:nvPr/>
        </p:nvSpPr>
        <p:spPr>
          <a:xfrm>
            <a:off x="1739133" y="335699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89" name="椭圆 88"/>
          <p:cNvSpPr/>
          <p:nvPr/>
        </p:nvSpPr>
        <p:spPr>
          <a:xfrm>
            <a:off x="4801443" y="5501761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标题 11"/>
          <p:cNvSpPr txBox="1"/>
          <p:nvPr/>
        </p:nvSpPr>
        <p:spPr>
          <a:xfrm>
            <a:off x="4801443" y="5676973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1" name="标题 11"/>
          <p:cNvSpPr txBox="1"/>
          <p:nvPr/>
        </p:nvSpPr>
        <p:spPr>
          <a:xfrm>
            <a:off x="5737546" y="566124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7393731" y="3203266"/>
            <a:ext cx="706071" cy="261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>
            <a:endCxn id="85" idx="7"/>
          </p:cNvCxnSpPr>
          <p:nvPr/>
        </p:nvCxnSpPr>
        <p:spPr>
          <a:xfrm flipH="1">
            <a:off x="3891091" y="1514865"/>
            <a:ext cx="648520" cy="20012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>
            <a:stCxn id="85" idx="5"/>
            <a:endCxn id="89" idx="1"/>
          </p:cNvCxnSpPr>
          <p:nvPr/>
        </p:nvCxnSpPr>
        <p:spPr>
          <a:xfrm>
            <a:off x="3891091" y="4087099"/>
            <a:ext cx="1028616" cy="1532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H="1">
            <a:off x="5529800" y="5128924"/>
            <a:ext cx="2031538" cy="491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>
            <a:stCxn id="78" idx="5"/>
            <a:endCxn id="81" idx="1"/>
          </p:cNvCxnSpPr>
          <p:nvPr/>
        </p:nvCxnSpPr>
        <p:spPr>
          <a:xfrm>
            <a:off x="5058690" y="1566819"/>
            <a:ext cx="3085905" cy="1157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椭圆 97"/>
          <p:cNvSpPr/>
          <p:nvPr/>
        </p:nvSpPr>
        <p:spPr>
          <a:xfrm>
            <a:off x="7522276" y="472514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标题 11"/>
          <p:cNvSpPr txBox="1"/>
          <p:nvPr/>
        </p:nvSpPr>
        <p:spPr>
          <a:xfrm>
            <a:off x="7522276" y="490035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0" name="标题 11"/>
          <p:cNvSpPr txBox="1"/>
          <p:nvPr/>
        </p:nvSpPr>
        <p:spPr>
          <a:xfrm>
            <a:off x="8424346" y="5008612"/>
            <a:ext cx="264179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标题 11"/>
          <p:cNvSpPr txBox="1"/>
          <p:nvPr/>
        </p:nvSpPr>
        <p:spPr>
          <a:xfrm>
            <a:off x="8401843" y="472514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02" name="直接连接符 101"/>
          <p:cNvCxnSpPr>
            <a:stCxn id="81" idx="4"/>
            <a:endCxn id="98" idx="0"/>
          </p:cNvCxnSpPr>
          <p:nvPr/>
        </p:nvCxnSpPr>
        <p:spPr>
          <a:xfrm flipH="1">
            <a:off x="7926056" y="3413275"/>
            <a:ext cx="504055" cy="1311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>
            <a:stCxn id="8" idx="3"/>
          </p:cNvCxnSpPr>
          <p:nvPr/>
        </p:nvCxnSpPr>
        <p:spPr>
          <a:xfrm>
            <a:off x="7108255" y="4183943"/>
            <a:ext cx="638511" cy="716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>
            <a:endCxn id="89" idx="0"/>
          </p:cNvCxnSpPr>
          <p:nvPr/>
        </p:nvCxnSpPr>
        <p:spPr>
          <a:xfrm flipH="1">
            <a:off x="5205223" y="4509120"/>
            <a:ext cx="403779" cy="992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/>
          <p:cNvGrpSpPr/>
          <p:nvPr/>
        </p:nvGrpSpPr>
        <p:grpSpPr>
          <a:xfrm>
            <a:off x="4801443" y="2201108"/>
            <a:ext cx="2647146" cy="2647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标题 11"/>
          <p:cNvSpPr txBox="1"/>
          <p:nvPr/>
        </p:nvSpPr>
        <p:spPr>
          <a:xfrm>
            <a:off x="5305499" y="3858766"/>
            <a:ext cx="1802756" cy="65035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566527" y="2640825"/>
            <a:ext cx="1117058" cy="1117058"/>
            <a:chOff x="5738813" y="3068638"/>
            <a:chExt cx="717550" cy="717550"/>
          </a:xfrm>
          <a:solidFill>
            <a:schemeClr val="tx1"/>
          </a:solidFill>
        </p:grpSpPr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5803901" y="3136901"/>
              <a:ext cx="584200" cy="584200"/>
            </a:xfrm>
            <a:custGeom>
              <a:avLst/>
              <a:gdLst>
                <a:gd name="T0" fmla="*/ 77 w 153"/>
                <a:gd name="T1" fmla="*/ 10 h 153"/>
                <a:gd name="T2" fmla="*/ 143 w 153"/>
                <a:gd name="T3" fmla="*/ 76 h 153"/>
                <a:gd name="T4" fmla="*/ 77 w 153"/>
                <a:gd name="T5" fmla="*/ 142 h 153"/>
                <a:gd name="T6" fmla="*/ 11 w 153"/>
                <a:gd name="T7" fmla="*/ 76 h 153"/>
                <a:gd name="T8" fmla="*/ 77 w 153"/>
                <a:gd name="T9" fmla="*/ 10 h 153"/>
                <a:gd name="T10" fmla="*/ 77 w 153"/>
                <a:gd name="T11" fmla="*/ 0 h 153"/>
                <a:gd name="T12" fmla="*/ 0 w 153"/>
                <a:gd name="T13" fmla="*/ 76 h 153"/>
                <a:gd name="T14" fmla="*/ 77 w 153"/>
                <a:gd name="T15" fmla="*/ 153 h 153"/>
                <a:gd name="T16" fmla="*/ 153 w 153"/>
                <a:gd name="T17" fmla="*/ 76 h 153"/>
                <a:gd name="T18" fmla="*/ 77 w 153"/>
                <a:gd name="T1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53">
                  <a:moveTo>
                    <a:pt x="77" y="10"/>
                  </a:moveTo>
                  <a:cubicBezTo>
                    <a:pt x="113" y="10"/>
                    <a:pt x="143" y="40"/>
                    <a:pt x="143" y="76"/>
                  </a:cubicBezTo>
                  <a:cubicBezTo>
                    <a:pt x="143" y="113"/>
                    <a:pt x="113" y="142"/>
                    <a:pt x="77" y="142"/>
                  </a:cubicBezTo>
                  <a:cubicBezTo>
                    <a:pt x="40" y="142"/>
                    <a:pt x="11" y="113"/>
                    <a:pt x="11" y="76"/>
                  </a:cubicBezTo>
                  <a:cubicBezTo>
                    <a:pt x="11" y="40"/>
                    <a:pt x="40" y="10"/>
                    <a:pt x="77" y="10"/>
                  </a:cubicBezTo>
                  <a:moveTo>
                    <a:pt x="77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9"/>
                    <a:pt x="34" y="153"/>
                    <a:pt x="77" y="153"/>
                  </a:cubicBezTo>
                  <a:cubicBezTo>
                    <a:pt x="119" y="153"/>
                    <a:pt x="153" y="119"/>
                    <a:pt x="153" y="76"/>
                  </a:cubicBezTo>
                  <a:cubicBezTo>
                    <a:pt x="153" y="34"/>
                    <a:pt x="119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1"/>
            <p:cNvSpPr/>
            <p:nvPr/>
          </p:nvSpPr>
          <p:spPr bwMode="auto">
            <a:xfrm>
              <a:off x="6296026" y="3511551"/>
              <a:ext cx="53975" cy="68263"/>
            </a:xfrm>
            <a:custGeom>
              <a:avLst/>
              <a:gdLst>
                <a:gd name="T0" fmla="*/ 14 w 14"/>
                <a:gd name="T1" fmla="*/ 1 h 18"/>
                <a:gd name="T2" fmla="*/ 14 w 14"/>
                <a:gd name="T3" fmla="*/ 2 h 18"/>
                <a:gd name="T4" fmla="*/ 14 w 14"/>
                <a:gd name="T5" fmla="*/ 2 h 18"/>
                <a:gd name="T6" fmla="*/ 7 w 14"/>
                <a:gd name="T7" fmla="*/ 16 h 18"/>
                <a:gd name="T8" fmla="*/ 5 w 14"/>
                <a:gd name="T9" fmla="*/ 17 h 18"/>
                <a:gd name="T10" fmla="*/ 2 w 14"/>
                <a:gd name="T11" fmla="*/ 18 h 18"/>
                <a:gd name="T12" fmla="*/ 1 w 14"/>
                <a:gd name="T13" fmla="*/ 18 h 18"/>
                <a:gd name="T14" fmla="*/ 1 w 14"/>
                <a:gd name="T15" fmla="*/ 15 h 18"/>
                <a:gd name="T16" fmla="*/ 0 w 14"/>
                <a:gd name="T17" fmla="*/ 13 h 18"/>
                <a:gd name="T18" fmla="*/ 0 w 14"/>
                <a:gd name="T19" fmla="*/ 9 h 18"/>
                <a:gd name="T20" fmla="*/ 2 w 14"/>
                <a:gd name="T21" fmla="*/ 8 h 18"/>
                <a:gd name="T22" fmla="*/ 3 w 14"/>
                <a:gd name="T23" fmla="*/ 6 h 18"/>
                <a:gd name="T24" fmla="*/ 4 w 14"/>
                <a:gd name="T25" fmla="*/ 6 h 18"/>
                <a:gd name="T26" fmla="*/ 4 w 14"/>
                <a:gd name="T27" fmla="*/ 4 h 18"/>
                <a:gd name="T28" fmla="*/ 6 w 14"/>
                <a:gd name="T29" fmla="*/ 4 h 18"/>
                <a:gd name="T30" fmla="*/ 7 w 14"/>
                <a:gd name="T31" fmla="*/ 2 h 18"/>
                <a:gd name="T32" fmla="*/ 10 w 14"/>
                <a:gd name="T33" fmla="*/ 1 h 18"/>
                <a:gd name="T34" fmla="*/ 10 w 14"/>
                <a:gd name="T35" fmla="*/ 0 h 18"/>
                <a:gd name="T36" fmla="*/ 14 w 14"/>
                <a:gd name="T37" fmla="*/ 0 h 18"/>
                <a:gd name="T38" fmla="*/ 14 w 14"/>
                <a:gd name="T3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18">
                  <a:moveTo>
                    <a:pt x="14" y="1"/>
                  </a:moveTo>
                  <a:cubicBezTo>
                    <a:pt x="14" y="1"/>
                    <a:pt x="14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7"/>
                    <a:pt x="9" y="12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4" y="17"/>
                    <a:pt x="3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6"/>
                    <a:pt x="1" y="16"/>
                    <a:pt x="1" y="15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1" y="12"/>
                    <a:pt x="0" y="10"/>
                    <a:pt x="0" y="9"/>
                  </a:cubicBezTo>
                  <a:cubicBezTo>
                    <a:pt x="0" y="9"/>
                    <a:pt x="1" y="9"/>
                    <a:pt x="2" y="8"/>
                  </a:cubicBezTo>
                  <a:cubicBezTo>
                    <a:pt x="3" y="8"/>
                    <a:pt x="2" y="6"/>
                    <a:pt x="3" y="6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5" y="6"/>
                    <a:pt x="4" y="5"/>
                    <a:pt x="4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2"/>
            <p:cNvSpPr/>
            <p:nvPr/>
          </p:nvSpPr>
          <p:spPr bwMode="auto">
            <a:xfrm>
              <a:off x="5834063" y="3232151"/>
              <a:ext cx="173038" cy="415925"/>
            </a:xfrm>
            <a:custGeom>
              <a:avLst/>
              <a:gdLst>
                <a:gd name="T0" fmla="*/ 18 w 45"/>
                <a:gd name="T1" fmla="*/ 6 h 109"/>
                <a:gd name="T2" fmla="*/ 18 w 45"/>
                <a:gd name="T3" fmla="*/ 3 h 109"/>
                <a:gd name="T4" fmla="*/ 22 w 45"/>
                <a:gd name="T5" fmla="*/ 8 h 109"/>
                <a:gd name="T6" fmla="*/ 23 w 45"/>
                <a:gd name="T7" fmla="*/ 0 h 109"/>
                <a:gd name="T8" fmla="*/ 28 w 45"/>
                <a:gd name="T9" fmla="*/ 2 h 109"/>
                <a:gd name="T10" fmla="*/ 32 w 45"/>
                <a:gd name="T11" fmla="*/ 5 h 109"/>
                <a:gd name="T12" fmla="*/ 34 w 45"/>
                <a:gd name="T13" fmla="*/ 8 h 109"/>
                <a:gd name="T14" fmla="*/ 32 w 45"/>
                <a:gd name="T15" fmla="*/ 9 h 109"/>
                <a:gd name="T16" fmla="*/ 28 w 45"/>
                <a:gd name="T17" fmla="*/ 11 h 109"/>
                <a:gd name="T18" fmla="*/ 28 w 45"/>
                <a:gd name="T19" fmla="*/ 6 h 109"/>
                <a:gd name="T20" fmla="*/ 25 w 45"/>
                <a:gd name="T21" fmla="*/ 6 h 109"/>
                <a:gd name="T22" fmla="*/ 21 w 45"/>
                <a:gd name="T23" fmla="*/ 11 h 109"/>
                <a:gd name="T24" fmla="*/ 17 w 45"/>
                <a:gd name="T25" fmla="*/ 16 h 109"/>
                <a:gd name="T26" fmla="*/ 21 w 45"/>
                <a:gd name="T27" fmla="*/ 20 h 109"/>
                <a:gd name="T28" fmla="*/ 24 w 45"/>
                <a:gd name="T29" fmla="*/ 20 h 109"/>
                <a:gd name="T30" fmla="*/ 25 w 45"/>
                <a:gd name="T31" fmla="*/ 13 h 109"/>
                <a:gd name="T32" fmla="*/ 29 w 45"/>
                <a:gd name="T33" fmla="*/ 14 h 109"/>
                <a:gd name="T34" fmla="*/ 31 w 45"/>
                <a:gd name="T35" fmla="*/ 15 h 109"/>
                <a:gd name="T36" fmla="*/ 34 w 45"/>
                <a:gd name="T37" fmla="*/ 22 h 109"/>
                <a:gd name="T38" fmla="*/ 37 w 45"/>
                <a:gd name="T39" fmla="*/ 27 h 109"/>
                <a:gd name="T40" fmla="*/ 35 w 45"/>
                <a:gd name="T41" fmla="*/ 28 h 109"/>
                <a:gd name="T42" fmla="*/ 32 w 45"/>
                <a:gd name="T43" fmla="*/ 25 h 109"/>
                <a:gd name="T44" fmla="*/ 32 w 45"/>
                <a:gd name="T45" fmla="*/ 29 h 109"/>
                <a:gd name="T46" fmla="*/ 27 w 45"/>
                <a:gd name="T47" fmla="*/ 31 h 109"/>
                <a:gd name="T48" fmla="*/ 24 w 45"/>
                <a:gd name="T49" fmla="*/ 37 h 109"/>
                <a:gd name="T50" fmla="*/ 20 w 45"/>
                <a:gd name="T51" fmla="*/ 42 h 109"/>
                <a:gd name="T52" fmla="*/ 19 w 45"/>
                <a:gd name="T53" fmla="*/ 43 h 109"/>
                <a:gd name="T54" fmla="*/ 13 w 45"/>
                <a:gd name="T55" fmla="*/ 43 h 109"/>
                <a:gd name="T56" fmla="*/ 14 w 45"/>
                <a:gd name="T57" fmla="*/ 48 h 109"/>
                <a:gd name="T58" fmla="*/ 19 w 45"/>
                <a:gd name="T59" fmla="*/ 53 h 109"/>
                <a:gd name="T60" fmla="*/ 21 w 45"/>
                <a:gd name="T61" fmla="*/ 58 h 109"/>
                <a:gd name="T62" fmla="*/ 25 w 45"/>
                <a:gd name="T63" fmla="*/ 55 h 109"/>
                <a:gd name="T64" fmla="*/ 29 w 45"/>
                <a:gd name="T65" fmla="*/ 56 h 109"/>
                <a:gd name="T66" fmla="*/ 36 w 45"/>
                <a:gd name="T67" fmla="*/ 64 h 109"/>
                <a:gd name="T68" fmla="*/ 41 w 45"/>
                <a:gd name="T69" fmla="*/ 66 h 109"/>
                <a:gd name="T70" fmla="*/ 45 w 45"/>
                <a:gd name="T71" fmla="*/ 70 h 109"/>
                <a:gd name="T72" fmla="*/ 43 w 45"/>
                <a:gd name="T73" fmla="*/ 75 h 109"/>
                <a:gd name="T74" fmla="*/ 42 w 45"/>
                <a:gd name="T75" fmla="*/ 82 h 109"/>
                <a:gd name="T76" fmla="*/ 38 w 45"/>
                <a:gd name="T77" fmla="*/ 86 h 109"/>
                <a:gd name="T78" fmla="*/ 35 w 45"/>
                <a:gd name="T79" fmla="*/ 90 h 109"/>
                <a:gd name="T80" fmla="*/ 32 w 45"/>
                <a:gd name="T81" fmla="*/ 94 h 109"/>
                <a:gd name="T82" fmla="*/ 30 w 45"/>
                <a:gd name="T83" fmla="*/ 102 h 109"/>
                <a:gd name="T84" fmla="*/ 29 w 45"/>
                <a:gd name="T85" fmla="*/ 107 h 109"/>
                <a:gd name="T86" fmla="*/ 27 w 45"/>
                <a:gd name="T87" fmla="*/ 107 h 109"/>
                <a:gd name="T88" fmla="*/ 25 w 45"/>
                <a:gd name="T89" fmla="*/ 104 h 109"/>
                <a:gd name="T90" fmla="*/ 24 w 45"/>
                <a:gd name="T91" fmla="*/ 96 h 109"/>
                <a:gd name="T92" fmla="*/ 26 w 45"/>
                <a:gd name="T93" fmla="*/ 88 h 109"/>
                <a:gd name="T94" fmla="*/ 26 w 45"/>
                <a:gd name="T95" fmla="*/ 81 h 109"/>
                <a:gd name="T96" fmla="*/ 22 w 45"/>
                <a:gd name="T97" fmla="*/ 74 h 109"/>
                <a:gd name="T98" fmla="*/ 20 w 45"/>
                <a:gd name="T99" fmla="*/ 68 h 109"/>
                <a:gd name="T100" fmla="*/ 21 w 45"/>
                <a:gd name="T101" fmla="*/ 61 h 109"/>
                <a:gd name="T102" fmla="*/ 17 w 45"/>
                <a:gd name="T103" fmla="*/ 57 h 109"/>
                <a:gd name="T104" fmla="*/ 14 w 45"/>
                <a:gd name="T105" fmla="*/ 55 h 109"/>
                <a:gd name="T106" fmla="*/ 6 w 45"/>
                <a:gd name="T107" fmla="*/ 48 h 109"/>
                <a:gd name="T108" fmla="*/ 5 w 45"/>
                <a:gd name="T109" fmla="*/ 47 h 109"/>
                <a:gd name="T110" fmla="*/ 2 w 45"/>
                <a:gd name="T111" fmla="*/ 43 h 109"/>
                <a:gd name="T112" fmla="*/ 15 w 45"/>
                <a:gd name="T113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" h="109">
                  <a:moveTo>
                    <a:pt x="15" y="7"/>
                  </a:moveTo>
                  <a:cubicBezTo>
                    <a:pt x="15" y="7"/>
                    <a:pt x="15" y="7"/>
                    <a:pt x="16" y="7"/>
                  </a:cubicBezTo>
                  <a:cubicBezTo>
                    <a:pt x="17" y="7"/>
                    <a:pt x="17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5"/>
                    <a:pt x="18" y="4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20" y="2"/>
                    <a:pt x="19" y="4"/>
                    <a:pt x="20" y="3"/>
                  </a:cubicBezTo>
                  <a:cubicBezTo>
                    <a:pt x="21" y="5"/>
                    <a:pt x="21" y="5"/>
                    <a:pt x="22" y="6"/>
                  </a:cubicBezTo>
                  <a:cubicBezTo>
                    <a:pt x="22" y="7"/>
                    <a:pt x="21" y="7"/>
                    <a:pt x="22" y="8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0" y="4"/>
                    <a:pt x="22" y="1"/>
                    <a:pt x="23" y="0"/>
                  </a:cubicBezTo>
                  <a:cubicBezTo>
                    <a:pt x="24" y="0"/>
                    <a:pt x="24" y="1"/>
                    <a:pt x="24" y="2"/>
                  </a:cubicBezTo>
                  <a:cubicBezTo>
                    <a:pt x="24" y="1"/>
                    <a:pt x="26" y="0"/>
                    <a:pt x="26" y="2"/>
                  </a:cubicBezTo>
                  <a:cubicBezTo>
                    <a:pt x="27" y="2"/>
                    <a:pt x="27" y="2"/>
                    <a:pt x="28" y="2"/>
                  </a:cubicBezTo>
                  <a:cubicBezTo>
                    <a:pt x="29" y="2"/>
                    <a:pt x="29" y="2"/>
                    <a:pt x="29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4"/>
                    <a:pt x="32" y="4"/>
                    <a:pt x="32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3" y="7"/>
                    <a:pt x="34" y="7"/>
                  </a:cubicBezTo>
                  <a:cubicBezTo>
                    <a:pt x="34" y="7"/>
                    <a:pt x="34" y="8"/>
                    <a:pt x="34" y="8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3" y="9"/>
                    <a:pt x="33" y="10"/>
                    <a:pt x="33" y="11"/>
                  </a:cubicBezTo>
                  <a:cubicBezTo>
                    <a:pt x="33" y="10"/>
                    <a:pt x="32" y="10"/>
                    <a:pt x="32" y="9"/>
                  </a:cubicBezTo>
                  <a:cubicBezTo>
                    <a:pt x="32" y="10"/>
                    <a:pt x="32" y="10"/>
                    <a:pt x="32" y="11"/>
                  </a:cubicBezTo>
                  <a:cubicBezTo>
                    <a:pt x="32" y="13"/>
                    <a:pt x="31" y="13"/>
                    <a:pt x="32" y="14"/>
                  </a:cubicBezTo>
                  <a:cubicBezTo>
                    <a:pt x="30" y="14"/>
                    <a:pt x="29" y="12"/>
                    <a:pt x="28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6" y="9"/>
                    <a:pt x="28" y="10"/>
                    <a:pt x="29" y="8"/>
                  </a:cubicBezTo>
                  <a:cubicBezTo>
                    <a:pt x="29" y="6"/>
                    <a:pt x="27" y="7"/>
                    <a:pt x="28" y="6"/>
                  </a:cubicBezTo>
                  <a:cubicBezTo>
                    <a:pt x="27" y="6"/>
                    <a:pt x="26" y="5"/>
                    <a:pt x="26" y="6"/>
                  </a:cubicBezTo>
                  <a:cubicBezTo>
                    <a:pt x="26" y="5"/>
                    <a:pt x="25" y="5"/>
                    <a:pt x="24" y="5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ubicBezTo>
                    <a:pt x="20" y="11"/>
                    <a:pt x="20" y="12"/>
                    <a:pt x="19" y="13"/>
                  </a:cubicBezTo>
                  <a:cubicBezTo>
                    <a:pt x="19" y="13"/>
                    <a:pt x="18" y="14"/>
                    <a:pt x="17" y="15"/>
                  </a:cubicBezTo>
                  <a:cubicBezTo>
                    <a:pt x="17" y="15"/>
                    <a:pt x="18" y="16"/>
                    <a:pt x="17" y="16"/>
                  </a:cubicBezTo>
                  <a:cubicBezTo>
                    <a:pt x="17" y="17"/>
                    <a:pt x="18" y="16"/>
                    <a:pt x="18" y="18"/>
                  </a:cubicBezTo>
                  <a:cubicBezTo>
                    <a:pt x="19" y="18"/>
                    <a:pt x="20" y="19"/>
                    <a:pt x="20" y="20"/>
                  </a:cubicBezTo>
                  <a:cubicBezTo>
                    <a:pt x="21" y="20"/>
                    <a:pt x="21" y="19"/>
                    <a:pt x="21" y="20"/>
                  </a:cubicBezTo>
                  <a:cubicBezTo>
                    <a:pt x="22" y="20"/>
                    <a:pt x="22" y="19"/>
                    <a:pt x="22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3" y="22"/>
                    <a:pt x="23" y="20"/>
                    <a:pt x="24" y="20"/>
                  </a:cubicBezTo>
                  <a:cubicBezTo>
                    <a:pt x="24" y="19"/>
                    <a:pt x="24" y="20"/>
                    <a:pt x="23" y="19"/>
                  </a:cubicBezTo>
                  <a:cubicBezTo>
                    <a:pt x="24" y="18"/>
                    <a:pt x="24" y="19"/>
                    <a:pt x="25" y="19"/>
                  </a:cubicBezTo>
                  <a:cubicBezTo>
                    <a:pt x="24" y="17"/>
                    <a:pt x="25" y="15"/>
                    <a:pt x="25" y="13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7" y="12"/>
                    <a:pt x="27" y="13"/>
                    <a:pt x="27" y="13"/>
                  </a:cubicBezTo>
                  <a:cubicBezTo>
                    <a:pt x="28" y="13"/>
                    <a:pt x="28" y="14"/>
                    <a:pt x="29" y="14"/>
                  </a:cubicBezTo>
                  <a:cubicBezTo>
                    <a:pt x="29" y="14"/>
                    <a:pt x="29" y="15"/>
                    <a:pt x="29" y="16"/>
                  </a:cubicBezTo>
                  <a:cubicBezTo>
                    <a:pt x="29" y="17"/>
                    <a:pt x="31" y="16"/>
                    <a:pt x="31" y="17"/>
                  </a:cubicBezTo>
                  <a:cubicBezTo>
                    <a:pt x="32" y="17"/>
                    <a:pt x="31" y="16"/>
                    <a:pt x="31" y="15"/>
                  </a:cubicBezTo>
                  <a:cubicBezTo>
                    <a:pt x="33" y="15"/>
                    <a:pt x="32" y="17"/>
                    <a:pt x="33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4" y="20"/>
                    <a:pt x="34" y="22"/>
                  </a:cubicBezTo>
                  <a:cubicBezTo>
                    <a:pt x="35" y="21"/>
                    <a:pt x="35" y="21"/>
                    <a:pt x="35" y="22"/>
                  </a:cubicBezTo>
                  <a:cubicBezTo>
                    <a:pt x="35" y="23"/>
                    <a:pt x="35" y="23"/>
                    <a:pt x="35" y="25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6" y="27"/>
                    <a:pt x="37" y="28"/>
                    <a:pt x="37" y="29"/>
                  </a:cubicBezTo>
                  <a:cubicBezTo>
                    <a:pt x="36" y="29"/>
                    <a:pt x="35" y="28"/>
                    <a:pt x="35" y="29"/>
                  </a:cubicBezTo>
                  <a:cubicBezTo>
                    <a:pt x="35" y="29"/>
                    <a:pt x="35" y="28"/>
                    <a:pt x="35" y="28"/>
                  </a:cubicBezTo>
                  <a:cubicBezTo>
                    <a:pt x="34" y="27"/>
                    <a:pt x="34" y="28"/>
                    <a:pt x="33" y="28"/>
                  </a:cubicBezTo>
                  <a:cubicBezTo>
                    <a:pt x="33" y="26"/>
                    <a:pt x="34" y="25"/>
                    <a:pt x="35" y="24"/>
                  </a:cubicBezTo>
                  <a:cubicBezTo>
                    <a:pt x="34" y="23"/>
                    <a:pt x="33" y="26"/>
                    <a:pt x="32" y="25"/>
                  </a:cubicBezTo>
                  <a:cubicBezTo>
                    <a:pt x="32" y="26"/>
                    <a:pt x="32" y="25"/>
                    <a:pt x="32" y="26"/>
                  </a:cubicBezTo>
                  <a:cubicBezTo>
                    <a:pt x="31" y="26"/>
                    <a:pt x="31" y="26"/>
                    <a:pt x="31" y="27"/>
                  </a:cubicBezTo>
                  <a:cubicBezTo>
                    <a:pt x="30" y="28"/>
                    <a:pt x="32" y="28"/>
                    <a:pt x="32" y="29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30" y="30"/>
                    <a:pt x="30" y="30"/>
                    <a:pt x="30" y="29"/>
                  </a:cubicBezTo>
                  <a:cubicBezTo>
                    <a:pt x="29" y="30"/>
                    <a:pt x="28" y="30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5" y="34"/>
                  </a:cubicBezTo>
                  <a:cubicBezTo>
                    <a:pt x="25" y="35"/>
                    <a:pt x="24" y="35"/>
                    <a:pt x="24" y="37"/>
                  </a:cubicBezTo>
                  <a:cubicBezTo>
                    <a:pt x="24" y="37"/>
                    <a:pt x="24" y="37"/>
                    <a:pt x="23" y="37"/>
                  </a:cubicBezTo>
                  <a:cubicBezTo>
                    <a:pt x="24" y="38"/>
                    <a:pt x="24" y="38"/>
                    <a:pt x="23" y="38"/>
                  </a:cubicBezTo>
                  <a:cubicBezTo>
                    <a:pt x="22" y="39"/>
                    <a:pt x="21" y="40"/>
                    <a:pt x="20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1" y="44"/>
                    <a:pt x="21" y="44"/>
                    <a:pt x="21" y="46"/>
                  </a:cubicBezTo>
                  <a:cubicBezTo>
                    <a:pt x="20" y="46"/>
                    <a:pt x="19" y="45"/>
                    <a:pt x="19" y="43"/>
                  </a:cubicBezTo>
                  <a:cubicBezTo>
                    <a:pt x="19" y="42"/>
                    <a:pt x="18" y="43"/>
                    <a:pt x="17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2"/>
                    <a:pt x="13" y="43"/>
                  </a:cubicBezTo>
                  <a:cubicBezTo>
                    <a:pt x="13" y="43"/>
                    <a:pt x="12" y="43"/>
                    <a:pt x="11" y="44"/>
                  </a:cubicBezTo>
                  <a:cubicBezTo>
                    <a:pt x="12" y="46"/>
                    <a:pt x="10" y="51"/>
                    <a:pt x="13" y="51"/>
                  </a:cubicBezTo>
                  <a:cubicBezTo>
                    <a:pt x="14" y="50"/>
                    <a:pt x="14" y="49"/>
                    <a:pt x="14" y="48"/>
                  </a:cubicBezTo>
                  <a:cubicBezTo>
                    <a:pt x="15" y="48"/>
                    <a:pt x="15" y="48"/>
                    <a:pt x="17" y="48"/>
                  </a:cubicBezTo>
                  <a:cubicBezTo>
                    <a:pt x="17" y="50"/>
                    <a:pt x="16" y="51"/>
                    <a:pt x="16" y="52"/>
                  </a:cubicBezTo>
                  <a:cubicBezTo>
                    <a:pt x="17" y="52"/>
                    <a:pt x="18" y="52"/>
                    <a:pt x="19" y="53"/>
                  </a:cubicBezTo>
                  <a:cubicBezTo>
                    <a:pt x="19" y="55"/>
                    <a:pt x="18" y="56"/>
                    <a:pt x="19" y="57"/>
                  </a:cubicBezTo>
                  <a:cubicBezTo>
                    <a:pt x="19" y="57"/>
                    <a:pt x="20" y="57"/>
                    <a:pt x="20" y="56"/>
                  </a:cubicBezTo>
                  <a:cubicBezTo>
                    <a:pt x="21" y="56"/>
                    <a:pt x="21" y="57"/>
                    <a:pt x="21" y="58"/>
                  </a:cubicBezTo>
                  <a:cubicBezTo>
                    <a:pt x="22" y="57"/>
                    <a:pt x="23" y="56"/>
                    <a:pt x="23" y="55"/>
                  </a:cubicBezTo>
                  <a:cubicBezTo>
                    <a:pt x="24" y="55"/>
                    <a:pt x="24" y="55"/>
                    <a:pt x="24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6" y="55"/>
                    <a:pt x="26" y="54"/>
                    <a:pt x="26" y="55"/>
                  </a:cubicBezTo>
                  <a:cubicBezTo>
                    <a:pt x="27" y="56"/>
                    <a:pt x="28" y="56"/>
                    <a:pt x="28" y="57"/>
                  </a:cubicBezTo>
                  <a:cubicBezTo>
                    <a:pt x="28" y="57"/>
                    <a:pt x="28" y="56"/>
                    <a:pt x="29" y="56"/>
                  </a:cubicBezTo>
                  <a:cubicBezTo>
                    <a:pt x="30" y="57"/>
                    <a:pt x="31" y="57"/>
                    <a:pt x="32" y="58"/>
                  </a:cubicBezTo>
                  <a:cubicBezTo>
                    <a:pt x="32" y="59"/>
                    <a:pt x="33" y="60"/>
                    <a:pt x="33" y="60"/>
                  </a:cubicBezTo>
                  <a:cubicBezTo>
                    <a:pt x="36" y="59"/>
                    <a:pt x="37" y="63"/>
                    <a:pt x="36" y="64"/>
                  </a:cubicBezTo>
                  <a:cubicBezTo>
                    <a:pt x="36" y="65"/>
                    <a:pt x="37" y="64"/>
                    <a:pt x="38" y="64"/>
                  </a:cubicBezTo>
                  <a:cubicBezTo>
                    <a:pt x="38" y="66"/>
                    <a:pt x="39" y="65"/>
                    <a:pt x="40" y="66"/>
                  </a:cubicBezTo>
                  <a:cubicBezTo>
                    <a:pt x="40" y="66"/>
                    <a:pt x="41" y="66"/>
                    <a:pt x="41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7"/>
                    <a:pt x="44" y="67"/>
                    <a:pt x="45" y="67"/>
                  </a:cubicBezTo>
                  <a:cubicBezTo>
                    <a:pt x="45" y="68"/>
                    <a:pt x="45" y="69"/>
                    <a:pt x="45" y="70"/>
                  </a:cubicBezTo>
                  <a:cubicBezTo>
                    <a:pt x="45" y="70"/>
                    <a:pt x="45" y="70"/>
                    <a:pt x="45" y="71"/>
                  </a:cubicBezTo>
                  <a:cubicBezTo>
                    <a:pt x="44" y="72"/>
                    <a:pt x="45" y="72"/>
                    <a:pt x="44" y="73"/>
                  </a:cubicBezTo>
                  <a:cubicBezTo>
                    <a:pt x="44" y="74"/>
                    <a:pt x="43" y="74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6"/>
                    <a:pt x="42" y="76"/>
                    <a:pt x="42" y="77"/>
                  </a:cubicBezTo>
                  <a:cubicBezTo>
                    <a:pt x="43" y="78"/>
                    <a:pt x="42" y="80"/>
                    <a:pt x="42" y="82"/>
                  </a:cubicBezTo>
                  <a:cubicBezTo>
                    <a:pt x="41" y="82"/>
                    <a:pt x="41" y="82"/>
                    <a:pt x="39" y="83"/>
                  </a:cubicBezTo>
                  <a:cubicBezTo>
                    <a:pt x="39" y="83"/>
                    <a:pt x="39" y="84"/>
                    <a:pt x="38" y="84"/>
                  </a:cubicBezTo>
                  <a:cubicBezTo>
                    <a:pt x="38" y="85"/>
                    <a:pt x="38" y="85"/>
                    <a:pt x="38" y="86"/>
                  </a:cubicBezTo>
                  <a:cubicBezTo>
                    <a:pt x="38" y="87"/>
                    <a:pt x="37" y="87"/>
                    <a:pt x="37" y="89"/>
                  </a:cubicBezTo>
                  <a:cubicBezTo>
                    <a:pt x="36" y="89"/>
                    <a:pt x="36" y="90"/>
                    <a:pt x="36" y="90"/>
                  </a:cubicBezTo>
                  <a:cubicBezTo>
                    <a:pt x="36" y="90"/>
                    <a:pt x="35" y="90"/>
                    <a:pt x="35" y="90"/>
                  </a:cubicBezTo>
                  <a:cubicBezTo>
                    <a:pt x="35" y="90"/>
                    <a:pt x="34" y="90"/>
                    <a:pt x="34" y="90"/>
                  </a:cubicBezTo>
                  <a:cubicBezTo>
                    <a:pt x="34" y="91"/>
                    <a:pt x="34" y="92"/>
                    <a:pt x="34" y="93"/>
                  </a:cubicBezTo>
                  <a:cubicBezTo>
                    <a:pt x="33" y="94"/>
                    <a:pt x="33" y="94"/>
                    <a:pt x="32" y="94"/>
                  </a:cubicBezTo>
                  <a:cubicBezTo>
                    <a:pt x="31" y="95"/>
                    <a:pt x="31" y="97"/>
                    <a:pt x="30" y="96"/>
                  </a:cubicBezTo>
                  <a:cubicBezTo>
                    <a:pt x="31" y="96"/>
                    <a:pt x="30" y="99"/>
                    <a:pt x="30" y="100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3"/>
                    <a:pt x="29" y="103"/>
                  </a:cubicBezTo>
                  <a:cubicBezTo>
                    <a:pt x="29" y="104"/>
                    <a:pt x="29" y="104"/>
                    <a:pt x="29" y="105"/>
                  </a:cubicBezTo>
                  <a:cubicBezTo>
                    <a:pt x="28" y="106"/>
                    <a:pt x="30" y="106"/>
                    <a:pt x="29" y="107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9"/>
                    <a:pt x="29" y="108"/>
                    <a:pt x="28" y="108"/>
                  </a:cubicBezTo>
                  <a:cubicBezTo>
                    <a:pt x="28" y="108"/>
                    <a:pt x="27" y="108"/>
                    <a:pt x="27" y="107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27" y="107"/>
                    <a:pt x="27" y="106"/>
                  </a:cubicBezTo>
                  <a:cubicBezTo>
                    <a:pt x="26" y="106"/>
                    <a:pt x="26" y="104"/>
                    <a:pt x="25" y="104"/>
                  </a:cubicBezTo>
                  <a:cubicBezTo>
                    <a:pt x="26" y="102"/>
                    <a:pt x="25" y="101"/>
                    <a:pt x="25" y="99"/>
                  </a:cubicBezTo>
                  <a:cubicBezTo>
                    <a:pt x="25" y="98"/>
                    <a:pt x="25" y="98"/>
                    <a:pt x="25" y="97"/>
                  </a:cubicBezTo>
                  <a:cubicBezTo>
                    <a:pt x="25" y="96"/>
                    <a:pt x="24" y="97"/>
                    <a:pt x="24" y="96"/>
                  </a:cubicBezTo>
                  <a:cubicBezTo>
                    <a:pt x="25" y="95"/>
                    <a:pt x="26" y="95"/>
                    <a:pt x="26" y="94"/>
                  </a:cubicBezTo>
                  <a:cubicBezTo>
                    <a:pt x="25" y="93"/>
                    <a:pt x="25" y="95"/>
                    <a:pt x="24" y="94"/>
                  </a:cubicBezTo>
                  <a:cubicBezTo>
                    <a:pt x="25" y="92"/>
                    <a:pt x="24" y="89"/>
                    <a:pt x="26" y="88"/>
                  </a:cubicBezTo>
                  <a:cubicBezTo>
                    <a:pt x="26" y="86"/>
                    <a:pt x="25" y="85"/>
                    <a:pt x="26" y="84"/>
                  </a:cubicBezTo>
                  <a:cubicBezTo>
                    <a:pt x="26" y="83"/>
                    <a:pt x="26" y="83"/>
                    <a:pt x="25" y="83"/>
                  </a:cubicBezTo>
                  <a:cubicBezTo>
                    <a:pt x="25" y="82"/>
                    <a:pt x="25" y="82"/>
                    <a:pt x="26" y="81"/>
                  </a:cubicBezTo>
                  <a:cubicBezTo>
                    <a:pt x="26" y="79"/>
                    <a:pt x="25" y="79"/>
                    <a:pt x="24" y="77"/>
                  </a:cubicBezTo>
                  <a:cubicBezTo>
                    <a:pt x="23" y="77"/>
                    <a:pt x="23" y="76"/>
                    <a:pt x="22" y="75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1" y="73"/>
                    <a:pt x="20" y="72"/>
                    <a:pt x="20" y="70"/>
                  </a:cubicBezTo>
                  <a:cubicBezTo>
                    <a:pt x="20" y="70"/>
                    <a:pt x="21" y="70"/>
                    <a:pt x="21" y="69"/>
                  </a:cubicBez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19" y="66"/>
                    <a:pt x="20" y="64"/>
                  </a:cubicBezTo>
                  <a:cubicBezTo>
                    <a:pt x="20" y="63"/>
                    <a:pt x="21" y="63"/>
                    <a:pt x="21" y="62"/>
                  </a:cubicBezTo>
                  <a:cubicBezTo>
                    <a:pt x="20" y="61"/>
                    <a:pt x="21" y="61"/>
                    <a:pt x="21" y="61"/>
                  </a:cubicBezTo>
                  <a:cubicBezTo>
                    <a:pt x="21" y="60"/>
                    <a:pt x="20" y="59"/>
                    <a:pt x="20" y="58"/>
                  </a:cubicBezTo>
                  <a:cubicBezTo>
                    <a:pt x="20" y="58"/>
                    <a:pt x="20" y="59"/>
                    <a:pt x="20" y="59"/>
                  </a:cubicBezTo>
                  <a:cubicBezTo>
                    <a:pt x="18" y="59"/>
                    <a:pt x="18" y="58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6" y="56"/>
                    <a:pt x="16" y="55"/>
                  </a:cubicBezTo>
                  <a:cubicBezTo>
                    <a:pt x="15" y="55"/>
                    <a:pt x="15" y="55"/>
                    <a:pt x="14" y="55"/>
                  </a:cubicBezTo>
                  <a:cubicBezTo>
                    <a:pt x="13" y="54"/>
                    <a:pt x="13" y="54"/>
                    <a:pt x="13" y="53"/>
                  </a:cubicBezTo>
                  <a:cubicBezTo>
                    <a:pt x="10" y="54"/>
                    <a:pt x="9" y="52"/>
                    <a:pt x="7" y="52"/>
                  </a:cubicBezTo>
                  <a:cubicBezTo>
                    <a:pt x="7" y="50"/>
                    <a:pt x="6" y="49"/>
                    <a:pt x="6" y="48"/>
                  </a:cubicBezTo>
                  <a:cubicBezTo>
                    <a:pt x="6" y="47"/>
                    <a:pt x="5" y="46"/>
                    <a:pt x="5" y="45"/>
                  </a:cubicBezTo>
                  <a:cubicBezTo>
                    <a:pt x="5" y="45"/>
                    <a:pt x="5" y="44"/>
                    <a:pt x="4" y="44"/>
                  </a:cubicBezTo>
                  <a:cubicBezTo>
                    <a:pt x="4" y="46"/>
                    <a:pt x="5" y="46"/>
                    <a:pt x="5" y="47"/>
                  </a:cubicBezTo>
                  <a:cubicBezTo>
                    <a:pt x="4" y="47"/>
                    <a:pt x="4" y="46"/>
                    <a:pt x="3" y="47"/>
                  </a:cubicBezTo>
                  <a:cubicBezTo>
                    <a:pt x="3" y="46"/>
                    <a:pt x="3" y="44"/>
                    <a:pt x="2" y="44"/>
                  </a:cubicBezTo>
                  <a:cubicBezTo>
                    <a:pt x="2" y="44"/>
                    <a:pt x="2" y="43"/>
                    <a:pt x="2" y="43"/>
                  </a:cubicBezTo>
                  <a:cubicBezTo>
                    <a:pt x="1" y="42"/>
                    <a:pt x="1" y="4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27"/>
                    <a:pt x="7" y="16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3"/>
            <p:cNvSpPr/>
            <p:nvPr/>
          </p:nvSpPr>
          <p:spPr bwMode="auto">
            <a:xfrm>
              <a:off x="5918201" y="3190876"/>
              <a:ext cx="57150" cy="46038"/>
            </a:xfrm>
            <a:custGeom>
              <a:avLst/>
              <a:gdLst>
                <a:gd name="T0" fmla="*/ 1 w 15"/>
                <a:gd name="T1" fmla="*/ 9 h 12"/>
                <a:gd name="T2" fmla="*/ 14 w 15"/>
                <a:gd name="T3" fmla="*/ 0 h 12"/>
                <a:gd name="T4" fmla="*/ 15 w 15"/>
                <a:gd name="T5" fmla="*/ 1 h 12"/>
                <a:gd name="T6" fmla="*/ 12 w 15"/>
                <a:gd name="T7" fmla="*/ 2 h 12"/>
                <a:gd name="T8" fmla="*/ 12 w 15"/>
                <a:gd name="T9" fmla="*/ 3 h 12"/>
                <a:gd name="T10" fmla="*/ 10 w 15"/>
                <a:gd name="T11" fmla="*/ 5 h 12"/>
                <a:gd name="T12" fmla="*/ 8 w 15"/>
                <a:gd name="T13" fmla="*/ 6 h 12"/>
                <a:gd name="T14" fmla="*/ 6 w 15"/>
                <a:gd name="T15" fmla="*/ 9 h 12"/>
                <a:gd name="T16" fmla="*/ 5 w 15"/>
                <a:gd name="T17" fmla="*/ 9 h 12"/>
                <a:gd name="T18" fmla="*/ 6 w 15"/>
                <a:gd name="T19" fmla="*/ 9 h 12"/>
                <a:gd name="T20" fmla="*/ 5 w 15"/>
                <a:gd name="T21" fmla="*/ 10 h 12"/>
                <a:gd name="T22" fmla="*/ 0 w 15"/>
                <a:gd name="T23" fmla="*/ 11 h 12"/>
                <a:gd name="T24" fmla="*/ 0 w 15"/>
                <a:gd name="T25" fmla="*/ 10 h 12"/>
                <a:gd name="T26" fmla="*/ 1 w 15"/>
                <a:gd name="T27" fmla="*/ 10 h 12"/>
                <a:gd name="T28" fmla="*/ 3 w 15"/>
                <a:gd name="T29" fmla="*/ 10 h 12"/>
                <a:gd name="T30" fmla="*/ 1 w 15"/>
                <a:gd name="T3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2">
                  <a:moveTo>
                    <a:pt x="1" y="9"/>
                  </a:moveTo>
                  <a:cubicBezTo>
                    <a:pt x="5" y="6"/>
                    <a:pt x="10" y="3"/>
                    <a:pt x="14" y="0"/>
                  </a:cubicBezTo>
                  <a:cubicBezTo>
                    <a:pt x="14" y="1"/>
                    <a:pt x="15" y="0"/>
                    <a:pt x="15" y="1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1" y="3"/>
                    <a:pt x="11" y="4"/>
                    <a:pt x="10" y="5"/>
                  </a:cubicBezTo>
                  <a:cubicBezTo>
                    <a:pt x="9" y="4"/>
                    <a:pt x="9" y="6"/>
                    <a:pt x="8" y="6"/>
                  </a:cubicBezTo>
                  <a:cubicBezTo>
                    <a:pt x="8" y="7"/>
                    <a:pt x="6" y="7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9"/>
                    <a:pt x="6" y="8"/>
                    <a:pt x="6" y="9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12"/>
                    <a:pt x="2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9"/>
                    <a:pt x="2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4"/>
            <p:cNvSpPr/>
            <p:nvPr/>
          </p:nvSpPr>
          <p:spPr bwMode="auto">
            <a:xfrm>
              <a:off x="6029326" y="3217863"/>
              <a:ext cx="312738" cy="361950"/>
            </a:xfrm>
            <a:custGeom>
              <a:avLst/>
              <a:gdLst>
                <a:gd name="T0" fmla="*/ 82 w 82"/>
                <a:gd name="T1" fmla="*/ 27 h 95"/>
                <a:gd name="T2" fmla="*/ 78 w 82"/>
                <a:gd name="T3" fmla="*/ 42 h 95"/>
                <a:gd name="T4" fmla="*/ 74 w 82"/>
                <a:gd name="T5" fmla="*/ 40 h 95"/>
                <a:gd name="T6" fmla="*/ 74 w 82"/>
                <a:gd name="T7" fmla="*/ 48 h 95"/>
                <a:gd name="T8" fmla="*/ 70 w 82"/>
                <a:gd name="T9" fmla="*/ 54 h 95"/>
                <a:gd name="T10" fmla="*/ 64 w 82"/>
                <a:gd name="T11" fmla="*/ 59 h 95"/>
                <a:gd name="T12" fmla="*/ 63 w 82"/>
                <a:gd name="T13" fmla="*/ 64 h 95"/>
                <a:gd name="T14" fmla="*/ 62 w 82"/>
                <a:gd name="T15" fmla="*/ 57 h 95"/>
                <a:gd name="T16" fmla="*/ 57 w 82"/>
                <a:gd name="T17" fmla="*/ 53 h 95"/>
                <a:gd name="T18" fmla="*/ 53 w 82"/>
                <a:gd name="T19" fmla="*/ 57 h 95"/>
                <a:gd name="T20" fmla="*/ 50 w 82"/>
                <a:gd name="T21" fmla="*/ 59 h 95"/>
                <a:gd name="T22" fmla="*/ 47 w 82"/>
                <a:gd name="T23" fmla="*/ 52 h 95"/>
                <a:gd name="T24" fmla="*/ 41 w 82"/>
                <a:gd name="T25" fmla="*/ 49 h 95"/>
                <a:gd name="T26" fmla="*/ 38 w 82"/>
                <a:gd name="T27" fmla="*/ 50 h 95"/>
                <a:gd name="T28" fmla="*/ 39 w 82"/>
                <a:gd name="T29" fmla="*/ 56 h 95"/>
                <a:gd name="T30" fmla="*/ 29 w 82"/>
                <a:gd name="T31" fmla="*/ 52 h 95"/>
                <a:gd name="T32" fmla="*/ 31 w 82"/>
                <a:gd name="T33" fmla="*/ 56 h 95"/>
                <a:gd name="T34" fmla="*/ 37 w 82"/>
                <a:gd name="T35" fmla="*/ 62 h 95"/>
                <a:gd name="T36" fmla="*/ 31 w 82"/>
                <a:gd name="T37" fmla="*/ 81 h 95"/>
                <a:gd name="T38" fmla="*/ 24 w 82"/>
                <a:gd name="T39" fmla="*/ 93 h 95"/>
                <a:gd name="T40" fmla="*/ 15 w 82"/>
                <a:gd name="T41" fmla="*/ 83 h 95"/>
                <a:gd name="T42" fmla="*/ 14 w 82"/>
                <a:gd name="T43" fmla="*/ 65 h 95"/>
                <a:gd name="T44" fmla="*/ 8 w 82"/>
                <a:gd name="T45" fmla="*/ 65 h 95"/>
                <a:gd name="T46" fmla="*/ 0 w 82"/>
                <a:gd name="T47" fmla="*/ 53 h 95"/>
                <a:gd name="T48" fmla="*/ 6 w 82"/>
                <a:gd name="T49" fmla="*/ 41 h 95"/>
                <a:gd name="T50" fmla="*/ 15 w 82"/>
                <a:gd name="T51" fmla="*/ 41 h 95"/>
                <a:gd name="T52" fmla="*/ 27 w 82"/>
                <a:gd name="T53" fmla="*/ 45 h 95"/>
                <a:gd name="T54" fmla="*/ 26 w 82"/>
                <a:gd name="T55" fmla="*/ 41 h 95"/>
                <a:gd name="T56" fmla="*/ 22 w 82"/>
                <a:gd name="T57" fmla="*/ 38 h 95"/>
                <a:gd name="T58" fmla="*/ 22 w 82"/>
                <a:gd name="T59" fmla="*/ 41 h 95"/>
                <a:gd name="T60" fmla="*/ 19 w 82"/>
                <a:gd name="T61" fmla="*/ 37 h 95"/>
                <a:gd name="T62" fmla="*/ 19 w 82"/>
                <a:gd name="T63" fmla="*/ 38 h 95"/>
                <a:gd name="T64" fmla="*/ 15 w 82"/>
                <a:gd name="T65" fmla="*/ 37 h 95"/>
                <a:gd name="T66" fmla="*/ 12 w 82"/>
                <a:gd name="T67" fmla="*/ 35 h 95"/>
                <a:gd name="T68" fmla="*/ 4 w 82"/>
                <a:gd name="T69" fmla="*/ 40 h 95"/>
                <a:gd name="T70" fmla="*/ 8 w 82"/>
                <a:gd name="T71" fmla="*/ 34 h 95"/>
                <a:gd name="T72" fmla="*/ 9 w 82"/>
                <a:gd name="T73" fmla="*/ 29 h 95"/>
                <a:gd name="T74" fmla="*/ 6 w 82"/>
                <a:gd name="T75" fmla="*/ 26 h 95"/>
                <a:gd name="T76" fmla="*/ 8 w 82"/>
                <a:gd name="T77" fmla="*/ 20 h 95"/>
                <a:gd name="T78" fmla="*/ 10 w 82"/>
                <a:gd name="T79" fmla="*/ 26 h 95"/>
                <a:gd name="T80" fmla="*/ 13 w 82"/>
                <a:gd name="T81" fmla="*/ 25 h 95"/>
                <a:gd name="T82" fmla="*/ 12 w 82"/>
                <a:gd name="T83" fmla="*/ 18 h 95"/>
                <a:gd name="T84" fmla="*/ 16 w 82"/>
                <a:gd name="T85" fmla="*/ 12 h 95"/>
                <a:gd name="T86" fmla="*/ 23 w 82"/>
                <a:gd name="T87" fmla="*/ 7 h 95"/>
                <a:gd name="T88" fmla="*/ 30 w 82"/>
                <a:gd name="T89" fmla="*/ 10 h 95"/>
                <a:gd name="T90" fmla="*/ 38 w 82"/>
                <a:gd name="T91" fmla="*/ 10 h 95"/>
                <a:gd name="T92" fmla="*/ 44 w 82"/>
                <a:gd name="T93" fmla="*/ 7 h 95"/>
                <a:gd name="T94" fmla="*/ 49 w 82"/>
                <a:gd name="T95" fmla="*/ 7 h 95"/>
                <a:gd name="T96" fmla="*/ 51 w 82"/>
                <a:gd name="T97" fmla="*/ 3 h 95"/>
                <a:gd name="T98" fmla="*/ 57 w 82"/>
                <a:gd name="T99" fmla="*/ 0 h 95"/>
                <a:gd name="T100" fmla="*/ 62 w 82"/>
                <a:gd name="T101" fmla="*/ 4 h 95"/>
                <a:gd name="T102" fmla="*/ 80 w 82"/>
                <a:gd name="T103" fmla="*/ 2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95">
                  <a:moveTo>
                    <a:pt x="80" y="23"/>
                  </a:moveTo>
                  <a:cubicBezTo>
                    <a:pt x="79" y="23"/>
                    <a:pt x="79" y="24"/>
                    <a:pt x="79" y="24"/>
                  </a:cubicBezTo>
                  <a:cubicBezTo>
                    <a:pt x="79" y="25"/>
                    <a:pt x="80" y="25"/>
                    <a:pt x="81" y="24"/>
                  </a:cubicBezTo>
                  <a:cubicBezTo>
                    <a:pt x="81" y="25"/>
                    <a:pt x="81" y="26"/>
                    <a:pt x="82" y="27"/>
                  </a:cubicBezTo>
                  <a:cubicBezTo>
                    <a:pt x="82" y="28"/>
                    <a:pt x="82" y="30"/>
                    <a:pt x="82" y="31"/>
                  </a:cubicBezTo>
                  <a:cubicBezTo>
                    <a:pt x="81" y="32"/>
                    <a:pt x="81" y="34"/>
                    <a:pt x="80" y="35"/>
                  </a:cubicBezTo>
                  <a:cubicBezTo>
                    <a:pt x="79" y="35"/>
                    <a:pt x="79" y="35"/>
                    <a:pt x="78" y="36"/>
                  </a:cubicBezTo>
                  <a:cubicBezTo>
                    <a:pt x="77" y="38"/>
                    <a:pt x="79" y="41"/>
                    <a:pt x="78" y="42"/>
                  </a:cubicBezTo>
                  <a:cubicBezTo>
                    <a:pt x="77" y="42"/>
                    <a:pt x="76" y="41"/>
                    <a:pt x="76" y="40"/>
                  </a:cubicBezTo>
                  <a:cubicBezTo>
                    <a:pt x="76" y="39"/>
                    <a:pt x="75" y="39"/>
                    <a:pt x="75" y="38"/>
                  </a:cubicBezTo>
                  <a:cubicBezTo>
                    <a:pt x="73" y="38"/>
                    <a:pt x="75" y="39"/>
                    <a:pt x="74" y="40"/>
                  </a:cubicBezTo>
                  <a:cubicBezTo>
                    <a:pt x="75" y="40"/>
                    <a:pt x="74" y="40"/>
                    <a:pt x="74" y="40"/>
                  </a:cubicBezTo>
                  <a:cubicBezTo>
                    <a:pt x="74" y="41"/>
                    <a:pt x="73" y="41"/>
                    <a:pt x="74" y="42"/>
                  </a:cubicBezTo>
                  <a:cubicBezTo>
                    <a:pt x="74" y="42"/>
                    <a:pt x="74" y="43"/>
                    <a:pt x="74" y="43"/>
                  </a:cubicBezTo>
                  <a:cubicBezTo>
                    <a:pt x="74" y="44"/>
                    <a:pt x="75" y="44"/>
                    <a:pt x="75" y="45"/>
                  </a:cubicBezTo>
                  <a:cubicBezTo>
                    <a:pt x="74" y="45"/>
                    <a:pt x="75" y="47"/>
                    <a:pt x="74" y="48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3" y="51"/>
                    <a:pt x="72" y="52"/>
                    <a:pt x="72" y="53"/>
                  </a:cubicBezTo>
                  <a:cubicBezTo>
                    <a:pt x="70" y="53"/>
                    <a:pt x="69" y="53"/>
                    <a:pt x="69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5"/>
                    <a:pt x="70" y="56"/>
                    <a:pt x="69" y="56"/>
                  </a:cubicBezTo>
                  <a:cubicBezTo>
                    <a:pt x="69" y="59"/>
                    <a:pt x="69" y="62"/>
                    <a:pt x="67" y="62"/>
                  </a:cubicBezTo>
                  <a:cubicBezTo>
                    <a:pt x="67" y="61"/>
                    <a:pt x="66" y="61"/>
                    <a:pt x="66" y="61"/>
                  </a:cubicBezTo>
                  <a:cubicBezTo>
                    <a:pt x="65" y="61"/>
                    <a:pt x="65" y="60"/>
                    <a:pt x="64" y="59"/>
                  </a:cubicBezTo>
                  <a:cubicBezTo>
                    <a:pt x="64" y="59"/>
                    <a:pt x="64" y="60"/>
                    <a:pt x="64" y="61"/>
                  </a:cubicBezTo>
                  <a:cubicBezTo>
                    <a:pt x="64" y="62"/>
                    <a:pt x="65" y="63"/>
                    <a:pt x="66" y="63"/>
                  </a:cubicBezTo>
                  <a:cubicBezTo>
                    <a:pt x="66" y="65"/>
                    <a:pt x="67" y="65"/>
                    <a:pt x="67" y="67"/>
                  </a:cubicBezTo>
                  <a:cubicBezTo>
                    <a:pt x="65" y="66"/>
                    <a:pt x="64" y="65"/>
                    <a:pt x="63" y="64"/>
                  </a:cubicBezTo>
                  <a:cubicBezTo>
                    <a:pt x="64" y="63"/>
                    <a:pt x="63" y="62"/>
                    <a:pt x="63" y="62"/>
                  </a:cubicBezTo>
                  <a:cubicBezTo>
                    <a:pt x="63" y="61"/>
                    <a:pt x="63" y="61"/>
                    <a:pt x="63" y="60"/>
                  </a:cubicBezTo>
                  <a:cubicBezTo>
                    <a:pt x="63" y="59"/>
                    <a:pt x="63" y="59"/>
                    <a:pt x="62" y="59"/>
                  </a:cubicBezTo>
                  <a:cubicBezTo>
                    <a:pt x="62" y="58"/>
                    <a:pt x="62" y="58"/>
                    <a:pt x="62" y="57"/>
                  </a:cubicBezTo>
                  <a:cubicBezTo>
                    <a:pt x="62" y="56"/>
                    <a:pt x="60" y="57"/>
                    <a:pt x="60" y="56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54"/>
                    <a:pt x="59" y="53"/>
                    <a:pt x="59" y="52"/>
                  </a:cubicBezTo>
                  <a:cubicBezTo>
                    <a:pt x="58" y="52"/>
                    <a:pt x="57" y="53"/>
                    <a:pt x="57" y="53"/>
                  </a:cubicBezTo>
                  <a:cubicBezTo>
                    <a:pt x="56" y="54"/>
                    <a:pt x="55" y="54"/>
                    <a:pt x="56" y="56"/>
                  </a:cubicBezTo>
                  <a:cubicBezTo>
                    <a:pt x="55" y="55"/>
                    <a:pt x="55" y="57"/>
                    <a:pt x="54" y="56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7"/>
                    <a:pt x="53" y="57"/>
                  </a:cubicBezTo>
                  <a:cubicBezTo>
                    <a:pt x="54" y="60"/>
                    <a:pt x="53" y="61"/>
                    <a:pt x="52" y="62"/>
                  </a:cubicBezTo>
                  <a:cubicBezTo>
                    <a:pt x="52" y="62"/>
                    <a:pt x="51" y="63"/>
                    <a:pt x="51" y="62"/>
                  </a:cubicBezTo>
                  <a:cubicBezTo>
                    <a:pt x="51" y="62"/>
                    <a:pt x="51" y="61"/>
                    <a:pt x="51" y="61"/>
                  </a:cubicBezTo>
                  <a:cubicBezTo>
                    <a:pt x="51" y="60"/>
                    <a:pt x="50" y="59"/>
                    <a:pt x="50" y="59"/>
                  </a:cubicBezTo>
                  <a:cubicBezTo>
                    <a:pt x="49" y="57"/>
                    <a:pt x="49" y="56"/>
                    <a:pt x="48" y="55"/>
                  </a:cubicBezTo>
                  <a:cubicBezTo>
                    <a:pt x="48" y="54"/>
                    <a:pt x="48" y="54"/>
                    <a:pt x="48" y="53"/>
                  </a:cubicBezTo>
                  <a:cubicBezTo>
                    <a:pt x="48" y="53"/>
                    <a:pt x="47" y="53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1"/>
                    <a:pt x="46" y="50"/>
                    <a:pt x="44" y="50"/>
                  </a:cubicBezTo>
                  <a:cubicBezTo>
                    <a:pt x="44" y="50"/>
                    <a:pt x="44" y="50"/>
                    <a:pt x="43" y="50"/>
                  </a:cubicBezTo>
                  <a:cubicBezTo>
                    <a:pt x="42" y="50"/>
                    <a:pt x="42" y="51"/>
                    <a:pt x="41" y="51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38" y="50"/>
                    <a:pt x="39" y="47"/>
                    <a:pt x="37" y="46"/>
                  </a:cubicBezTo>
                  <a:cubicBezTo>
                    <a:pt x="37" y="46"/>
                    <a:pt x="37" y="46"/>
                    <a:pt x="36" y="46"/>
                  </a:cubicBezTo>
                  <a:cubicBezTo>
                    <a:pt x="37" y="47"/>
                    <a:pt x="37" y="47"/>
                    <a:pt x="38" y="47"/>
                  </a:cubicBezTo>
                  <a:cubicBezTo>
                    <a:pt x="37" y="49"/>
                    <a:pt x="38" y="49"/>
                    <a:pt x="38" y="50"/>
                  </a:cubicBezTo>
                  <a:cubicBezTo>
                    <a:pt x="39" y="50"/>
                    <a:pt x="39" y="49"/>
                    <a:pt x="40" y="50"/>
                  </a:cubicBezTo>
                  <a:cubicBezTo>
                    <a:pt x="40" y="51"/>
                    <a:pt x="41" y="51"/>
                    <a:pt x="42" y="52"/>
                  </a:cubicBezTo>
                  <a:cubicBezTo>
                    <a:pt x="42" y="53"/>
                    <a:pt x="41" y="53"/>
                    <a:pt x="41" y="55"/>
                  </a:cubicBezTo>
                  <a:cubicBezTo>
                    <a:pt x="40" y="55"/>
                    <a:pt x="40" y="56"/>
                    <a:pt x="39" y="56"/>
                  </a:cubicBezTo>
                  <a:cubicBezTo>
                    <a:pt x="38" y="56"/>
                    <a:pt x="39" y="57"/>
                    <a:pt x="38" y="57"/>
                  </a:cubicBezTo>
                  <a:cubicBezTo>
                    <a:pt x="36" y="57"/>
                    <a:pt x="35" y="59"/>
                    <a:pt x="34" y="59"/>
                  </a:cubicBezTo>
                  <a:cubicBezTo>
                    <a:pt x="32" y="58"/>
                    <a:pt x="32" y="56"/>
                    <a:pt x="32" y="55"/>
                  </a:cubicBezTo>
                  <a:cubicBezTo>
                    <a:pt x="31" y="54"/>
                    <a:pt x="30" y="53"/>
                    <a:pt x="29" y="52"/>
                  </a:cubicBezTo>
                  <a:cubicBezTo>
                    <a:pt x="30" y="51"/>
                    <a:pt x="29" y="50"/>
                    <a:pt x="28" y="49"/>
                  </a:cubicBezTo>
                  <a:cubicBezTo>
                    <a:pt x="28" y="49"/>
                    <a:pt x="29" y="50"/>
                    <a:pt x="28" y="51"/>
                  </a:cubicBezTo>
                  <a:cubicBezTo>
                    <a:pt x="29" y="52"/>
                    <a:pt x="29" y="52"/>
                    <a:pt x="30" y="53"/>
                  </a:cubicBezTo>
                  <a:cubicBezTo>
                    <a:pt x="29" y="55"/>
                    <a:pt x="31" y="55"/>
                    <a:pt x="31" y="56"/>
                  </a:cubicBezTo>
                  <a:cubicBezTo>
                    <a:pt x="32" y="57"/>
                    <a:pt x="33" y="58"/>
                    <a:pt x="33" y="60"/>
                  </a:cubicBezTo>
                  <a:cubicBezTo>
                    <a:pt x="34" y="60"/>
                    <a:pt x="34" y="60"/>
                    <a:pt x="35" y="60"/>
                  </a:cubicBezTo>
                  <a:cubicBezTo>
                    <a:pt x="36" y="60"/>
                    <a:pt x="36" y="59"/>
                    <a:pt x="37" y="59"/>
                  </a:cubicBezTo>
                  <a:cubicBezTo>
                    <a:pt x="38" y="60"/>
                    <a:pt x="37" y="61"/>
                    <a:pt x="37" y="62"/>
                  </a:cubicBezTo>
                  <a:cubicBezTo>
                    <a:pt x="36" y="64"/>
                    <a:pt x="35" y="66"/>
                    <a:pt x="34" y="68"/>
                  </a:cubicBezTo>
                  <a:cubicBezTo>
                    <a:pt x="33" y="68"/>
                    <a:pt x="33" y="69"/>
                    <a:pt x="32" y="69"/>
                  </a:cubicBezTo>
                  <a:cubicBezTo>
                    <a:pt x="32" y="71"/>
                    <a:pt x="31" y="72"/>
                    <a:pt x="31" y="73"/>
                  </a:cubicBezTo>
                  <a:cubicBezTo>
                    <a:pt x="31" y="75"/>
                    <a:pt x="31" y="78"/>
                    <a:pt x="31" y="81"/>
                  </a:cubicBezTo>
                  <a:cubicBezTo>
                    <a:pt x="29" y="82"/>
                    <a:pt x="28" y="84"/>
                    <a:pt x="28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8"/>
                    <a:pt x="26" y="89"/>
                    <a:pt x="27" y="90"/>
                  </a:cubicBezTo>
                  <a:cubicBezTo>
                    <a:pt x="25" y="91"/>
                    <a:pt x="25" y="92"/>
                    <a:pt x="24" y="93"/>
                  </a:cubicBezTo>
                  <a:cubicBezTo>
                    <a:pt x="22" y="94"/>
                    <a:pt x="21" y="95"/>
                    <a:pt x="19" y="95"/>
                  </a:cubicBezTo>
                  <a:cubicBezTo>
                    <a:pt x="18" y="94"/>
                    <a:pt x="18" y="91"/>
                    <a:pt x="17" y="90"/>
                  </a:cubicBezTo>
                  <a:cubicBezTo>
                    <a:pt x="17" y="89"/>
                    <a:pt x="17" y="88"/>
                    <a:pt x="17" y="87"/>
                  </a:cubicBezTo>
                  <a:cubicBezTo>
                    <a:pt x="17" y="86"/>
                    <a:pt x="16" y="84"/>
                    <a:pt x="15" y="83"/>
                  </a:cubicBezTo>
                  <a:cubicBezTo>
                    <a:pt x="15" y="82"/>
                    <a:pt x="15" y="80"/>
                    <a:pt x="16" y="78"/>
                  </a:cubicBezTo>
                  <a:cubicBezTo>
                    <a:pt x="15" y="77"/>
                    <a:pt x="15" y="75"/>
                    <a:pt x="15" y="74"/>
                  </a:cubicBezTo>
                  <a:cubicBezTo>
                    <a:pt x="15" y="73"/>
                    <a:pt x="14" y="72"/>
                    <a:pt x="13" y="70"/>
                  </a:cubicBezTo>
                  <a:cubicBezTo>
                    <a:pt x="13" y="68"/>
                    <a:pt x="14" y="67"/>
                    <a:pt x="14" y="65"/>
                  </a:cubicBezTo>
                  <a:cubicBezTo>
                    <a:pt x="13" y="65"/>
                    <a:pt x="13" y="65"/>
                    <a:pt x="12" y="66"/>
                  </a:cubicBezTo>
                  <a:cubicBezTo>
                    <a:pt x="12" y="66"/>
                    <a:pt x="11" y="65"/>
                    <a:pt x="10" y="65"/>
                  </a:cubicBezTo>
                  <a:cubicBezTo>
                    <a:pt x="10" y="65"/>
                    <a:pt x="10" y="64"/>
                    <a:pt x="10" y="64"/>
                  </a:cubicBezTo>
                  <a:cubicBezTo>
                    <a:pt x="9" y="64"/>
                    <a:pt x="9" y="65"/>
                    <a:pt x="8" y="65"/>
                  </a:cubicBezTo>
                  <a:cubicBezTo>
                    <a:pt x="7" y="65"/>
                    <a:pt x="6" y="65"/>
                    <a:pt x="5" y="66"/>
                  </a:cubicBezTo>
                  <a:cubicBezTo>
                    <a:pt x="3" y="65"/>
                    <a:pt x="3" y="64"/>
                    <a:pt x="2" y="64"/>
                  </a:cubicBezTo>
                  <a:cubicBezTo>
                    <a:pt x="1" y="62"/>
                    <a:pt x="1" y="61"/>
                    <a:pt x="0" y="60"/>
                  </a:cubicBezTo>
                  <a:cubicBezTo>
                    <a:pt x="0" y="57"/>
                    <a:pt x="0" y="55"/>
                    <a:pt x="0" y="53"/>
                  </a:cubicBezTo>
                  <a:cubicBezTo>
                    <a:pt x="0" y="52"/>
                    <a:pt x="1" y="51"/>
                    <a:pt x="1" y="49"/>
                  </a:cubicBezTo>
                  <a:cubicBezTo>
                    <a:pt x="2" y="48"/>
                    <a:pt x="3" y="48"/>
                    <a:pt x="3" y="47"/>
                  </a:cubicBezTo>
                  <a:cubicBezTo>
                    <a:pt x="4" y="46"/>
                    <a:pt x="3" y="44"/>
                    <a:pt x="4" y="43"/>
                  </a:cubicBezTo>
                  <a:cubicBezTo>
                    <a:pt x="5" y="42"/>
                    <a:pt x="5" y="42"/>
                    <a:pt x="6" y="41"/>
                  </a:cubicBezTo>
                  <a:cubicBezTo>
                    <a:pt x="6" y="41"/>
                    <a:pt x="7" y="41"/>
                    <a:pt x="7" y="42"/>
                  </a:cubicBezTo>
                  <a:cubicBezTo>
                    <a:pt x="8" y="41"/>
                    <a:pt x="10" y="41"/>
                    <a:pt x="12" y="41"/>
                  </a:cubicBezTo>
                  <a:cubicBezTo>
                    <a:pt x="12" y="40"/>
                    <a:pt x="14" y="40"/>
                    <a:pt x="15" y="40"/>
                  </a:cubicBezTo>
                  <a:cubicBezTo>
                    <a:pt x="15" y="40"/>
                    <a:pt x="15" y="41"/>
                    <a:pt x="15" y="41"/>
                  </a:cubicBezTo>
                  <a:cubicBezTo>
                    <a:pt x="15" y="42"/>
                    <a:pt x="15" y="42"/>
                    <a:pt x="15" y="43"/>
                  </a:cubicBezTo>
                  <a:cubicBezTo>
                    <a:pt x="16" y="44"/>
                    <a:pt x="18" y="44"/>
                    <a:pt x="19" y="45"/>
                  </a:cubicBezTo>
                  <a:cubicBezTo>
                    <a:pt x="20" y="45"/>
                    <a:pt x="20" y="44"/>
                    <a:pt x="21" y="44"/>
                  </a:cubicBezTo>
                  <a:cubicBezTo>
                    <a:pt x="23" y="44"/>
                    <a:pt x="25" y="44"/>
                    <a:pt x="27" y="45"/>
                  </a:cubicBezTo>
                  <a:cubicBezTo>
                    <a:pt x="28" y="45"/>
                    <a:pt x="27" y="43"/>
                    <a:pt x="28" y="42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7" y="40"/>
                    <a:pt x="28" y="42"/>
                    <a:pt x="27" y="42"/>
                  </a:cubicBezTo>
                  <a:cubicBezTo>
                    <a:pt x="26" y="42"/>
                    <a:pt x="27" y="41"/>
                    <a:pt x="26" y="41"/>
                  </a:cubicBezTo>
                  <a:cubicBezTo>
                    <a:pt x="26" y="41"/>
                    <a:pt x="24" y="42"/>
                    <a:pt x="23" y="41"/>
                  </a:cubicBezTo>
                  <a:cubicBezTo>
                    <a:pt x="23" y="41"/>
                    <a:pt x="23" y="40"/>
                    <a:pt x="23" y="40"/>
                  </a:cubicBezTo>
                  <a:cubicBezTo>
                    <a:pt x="23" y="39"/>
                    <a:pt x="23" y="39"/>
                    <a:pt x="23" y="38"/>
                  </a:cubicBezTo>
                  <a:cubicBezTo>
                    <a:pt x="23" y="38"/>
                    <a:pt x="22" y="38"/>
                    <a:pt x="22" y="38"/>
                  </a:cubicBezTo>
                  <a:cubicBezTo>
                    <a:pt x="21" y="39"/>
                    <a:pt x="22" y="40"/>
                    <a:pt x="22" y="41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2" y="41"/>
                    <a:pt x="22" y="42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0" y="41"/>
                  </a:cubicBezTo>
                  <a:cubicBezTo>
                    <a:pt x="20" y="40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19" y="37"/>
                    <a:pt x="19" y="37"/>
                  </a:cubicBezTo>
                  <a:cubicBezTo>
                    <a:pt x="18" y="36"/>
                    <a:pt x="17" y="35"/>
                    <a:pt x="16" y="34"/>
                  </a:cubicBezTo>
                  <a:cubicBezTo>
                    <a:pt x="16" y="36"/>
                    <a:pt x="19" y="36"/>
                    <a:pt x="19" y="38"/>
                  </a:cubicBezTo>
                  <a:cubicBezTo>
                    <a:pt x="19" y="38"/>
                    <a:pt x="19" y="37"/>
                    <a:pt x="18" y="38"/>
                  </a:cubicBezTo>
                  <a:cubicBezTo>
                    <a:pt x="18" y="38"/>
                    <a:pt x="19" y="38"/>
                    <a:pt x="19" y="38"/>
                  </a:cubicBezTo>
                  <a:cubicBezTo>
                    <a:pt x="18" y="39"/>
                    <a:pt x="17" y="39"/>
                    <a:pt x="17" y="40"/>
                  </a:cubicBezTo>
                  <a:cubicBezTo>
                    <a:pt x="17" y="40"/>
                    <a:pt x="16" y="40"/>
                    <a:pt x="16" y="39"/>
                  </a:cubicBezTo>
                  <a:cubicBezTo>
                    <a:pt x="17" y="39"/>
                    <a:pt x="17" y="39"/>
                    <a:pt x="17" y="38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7"/>
                    <a:pt x="15" y="38"/>
                    <a:pt x="14" y="39"/>
                  </a:cubicBezTo>
                  <a:cubicBezTo>
                    <a:pt x="14" y="37"/>
                    <a:pt x="13" y="36"/>
                    <a:pt x="14" y="35"/>
                  </a:cubicBezTo>
                  <a:cubicBezTo>
                    <a:pt x="13" y="35"/>
                    <a:pt x="13" y="35"/>
                    <a:pt x="12" y="35"/>
                  </a:cubicBezTo>
                  <a:cubicBezTo>
                    <a:pt x="10" y="35"/>
                    <a:pt x="10" y="37"/>
                    <a:pt x="9" y="37"/>
                  </a:cubicBezTo>
                  <a:cubicBezTo>
                    <a:pt x="10" y="39"/>
                    <a:pt x="9" y="40"/>
                    <a:pt x="8" y="41"/>
                  </a:cubicBezTo>
                  <a:cubicBezTo>
                    <a:pt x="7" y="40"/>
                    <a:pt x="7" y="40"/>
                    <a:pt x="6" y="41"/>
                  </a:cubicBezTo>
                  <a:cubicBezTo>
                    <a:pt x="6" y="41"/>
                    <a:pt x="5" y="40"/>
                    <a:pt x="4" y="40"/>
                  </a:cubicBezTo>
                  <a:cubicBezTo>
                    <a:pt x="5" y="39"/>
                    <a:pt x="4" y="39"/>
                    <a:pt x="4" y="38"/>
                  </a:cubicBezTo>
                  <a:cubicBezTo>
                    <a:pt x="5" y="38"/>
                    <a:pt x="4" y="36"/>
                    <a:pt x="4" y="35"/>
                  </a:cubicBezTo>
                  <a:cubicBezTo>
                    <a:pt x="6" y="35"/>
                    <a:pt x="7" y="34"/>
                    <a:pt x="8" y="35"/>
                  </a:cubicBezTo>
                  <a:cubicBezTo>
                    <a:pt x="8" y="35"/>
                    <a:pt x="8" y="34"/>
                    <a:pt x="8" y="34"/>
                  </a:cubicBezTo>
                  <a:cubicBezTo>
                    <a:pt x="9" y="32"/>
                    <a:pt x="7" y="33"/>
                    <a:pt x="8" y="32"/>
                  </a:cubicBezTo>
                  <a:cubicBezTo>
                    <a:pt x="7" y="32"/>
                    <a:pt x="6" y="32"/>
                    <a:pt x="6" y="31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8" y="30"/>
                    <a:pt x="8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8"/>
                    <a:pt x="7" y="29"/>
                    <a:pt x="5" y="29"/>
                  </a:cubicBezTo>
                  <a:cubicBezTo>
                    <a:pt x="5" y="28"/>
                    <a:pt x="6" y="28"/>
                    <a:pt x="7" y="28"/>
                  </a:cubicBezTo>
                  <a:cubicBezTo>
                    <a:pt x="6" y="27"/>
                    <a:pt x="6" y="27"/>
                    <a:pt x="6" y="26"/>
                  </a:cubicBezTo>
                  <a:cubicBezTo>
                    <a:pt x="7" y="26"/>
                    <a:pt x="7" y="25"/>
                    <a:pt x="7" y="24"/>
                  </a:cubicBezTo>
                  <a:cubicBezTo>
                    <a:pt x="7" y="24"/>
                    <a:pt x="7" y="24"/>
                    <a:pt x="6" y="24"/>
                  </a:cubicBezTo>
                  <a:cubicBezTo>
                    <a:pt x="6" y="22"/>
                    <a:pt x="7" y="22"/>
                    <a:pt x="6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1"/>
                    <a:pt x="8" y="21"/>
                    <a:pt x="8" y="22"/>
                  </a:cubicBezTo>
                  <a:cubicBezTo>
                    <a:pt x="8" y="23"/>
                    <a:pt x="9" y="23"/>
                    <a:pt x="9" y="25"/>
                  </a:cubicBezTo>
                  <a:cubicBezTo>
                    <a:pt x="9" y="25"/>
                    <a:pt x="10" y="26"/>
                    <a:pt x="10" y="26"/>
                  </a:cubicBezTo>
                  <a:cubicBezTo>
                    <a:pt x="9" y="27"/>
                    <a:pt x="9" y="27"/>
                    <a:pt x="9" y="29"/>
                  </a:cubicBezTo>
                  <a:cubicBezTo>
                    <a:pt x="10" y="29"/>
                    <a:pt x="10" y="27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3" y="23"/>
                    <a:pt x="13" y="23"/>
                    <a:pt x="14" y="22"/>
                  </a:cubicBezTo>
                  <a:cubicBezTo>
                    <a:pt x="13" y="22"/>
                    <a:pt x="12" y="22"/>
                    <a:pt x="12" y="21"/>
                  </a:cubicBezTo>
                  <a:cubicBezTo>
                    <a:pt x="12" y="20"/>
                    <a:pt x="12" y="19"/>
                    <a:pt x="12" y="18"/>
                  </a:cubicBezTo>
                  <a:cubicBezTo>
                    <a:pt x="12" y="17"/>
                    <a:pt x="12" y="15"/>
                    <a:pt x="14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15" y="14"/>
                    <a:pt x="15" y="13"/>
                    <a:pt x="16" y="12"/>
                  </a:cubicBezTo>
                  <a:cubicBezTo>
                    <a:pt x="17" y="11"/>
                    <a:pt x="18" y="10"/>
                    <a:pt x="19" y="9"/>
                  </a:cubicBezTo>
                  <a:cubicBezTo>
                    <a:pt x="19" y="9"/>
                    <a:pt x="19" y="8"/>
                    <a:pt x="19" y="9"/>
                  </a:cubicBezTo>
                  <a:cubicBezTo>
                    <a:pt x="20" y="8"/>
                    <a:pt x="20" y="8"/>
                    <a:pt x="21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8" y="10"/>
                    <a:pt x="30" y="11"/>
                    <a:pt x="29" y="13"/>
                  </a:cubicBezTo>
                  <a:cubicBezTo>
                    <a:pt x="30" y="13"/>
                    <a:pt x="31" y="11"/>
                    <a:pt x="30" y="10"/>
                  </a:cubicBezTo>
                  <a:cubicBezTo>
                    <a:pt x="31" y="10"/>
                    <a:pt x="31" y="10"/>
                    <a:pt x="32" y="10"/>
                  </a:cubicBezTo>
                  <a:cubicBezTo>
                    <a:pt x="32" y="11"/>
                    <a:pt x="32" y="11"/>
                    <a:pt x="32" y="12"/>
                  </a:cubicBezTo>
                  <a:cubicBezTo>
                    <a:pt x="33" y="11"/>
                    <a:pt x="34" y="10"/>
                    <a:pt x="35" y="10"/>
                  </a:cubicBezTo>
                  <a:cubicBezTo>
                    <a:pt x="36" y="10"/>
                    <a:pt x="37" y="10"/>
                    <a:pt x="38" y="10"/>
                  </a:cubicBezTo>
                  <a:cubicBezTo>
                    <a:pt x="38" y="9"/>
                    <a:pt x="37" y="10"/>
                    <a:pt x="37" y="8"/>
                  </a:cubicBezTo>
                  <a:cubicBezTo>
                    <a:pt x="39" y="8"/>
                    <a:pt x="39" y="9"/>
                    <a:pt x="40" y="9"/>
                  </a:cubicBezTo>
                  <a:cubicBezTo>
                    <a:pt x="41" y="8"/>
                    <a:pt x="42" y="7"/>
                    <a:pt x="43" y="6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7"/>
                    <a:pt x="45" y="6"/>
                    <a:pt x="45" y="6"/>
                  </a:cubicBezTo>
                  <a:cubicBezTo>
                    <a:pt x="45" y="7"/>
                    <a:pt x="45" y="7"/>
                    <a:pt x="46" y="8"/>
                  </a:cubicBezTo>
                  <a:cubicBezTo>
                    <a:pt x="46" y="8"/>
                    <a:pt x="46" y="7"/>
                    <a:pt x="46" y="6"/>
                  </a:cubicBezTo>
                  <a:cubicBezTo>
                    <a:pt x="47" y="6"/>
                    <a:pt x="48" y="7"/>
                    <a:pt x="49" y="7"/>
                  </a:cubicBezTo>
                  <a:cubicBezTo>
                    <a:pt x="49" y="6"/>
                    <a:pt x="47" y="7"/>
                    <a:pt x="47" y="6"/>
                  </a:cubicBezTo>
                  <a:cubicBezTo>
                    <a:pt x="47" y="5"/>
                    <a:pt x="48" y="5"/>
                    <a:pt x="49" y="5"/>
                  </a:cubicBezTo>
                  <a:cubicBezTo>
                    <a:pt x="49" y="5"/>
                    <a:pt x="49" y="4"/>
                    <a:pt x="49" y="4"/>
                  </a:cubicBezTo>
                  <a:cubicBezTo>
                    <a:pt x="50" y="4"/>
                    <a:pt x="50" y="3"/>
                    <a:pt x="51" y="3"/>
                  </a:cubicBezTo>
                  <a:cubicBezTo>
                    <a:pt x="52" y="3"/>
                    <a:pt x="53" y="2"/>
                    <a:pt x="54" y="2"/>
                  </a:cubicBezTo>
                  <a:cubicBezTo>
                    <a:pt x="54" y="1"/>
                    <a:pt x="54" y="2"/>
                    <a:pt x="55" y="2"/>
                  </a:cubicBezTo>
                  <a:cubicBezTo>
                    <a:pt x="55" y="3"/>
                    <a:pt x="55" y="1"/>
                    <a:pt x="56" y="2"/>
                  </a:cubicBezTo>
                  <a:cubicBezTo>
                    <a:pt x="56" y="1"/>
                    <a:pt x="56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9" y="1"/>
                    <a:pt x="60" y="1"/>
                    <a:pt x="61" y="1"/>
                  </a:cubicBezTo>
                  <a:cubicBezTo>
                    <a:pt x="61" y="1"/>
                    <a:pt x="62" y="2"/>
                    <a:pt x="63" y="2"/>
                  </a:cubicBezTo>
                  <a:cubicBezTo>
                    <a:pt x="63" y="3"/>
                    <a:pt x="62" y="3"/>
                    <a:pt x="62" y="4"/>
                  </a:cubicBezTo>
                  <a:cubicBezTo>
                    <a:pt x="63" y="4"/>
                    <a:pt x="64" y="5"/>
                    <a:pt x="64" y="5"/>
                  </a:cubicBezTo>
                  <a:cubicBezTo>
                    <a:pt x="64" y="5"/>
                    <a:pt x="65" y="5"/>
                    <a:pt x="65" y="5"/>
                  </a:cubicBezTo>
                  <a:cubicBezTo>
                    <a:pt x="66" y="5"/>
                    <a:pt x="66" y="5"/>
                    <a:pt x="67" y="5"/>
                  </a:cubicBezTo>
                  <a:cubicBezTo>
                    <a:pt x="72" y="10"/>
                    <a:pt x="76" y="16"/>
                    <a:pt x="8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5"/>
            <p:cNvSpPr/>
            <p:nvPr/>
          </p:nvSpPr>
          <p:spPr bwMode="auto">
            <a:xfrm>
              <a:off x="6345238" y="3340101"/>
              <a:ext cx="7938" cy="14288"/>
            </a:xfrm>
            <a:custGeom>
              <a:avLst/>
              <a:gdLst>
                <a:gd name="T0" fmla="*/ 2 w 2"/>
                <a:gd name="T1" fmla="*/ 3 h 4"/>
                <a:gd name="T2" fmla="*/ 2 w 2"/>
                <a:gd name="T3" fmla="*/ 4 h 4"/>
                <a:gd name="T4" fmla="*/ 1 w 2"/>
                <a:gd name="T5" fmla="*/ 3 h 4"/>
                <a:gd name="T6" fmla="*/ 0 w 2"/>
                <a:gd name="T7" fmla="*/ 3 h 4"/>
                <a:gd name="T8" fmla="*/ 0 w 2"/>
                <a:gd name="T9" fmla="*/ 0 h 4"/>
                <a:gd name="T10" fmla="*/ 1 w 2"/>
                <a:gd name="T11" fmla="*/ 1 h 4"/>
                <a:gd name="T12" fmla="*/ 2 w 2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1" y="4"/>
                    <a:pt x="2" y="3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6"/>
            <p:cNvSpPr/>
            <p:nvPr/>
          </p:nvSpPr>
          <p:spPr bwMode="auto">
            <a:xfrm>
              <a:off x="6323013" y="3435351"/>
              <a:ext cx="15875" cy="14288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2 h 4"/>
                <a:gd name="T4" fmla="*/ 1 w 4"/>
                <a:gd name="T5" fmla="*/ 0 h 4"/>
                <a:gd name="T6" fmla="*/ 2 w 4"/>
                <a:gd name="T7" fmla="*/ 2 h 4"/>
                <a:gd name="T8" fmla="*/ 3 w 4"/>
                <a:gd name="T9" fmla="*/ 3 h 4"/>
                <a:gd name="T10" fmla="*/ 1 w 4"/>
                <a:gd name="T11" fmla="*/ 4 h 4"/>
                <a:gd name="T12" fmla="*/ 1 w 4"/>
                <a:gd name="T13" fmla="*/ 3 h 4"/>
                <a:gd name="T14" fmla="*/ 0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3" y="2"/>
                    <a:pt x="4" y="2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7"/>
            <p:cNvSpPr/>
            <p:nvPr/>
          </p:nvSpPr>
          <p:spPr bwMode="auto">
            <a:xfrm>
              <a:off x="6311901" y="3473451"/>
              <a:ext cx="14288" cy="19050"/>
            </a:xfrm>
            <a:custGeom>
              <a:avLst/>
              <a:gdLst>
                <a:gd name="T0" fmla="*/ 3 w 4"/>
                <a:gd name="T1" fmla="*/ 4 h 5"/>
                <a:gd name="T2" fmla="*/ 2 w 4"/>
                <a:gd name="T3" fmla="*/ 3 h 5"/>
                <a:gd name="T4" fmla="*/ 1 w 4"/>
                <a:gd name="T5" fmla="*/ 5 h 5"/>
                <a:gd name="T6" fmla="*/ 2 w 4"/>
                <a:gd name="T7" fmla="*/ 0 h 5"/>
                <a:gd name="T8" fmla="*/ 4 w 4"/>
                <a:gd name="T9" fmla="*/ 1 h 5"/>
                <a:gd name="T10" fmla="*/ 2 w 4"/>
                <a:gd name="T11" fmla="*/ 1 h 5"/>
                <a:gd name="T12" fmla="*/ 3 w 4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2" y="5"/>
                    <a:pt x="2" y="4"/>
                    <a:pt x="2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3"/>
                    <a:pt x="3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8"/>
            <p:cNvSpPr/>
            <p:nvPr/>
          </p:nvSpPr>
          <p:spPr bwMode="auto">
            <a:xfrm>
              <a:off x="6292851" y="3457576"/>
              <a:ext cx="22225" cy="34925"/>
            </a:xfrm>
            <a:custGeom>
              <a:avLst/>
              <a:gdLst>
                <a:gd name="T0" fmla="*/ 5 w 6"/>
                <a:gd name="T1" fmla="*/ 5 h 9"/>
                <a:gd name="T2" fmla="*/ 4 w 6"/>
                <a:gd name="T3" fmla="*/ 8 h 9"/>
                <a:gd name="T4" fmla="*/ 5 w 6"/>
                <a:gd name="T5" fmla="*/ 8 h 9"/>
                <a:gd name="T6" fmla="*/ 4 w 6"/>
                <a:gd name="T7" fmla="*/ 9 h 9"/>
                <a:gd name="T8" fmla="*/ 1 w 6"/>
                <a:gd name="T9" fmla="*/ 8 h 9"/>
                <a:gd name="T10" fmla="*/ 0 w 6"/>
                <a:gd name="T11" fmla="*/ 5 h 9"/>
                <a:gd name="T12" fmla="*/ 4 w 6"/>
                <a:gd name="T13" fmla="*/ 0 h 9"/>
                <a:gd name="T14" fmla="*/ 6 w 6"/>
                <a:gd name="T15" fmla="*/ 1 h 9"/>
                <a:gd name="T16" fmla="*/ 5 w 6"/>
                <a:gd name="T17" fmla="*/ 3 h 9"/>
                <a:gd name="T18" fmla="*/ 5 w 6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5" y="5"/>
                  </a:moveTo>
                  <a:cubicBezTo>
                    <a:pt x="4" y="6"/>
                    <a:pt x="5" y="7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2" y="9"/>
                    <a:pt x="3" y="8"/>
                    <a:pt x="1" y="8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3"/>
                    <a:pt x="3" y="3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9"/>
            <p:cNvSpPr/>
            <p:nvPr/>
          </p:nvSpPr>
          <p:spPr bwMode="auto">
            <a:xfrm>
              <a:off x="6284913" y="3492501"/>
              <a:ext cx="22225" cy="11113"/>
            </a:xfrm>
            <a:custGeom>
              <a:avLst/>
              <a:gdLst>
                <a:gd name="T0" fmla="*/ 6 w 6"/>
                <a:gd name="T1" fmla="*/ 3 h 3"/>
                <a:gd name="T2" fmla="*/ 0 w 6"/>
                <a:gd name="T3" fmla="*/ 2 h 3"/>
                <a:gd name="T4" fmla="*/ 0 w 6"/>
                <a:gd name="T5" fmla="*/ 0 h 3"/>
                <a:gd name="T6" fmla="*/ 5 w 6"/>
                <a:gd name="T7" fmla="*/ 1 h 3"/>
                <a:gd name="T8" fmla="*/ 6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3" y="3"/>
                    <a:pt x="2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2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0"/>
            <p:cNvSpPr/>
            <p:nvPr/>
          </p:nvSpPr>
          <p:spPr bwMode="auto">
            <a:xfrm>
              <a:off x="6311901" y="3405188"/>
              <a:ext cx="3175" cy="1111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1 w 1"/>
                <a:gd name="T5" fmla="*/ 1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2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1"/>
            <p:cNvSpPr/>
            <p:nvPr/>
          </p:nvSpPr>
          <p:spPr bwMode="auto">
            <a:xfrm>
              <a:off x="6315076" y="3419476"/>
              <a:ext cx="7938" cy="15875"/>
            </a:xfrm>
            <a:custGeom>
              <a:avLst/>
              <a:gdLst>
                <a:gd name="T0" fmla="*/ 2 w 2"/>
                <a:gd name="T1" fmla="*/ 1 h 4"/>
                <a:gd name="T2" fmla="*/ 1 w 2"/>
                <a:gd name="T3" fmla="*/ 4 h 4"/>
                <a:gd name="T4" fmla="*/ 0 w 2"/>
                <a:gd name="T5" fmla="*/ 2 h 4"/>
                <a:gd name="T6" fmla="*/ 2 w 2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2" y="3"/>
                    <a:pt x="1" y="3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2"/>
            <p:cNvSpPr/>
            <p:nvPr/>
          </p:nvSpPr>
          <p:spPr bwMode="auto">
            <a:xfrm>
              <a:off x="6334126" y="3473451"/>
              <a:ext cx="11113" cy="793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3"/>
            <p:cNvSpPr/>
            <p:nvPr/>
          </p:nvSpPr>
          <p:spPr bwMode="auto">
            <a:xfrm>
              <a:off x="6330951" y="3354388"/>
              <a:ext cx="22225" cy="34925"/>
            </a:xfrm>
            <a:custGeom>
              <a:avLst/>
              <a:gdLst>
                <a:gd name="T0" fmla="*/ 3 w 6"/>
                <a:gd name="T1" fmla="*/ 7 h 9"/>
                <a:gd name="T2" fmla="*/ 2 w 6"/>
                <a:gd name="T3" fmla="*/ 7 h 9"/>
                <a:gd name="T4" fmla="*/ 1 w 6"/>
                <a:gd name="T5" fmla="*/ 9 h 9"/>
                <a:gd name="T6" fmla="*/ 0 w 6"/>
                <a:gd name="T7" fmla="*/ 7 h 9"/>
                <a:gd name="T8" fmla="*/ 1 w 6"/>
                <a:gd name="T9" fmla="*/ 7 h 9"/>
                <a:gd name="T10" fmla="*/ 0 w 6"/>
                <a:gd name="T11" fmla="*/ 7 h 9"/>
                <a:gd name="T12" fmla="*/ 2 w 6"/>
                <a:gd name="T13" fmla="*/ 5 h 9"/>
                <a:gd name="T14" fmla="*/ 4 w 6"/>
                <a:gd name="T15" fmla="*/ 3 h 9"/>
                <a:gd name="T16" fmla="*/ 5 w 6"/>
                <a:gd name="T17" fmla="*/ 3 h 9"/>
                <a:gd name="T18" fmla="*/ 4 w 6"/>
                <a:gd name="T19" fmla="*/ 0 h 9"/>
                <a:gd name="T20" fmla="*/ 5 w 6"/>
                <a:gd name="T21" fmla="*/ 0 h 9"/>
                <a:gd name="T22" fmla="*/ 6 w 6"/>
                <a:gd name="T23" fmla="*/ 5 h 9"/>
                <a:gd name="T24" fmla="*/ 3 w 6"/>
                <a:gd name="T2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3" y="7"/>
                  </a:move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0" y="8"/>
                    <a:pt x="0" y="7"/>
                  </a:cubicBezTo>
                  <a:cubicBezTo>
                    <a:pt x="0" y="5"/>
                    <a:pt x="1" y="6"/>
                    <a:pt x="2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4" y="2"/>
                    <a:pt x="5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5" y="6"/>
                    <a:pt x="3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4"/>
            <p:cNvSpPr/>
            <p:nvPr/>
          </p:nvSpPr>
          <p:spPr bwMode="auto">
            <a:xfrm>
              <a:off x="6345238" y="3328988"/>
              <a:ext cx="4763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5"/>
            <p:cNvSpPr/>
            <p:nvPr/>
          </p:nvSpPr>
          <p:spPr bwMode="auto">
            <a:xfrm>
              <a:off x="6261101" y="3462338"/>
              <a:ext cx="23813" cy="30163"/>
            </a:xfrm>
            <a:custGeom>
              <a:avLst/>
              <a:gdLst>
                <a:gd name="T0" fmla="*/ 0 w 6"/>
                <a:gd name="T1" fmla="*/ 0 h 8"/>
                <a:gd name="T2" fmla="*/ 2 w 6"/>
                <a:gd name="T3" fmla="*/ 0 h 8"/>
                <a:gd name="T4" fmla="*/ 2 w 6"/>
                <a:gd name="T5" fmla="*/ 0 h 8"/>
                <a:gd name="T6" fmla="*/ 3 w 6"/>
                <a:gd name="T7" fmla="*/ 2 h 8"/>
                <a:gd name="T8" fmla="*/ 5 w 6"/>
                <a:gd name="T9" fmla="*/ 4 h 8"/>
                <a:gd name="T10" fmla="*/ 6 w 6"/>
                <a:gd name="T11" fmla="*/ 8 h 8"/>
                <a:gd name="T12" fmla="*/ 3 w 6"/>
                <a:gd name="T13" fmla="*/ 6 h 8"/>
                <a:gd name="T14" fmla="*/ 0 w 6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1" y="0"/>
                    <a:pt x="2" y="1"/>
                    <a:pt x="2" y="0"/>
                  </a:cubicBezTo>
                  <a:cubicBezTo>
                    <a:pt x="2" y="0"/>
                    <a:pt x="2" y="1"/>
                    <a:pt x="2" y="0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5"/>
                    <a:pt x="6" y="7"/>
                    <a:pt x="6" y="8"/>
                  </a:cubicBezTo>
                  <a:cubicBezTo>
                    <a:pt x="5" y="8"/>
                    <a:pt x="4" y="7"/>
                    <a:pt x="3" y="6"/>
                  </a:cubicBezTo>
                  <a:cubicBezTo>
                    <a:pt x="4" y="3"/>
                    <a:pt x="0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6"/>
            <p:cNvSpPr/>
            <p:nvPr/>
          </p:nvSpPr>
          <p:spPr bwMode="auto">
            <a:xfrm>
              <a:off x="6230938" y="3449638"/>
              <a:ext cx="7938" cy="12700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"/>
            <p:cNvSpPr/>
            <p:nvPr/>
          </p:nvSpPr>
          <p:spPr bwMode="auto">
            <a:xfrm>
              <a:off x="6151563" y="3511551"/>
              <a:ext cx="19050" cy="41275"/>
            </a:xfrm>
            <a:custGeom>
              <a:avLst/>
              <a:gdLst>
                <a:gd name="T0" fmla="*/ 4 w 5"/>
                <a:gd name="T1" fmla="*/ 6 h 11"/>
                <a:gd name="T2" fmla="*/ 4 w 5"/>
                <a:gd name="T3" fmla="*/ 7 h 11"/>
                <a:gd name="T4" fmla="*/ 4 w 5"/>
                <a:gd name="T5" fmla="*/ 8 h 11"/>
                <a:gd name="T6" fmla="*/ 3 w 5"/>
                <a:gd name="T7" fmla="*/ 11 h 11"/>
                <a:gd name="T8" fmla="*/ 1 w 5"/>
                <a:gd name="T9" fmla="*/ 11 h 11"/>
                <a:gd name="T10" fmla="*/ 0 w 5"/>
                <a:gd name="T11" fmla="*/ 8 h 11"/>
                <a:gd name="T12" fmla="*/ 1 w 5"/>
                <a:gd name="T13" fmla="*/ 6 h 11"/>
                <a:gd name="T14" fmla="*/ 1 w 5"/>
                <a:gd name="T15" fmla="*/ 4 h 11"/>
                <a:gd name="T16" fmla="*/ 3 w 5"/>
                <a:gd name="T17" fmla="*/ 2 h 11"/>
                <a:gd name="T18" fmla="*/ 4 w 5"/>
                <a:gd name="T19" fmla="*/ 0 h 11"/>
                <a:gd name="T20" fmla="*/ 5 w 5"/>
                <a:gd name="T21" fmla="*/ 2 h 11"/>
                <a:gd name="T22" fmla="*/ 4 w 5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1">
                  <a:moveTo>
                    <a:pt x="4" y="6"/>
                  </a:move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10"/>
                    <a:pt x="1" y="9"/>
                    <a:pt x="0" y="8"/>
                  </a:cubicBezTo>
                  <a:cubicBezTo>
                    <a:pt x="0" y="7"/>
                    <a:pt x="1" y="7"/>
                    <a:pt x="1" y="6"/>
                  </a:cubicBezTo>
                  <a:cubicBezTo>
                    <a:pt x="1" y="5"/>
                    <a:pt x="0" y="5"/>
                    <a:pt x="1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4" y="2"/>
                    <a:pt x="5" y="2"/>
                  </a:cubicBezTo>
                  <a:cubicBezTo>
                    <a:pt x="5" y="4"/>
                    <a:pt x="4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8"/>
            <p:cNvSpPr/>
            <p:nvPr/>
          </p:nvSpPr>
          <p:spPr bwMode="auto">
            <a:xfrm>
              <a:off x="5964238" y="3625851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9"/>
            <p:cNvSpPr/>
            <p:nvPr/>
          </p:nvSpPr>
          <p:spPr bwMode="auto">
            <a:xfrm>
              <a:off x="5953126" y="3182938"/>
              <a:ext cx="111125" cy="111125"/>
            </a:xfrm>
            <a:custGeom>
              <a:avLst/>
              <a:gdLst>
                <a:gd name="T0" fmla="*/ 12 w 29"/>
                <a:gd name="T1" fmla="*/ 28 h 29"/>
                <a:gd name="T2" fmla="*/ 11 w 29"/>
                <a:gd name="T3" fmla="*/ 29 h 29"/>
                <a:gd name="T4" fmla="*/ 10 w 29"/>
                <a:gd name="T5" fmla="*/ 28 h 29"/>
                <a:gd name="T6" fmla="*/ 8 w 29"/>
                <a:gd name="T7" fmla="*/ 28 h 29"/>
                <a:gd name="T8" fmla="*/ 7 w 29"/>
                <a:gd name="T9" fmla="*/ 22 h 29"/>
                <a:gd name="T10" fmla="*/ 7 w 29"/>
                <a:gd name="T11" fmla="*/ 20 h 29"/>
                <a:gd name="T12" fmla="*/ 9 w 29"/>
                <a:gd name="T13" fmla="*/ 19 h 29"/>
                <a:gd name="T14" fmla="*/ 7 w 29"/>
                <a:gd name="T15" fmla="*/ 17 h 29"/>
                <a:gd name="T16" fmla="*/ 8 w 29"/>
                <a:gd name="T17" fmla="*/ 16 h 29"/>
                <a:gd name="T18" fmla="*/ 7 w 29"/>
                <a:gd name="T19" fmla="*/ 16 h 29"/>
                <a:gd name="T20" fmla="*/ 7 w 29"/>
                <a:gd name="T21" fmla="*/ 15 h 29"/>
                <a:gd name="T22" fmla="*/ 6 w 29"/>
                <a:gd name="T23" fmla="*/ 12 h 29"/>
                <a:gd name="T24" fmla="*/ 4 w 29"/>
                <a:gd name="T25" fmla="*/ 11 h 29"/>
                <a:gd name="T26" fmla="*/ 2 w 29"/>
                <a:gd name="T27" fmla="*/ 12 h 29"/>
                <a:gd name="T28" fmla="*/ 1 w 29"/>
                <a:gd name="T29" fmla="*/ 10 h 29"/>
                <a:gd name="T30" fmla="*/ 4 w 29"/>
                <a:gd name="T31" fmla="*/ 10 h 29"/>
                <a:gd name="T32" fmla="*/ 2 w 29"/>
                <a:gd name="T33" fmla="*/ 10 h 29"/>
                <a:gd name="T34" fmla="*/ 1 w 29"/>
                <a:gd name="T35" fmla="*/ 10 h 29"/>
                <a:gd name="T36" fmla="*/ 0 w 29"/>
                <a:gd name="T37" fmla="*/ 9 h 29"/>
                <a:gd name="T38" fmla="*/ 1 w 29"/>
                <a:gd name="T39" fmla="*/ 8 h 29"/>
                <a:gd name="T40" fmla="*/ 4 w 29"/>
                <a:gd name="T41" fmla="*/ 7 h 29"/>
                <a:gd name="T42" fmla="*/ 3 w 29"/>
                <a:gd name="T43" fmla="*/ 6 h 29"/>
                <a:gd name="T44" fmla="*/ 9 w 29"/>
                <a:gd name="T45" fmla="*/ 3 h 29"/>
                <a:gd name="T46" fmla="*/ 13 w 29"/>
                <a:gd name="T47" fmla="*/ 4 h 29"/>
                <a:gd name="T48" fmla="*/ 13 w 29"/>
                <a:gd name="T49" fmla="*/ 2 h 29"/>
                <a:gd name="T50" fmla="*/ 15 w 29"/>
                <a:gd name="T51" fmla="*/ 1 h 29"/>
                <a:gd name="T52" fmla="*/ 20 w 29"/>
                <a:gd name="T53" fmla="*/ 1 h 29"/>
                <a:gd name="T54" fmla="*/ 21 w 29"/>
                <a:gd name="T55" fmla="*/ 1 h 29"/>
                <a:gd name="T56" fmla="*/ 23 w 29"/>
                <a:gd name="T57" fmla="*/ 1 h 29"/>
                <a:gd name="T58" fmla="*/ 26 w 29"/>
                <a:gd name="T59" fmla="*/ 2 h 29"/>
                <a:gd name="T60" fmla="*/ 23 w 29"/>
                <a:gd name="T61" fmla="*/ 4 h 29"/>
                <a:gd name="T62" fmla="*/ 26 w 29"/>
                <a:gd name="T63" fmla="*/ 3 h 29"/>
                <a:gd name="T64" fmla="*/ 27 w 29"/>
                <a:gd name="T65" fmla="*/ 4 h 29"/>
                <a:gd name="T66" fmla="*/ 28 w 29"/>
                <a:gd name="T67" fmla="*/ 5 h 29"/>
                <a:gd name="T68" fmla="*/ 26 w 29"/>
                <a:gd name="T69" fmla="*/ 5 h 29"/>
                <a:gd name="T70" fmla="*/ 25 w 29"/>
                <a:gd name="T71" fmla="*/ 6 h 29"/>
                <a:gd name="T72" fmla="*/ 25 w 29"/>
                <a:gd name="T73" fmla="*/ 8 h 29"/>
                <a:gd name="T74" fmla="*/ 24 w 29"/>
                <a:gd name="T75" fmla="*/ 8 h 29"/>
                <a:gd name="T76" fmla="*/ 26 w 29"/>
                <a:gd name="T77" fmla="*/ 10 h 29"/>
                <a:gd name="T78" fmla="*/ 24 w 29"/>
                <a:gd name="T79" fmla="*/ 10 h 29"/>
                <a:gd name="T80" fmla="*/ 23 w 29"/>
                <a:gd name="T81" fmla="*/ 15 h 29"/>
                <a:gd name="T82" fmla="*/ 23 w 29"/>
                <a:gd name="T83" fmla="*/ 16 h 29"/>
                <a:gd name="T84" fmla="*/ 22 w 29"/>
                <a:gd name="T85" fmla="*/ 16 h 29"/>
                <a:gd name="T86" fmla="*/ 23 w 29"/>
                <a:gd name="T87" fmla="*/ 18 h 29"/>
                <a:gd name="T88" fmla="*/ 20 w 29"/>
                <a:gd name="T89" fmla="*/ 16 h 29"/>
                <a:gd name="T90" fmla="*/ 19 w 29"/>
                <a:gd name="T91" fmla="*/ 17 h 29"/>
                <a:gd name="T92" fmla="*/ 21 w 29"/>
                <a:gd name="T93" fmla="*/ 18 h 29"/>
                <a:gd name="T94" fmla="*/ 20 w 29"/>
                <a:gd name="T95" fmla="*/ 20 h 29"/>
                <a:gd name="T96" fmla="*/ 17 w 29"/>
                <a:gd name="T97" fmla="*/ 21 h 29"/>
                <a:gd name="T98" fmla="*/ 16 w 29"/>
                <a:gd name="T99" fmla="*/ 22 h 29"/>
                <a:gd name="T100" fmla="*/ 14 w 29"/>
                <a:gd name="T101" fmla="*/ 22 h 29"/>
                <a:gd name="T102" fmla="*/ 13 w 29"/>
                <a:gd name="T103" fmla="*/ 24 h 29"/>
                <a:gd name="T104" fmla="*/ 12 w 29"/>
                <a:gd name="T10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" h="29">
                  <a:moveTo>
                    <a:pt x="12" y="28"/>
                  </a:moveTo>
                  <a:cubicBezTo>
                    <a:pt x="12" y="28"/>
                    <a:pt x="12" y="28"/>
                    <a:pt x="11" y="29"/>
                  </a:cubicBezTo>
                  <a:cubicBezTo>
                    <a:pt x="10" y="29"/>
                    <a:pt x="11" y="28"/>
                    <a:pt x="10" y="28"/>
                  </a:cubicBezTo>
                  <a:cubicBezTo>
                    <a:pt x="10" y="28"/>
                    <a:pt x="9" y="28"/>
                    <a:pt x="8" y="28"/>
                  </a:cubicBezTo>
                  <a:cubicBezTo>
                    <a:pt x="7" y="26"/>
                    <a:pt x="8" y="23"/>
                    <a:pt x="7" y="22"/>
                  </a:cubicBezTo>
                  <a:cubicBezTo>
                    <a:pt x="7" y="21"/>
                    <a:pt x="8" y="21"/>
                    <a:pt x="7" y="20"/>
                  </a:cubicBezTo>
                  <a:cubicBezTo>
                    <a:pt x="8" y="20"/>
                    <a:pt x="8" y="19"/>
                    <a:pt x="9" y="19"/>
                  </a:cubicBezTo>
                  <a:cubicBezTo>
                    <a:pt x="9" y="18"/>
                    <a:pt x="7" y="18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5"/>
                    <a:pt x="8" y="17"/>
                    <a:pt x="7" y="16"/>
                  </a:cubicBezTo>
                  <a:cubicBezTo>
                    <a:pt x="6" y="16"/>
                    <a:pt x="7" y="15"/>
                    <a:pt x="7" y="15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5" y="12"/>
                    <a:pt x="4" y="12"/>
                    <a:pt x="4" y="11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10"/>
                    <a:pt x="3" y="10"/>
                    <a:pt x="4" y="10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4" y="6"/>
                    <a:pt x="3" y="7"/>
                    <a:pt x="3" y="6"/>
                  </a:cubicBezTo>
                  <a:cubicBezTo>
                    <a:pt x="5" y="5"/>
                    <a:pt x="6" y="4"/>
                    <a:pt x="9" y="3"/>
                  </a:cubicBezTo>
                  <a:cubicBezTo>
                    <a:pt x="10" y="4"/>
                    <a:pt x="11" y="3"/>
                    <a:pt x="13" y="4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0"/>
                    <a:pt x="19" y="1"/>
                    <a:pt x="20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4" y="1"/>
                    <a:pt x="25" y="1"/>
                    <a:pt x="26" y="2"/>
                  </a:cubicBezTo>
                  <a:cubicBezTo>
                    <a:pt x="26" y="3"/>
                    <a:pt x="24" y="2"/>
                    <a:pt x="23" y="4"/>
                  </a:cubicBezTo>
                  <a:cubicBezTo>
                    <a:pt x="24" y="4"/>
                    <a:pt x="25" y="3"/>
                    <a:pt x="26" y="3"/>
                  </a:cubicBezTo>
                  <a:cubicBezTo>
                    <a:pt x="27" y="3"/>
                    <a:pt x="27" y="4"/>
                    <a:pt x="27" y="4"/>
                  </a:cubicBezTo>
                  <a:cubicBezTo>
                    <a:pt x="27" y="5"/>
                    <a:pt x="29" y="4"/>
                    <a:pt x="28" y="5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6" y="5"/>
                    <a:pt x="26" y="6"/>
                    <a:pt x="25" y="6"/>
                  </a:cubicBezTo>
                  <a:cubicBezTo>
                    <a:pt x="25" y="7"/>
                    <a:pt x="25" y="7"/>
                    <a:pt x="25" y="8"/>
                  </a:cubicBezTo>
                  <a:cubicBezTo>
                    <a:pt x="24" y="8"/>
                    <a:pt x="25" y="9"/>
                    <a:pt x="24" y="8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2"/>
                    <a:pt x="25" y="15"/>
                    <a:pt x="23" y="15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2" y="16"/>
                    <a:pt x="24" y="17"/>
                    <a:pt x="23" y="18"/>
                  </a:cubicBezTo>
                  <a:cubicBezTo>
                    <a:pt x="22" y="18"/>
                    <a:pt x="21" y="17"/>
                    <a:pt x="20" y="16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20" y="17"/>
                    <a:pt x="21" y="18"/>
                    <a:pt x="21" y="18"/>
                  </a:cubicBezTo>
                  <a:cubicBezTo>
                    <a:pt x="22" y="18"/>
                    <a:pt x="20" y="19"/>
                    <a:pt x="20" y="20"/>
                  </a:cubicBezTo>
                  <a:cubicBezTo>
                    <a:pt x="19" y="20"/>
                    <a:pt x="18" y="21"/>
                    <a:pt x="17" y="21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2"/>
                    <a:pt x="15" y="23"/>
                    <a:pt x="14" y="22"/>
                  </a:cubicBezTo>
                  <a:cubicBezTo>
                    <a:pt x="13" y="22"/>
                    <a:pt x="14" y="24"/>
                    <a:pt x="13" y="24"/>
                  </a:cubicBezTo>
                  <a:cubicBezTo>
                    <a:pt x="13" y="26"/>
                    <a:pt x="12" y="26"/>
                    <a:pt x="1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0"/>
            <p:cNvSpPr/>
            <p:nvPr/>
          </p:nvSpPr>
          <p:spPr bwMode="auto">
            <a:xfrm>
              <a:off x="6078538" y="3198813"/>
              <a:ext cx="30163" cy="30163"/>
            </a:xfrm>
            <a:custGeom>
              <a:avLst/>
              <a:gdLst>
                <a:gd name="T0" fmla="*/ 5 w 8"/>
                <a:gd name="T1" fmla="*/ 3 h 8"/>
                <a:gd name="T2" fmla="*/ 6 w 8"/>
                <a:gd name="T3" fmla="*/ 3 h 8"/>
                <a:gd name="T4" fmla="*/ 8 w 8"/>
                <a:gd name="T5" fmla="*/ 6 h 8"/>
                <a:gd name="T6" fmla="*/ 5 w 8"/>
                <a:gd name="T7" fmla="*/ 5 h 8"/>
                <a:gd name="T8" fmla="*/ 5 w 8"/>
                <a:gd name="T9" fmla="*/ 8 h 8"/>
                <a:gd name="T10" fmla="*/ 3 w 8"/>
                <a:gd name="T11" fmla="*/ 7 h 8"/>
                <a:gd name="T12" fmla="*/ 2 w 8"/>
                <a:gd name="T13" fmla="*/ 6 h 8"/>
                <a:gd name="T14" fmla="*/ 3 w 8"/>
                <a:gd name="T15" fmla="*/ 4 h 8"/>
                <a:gd name="T16" fmla="*/ 1 w 8"/>
                <a:gd name="T17" fmla="*/ 5 h 8"/>
                <a:gd name="T18" fmla="*/ 1 w 8"/>
                <a:gd name="T19" fmla="*/ 4 h 8"/>
                <a:gd name="T20" fmla="*/ 0 w 8"/>
                <a:gd name="T21" fmla="*/ 2 h 8"/>
                <a:gd name="T22" fmla="*/ 3 w 8"/>
                <a:gd name="T23" fmla="*/ 2 h 8"/>
                <a:gd name="T24" fmla="*/ 3 w 8"/>
                <a:gd name="T25" fmla="*/ 1 h 8"/>
                <a:gd name="T26" fmla="*/ 4 w 8"/>
                <a:gd name="T27" fmla="*/ 2 h 8"/>
                <a:gd name="T28" fmla="*/ 5 w 8"/>
                <a:gd name="T2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5" y="3"/>
                  </a:moveTo>
                  <a:cubicBezTo>
                    <a:pt x="5" y="3"/>
                    <a:pt x="6" y="3"/>
                    <a:pt x="6" y="3"/>
                  </a:cubicBezTo>
                  <a:cubicBezTo>
                    <a:pt x="7" y="4"/>
                    <a:pt x="8" y="4"/>
                    <a:pt x="8" y="6"/>
                  </a:cubicBezTo>
                  <a:cubicBezTo>
                    <a:pt x="6" y="7"/>
                    <a:pt x="6" y="5"/>
                    <a:pt x="5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2" y="1"/>
                    <a:pt x="3" y="2"/>
                  </a:cubicBezTo>
                  <a:cubicBezTo>
                    <a:pt x="3" y="2"/>
                    <a:pt x="2" y="1"/>
                    <a:pt x="3" y="1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1"/>
            <p:cNvSpPr/>
            <p:nvPr/>
          </p:nvSpPr>
          <p:spPr bwMode="auto">
            <a:xfrm>
              <a:off x="6097588" y="3198813"/>
              <a:ext cx="23813" cy="11113"/>
            </a:xfrm>
            <a:custGeom>
              <a:avLst/>
              <a:gdLst>
                <a:gd name="T0" fmla="*/ 0 w 6"/>
                <a:gd name="T1" fmla="*/ 0 h 3"/>
                <a:gd name="T2" fmla="*/ 6 w 6"/>
                <a:gd name="T3" fmla="*/ 1 h 3"/>
                <a:gd name="T4" fmla="*/ 5 w 6"/>
                <a:gd name="T5" fmla="*/ 2 h 3"/>
                <a:gd name="T6" fmla="*/ 0 w 6"/>
                <a:gd name="T7" fmla="*/ 1 h 3"/>
                <a:gd name="T8" fmla="*/ 0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2"/>
            <p:cNvSpPr/>
            <p:nvPr/>
          </p:nvSpPr>
          <p:spPr bwMode="auto">
            <a:xfrm>
              <a:off x="6040438" y="3309938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3 h 3"/>
                <a:gd name="T4" fmla="*/ 1 w 3"/>
                <a:gd name="T5" fmla="*/ 1 h 3"/>
                <a:gd name="T6" fmla="*/ 2 w 3"/>
                <a:gd name="T7" fmla="*/ 0 h 3"/>
                <a:gd name="T8" fmla="*/ 3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2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3"/>
            <p:cNvSpPr/>
            <p:nvPr/>
          </p:nvSpPr>
          <p:spPr bwMode="auto">
            <a:xfrm>
              <a:off x="6037263" y="3259138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0 w 5"/>
                <a:gd name="T3" fmla="*/ 4 h 5"/>
                <a:gd name="T4" fmla="*/ 1 w 5"/>
                <a:gd name="T5" fmla="*/ 2 h 5"/>
                <a:gd name="T6" fmla="*/ 0 w 5"/>
                <a:gd name="T7" fmla="*/ 2 h 5"/>
                <a:gd name="T8" fmla="*/ 1 w 5"/>
                <a:gd name="T9" fmla="*/ 1 h 5"/>
                <a:gd name="T10" fmla="*/ 2 w 5"/>
                <a:gd name="T11" fmla="*/ 2 h 5"/>
                <a:gd name="T12" fmla="*/ 4 w 5"/>
                <a:gd name="T13" fmla="*/ 1 h 5"/>
                <a:gd name="T14" fmla="*/ 5 w 5"/>
                <a:gd name="T15" fmla="*/ 4 h 5"/>
                <a:gd name="T16" fmla="*/ 4 w 5"/>
                <a:gd name="T17" fmla="*/ 5 h 5"/>
                <a:gd name="T18" fmla="*/ 2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1" y="5"/>
                    <a:pt x="1" y="3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0" y="2"/>
                    <a:pt x="0" y="3"/>
                    <a:pt x="0" y="2"/>
                  </a:cubicBezTo>
                  <a:cubicBezTo>
                    <a:pt x="0" y="1"/>
                    <a:pt x="1" y="2"/>
                    <a:pt x="1" y="1"/>
                  </a:cubicBezTo>
                  <a:cubicBezTo>
                    <a:pt x="2" y="0"/>
                    <a:pt x="1" y="1"/>
                    <a:pt x="2" y="2"/>
                  </a:cubicBezTo>
                  <a:cubicBezTo>
                    <a:pt x="3" y="1"/>
                    <a:pt x="3" y="2"/>
                    <a:pt x="4" y="1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2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4"/>
            <p:cNvSpPr/>
            <p:nvPr/>
          </p:nvSpPr>
          <p:spPr bwMode="auto">
            <a:xfrm>
              <a:off x="6159501" y="3221038"/>
              <a:ext cx="25400" cy="30163"/>
            </a:xfrm>
            <a:custGeom>
              <a:avLst/>
              <a:gdLst>
                <a:gd name="T0" fmla="*/ 1 w 7"/>
                <a:gd name="T1" fmla="*/ 2 h 8"/>
                <a:gd name="T2" fmla="*/ 6 w 7"/>
                <a:gd name="T3" fmla="*/ 0 h 8"/>
                <a:gd name="T4" fmla="*/ 6 w 7"/>
                <a:gd name="T5" fmla="*/ 0 h 8"/>
                <a:gd name="T6" fmla="*/ 7 w 7"/>
                <a:gd name="T7" fmla="*/ 0 h 8"/>
                <a:gd name="T8" fmla="*/ 5 w 7"/>
                <a:gd name="T9" fmla="*/ 2 h 8"/>
                <a:gd name="T10" fmla="*/ 1 w 7"/>
                <a:gd name="T11" fmla="*/ 4 h 8"/>
                <a:gd name="T12" fmla="*/ 3 w 7"/>
                <a:gd name="T13" fmla="*/ 8 h 8"/>
                <a:gd name="T14" fmla="*/ 2 w 7"/>
                <a:gd name="T15" fmla="*/ 8 h 8"/>
                <a:gd name="T16" fmla="*/ 0 w 7"/>
                <a:gd name="T17" fmla="*/ 6 h 8"/>
                <a:gd name="T18" fmla="*/ 0 w 7"/>
                <a:gd name="T19" fmla="*/ 5 h 8"/>
                <a:gd name="T20" fmla="*/ 1 w 7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3" y="1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4" y="2"/>
                    <a:pt x="3" y="4"/>
                    <a:pt x="1" y="4"/>
                  </a:cubicBezTo>
                  <a:cubicBezTo>
                    <a:pt x="1" y="6"/>
                    <a:pt x="2" y="6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2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5"/>
            <p:cNvSpPr/>
            <p:nvPr/>
          </p:nvSpPr>
          <p:spPr bwMode="auto">
            <a:xfrm>
              <a:off x="6162676" y="3198813"/>
              <a:ext cx="11113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1"/>
                    <a:pt x="2" y="0"/>
                    <a:pt x="3" y="2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6"/>
            <p:cNvSpPr/>
            <p:nvPr/>
          </p:nvSpPr>
          <p:spPr bwMode="auto">
            <a:xfrm>
              <a:off x="6219826" y="3201988"/>
              <a:ext cx="19050" cy="11113"/>
            </a:xfrm>
            <a:custGeom>
              <a:avLst/>
              <a:gdLst>
                <a:gd name="T0" fmla="*/ 1 w 5"/>
                <a:gd name="T1" fmla="*/ 1 h 3"/>
                <a:gd name="T2" fmla="*/ 5 w 5"/>
                <a:gd name="T3" fmla="*/ 2 h 3"/>
                <a:gd name="T4" fmla="*/ 1 w 5"/>
                <a:gd name="T5" fmla="*/ 2 h 3"/>
                <a:gd name="T6" fmla="*/ 1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1"/>
                  </a:moveTo>
                  <a:cubicBezTo>
                    <a:pt x="2" y="0"/>
                    <a:pt x="4" y="1"/>
                    <a:pt x="5" y="2"/>
                  </a:cubicBezTo>
                  <a:cubicBezTo>
                    <a:pt x="4" y="3"/>
                    <a:pt x="2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7"/>
            <p:cNvSpPr/>
            <p:nvPr/>
          </p:nvSpPr>
          <p:spPr bwMode="auto">
            <a:xfrm>
              <a:off x="5915026" y="3270251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3 h 4"/>
                <a:gd name="T4" fmla="*/ 0 w 4"/>
                <a:gd name="T5" fmla="*/ 2 h 4"/>
                <a:gd name="T6" fmla="*/ 1 w 4"/>
                <a:gd name="T7" fmla="*/ 0 h 4"/>
                <a:gd name="T8" fmla="*/ 3 w 4"/>
                <a:gd name="T9" fmla="*/ 1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4"/>
                    <a:pt x="2" y="1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8"/>
            <p:cNvSpPr/>
            <p:nvPr/>
          </p:nvSpPr>
          <p:spPr bwMode="auto">
            <a:xfrm>
              <a:off x="5937251" y="3427413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9"/>
            <p:cNvSpPr/>
            <p:nvPr/>
          </p:nvSpPr>
          <p:spPr bwMode="auto">
            <a:xfrm>
              <a:off x="5903913" y="3411538"/>
              <a:ext cx="33338" cy="19050"/>
            </a:xfrm>
            <a:custGeom>
              <a:avLst/>
              <a:gdLst>
                <a:gd name="T0" fmla="*/ 4 w 9"/>
                <a:gd name="T1" fmla="*/ 3 h 5"/>
                <a:gd name="T2" fmla="*/ 2 w 9"/>
                <a:gd name="T3" fmla="*/ 1 h 5"/>
                <a:gd name="T4" fmla="*/ 0 w 9"/>
                <a:gd name="T5" fmla="*/ 2 h 5"/>
                <a:gd name="T6" fmla="*/ 0 w 9"/>
                <a:gd name="T7" fmla="*/ 0 h 5"/>
                <a:gd name="T8" fmla="*/ 4 w 9"/>
                <a:gd name="T9" fmla="*/ 0 h 5"/>
                <a:gd name="T10" fmla="*/ 5 w 9"/>
                <a:gd name="T11" fmla="*/ 1 h 5"/>
                <a:gd name="T12" fmla="*/ 6 w 9"/>
                <a:gd name="T13" fmla="*/ 2 h 5"/>
                <a:gd name="T14" fmla="*/ 9 w 9"/>
                <a:gd name="T15" fmla="*/ 4 h 5"/>
                <a:gd name="T16" fmla="*/ 7 w 9"/>
                <a:gd name="T17" fmla="*/ 5 h 5"/>
                <a:gd name="T18" fmla="*/ 6 w 9"/>
                <a:gd name="T19" fmla="*/ 4 h 5"/>
                <a:gd name="T20" fmla="*/ 6 w 9"/>
                <a:gd name="T21" fmla="*/ 3 h 5"/>
                <a:gd name="T22" fmla="*/ 4 w 9"/>
                <a:gd name="T2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4" y="3"/>
                  </a:moveTo>
                  <a:cubicBezTo>
                    <a:pt x="3" y="3"/>
                    <a:pt x="3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2"/>
                    <a:pt x="8" y="2"/>
                    <a:pt x="9" y="4"/>
                  </a:cubicBezTo>
                  <a:cubicBezTo>
                    <a:pt x="8" y="4"/>
                    <a:pt x="7" y="4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0"/>
            <p:cNvSpPr/>
            <p:nvPr/>
          </p:nvSpPr>
          <p:spPr bwMode="auto">
            <a:xfrm>
              <a:off x="5915026" y="3424238"/>
              <a:ext cx="7938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1"/>
            <p:cNvSpPr/>
            <p:nvPr/>
          </p:nvSpPr>
          <p:spPr bwMode="auto">
            <a:xfrm>
              <a:off x="5915026" y="3408363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52"/>
            <p:cNvSpPr/>
            <p:nvPr/>
          </p:nvSpPr>
          <p:spPr bwMode="auto">
            <a:xfrm>
              <a:off x="5922963" y="34083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3"/>
            <p:cNvSpPr/>
            <p:nvPr/>
          </p:nvSpPr>
          <p:spPr bwMode="auto">
            <a:xfrm>
              <a:off x="5926138" y="3411538"/>
              <a:ext cx="7938" cy="793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1 w 2"/>
                <a:gd name="T5" fmla="*/ 1 h 2"/>
                <a:gd name="T6" fmla="*/ 2 w 2"/>
                <a:gd name="T7" fmla="*/ 1 h 2"/>
                <a:gd name="T8" fmla="*/ 1 w 2"/>
                <a:gd name="T9" fmla="*/ 1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0" y="2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54"/>
            <p:cNvSpPr/>
            <p:nvPr/>
          </p:nvSpPr>
          <p:spPr bwMode="auto">
            <a:xfrm>
              <a:off x="6338888" y="3476626"/>
              <a:ext cx="19050" cy="23813"/>
            </a:xfrm>
            <a:custGeom>
              <a:avLst/>
              <a:gdLst>
                <a:gd name="T0" fmla="*/ 4 w 5"/>
                <a:gd name="T1" fmla="*/ 6 h 6"/>
                <a:gd name="T2" fmla="*/ 4 w 5"/>
                <a:gd name="T3" fmla="*/ 5 h 6"/>
                <a:gd name="T4" fmla="*/ 1 w 5"/>
                <a:gd name="T5" fmla="*/ 2 h 6"/>
                <a:gd name="T6" fmla="*/ 0 w 5"/>
                <a:gd name="T7" fmla="*/ 2 h 6"/>
                <a:gd name="T8" fmla="*/ 1 w 5"/>
                <a:gd name="T9" fmla="*/ 1 h 6"/>
                <a:gd name="T10" fmla="*/ 2 w 5"/>
                <a:gd name="T11" fmla="*/ 1 h 6"/>
                <a:gd name="T12" fmla="*/ 3 w 5"/>
                <a:gd name="T13" fmla="*/ 0 h 6"/>
                <a:gd name="T14" fmla="*/ 4 w 5"/>
                <a:gd name="T15" fmla="*/ 0 h 6"/>
                <a:gd name="T16" fmla="*/ 5 w 5"/>
                <a:gd name="T17" fmla="*/ 1 h 6"/>
                <a:gd name="T18" fmla="*/ 4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4" y="6"/>
                    <a:pt x="4" y="5"/>
                    <a:pt x="4" y="5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5"/>
            <p:cNvSpPr/>
            <p:nvPr/>
          </p:nvSpPr>
          <p:spPr bwMode="auto">
            <a:xfrm>
              <a:off x="5934076" y="32289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56"/>
            <p:cNvSpPr/>
            <p:nvPr/>
          </p:nvSpPr>
          <p:spPr bwMode="auto">
            <a:xfrm>
              <a:off x="6303963" y="3362326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7"/>
            <p:cNvSpPr/>
            <p:nvPr/>
          </p:nvSpPr>
          <p:spPr bwMode="auto">
            <a:xfrm>
              <a:off x="6257926" y="3236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8"/>
            <p:cNvSpPr/>
            <p:nvPr/>
          </p:nvSpPr>
          <p:spPr bwMode="auto">
            <a:xfrm>
              <a:off x="6261101" y="3236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9"/>
            <p:cNvSpPr/>
            <p:nvPr/>
          </p:nvSpPr>
          <p:spPr bwMode="auto">
            <a:xfrm>
              <a:off x="6197601" y="3251201"/>
              <a:ext cx="6350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60"/>
            <p:cNvSpPr/>
            <p:nvPr/>
          </p:nvSpPr>
          <p:spPr bwMode="auto">
            <a:xfrm>
              <a:off x="5849938" y="3400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61"/>
            <p:cNvSpPr/>
            <p:nvPr/>
          </p:nvSpPr>
          <p:spPr bwMode="auto">
            <a:xfrm>
              <a:off x="6083301" y="33512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62"/>
            <p:cNvSpPr/>
            <p:nvPr/>
          </p:nvSpPr>
          <p:spPr bwMode="auto">
            <a:xfrm>
              <a:off x="6083301" y="3267076"/>
              <a:ext cx="25400" cy="46038"/>
            </a:xfrm>
            <a:custGeom>
              <a:avLst/>
              <a:gdLst>
                <a:gd name="T0" fmla="*/ 7 w 7"/>
                <a:gd name="T1" fmla="*/ 0 h 12"/>
                <a:gd name="T2" fmla="*/ 4 w 7"/>
                <a:gd name="T3" fmla="*/ 6 h 12"/>
                <a:gd name="T4" fmla="*/ 5 w 7"/>
                <a:gd name="T5" fmla="*/ 7 h 12"/>
                <a:gd name="T6" fmla="*/ 3 w 7"/>
                <a:gd name="T7" fmla="*/ 11 h 12"/>
                <a:gd name="T8" fmla="*/ 0 w 7"/>
                <a:gd name="T9" fmla="*/ 8 h 12"/>
                <a:gd name="T10" fmla="*/ 1 w 7"/>
                <a:gd name="T11" fmla="*/ 11 h 12"/>
                <a:gd name="T12" fmla="*/ 1 w 7"/>
                <a:gd name="T13" fmla="*/ 12 h 12"/>
                <a:gd name="T14" fmla="*/ 2 w 7"/>
                <a:gd name="T15" fmla="*/ 12 h 12"/>
                <a:gd name="T16" fmla="*/ 3 w 7"/>
                <a:gd name="T17" fmla="*/ 11 h 12"/>
                <a:gd name="T18" fmla="*/ 5 w 7"/>
                <a:gd name="T19" fmla="*/ 11 h 12"/>
                <a:gd name="T20" fmla="*/ 6 w 7"/>
                <a:gd name="T21" fmla="*/ 8 h 12"/>
                <a:gd name="T22" fmla="*/ 7 w 7"/>
                <a:gd name="T23" fmla="*/ 9 h 12"/>
                <a:gd name="T24" fmla="*/ 7 w 7"/>
                <a:gd name="T25" fmla="*/ 6 h 12"/>
                <a:gd name="T26" fmla="*/ 5 w 7"/>
                <a:gd name="T27" fmla="*/ 5 h 12"/>
                <a:gd name="T28" fmla="*/ 7 w 7"/>
                <a:gd name="T29" fmla="*/ 1 h 12"/>
                <a:gd name="T30" fmla="*/ 7 w 7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6" y="2"/>
                    <a:pt x="4" y="3"/>
                    <a:pt x="4" y="6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1" y="12"/>
                    <a:pt x="2" y="8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6" y="10"/>
                    <a:pt x="6" y="9"/>
                    <a:pt x="6" y="8"/>
                  </a:cubicBezTo>
                  <a:cubicBezTo>
                    <a:pt x="7" y="7"/>
                    <a:pt x="7" y="9"/>
                    <a:pt x="7" y="9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2"/>
                    <a:pt x="7" y="3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63"/>
            <p:cNvSpPr/>
            <p:nvPr/>
          </p:nvSpPr>
          <p:spPr bwMode="auto">
            <a:xfrm>
              <a:off x="5961063" y="33162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64"/>
            <p:cNvSpPr/>
            <p:nvPr/>
          </p:nvSpPr>
          <p:spPr bwMode="auto">
            <a:xfrm>
              <a:off x="6284913" y="3419476"/>
              <a:ext cx="7938" cy="11113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5"/>
            <p:cNvSpPr/>
            <p:nvPr/>
          </p:nvSpPr>
          <p:spPr bwMode="auto">
            <a:xfrm>
              <a:off x="6127751" y="3263901"/>
              <a:ext cx="12700" cy="11113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6"/>
            <p:cNvSpPr/>
            <p:nvPr/>
          </p:nvSpPr>
          <p:spPr bwMode="auto">
            <a:xfrm>
              <a:off x="6121401" y="32512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67"/>
            <p:cNvSpPr/>
            <p:nvPr/>
          </p:nvSpPr>
          <p:spPr bwMode="auto">
            <a:xfrm>
              <a:off x="6135688" y="3400426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8"/>
            <p:cNvSpPr/>
            <p:nvPr/>
          </p:nvSpPr>
          <p:spPr bwMode="auto">
            <a:xfrm>
              <a:off x="6135688" y="3270251"/>
              <a:ext cx="4763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9"/>
            <p:cNvSpPr/>
            <p:nvPr/>
          </p:nvSpPr>
          <p:spPr bwMode="auto">
            <a:xfrm>
              <a:off x="6197601" y="32480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0"/>
            <p:cNvSpPr/>
            <p:nvPr/>
          </p:nvSpPr>
          <p:spPr bwMode="auto">
            <a:xfrm>
              <a:off x="6113463" y="3289301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1"/>
            <p:cNvSpPr/>
            <p:nvPr/>
          </p:nvSpPr>
          <p:spPr bwMode="auto">
            <a:xfrm>
              <a:off x="6261101" y="3232151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2"/>
            <p:cNvSpPr/>
            <p:nvPr/>
          </p:nvSpPr>
          <p:spPr bwMode="auto">
            <a:xfrm>
              <a:off x="6026151" y="3190876"/>
              <a:ext cx="14288" cy="7938"/>
            </a:xfrm>
            <a:custGeom>
              <a:avLst/>
              <a:gdLst>
                <a:gd name="T0" fmla="*/ 3 w 4"/>
                <a:gd name="T1" fmla="*/ 2 h 2"/>
                <a:gd name="T2" fmla="*/ 4 w 4"/>
                <a:gd name="T3" fmla="*/ 1 h 2"/>
                <a:gd name="T4" fmla="*/ 0 w 4"/>
                <a:gd name="T5" fmla="*/ 2 h 2"/>
                <a:gd name="T6" fmla="*/ 3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1" y="1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3"/>
            <p:cNvSpPr/>
            <p:nvPr/>
          </p:nvSpPr>
          <p:spPr bwMode="auto">
            <a:xfrm>
              <a:off x="6032501" y="3236913"/>
              <a:ext cx="4763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4"/>
            <p:cNvSpPr/>
            <p:nvPr/>
          </p:nvSpPr>
          <p:spPr bwMode="auto">
            <a:xfrm>
              <a:off x="5846763" y="3392488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5"/>
            <p:cNvSpPr/>
            <p:nvPr/>
          </p:nvSpPr>
          <p:spPr bwMode="auto">
            <a:xfrm>
              <a:off x="5846763" y="33893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6"/>
            <p:cNvSpPr/>
            <p:nvPr/>
          </p:nvSpPr>
          <p:spPr bwMode="auto">
            <a:xfrm>
              <a:off x="6051551" y="3068638"/>
              <a:ext cx="119063" cy="95250"/>
            </a:xfrm>
            <a:custGeom>
              <a:avLst/>
              <a:gdLst>
                <a:gd name="T0" fmla="*/ 65 w 75"/>
                <a:gd name="T1" fmla="*/ 0 h 60"/>
                <a:gd name="T2" fmla="*/ 53 w 75"/>
                <a:gd name="T3" fmla="*/ 0 h 60"/>
                <a:gd name="T4" fmla="*/ 22 w 75"/>
                <a:gd name="T5" fmla="*/ 0 h 60"/>
                <a:gd name="T6" fmla="*/ 10 w 75"/>
                <a:gd name="T7" fmla="*/ 0 h 60"/>
                <a:gd name="T8" fmla="*/ 0 w 75"/>
                <a:gd name="T9" fmla="*/ 60 h 60"/>
                <a:gd name="T10" fmla="*/ 22 w 75"/>
                <a:gd name="T11" fmla="*/ 60 h 60"/>
                <a:gd name="T12" fmla="*/ 53 w 75"/>
                <a:gd name="T13" fmla="*/ 60 h 60"/>
                <a:gd name="T14" fmla="*/ 75 w 75"/>
                <a:gd name="T15" fmla="*/ 60 h 60"/>
                <a:gd name="T16" fmla="*/ 65 w 75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60">
                  <a:moveTo>
                    <a:pt x="65" y="0"/>
                  </a:moveTo>
                  <a:lnTo>
                    <a:pt x="53" y="0"/>
                  </a:lnTo>
                  <a:lnTo>
                    <a:pt x="22" y="0"/>
                  </a:lnTo>
                  <a:lnTo>
                    <a:pt x="10" y="0"/>
                  </a:lnTo>
                  <a:lnTo>
                    <a:pt x="0" y="60"/>
                  </a:lnTo>
                  <a:lnTo>
                    <a:pt x="22" y="60"/>
                  </a:lnTo>
                  <a:lnTo>
                    <a:pt x="53" y="60"/>
                  </a:lnTo>
                  <a:lnTo>
                    <a:pt x="75" y="6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7"/>
            <p:cNvSpPr/>
            <p:nvPr/>
          </p:nvSpPr>
          <p:spPr bwMode="auto">
            <a:xfrm>
              <a:off x="5892801" y="3087688"/>
              <a:ext cx="136525" cy="133350"/>
            </a:xfrm>
            <a:custGeom>
              <a:avLst/>
              <a:gdLst>
                <a:gd name="T0" fmla="*/ 48 w 86"/>
                <a:gd name="T1" fmla="*/ 0 h 84"/>
                <a:gd name="T2" fmla="*/ 38 w 86"/>
                <a:gd name="T3" fmla="*/ 7 h 84"/>
                <a:gd name="T4" fmla="*/ 9 w 86"/>
                <a:gd name="T5" fmla="*/ 22 h 84"/>
                <a:gd name="T6" fmla="*/ 0 w 86"/>
                <a:gd name="T7" fmla="*/ 29 h 84"/>
                <a:gd name="T8" fmla="*/ 21 w 86"/>
                <a:gd name="T9" fmla="*/ 84 h 84"/>
                <a:gd name="T10" fmla="*/ 40 w 86"/>
                <a:gd name="T11" fmla="*/ 72 h 84"/>
                <a:gd name="T12" fmla="*/ 67 w 86"/>
                <a:gd name="T13" fmla="*/ 58 h 84"/>
                <a:gd name="T14" fmla="*/ 86 w 86"/>
                <a:gd name="T15" fmla="*/ 48 h 84"/>
                <a:gd name="T16" fmla="*/ 48 w 86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4">
                  <a:moveTo>
                    <a:pt x="48" y="0"/>
                  </a:moveTo>
                  <a:lnTo>
                    <a:pt x="38" y="7"/>
                  </a:lnTo>
                  <a:lnTo>
                    <a:pt x="9" y="22"/>
                  </a:lnTo>
                  <a:lnTo>
                    <a:pt x="0" y="29"/>
                  </a:lnTo>
                  <a:lnTo>
                    <a:pt x="21" y="84"/>
                  </a:lnTo>
                  <a:lnTo>
                    <a:pt x="40" y="72"/>
                  </a:lnTo>
                  <a:lnTo>
                    <a:pt x="67" y="58"/>
                  </a:lnTo>
                  <a:lnTo>
                    <a:pt x="86" y="4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8"/>
            <p:cNvSpPr/>
            <p:nvPr/>
          </p:nvSpPr>
          <p:spPr bwMode="auto">
            <a:xfrm>
              <a:off x="5770563" y="3198813"/>
              <a:ext cx="133350" cy="136525"/>
            </a:xfrm>
            <a:custGeom>
              <a:avLst/>
              <a:gdLst>
                <a:gd name="T0" fmla="*/ 28 w 84"/>
                <a:gd name="T1" fmla="*/ 0 h 86"/>
                <a:gd name="T2" fmla="*/ 21 w 84"/>
                <a:gd name="T3" fmla="*/ 9 h 86"/>
                <a:gd name="T4" fmla="*/ 7 w 84"/>
                <a:gd name="T5" fmla="*/ 38 h 86"/>
                <a:gd name="T6" fmla="*/ 0 w 84"/>
                <a:gd name="T7" fmla="*/ 48 h 86"/>
                <a:gd name="T8" fmla="*/ 48 w 84"/>
                <a:gd name="T9" fmla="*/ 86 h 86"/>
                <a:gd name="T10" fmla="*/ 57 w 84"/>
                <a:gd name="T11" fmla="*/ 67 h 86"/>
                <a:gd name="T12" fmla="*/ 74 w 84"/>
                <a:gd name="T13" fmla="*/ 41 h 86"/>
                <a:gd name="T14" fmla="*/ 84 w 84"/>
                <a:gd name="T15" fmla="*/ 21 h 86"/>
                <a:gd name="T16" fmla="*/ 28 w 84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6">
                  <a:moveTo>
                    <a:pt x="28" y="0"/>
                  </a:moveTo>
                  <a:lnTo>
                    <a:pt x="21" y="9"/>
                  </a:lnTo>
                  <a:lnTo>
                    <a:pt x="7" y="38"/>
                  </a:lnTo>
                  <a:lnTo>
                    <a:pt x="0" y="48"/>
                  </a:lnTo>
                  <a:lnTo>
                    <a:pt x="48" y="86"/>
                  </a:lnTo>
                  <a:lnTo>
                    <a:pt x="57" y="67"/>
                  </a:lnTo>
                  <a:lnTo>
                    <a:pt x="74" y="41"/>
                  </a:lnTo>
                  <a:lnTo>
                    <a:pt x="84" y="21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9"/>
            <p:cNvSpPr/>
            <p:nvPr/>
          </p:nvSpPr>
          <p:spPr bwMode="auto">
            <a:xfrm>
              <a:off x="5738813" y="3354388"/>
              <a:ext cx="92075" cy="119063"/>
            </a:xfrm>
            <a:custGeom>
              <a:avLst/>
              <a:gdLst>
                <a:gd name="T0" fmla="*/ 0 w 58"/>
                <a:gd name="T1" fmla="*/ 10 h 75"/>
                <a:gd name="T2" fmla="*/ 0 w 58"/>
                <a:gd name="T3" fmla="*/ 22 h 75"/>
                <a:gd name="T4" fmla="*/ 0 w 58"/>
                <a:gd name="T5" fmla="*/ 53 h 75"/>
                <a:gd name="T6" fmla="*/ 0 w 58"/>
                <a:gd name="T7" fmla="*/ 65 h 75"/>
                <a:gd name="T8" fmla="*/ 58 w 58"/>
                <a:gd name="T9" fmla="*/ 75 h 75"/>
                <a:gd name="T10" fmla="*/ 58 w 58"/>
                <a:gd name="T11" fmla="*/ 53 h 75"/>
                <a:gd name="T12" fmla="*/ 58 w 58"/>
                <a:gd name="T13" fmla="*/ 22 h 75"/>
                <a:gd name="T14" fmla="*/ 58 w 58"/>
                <a:gd name="T15" fmla="*/ 0 h 75"/>
                <a:gd name="T16" fmla="*/ 0 w 58"/>
                <a:gd name="T17" fmla="*/ 1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75">
                  <a:moveTo>
                    <a:pt x="0" y="10"/>
                  </a:moveTo>
                  <a:lnTo>
                    <a:pt x="0" y="22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58" y="75"/>
                  </a:lnTo>
                  <a:lnTo>
                    <a:pt x="58" y="53"/>
                  </a:lnTo>
                  <a:lnTo>
                    <a:pt x="58" y="22"/>
                  </a:lnTo>
                  <a:lnTo>
                    <a:pt x="58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80"/>
            <p:cNvSpPr/>
            <p:nvPr/>
          </p:nvSpPr>
          <p:spPr bwMode="auto">
            <a:xfrm>
              <a:off x="5757863" y="3495676"/>
              <a:ext cx="130175" cy="138113"/>
            </a:xfrm>
            <a:custGeom>
              <a:avLst/>
              <a:gdLst>
                <a:gd name="T0" fmla="*/ 0 w 82"/>
                <a:gd name="T1" fmla="*/ 39 h 87"/>
                <a:gd name="T2" fmla="*/ 5 w 82"/>
                <a:gd name="T3" fmla="*/ 51 h 87"/>
                <a:gd name="T4" fmla="*/ 22 w 82"/>
                <a:gd name="T5" fmla="*/ 77 h 87"/>
                <a:gd name="T6" fmla="*/ 27 w 82"/>
                <a:gd name="T7" fmla="*/ 87 h 87"/>
                <a:gd name="T8" fmla="*/ 82 w 82"/>
                <a:gd name="T9" fmla="*/ 65 h 87"/>
                <a:gd name="T10" fmla="*/ 73 w 82"/>
                <a:gd name="T11" fmla="*/ 46 h 87"/>
                <a:gd name="T12" fmla="*/ 56 w 82"/>
                <a:gd name="T13" fmla="*/ 19 h 87"/>
                <a:gd name="T14" fmla="*/ 46 w 82"/>
                <a:gd name="T15" fmla="*/ 0 h 87"/>
                <a:gd name="T16" fmla="*/ 0 w 82"/>
                <a:gd name="T17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7">
                  <a:moveTo>
                    <a:pt x="0" y="39"/>
                  </a:moveTo>
                  <a:lnTo>
                    <a:pt x="5" y="51"/>
                  </a:lnTo>
                  <a:lnTo>
                    <a:pt x="22" y="77"/>
                  </a:lnTo>
                  <a:lnTo>
                    <a:pt x="27" y="87"/>
                  </a:lnTo>
                  <a:lnTo>
                    <a:pt x="82" y="65"/>
                  </a:lnTo>
                  <a:lnTo>
                    <a:pt x="73" y="46"/>
                  </a:lnTo>
                  <a:lnTo>
                    <a:pt x="56" y="19"/>
                  </a:lnTo>
                  <a:lnTo>
                    <a:pt x="46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81"/>
            <p:cNvSpPr/>
            <p:nvPr/>
          </p:nvSpPr>
          <p:spPr bwMode="auto">
            <a:xfrm>
              <a:off x="5865813" y="3621088"/>
              <a:ext cx="136525" cy="134938"/>
            </a:xfrm>
            <a:custGeom>
              <a:avLst/>
              <a:gdLst>
                <a:gd name="T0" fmla="*/ 0 w 86"/>
                <a:gd name="T1" fmla="*/ 56 h 85"/>
                <a:gd name="T2" fmla="*/ 12 w 86"/>
                <a:gd name="T3" fmla="*/ 63 h 85"/>
                <a:gd name="T4" fmla="*/ 38 w 86"/>
                <a:gd name="T5" fmla="*/ 77 h 85"/>
                <a:gd name="T6" fmla="*/ 48 w 86"/>
                <a:gd name="T7" fmla="*/ 85 h 85"/>
                <a:gd name="T8" fmla="*/ 86 w 86"/>
                <a:gd name="T9" fmla="*/ 36 h 85"/>
                <a:gd name="T10" fmla="*/ 67 w 86"/>
                <a:gd name="T11" fmla="*/ 27 h 85"/>
                <a:gd name="T12" fmla="*/ 41 w 86"/>
                <a:gd name="T13" fmla="*/ 10 h 85"/>
                <a:gd name="T14" fmla="*/ 21 w 86"/>
                <a:gd name="T15" fmla="*/ 0 h 85"/>
                <a:gd name="T16" fmla="*/ 0 w 86"/>
                <a:gd name="T17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0" y="56"/>
                  </a:moveTo>
                  <a:lnTo>
                    <a:pt x="12" y="63"/>
                  </a:lnTo>
                  <a:lnTo>
                    <a:pt x="38" y="77"/>
                  </a:lnTo>
                  <a:lnTo>
                    <a:pt x="48" y="85"/>
                  </a:lnTo>
                  <a:lnTo>
                    <a:pt x="86" y="36"/>
                  </a:lnTo>
                  <a:lnTo>
                    <a:pt x="67" y="27"/>
                  </a:lnTo>
                  <a:lnTo>
                    <a:pt x="41" y="10"/>
                  </a:lnTo>
                  <a:lnTo>
                    <a:pt x="21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82"/>
            <p:cNvSpPr/>
            <p:nvPr/>
          </p:nvSpPr>
          <p:spPr bwMode="auto">
            <a:xfrm>
              <a:off x="6026151" y="3694113"/>
              <a:ext cx="114300" cy="92075"/>
            </a:xfrm>
            <a:custGeom>
              <a:avLst/>
              <a:gdLst>
                <a:gd name="T0" fmla="*/ 7 w 72"/>
                <a:gd name="T1" fmla="*/ 58 h 58"/>
                <a:gd name="T2" fmla="*/ 21 w 72"/>
                <a:gd name="T3" fmla="*/ 58 h 58"/>
                <a:gd name="T4" fmla="*/ 52 w 72"/>
                <a:gd name="T5" fmla="*/ 58 h 58"/>
                <a:gd name="T6" fmla="*/ 64 w 72"/>
                <a:gd name="T7" fmla="*/ 58 h 58"/>
                <a:gd name="T8" fmla="*/ 72 w 72"/>
                <a:gd name="T9" fmla="*/ 0 h 58"/>
                <a:gd name="T10" fmla="*/ 52 w 72"/>
                <a:gd name="T11" fmla="*/ 0 h 58"/>
                <a:gd name="T12" fmla="*/ 21 w 72"/>
                <a:gd name="T13" fmla="*/ 0 h 58"/>
                <a:gd name="T14" fmla="*/ 0 w 72"/>
                <a:gd name="T15" fmla="*/ 0 h 58"/>
                <a:gd name="T16" fmla="*/ 7 w 72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58">
                  <a:moveTo>
                    <a:pt x="7" y="58"/>
                  </a:moveTo>
                  <a:lnTo>
                    <a:pt x="21" y="58"/>
                  </a:lnTo>
                  <a:lnTo>
                    <a:pt x="52" y="58"/>
                  </a:lnTo>
                  <a:lnTo>
                    <a:pt x="64" y="58"/>
                  </a:lnTo>
                  <a:lnTo>
                    <a:pt x="72" y="0"/>
                  </a:lnTo>
                  <a:lnTo>
                    <a:pt x="52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7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3"/>
            <p:cNvSpPr/>
            <p:nvPr/>
          </p:nvSpPr>
          <p:spPr bwMode="auto">
            <a:xfrm>
              <a:off x="6165851" y="3636963"/>
              <a:ext cx="138113" cy="130175"/>
            </a:xfrm>
            <a:custGeom>
              <a:avLst/>
              <a:gdLst>
                <a:gd name="T0" fmla="*/ 39 w 87"/>
                <a:gd name="T1" fmla="*/ 82 h 82"/>
                <a:gd name="T2" fmla="*/ 48 w 87"/>
                <a:gd name="T3" fmla="*/ 77 h 82"/>
                <a:gd name="T4" fmla="*/ 75 w 87"/>
                <a:gd name="T5" fmla="*/ 60 h 82"/>
                <a:gd name="T6" fmla="*/ 87 w 87"/>
                <a:gd name="T7" fmla="*/ 55 h 82"/>
                <a:gd name="T8" fmla="*/ 65 w 87"/>
                <a:gd name="T9" fmla="*/ 0 h 82"/>
                <a:gd name="T10" fmla="*/ 46 w 87"/>
                <a:gd name="T11" fmla="*/ 10 h 82"/>
                <a:gd name="T12" fmla="*/ 20 w 87"/>
                <a:gd name="T13" fmla="*/ 26 h 82"/>
                <a:gd name="T14" fmla="*/ 0 w 87"/>
                <a:gd name="T15" fmla="*/ 36 h 82"/>
                <a:gd name="T16" fmla="*/ 39 w 87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82">
                  <a:moveTo>
                    <a:pt x="39" y="82"/>
                  </a:moveTo>
                  <a:lnTo>
                    <a:pt x="48" y="77"/>
                  </a:lnTo>
                  <a:lnTo>
                    <a:pt x="75" y="60"/>
                  </a:lnTo>
                  <a:lnTo>
                    <a:pt x="87" y="55"/>
                  </a:lnTo>
                  <a:lnTo>
                    <a:pt x="65" y="0"/>
                  </a:lnTo>
                  <a:lnTo>
                    <a:pt x="46" y="10"/>
                  </a:lnTo>
                  <a:lnTo>
                    <a:pt x="20" y="26"/>
                  </a:lnTo>
                  <a:lnTo>
                    <a:pt x="0" y="36"/>
                  </a:lnTo>
                  <a:lnTo>
                    <a:pt x="39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4"/>
            <p:cNvSpPr/>
            <p:nvPr/>
          </p:nvSpPr>
          <p:spPr bwMode="auto">
            <a:xfrm>
              <a:off x="6288088" y="3522663"/>
              <a:ext cx="133350" cy="136525"/>
            </a:xfrm>
            <a:custGeom>
              <a:avLst/>
              <a:gdLst>
                <a:gd name="T0" fmla="*/ 58 w 84"/>
                <a:gd name="T1" fmla="*/ 86 h 86"/>
                <a:gd name="T2" fmla="*/ 63 w 84"/>
                <a:gd name="T3" fmla="*/ 74 h 86"/>
                <a:gd name="T4" fmla="*/ 80 w 84"/>
                <a:gd name="T5" fmla="*/ 48 h 86"/>
                <a:gd name="T6" fmla="*/ 84 w 84"/>
                <a:gd name="T7" fmla="*/ 38 h 86"/>
                <a:gd name="T8" fmla="*/ 39 w 84"/>
                <a:gd name="T9" fmla="*/ 0 h 86"/>
                <a:gd name="T10" fmla="*/ 27 w 84"/>
                <a:gd name="T11" fmla="*/ 19 h 86"/>
                <a:gd name="T12" fmla="*/ 12 w 84"/>
                <a:gd name="T13" fmla="*/ 46 h 86"/>
                <a:gd name="T14" fmla="*/ 0 w 84"/>
                <a:gd name="T15" fmla="*/ 65 h 86"/>
                <a:gd name="T16" fmla="*/ 58 w 84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6">
                  <a:moveTo>
                    <a:pt x="58" y="86"/>
                  </a:moveTo>
                  <a:lnTo>
                    <a:pt x="63" y="74"/>
                  </a:lnTo>
                  <a:lnTo>
                    <a:pt x="80" y="48"/>
                  </a:lnTo>
                  <a:lnTo>
                    <a:pt x="84" y="38"/>
                  </a:lnTo>
                  <a:lnTo>
                    <a:pt x="39" y="0"/>
                  </a:lnTo>
                  <a:lnTo>
                    <a:pt x="27" y="19"/>
                  </a:lnTo>
                  <a:lnTo>
                    <a:pt x="12" y="46"/>
                  </a:lnTo>
                  <a:lnTo>
                    <a:pt x="0" y="65"/>
                  </a:lnTo>
                  <a:lnTo>
                    <a:pt x="5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85"/>
            <p:cNvSpPr/>
            <p:nvPr/>
          </p:nvSpPr>
          <p:spPr bwMode="auto">
            <a:xfrm>
              <a:off x="6361113" y="3386138"/>
              <a:ext cx="95250" cy="114300"/>
            </a:xfrm>
            <a:custGeom>
              <a:avLst/>
              <a:gdLst>
                <a:gd name="T0" fmla="*/ 60 w 60"/>
                <a:gd name="T1" fmla="*/ 64 h 72"/>
                <a:gd name="T2" fmla="*/ 60 w 60"/>
                <a:gd name="T3" fmla="*/ 50 h 72"/>
                <a:gd name="T4" fmla="*/ 60 w 60"/>
                <a:gd name="T5" fmla="*/ 21 h 72"/>
                <a:gd name="T6" fmla="*/ 60 w 60"/>
                <a:gd name="T7" fmla="*/ 7 h 72"/>
                <a:gd name="T8" fmla="*/ 0 w 60"/>
                <a:gd name="T9" fmla="*/ 0 h 72"/>
                <a:gd name="T10" fmla="*/ 0 w 60"/>
                <a:gd name="T11" fmla="*/ 21 h 72"/>
                <a:gd name="T12" fmla="*/ 0 w 60"/>
                <a:gd name="T13" fmla="*/ 50 h 72"/>
                <a:gd name="T14" fmla="*/ 0 w 60"/>
                <a:gd name="T15" fmla="*/ 72 h 72"/>
                <a:gd name="T16" fmla="*/ 60 w 60"/>
                <a:gd name="T17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72">
                  <a:moveTo>
                    <a:pt x="60" y="64"/>
                  </a:moveTo>
                  <a:lnTo>
                    <a:pt x="60" y="50"/>
                  </a:lnTo>
                  <a:lnTo>
                    <a:pt x="60" y="21"/>
                  </a:lnTo>
                  <a:lnTo>
                    <a:pt x="60" y="7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50"/>
                  </a:lnTo>
                  <a:lnTo>
                    <a:pt x="0" y="72"/>
                  </a:lnTo>
                  <a:lnTo>
                    <a:pt x="6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86"/>
            <p:cNvSpPr/>
            <p:nvPr/>
          </p:nvSpPr>
          <p:spPr bwMode="auto">
            <a:xfrm>
              <a:off x="6303963" y="3221038"/>
              <a:ext cx="133350" cy="138113"/>
            </a:xfrm>
            <a:custGeom>
              <a:avLst/>
              <a:gdLst>
                <a:gd name="T0" fmla="*/ 84 w 84"/>
                <a:gd name="T1" fmla="*/ 48 h 87"/>
                <a:gd name="T2" fmla="*/ 77 w 84"/>
                <a:gd name="T3" fmla="*/ 39 h 87"/>
                <a:gd name="T4" fmla="*/ 62 w 84"/>
                <a:gd name="T5" fmla="*/ 12 h 87"/>
                <a:gd name="T6" fmla="*/ 55 w 84"/>
                <a:gd name="T7" fmla="*/ 0 h 87"/>
                <a:gd name="T8" fmla="*/ 0 w 84"/>
                <a:gd name="T9" fmla="*/ 22 h 87"/>
                <a:gd name="T10" fmla="*/ 12 w 84"/>
                <a:gd name="T11" fmla="*/ 41 h 87"/>
                <a:gd name="T12" fmla="*/ 26 w 84"/>
                <a:gd name="T13" fmla="*/ 68 h 87"/>
                <a:gd name="T14" fmla="*/ 38 w 84"/>
                <a:gd name="T15" fmla="*/ 87 h 87"/>
                <a:gd name="T16" fmla="*/ 84 w 84"/>
                <a:gd name="T17" fmla="*/ 4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7">
                  <a:moveTo>
                    <a:pt x="84" y="48"/>
                  </a:moveTo>
                  <a:lnTo>
                    <a:pt x="77" y="39"/>
                  </a:lnTo>
                  <a:lnTo>
                    <a:pt x="62" y="12"/>
                  </a:lnTo>
                  <a:lnTo>
                    <a:pt x="55" y="0"/>
                  </a:lnTo>
                  <a:lnTo>
                    <a:pt x="0" y="22"/>
                  </a:lnTo>
                  <a:lnTo>
                    <a:pt x="12" y="41"/>
                  </a:lnTo>
                  <a:lnTo>
                    <a:pt x="26" y="68"/>
                  </a:lnTo>
                  <a:lnTo>
                    <a:pt x="38" y="87"/>
                  </a:lnTo>
                  <a:lnTo>
                    <a:pt x="8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87"/>
            <p:cNvSpPr/>
            <p:nvPr/>
          </p:nvSpPr>
          <p:spPr bwMode="auto">
            <a:xfrm>
              <a:off x="6189663" y="3103563"/>
              <a:ext cx="136525" cy="133350"/>
            </a:xfrm>
            <a:custGeom>
              <a:avLst/>
              <a:gdLst>
                <a:gd name="T0" fmla="*/ 86 w 86"/>
                <a:gd name="T1" fmla="*/ 26 h 84"/>
                <a:gd name="T2" fmla="*/ 77 w 86"/>
                <a:gd name="T3" fmla="*/ 21 h 84"/>
                <a:gd name="T4" fmla="*/ 48 w 86"/>
                <a:gd name="T5" fmla="*/ 5 h 84"/>
                <a:gd name="T6" fmla="*/ 38 w 86"/>
                <a:gd name="T7" fmla="*/ 0 h 84"/>
                <a:gd name="T8" fmla="*/ 0 w 86"/>
                <a:gd name="T9" fmla="*/ 45 h 84"/>
                <a:gd name="T10" fmla="*/ 19 w 86"/>
                <a:gd name="T11" fmla="*/ 57 h 84"/>
                <a:gd name="T12" fmla="*/ 45 w 86"/>
                <a:gd name="T13" fmla="*/ 72 h 84"/>
                <a:gd name="T14" fmla="*/ 65 w 86"/>
                <a:gd name="T15" fmla="*/ 84 h 84"/>
                <a:gd name="T16" fmla="*/ 86 w 86"/>
                <a:gd name="T17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4">
                  <a:moveTo>
                    <a:pt x="86" y="26"/>
                  </a:moveTo>
                  <a:lnTo>
                    <a:pt x="77" y="21"/>
                  </a:lnTo>
                  <a:lnTo>
                    <a:pt x="48" y="5"/>
                  </a:lnTo>
                  <a:lnTo>
                    <a:pt x="38" y="0"/>
                  </a:lnTo>
                  <a:lnTo>
                    <a:pt x="0" y="45"/>
                  </a:lnTo>
                  <a:lnTo>
                    <a:pt x="19" y="57"/>
                  </a:lnTo>
                  <a:lnTo>
                    <a:pt x="45" y="72"/>
                  </a:lnTo>
                  <a:lnTo>
                    <a:pt x="65" y="84"/>
                  </a:lnTo>
                  <a:lnTo>
                    <a:pt x="8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93" name="直接连接符 92"/>
          <p:cNvCxnSpPr/>
          <p:nvPr/>
        </p:nvCxnSpPr>
        <p:spPr>
          <a:xfrm flipV="1">
            <a:off x="3865339" y="3716620"/>
            <a:ext cx="1008112" cy="144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8" grpId="0" animBg="1"/>
      <p:bldP spid="79" grpId="0"/>
      <p:bldP spid="80" grpId="0"/>
      <p:bldP spid="81" grpId="0" animBg="1"/>
      <p:bldP spid="82" grpId="0"/>
      <p:bldP spid="83" grpId="0"/>
      <p:bldP spid="84" grpId="0"/>
      <p:bldP spid="85" grpId="0" animBg="1"/>
      <p:bldP spid="86" grpId="0"/>
      <p:bldP spid="87" grpId="0"/>
      <p:bldP spid="88" grpId="0"/>
      <p:bldP spid="89" grpId="0" animBg="1"/>
      <p:bldP spid="90" grpId="0"/>
      <p:bldP spid="91" grpId="0"/>
      <p:bldP spid="98" grpId="0" animBg="1"/>
      <p:bldP spid="99" grpId="0"/>
      <p:bldP spid="100" grpId="0"/>
      <p:bldP spid="101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73452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完成方法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标题 11"/>
          <p:cNvSpPr txBox="1"/>
          <p:nvPr/>
        </p:nvSpPr>
        <p:spPr>
          <a:xfrm>
            <a:off x="4103865" y="1552228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标题 11"/>
          <p:cNvSpPr txBox="1"/>
          <p:nvPr/>
        </p:nvSpPr>
        <p:spPr>
          <a:xfrm>
            <a:off x="4081363" y="126876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3968436" y="4938261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888334" y="3611540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804184" y="2322367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752286" y="1004907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标题 11"/>
          <p:cNvSpPr txBox="1"/>
          <p:nvPr/>
        </p:nvSpPr>
        <p:spPr>
          <a:xfrm>
            <a:off x="7081219" y="1940597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part4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225765" y="1291624"/>
            <a:ext cx="621711" cy="609600"/>
            <a:chOff x="5730875" y="3073401"/>
            <a:chExt cx="733425" cy="719138"/>
          </a:xfrm>
          <a:solidFill>
            <a:schemeClr val="tx1"/>
          </a:solidFill>
        </p:grpSpPr>
        <p:sp>
          <p:nvSpPr>
            <p:cNvPr id="22" name="Freeform 337"/>
            <p:cNvSpPr/>
            <p:nvPr/>
          </p:nvSpPr>
          <p:spPr bwMode="auto">
            <a:xfrm>
              <a:off x="5730875" y="3073401"/>
              <a:ext cx="733425" cy="471488"/>
            </a:xfrm>
            <a:custGeom>
              <a:avLst/>
              <a:gdLst>
                <a:gd name="T0" fmla="*/ 193 w 193"/>
                <a:gd name="T1" fmla="*/ 84 h 124"/>
                <a:gd name="T2" fmla="*/ 153 w 193"/>
                <a:gd name="T3" fmla="*/ 44 h 124"/>
                <a:gd name="T4" fmla="*/ 141 w 193"/>
                <a:gd name="T5" fmla="*/ 46 h 124"/>
                <a:gd name="T6" fmla="*/ 91 w 193"/>
                <a:gd name="T7" fmla="*/ 0 h 124"/>
                <a:gd name="T8" fmla="*/ 40 w 193"/>
                <a:gd name="T9" fmla="*/ 51 h 124"/>
                <a:gd name="T10" fmla="*/ 41 w 193"/>
                <a:gd name="T11" fmla="*/ 61 h 124"/>
                <a:gd name="T12" fmla="*/ 31 w 193"/>
                <a:gd name="T13" fmla="*/ 61 h 124"/>
                <a:gd name="T14" fmla="*/ 0 w 193"/>
                <a:gd name="T15" fmla="*/ 92 h 124"/>
                <a:gd name="T16" fmla="*/ 31 w 193"/>
                <a:gd name="T17" fmla="*/ 124 h 124"/>
                <a:gd name="T18" fmla="*/ 157 w 193"/>
                <a:gd name="T19" fmla="*/ 124 h 124"/>
                <a:gd name="T20" fmla="*/ 180 w 193"/>
                <a:gd name="T21" fmla="*/ 113 h 124"/>
                <a:gd name="T22" fmla="*/ 193 w 193"/>
                <a:gd name="T23" fmla="*/ 8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24">
                  <a:moveTo>
                    <a:pt x="193" y="84"/>
                  </a:moveTo>
                  <a:cubicBezTo>
                    <a:pt x="193" y="62"/>
                    <a:pt x="176" y="44"/>
                    <a:pt x="153" y="44"/>
                  </a:cubicBezTo>
                  <a:cubicBezTo>
                    <a:pt x="149" y="44"/>
                    <a:pt x="145" y="44"/>
                    <a:pt x="141" y="46"/>
                  </a:cubicBezTo>
                  <a:cubicBezTo>
                    <a:pt x="139" y="20"/>
                    <a:pt x="117" y="0"/>
                    <a:pt x="91" y="0"/>
                  </a:cubicBezTo>
                  <a:cubicBezTo>
                    <a:pt x="62" y="0"/>
                    <a:pt x="40" y="23"/>
                    <a:pt x="40" y="51"/>
                  </a:cubicBezTo>
                  <a:cubicBezTo>
                    <a:pt x="40" y="54"/>
                    <a:pt x="40" y="57"/>
                    <a:pt x="4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75"/>
                    <a:pt x="0" y="92"/>
                  </a:cubicBezTo>
                  <a:cubicBezTo>
                    <a:pt x="0" y="109"/>
                    <a:pt x="14" y="124"/>
                    <a:pt x="31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66" y="124"/>
                    <a:pt x="175" y="120"/>
                    <a:pt x="180" y="113"/>
                  </a:cubicBezTo>
                  <a:cubicBezTo>
                    <a:pt x="188" y="106"/>
                    <a:pt x="193" y="95"/>
                    <a:pt x="19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38"/>
            <p:cNvSpPr/>
            <p:nvPr/>
          </p:nvSpPr>
          <p:spPr bwMode="auto">
            <a:xfrm>
              <a:off x="5924550" y="3683001"/>
              <a:ext cx="346075" cy="109538"/>
            </a:xfrm>
            <a:custGeom>
              <a:avLst/>
              <a:gdLst>
                <a:gd name="T0" fmla="*/ 46 w 91"/>
                <a:gd name="T1" fmla="*/ 29 h 29"/>
                <a:gd name="T2" fmla="*/ 0 w 91"/>
                <a:gd name="T3" fmla="*/ 10 h 29"/>
                <a:gd name="T4" fmla="*/ 11 w 91"/>
                <a:gd name="T5" fmla="*/ 0 h 29"/>
                <a:gd name="T6" fmla="*/ 80 w 91"/>
                <a:gd name="T7" fmla="*/ 0 h 29"/>
                <a:gd name="T8" fmla="*/ 91 w 91"/>
                <a:gd name="T9" fmla="*/ 10 h 29"/>
                <a:gd name="T10" fmla="*/ 46 w 9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29">
                  <a:moveTo>
                    <a:pt x="46" y="29"/>
                  </a:moveTo>
                  <a:cubicBezTo>
                    <a:pt x="29" y="29"/>
                    <a:pt x="13" y="23"/>
                    <a:pt x="0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0" y="19"/>
                    <a:pt x="61" y="19"/>
                    <a:pt x="80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78" y="23"/>
                    <a:pt x="62" y="29"/>
                    <a:pt x="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39"/>
            <p:cNvSpPr/>
            <p:nvPr/>
          </p:nvSpPr>
          <p:spPr bwMode="auto">
            <a:xfrm>
              <a:off x="6003925" y="3602038"/>
              <a:ext cx="187325" cy="80963"/>
            </a:xfrm>
            <a:custGeom>
              <a:avLst/>
              <a:gdLst>
                <a:gd name="T0" fmla="*/ 25 w 49"/>
                <a:gd name="T1" fmla="*/ 21 h 21"/>
                <a:gd name="T2" fmla="*/ 0 w 49"/>
                <a:gd name="T3" fmla="*/ 11 h 21"/>
                <a:gd name="T4" fmla="*/ 10 w 49"/>
                <a:gd name="T5" fmla="*/ 0 h 21"/>
                <a:gd name="T6" fmla="*/ 39 w 49"/>
                <a:gd name="T7" fmla="*/ 0 h 21"/>
                <a:gd name="T8" fmla="*/ 49 w 49"/>
                <a:gd name="T9" fmla="*/ 11 h 21"/>
                <a:gd name="T10" fmla="*/ 25 w 4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5" y="21"/>
                  </a:moveTo>
                  <a:cubicBezTo>
                    <a:pt x="16" y="21"/>
                    <a:pt x="7" y="17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31" y="8"/>
                    <a:pt x="3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7"/>
                    <a:pt x="34" y="21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标题 11"/>
          <p:cNvSpPr txBox="1"/>
          <p:nvPr/>
        </p:nvSpPr>
        <p:spPr>
          <a:xfrm>
            <a:off x="6145115" y="3308749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part3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Freeform 258"/>
          <p:cNvSpPr/>
          <p:nvPr/>
        </p:nvSpPr>
        <p:spPr bwMode="auto">
          <a:xfrm>
            <a:off x="6283141" y="2604264"/>
            <a:ext cx="606425" cy="596900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标题 11"/>
          <p:cNvSpPr txBox="1"/>
          <p:nvPr/>
        </p:nvSpPr>
        <p:spPr>
          <a:xfrm>
            <a:off x="5209011" y="4604893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part2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364764" y="3924393"/>
            <a:ext cx="630238" cy="617271"/>
            <a:chOff x="5711825" y="3052763"/>
            <a:chExt cx="771525" cy="755651"/>
          </a:xfrm>
          <a:solidFill>
            <a:schemeClr val="tx1"/>
          </a:solidFill>
        </p:grpSpPr>
        <p:sp>
          <p:nvSpPr>
            <p:cNvPr id="16" name="Freeform 147"/>
            <p:cNvSpPr>
              <a:spLocks noEditPoints="1"/>
            </p:cNvSpPr>
            <p:nvPr/>
          </p:nvSpPr>
          <p:spPr bwMode="auto">
            <a:xfrm>
              <a:off x="5929313" y="3052763"/>
              <a:ext cx="398463" cy="501650"/>
            </a:xfrm>
            <a:custGeom>
              <a:avLst/>
              <a:gdLst>
                <a:gd name="T0" fmla="*/ 52 w 105"/>
                <a:gd name="T1" fmla="*/ 0 h 132"/>
                <a:gd name="T2" fmla="*/ 0 w 105"/>
                <a:gd name="T3" fmla="*/ 52 h 132"/>
                <a:gd name="T4" fmla="*/ 52 w 105"/>
                <a:gd name="T5" fmla="*/ 132 h 132"/>
                <a:gd name="T6" fmla="*/ 105 w 105"/>
                <a:gd name="T7" fmla="*/ 52 h 132"/>
                <a:gd name="T8" fmla="*/ 52 w 105"/>
                <a:gd name="T9" fmla="*/ 0 h 132"/>
                <a:gd name="T10" fmla="*/ 52 w 105"/>
                <a:gd name="T11" fmla="*/ 80 h 132"/>
                <a:gd name="T12" fmla="*/ 25 w 105"/>
                <a:gd name="T13" fmla="*/ 52 h 132"/>
                <a:gd name="T14" fmla="*/ 52 w 105"/>
                <a:gd name="T15" fmla="*/ 25 h 132"/>
                <a:gd name="T16" fmla="*/ 80 w 105"/>
                <a:gd name="T17" fmla="*/ 52 h 132"/>
                <a:gd name="T18" fmla="*/ 52 w 105"/>
                <a:gd name="T19" fmla="*/ 8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32">
                  <a:moveTo>
                    <a:pt x="52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52" y="132"/>
                    <a:pt x="52" y="132"/>
                  </a:cubicBezTo>
                  <a:cubicBezTo>
                    <a:pt x="52" y="132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lose/>
                  <a:moveTo>
                    <a:pt x="52" y="80"/>
                  </a:moveTo>
                  <a:cubicBezTo>
                    <a:pt x="37" y="80"/>
                    <a:pt x="25" y="68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ubicBezTo>
                    <a:pt x="68" y="25"/>
                    <a:pt x="80" y="37"/>
                    <a:pt x="80" y="52"/>
                  </a:cubicBezTo>
                  <a:cubicBezTo>
                    <a:pt x="80" y="68"/>
                    <a:pt x="68" y="80"/>
                    <a:pt x="52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8"/>
            <p:cNvSpPr>
              <a:spLocks noEditPoints="1"/>
            </p:cNvSpPr>
            <p:nvPr/>
          </p:nvSpPr>
          <p:spPr bwMode="auto">
            <a:xfrm>
              <a:off x="5711825" y="3540126"/>
              <a:ext cx="771525" cy="268288"/>
            </a:xfrm>
            <a:custGeom>
              <a:avLst/>
              <a:gdLst>
                <a:gd name="T0" fmla="*/ 165 w 203"/>
                <a:gd name="T1" fmla="*/ 71 h 71"/>
                <a:gd name="T2" fmla="*/ 162 w 203"/>
                <a:gd name="T3" fmla="*/ 70 h 71"/>
                <a:gd name="T4" fmla="*/ 126 w 203"/>
                <a:gd name="T5" fmla="*/ 50 h 71"/>
                <a:gd name="T6" fmla="*/ 80 w 203"/>
                <a:gd name="T7" fmla="*/ 68 h 71"/>
                <a:gd name="T8" fmla="*/ 74 w 203"/>
                <a:gd name="T9" fmla="*/ 68 h 71"/>
                <a:gd name="T10" fmla="*/ 45 w 203"/>
                <a:gd name="T11" fmla="*/ 43 h 71"/>
                <a:gd name="T12" fmla="*/ 8 w 203"/>
                <a:gd name="T13" fmla="*/ 57 h 71"/>
                <a:gd name="T14" fmla="*/ 1 w 203"/>
                <a:gd name="T15" fmla="*/ 54 h 71"/>
                <a:gd name="T16" fmla="*/ 4 w 203"/>
                <a:gd name="T17" fmla="*/ 46 h 71"/>
                <a:gd name="T18" fmla="*/ 82 w 203"/>
                <a:gd name="T19" fmla="*/ 7 h 71"/>
                <a:gd name="T20" fmla="*/ 87 w 203"/>
                <a:gd name="T21" fmla="*/ 7 h 71"/>
                <a:gd name="T22" fmla="*/ 109 w 203"/>
                <a:gd name="T23" fmla="*/ 18 h 71"/>
                <a:gd name="T24" fmla="*/ 158 w 203"/>
                <a:gd name="T25" fmla="*/ 0 h 71"/>
                <a:gd name="T26" fmla="*/ 162 w 203"/>
                <a:gd name="T27" fmla="*/ 1 h 71"/>
                <a:gd name="T28" fmla="*/ 200 w 203"/>
                <a:gd name="T29" fmla="*/ 19 h 71"/>
                <a:gd name="T30" fmla="*/ 203 w 203"/>
                <a:gd name="T31" fmla="*/ 23 h 71"/>
                <a:gd name="T32" fmla="*/ 202 w 203"/>
                <a:gd name="T33" fmla="*/ 28 h 71"/>
                <a:gd name="T34" fmla="*/ 169 w 203"/>
                <a:gd name="T35" fmla="*/ 69 h 71"/>
                <a:gd name="T36" fmla="*/ 165 w 203"/>
                <a:gd name="T37" fmla="*/ 71 h 71"/>
                <a:gd name="T38" fmla="*/ 127 w 203"/>
                <a:gd name="T39" fmla="*/ 38 h 71"/>
                <a:gd name="T40" fmla="*/ 130 w 203"/>
                <a:gd name="T41" fmla="*/ 38 h 71"/>
                <a:gd name="T42" fmla="*/ 163 w 203"/>
                <a:gd name="T43" fmla="*/ 58 h 71"/>
                <a:gd name="T44" fmla="*/ 188 w 203"/>
                <a:gd name="T45" fmla="*/ 27 h 71"/>
                <a:gd name="T46" fmla="*/ 159 w 203"/>
                <a:gd name="T47" fmla="*/ 12 h 71"/>
                <a:gd name="T48" fmla="*/ 110 w 203"/>
                <a:gd name="T49" fmla="*/ 30 h 71"/>
                <a:gd name="T50" fmla="*/ 106 w 203"/>
                <a:gd name="T51" fmla="*/ 30 h 71"/>
                <a:gd name="T52" fmla="*/ 84 w 203"/>
                <a:gd name="T53" fmla="*/ 19 h 71"/>
                <a:gd name="T54" fmla="*/ 53 w 203"/>
                <a:gd name="T55" fmla="*/ 35 h 71"/>
                <a:gd name="T56" fmla="*/ 79 w 203"/>
                <a:gd name="T57" fmla="*/ 56 h 71"/>
                <a:gd name="T58" fmla="*/ 125 w 203"/>
                <a:gd name="T59" fmla="*/ 38 h 71"/>
                <a:gd name="T60" fmla="*/ 127 w 203"/>
                <a:gd name="T61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71">
                  <a:moveTo>
                    <a:pt x="165" y="71"/>
                  </a:moveTo>
                  <a:cubicBezTo>
                    <a:pt x="164" y="71"/>
                    <a:pt x="163" y="71"/>
                    <a:pt x="162" y="70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8" y="69"/>
                    <a:pt x="76" y="69"/>
                    <a:pt x="74" y="68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" y="58"/>
                    <a:pt x="2" y="57"/>
                    <a:pt x="1" y="54"/>
                  </a:cubicBezTo>
                  <a:cubicBezTo>
                    <a:pt x="0" y="51"/>
                    <a:pt x="1" y="48"/>
                    <a:pt x="4" y="4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6"/>
                    <a:pt x="85" y="6"/>
                    <a:pt x="87" y="7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1" y="0"/>
                    <a:pt x="162" y="1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2" y="20"/>
                    <a:pt x="203" y="22"/>
                    <a:pt x="203" y="23"/>
                  </a:cubicBezTo>
                  <a:cubicBezTo>
                    <a:pt x="203" y="25"/>
                    <a:pt x="203" y="27"/>
                    <a:pt x="202" y="28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71"/>
                    <a:pt x="166" y="71"/>
                    <a:pt x="165" y="71"/>
                  </a:cubicBezTo>
                  <a:close/>
                  <a:moveTo>
                    <a:pt x="127" y="38"/>
                  </a:moveTo>
                  <a:cubicBezTo>
                    <a:pt x="128" y="38"/>
                    <a:pt x="129" y="38"/>
                    <a:pt x="130" y="38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7" y="31"/>
                    <a:pt x="106" y="3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5" y="38"/>
                    <a:pt x="126" y="38"/>
                    <a:pt x="12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9"/>
            <p:cNvSpPr/>
            <p:nvPr/>
          </p:nvSpPr>
          <p:spPr bwMode="auto">
            <a:xfrm>
              <a:off x="6167438" y="3535363"/>
              <a:ext cx="174625" cy="190500"/>
            </a:xfrm>
            <a:custGeom>
              <a:avLst/>
              <a:gdLst>
                <a:gd name="T0" fmla="*/ 7 w 46"/>
                <a:gd name="T1" fmla="*/ 50 h 50"/>
                <a:gd name="T2" fmla="*/ 3 w 46"/>
                <a:gd name="T3" fmla="*/ 49 h 50"/>
                <a:gd name="T4" fmla="*/ 2 w 46"/>
                <a:gd name="T5" fmla="*/ 41 h 50"/>
                <a:gd name="T6" fmla="*/ 35 w 46"/>
                <a:gd name="T7" fmla="*/ 3 h 50"/>
                <a:gd name="T8" fmla="*/ 44 w 46"/>
                <a:gd name="T9" fmla="*/ 3 h 50"/>
                <a:gd name="T10" fmla="*/ 44 w 46"/>
                <a:gd name="T11" fmla="*/ 11 h 50"/>
                <a:gd name="T12" fmla="*/ 11 w 46"/>
                <a:gd name="T13" fmla="*/ 48 h 50"/>
                <a:gd name="T14" fmla="*/ 7 w 46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0">
                  <a:moveTo>
                    <a:pt x="7" y="50"/>
                  </a:moveTo>
                  <a:cubicBezTo>
                    <a:pt x="5" y="50"/>
                    <a:pt x="4" y="50"/>
                    <a:pt x="3" y="49"/>
                  </a:cubicBezTo>
                  <a:cubicBezTo>
                    <a:pt x="0" y="47"/>
                    <a:pt x="0" y="43"/>
                    <a:pt x="2" y="4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1" y="0"/>
                    <a:pt x="44" y="3"/>
                  </a:cubicBezTo>
                  <a:cubicBezTo>
                    <a:pt x="46" y="5"/>
                    <a:pt x="46" y="8"/>
                    <a:pt x="44" y="1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8" y="50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0"/>
            <p:cNvSpPr/>
            <p:nvPr/>
          </p:nvSpPr>
          <p:spPr bwMode="auto">
            <a:xfrm>
              <a:off x="5981700" y="3608388"/>
              <a:ext cx="174625" cy="182563"/>
            </a:xfrm>
            <a:custGeom>
              <a:avLst/>
              <a:gdLst>
                <a:gd name="T0" fmla="*/ 6 w 46"/>
                <a:gd name="T1" fmla="*/ 48 h 48"/>
                <a:gd name="T2" fmla="*/ 2 w 46"/>
                <a:gd name="T3" fmla="*/ 47 h 48"/>
                <a:gd name="T4" fmla="*/ 2 w 46"/>
                <a:gd name="T5" fmla="*/ 39 h 48"/>
                <a:gd name="T6" fmla="*/ 35 w 46"/>
                <a:gd name="T7" fmla="*/ 3 h 48"/>
                <a:gd name="T8" fmla="*/ 43 w 46"/>
                <a:gd name="T9" fmla="*/ 2 h 48"/>
                <a:gd name="T10" fmla="*/ 43 w 46"/>
                <a:gd name="T11" fmla="*/ 10 h 48"/>
                <a:gd name="T12" fmla="*/ 11 w 46"/>
                <a:gd name="T13" fmla="*/ 46 h 48"/>
                <a:gd name="T14" fmla="*/ 6 w 4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8">
                  <a:moveTo>
                    <a:pt x="6" y="48"/>
                  </a:moveTo>
                  <a:cubicBezTo>
                    <a:pt x="5" y="48"/>
                    <a:pt x="3" y="48"/>
                    <a:pt x="2" y="47"/>
                  </a:cubicBezTo>
                  <a:cubicBezTo>
                    <a:pt x="0" y="45"/>
                    <a:pt x="0" y="41"/>
                    <a:pt x="2" y="3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0" y="0"/>
                    <a:pt x="43" y="2"/>
                  </a:cubicBezTo>
                  <a:cubicBezTo>
                    <a:pt x="45" y="5"/>
                    <a:pt x="46" y="8"/>
                    <a:pt x="43" y="1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9" y="48"/>
                    <a:pt x="8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标题 11"/>
          <p:cNvSpPr txBox="1"/>
          <p:nvPr/>
        </p:nvSpPr>
        <p:spPr>
          <a:xfrm>
            <a:off x="4297387" y="5931614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part1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Freeform 487"/>
          <p:cNvSpPr>
            <a:spLocks noEditPoints="1"/>
          </p:cNvSpPr>
          <p:nvPr/>
        </p:nvSpPr>
        <p:spPr bwMode="auto">
          <a:xfrm>
            <a:off x="4558274" y="5295588"/>
            <a:ext cx="427392" cy="478506"/>
          </a:xfrm>
          <a:custGeom>
            <a:avLst/>
            <a:gdLst>
              <a:gd name="T0" fmla="*/ 200 w 291"/>
              <a:gd name="T1" fmla="*/ 223 h 327"/>
              <a:gd name="T2" fmla="*/ 168 w 291"/>
              <a:gd name="T3" fmla="*/ 235 h 327"/>
              <a:gd name="T4" fmla="*/ 151 w 291"/>
              <a:gd name="T5" fmla="*/ 251 h 327"/>
              <a:gd name="T6" fmla="*/ 145 w 291"/>
              <a:gd name="T7" fmla="*/ 250 h 327"/>
              <a:gd name="T8" fmla="*/ 60 w 291"/>
              <a:gd name="T9" fmla="*/ 117 h 327"/>
              <a:gd name="T10" fmla="*/ 87 w 291"/>
              <a:gd name="T11" fmla="*/ 99 h 327"/>
              <a:gd name="T12" fmla="*/ 106 w 291"/>
              <a:gd name="T13" fmla="*/ 67 h 327"/>
              <a:gd name="T14" fmla="*/ 74 w 291"/>
              <a:gd name="T15" fmla="*/ 1 h 327"/>
              <a:gd name="T16" fmla="*/ 49 w 291"/>
              <a:gd name="T17" fmla="*/ 5 h 327"/>
              <a:gd name="T18" fmla="*/ 47 w 291"/>
              <a:gd name="T19" fmla="*/ 220 h 327"/>
              <a:gd name="T20" fmla="*/ 166 w 291"/>
              <a:gd name="T21" fmla="*/ 323 h 327"/>
              <a:gd name="T22" fmla="*/ 245 w 291"/>
              <a:gd name="T23" fmla="*/ 306 h 327"/>
              <a:gd name="T24" fmla="*/ 244 w 291"/>
              <a:gd name="T25" fmla="*/ 256 h 327"/>
              <a:gd name="T26" fmla="*/ 140 w 291"/>
              <a:gd name="T27" fmla="*/ 106 h 327"/>
              <a:gd name="T28" fmla="*/ 201 w 291"/>
              <a:gd name="T29" fmla="*/ 114 h 327"/>
              <a:gd name="T30" fmla="*/ 194 w 291"/>
              <a:gd name="T31" fmla="*/ 97 h 327"/>
              <a:gd name="T32" fmla="*/ 227 w 291"/>
              <a:gd name="T33" fmla="*/ 77 h 327"/>
              <a:gd name="T34" fmla="*/ 207 w 291"/>
              <a:gd name="T35" fmla="*/ 41 h 327"/>
              <a:gd name="T36" fmla="*/ 202 w 291"/>
              <a:gd name="T37" fmla="*/ 40 h 327"/>
              <a:gd name="T38" fmla="*/ 163 w 291"/>
              <a:gd name="T39" fmla="*/ 45 h 327"/>
              <a:gd name="T40" fmla="*/ 159 w 291"/>
              <a:gd name="T41" fmla="*/ 43 h 327"/>
              <a:gd name="T42" fmla="*/ 137 w 291"/>
              <a:gd name="T43" fmla="*/ 101 h 327"/>
              <a:gd name="T44" fmla="*/ 140 w 291"/>
              <a:gd name="T45" fmla="*/ 106 h 327"/>
              <a:gd name="T46" fmla="*/ 287 w 291"/>
              <a:gd name="T47" fmla="*/ 124 h 327"/>
              <a:gd name="T48" fmla="*/ 226 w 291"/>
              <a:gd name="T49" fmla="*/ 116 h 327"/>
              <a:gd name="T50" fmla="*/ 233 w 291"/>
              <a:gd name="T51" fmla="*/ 133 h 327"/>
              <a:gd name="T52" fmla="*/ 200 w 291"/>
              <a:gd name="T53" fmla="*/ 154 h 327"/>
              <a:gd name="T54" fmla="*/ 220 w 291"/>
              <a:gd name="T55" fmla="*/ 189 h 327"/>
              <a:gd name="T56" fmla="*/ 225 w 291"/>
              <a:gd name="T57" fmla="*/ 191 h 327"/>
              <a:gd name="T58" fmla="*/ 264 w 291"/>
              <a:gd name="T59" fmla="*/ 186 h 327"/>
              <a:gd name="T60" fmla="*/ 268 w 291"/>
              <a:gd name="T61" fmla="*/ 187 h 327"/>
              <a:gd name="T62" fmla="*/ 290 w 291"/>
              <a:gd name="T63" fmla="*/ 12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327">
                <a:moveTo>
                  <a:pt x="208" y="228"/>
                </a:moveTo>
                <a:cubicBezTo>
                  <a:pt x="205" y="225"/>
                  <a:pt x="202" y="223"/>
                  <a:pt x="200" y="223"/>
                </a:cubicBezTo>
                <a:cubicBezTo>
                  <a:pt x="198" y="222"/>
                  <a:pt x="195" y="222"/>
                  <a:pt x="193" y="222"/>
                </a:cubicBezTo>
                <a:cubicBezTo>
                  <a:pt x="185" y="222"/>
                  <a:pt x="177" y="226"/>
                  <a:pt x="168" y="235"/>
                </a:cubicBezTo>
                <a:cubicBezTo>
                  <a:pt x="163" y="239"/>
                  <a:pt x="159" y="245"/>
                  <a:pt x="156" y="249"/>
                </a:cubicBezTo>
                <a:cubicBezTo>
                  <a:pt x="154" y="250"/>
                  <a:pt x="153" y="251"/>
                  <a:pt x="151" y="251"/>
                </a:cubicBezTo>
                <a:cubicBezTo>
                  <a:pt x="150" y="251"/>
                  <a:pt x="150" y="251"/>
                  <a:pt x="150" y="251"/>
                </a:cubicBezTo>
                <a:cubicBezTo>
                  <a:pt x="148" y="251"/>
                  <a:pt x="147" y="251"/>
                  <a:pt x="145" y="250"/>
                </a:cubicBezTo>
                <a:cubicBezTo>
                  <a:pt x="127" y="233"/>
                  <a:pt x="110" y="212"/>
                  <a:pt x="95" y="189"/>
                </a:cubicBezTo>
                <a:cubicBezTo>
                  <a:pt x="80" y="166"/>
                  <a:pt x="68" y="141"/>
                  <a:pt x="60" y="117"/>
                </a:cubicBezTo>
                <a:cubicBezTo>
                  <a:pt x="59" y="114"/>
                  <a:pt x="61" y="110"/>
                  <a:pt x="64" y="109"/>
                </a:cubicBezTo>
                <a:cubicBezTo>
                  <a:pt x="68" y="107"/>
                  <a:pt x="87" y="99"/>
                  <a:pt x="87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99" y="93"/>
                  <a:pt x="110" y="88"/>
                  <a:pt x="106" y="67"/>
                </a:cubicBezTo>
                <a:cubicBezTo>
                  <a:pt x="102" y="48"/>
                  <a:pt x="96" y="29"/>
                  <a:pt x="90" y="16"/>
                </a:cubicBezTo>
                <a:cubicBezTo>
                  <a:pt x="86" y="6"/>
                  <a:pt x="79" y="2"/>
                  <a:pt x="74" y="1"/>
                </a:cubicBezTo>
                <a:cubicBezTo>
                  <a:pt x="72" y="0"/>
                  <a:pt x="70" y="0"/>
                  <a:pt x="67" y="0"/>
                </a:cubicBezTo>
                <a:cubicBezTo>
                  <a:pt x="61" y="0"/>
                  <a:pt x="55" y="1"/>
                  <a:pt x="49" y="5"/>
                </a:cubicBezTo>
                <a:cubicBezTo>
                  <a:pt x="44" y="7"/>
                  <a:pt x="0" y="27"/>
                  <a:pt x="0" y="79"/>
                </a:cubicBezTo>
                <a:cubicBezTo>
                  <a:pt x="0" y="90"/>
                  <a:pt x="1" y="150"/>
                  <a:pt x="47" y="220"/>
                </a:cubicBezTo>
                <a:cubicBezTo>
                  <a:pt x="74" y="261"/>
                  <a:pt x="102" y="288"/>
                  <a:pt x="139" y="310"/>
                </a:cubicBezTo>
                <a:cubicBezTo>
                  <a:pt x="148" y="316"/>
                  <a:pt x="157" y="320"/>
                  <a:pt x="166" y="323"/>
                </a:cubicBezTo>
                <a:cubicBezTo>
                  <a:pt x="175" y="325"/>
                  <a:pt x="184" y="327"/>
                  <a:pt x="192" y="327"/>
                </a:cubicBezTo>
                <a:cubicBezTo>
                  <a:pt x="224" y="327"/>
                  <a:pt x="243" y="309"/>
                  <a:pt x="245" y="306"/>
                </a:cubicBezTo>
                <a:cubicBezTo>
                  <a:pt x="254" y="298"/>
                  <a:pt x="258" y="291"/>
                  <a:pt x="258" y="283"/>
                </a:cubicBezTo>
                <a:cubicBezTo>
                  <a:pt x="259" y="272"/>
                  <a:pt x="249" y="262"/>
                  <a:pt x="244" y="256"/>
                </a:cubicBezTo>
                <a:cubicBezTo>
                  <a:pt x="229" y="241"/>
                  <a:pt x="209" y="228"/>
                  <a:pt x="208" y="228"/>
                </a:cubicBezTo>
                <a:close/>
                <a:moveTo>
                  <a:pt x="140" y="106"/>
                </a:moveTo>
                <a:cubicBezTo>
                  <a:pt x="198" y="116"/>
                  <a:pt x="198" y="116"/>
                  <a:pt x="198" y="116"/>
                </a:cubicBezTo>
                <a:cubicBezTo>
                  <a:pt x="199" y="116"/>
                  <a:pt x="201" y="115"/>
                  <a:pt x="201" y="114"/>
                </a:cubicBezTo>
                <a:cubicBezTo>
                  <a:pt x="202" y="113"/>
                  <a:pt x="202" y="111"/>
                  <a:pt x="202" y="110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26" y="79"/>
                  <a:pt x="226" y="78"/>
                  <a:pt x="227" y="77"/>
                </a:cubicBezTo>
                <a:cubicBezTo>
                  <a:pt x="227" y="76"/>
                  <a:pt x="227" y="75"/>
                  <a:pt x="226" y="74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6" y="40"/>
                  <a:pt x="205" y="39"/>
                  <a:pt x="204" y="39"/>
                </a:cubicBezTo>
                <a:cubicBezTo>
                  <a:pt x="203" y="39"/>
                  <a:pt x="202" y="39"/>
                  <a:pt x="202" y="40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4"/>
                  <a:pt x="161" y="43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7" y="44"/>
                  <a:pt x="156" y="45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6" y="102"/>
                  <a:pt x="136" y="103"/>
                  <a:pt x="137" y="104"/>
                </a:cubicBezTo>
                <a:cubicBezTo>
                  <a:pt x="137" y="105"/>
                  <a:pt x="138" y="106"/>
                  <a:pt x="140" y="106"/>
                </a:cubicBezTo>
                <a:close/>
                <a:moveTo>
                  <a:pt x="290" y="126"/>
                </a:moveTo>
                <a:cubicBezTo>
                  <a:pt x="289" y="125"/>
                  <a:pt x="288" y="125"/>
                  <a:pt x="287" y="12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8" y="114"/>
                  <a:pt x="226" y="115"/>
                  <a:pt x="226" y="116"/>
                </a:cubicBezTo>
                <a:cubicBezTo>
                  <a:pt x="225" y="117"/>
                  <a:pt x="225" y="119"/>
                  <a:pt x="225" y="120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6"/>
                  <a:pt x="201" y="157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21" y="190"/>
                  <a:pt x="222" y="191"/>
                  <a:pt x="223" y="191"/>
                </a:cubicBezTo>
                <a:cubicBezTo>
                  <a:pt x="224" y="191"/>
                  <a:pt x="225" y="191"/>
                  <a:pt x="225" y="191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87"/>
                  <a:pt x="266" y="187"/>
                  <a:pt x="267" y="187"/>
                </a:cubicBezTo>
                <a:cubicBezTo>
                  <a:pt x="268" y="187"/>
                  <a:pt x="268" y="187"/>
                  <a:pt x="268" y="187"/>
                </a:cubicBezTo>
                <a:cubicBezTo>
                  <a:pt x="269" y="187"/>
                  <a:pt x="270" y="186"/>
                  <a:pt x="271" y="185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1" y="128"/>
                  <a:pt x="291" y="127"/>
                  <a:pt x="290" y="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398401" y="5301208"/>
            <a:ext cx="2355370" cy="485661"/>
            <a:chOff x="5902457" y="4797152"/>
            <a:chExt cx="2355370" cy="485661"/>
          </a:xfrm>
        </p:grpSpPr>
        <p:sp>
          <p:nvSpPr>
            <p:cNvPr id="26" name="椭圆 25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连接符 26"/>
            <p:cNvCxnSpPr>
              <a:stCxn id="26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标题 11"/>
          <p:cNvSpPr txBox="1"/>
          <p:nvPr/>
        </p:nvSpPr>
        <p:spPr>
          <a:xfrm>
            <a:off x="5976073" y="572869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标题 11"/>
          <p:cNvSpPr txBox="1"/>
          <p:nvPr/>
        </p:nvSpPr>
        <p:spPr>
          <a:xfrm>
            <a:off x="5953571" y="54452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6190489" y="4005064"/>
            <a:ext cx="2355370" cy="485661"/>
            <a:chOff x="5902457" y="4797152"/>
            <a:chExt cx="2355370" cy="485661"/>
          </a:xfrm>
        </p:grpSpPr>
        <p:sp>
          <p:nvSpPr>
            <p:cNvPr id="32" name="椭圆 31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33" name="直接连接符 32"/>
            <p:cNvCxnSpPr>
              <a:stCxn id="32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标题 11"/>
          <p:cNvSpPr txBox="1"/>
          <p:nvPr/>
        </p:nvSpPr>
        <p:spPr>
          <a:xfrm>
            <a:off x="6768161" y="4432548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标题 11"/>
          <p:cNvSpPr txBox="1"/>
          <p:nvPr/>
        </p:nvSpPr>
        <p:spPr>
          <a:xfrm>
            <a:off x="6745659" y="414908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37" name="组合 36"/>
          <p:cNvGrpSpPr/>
          <p:nvPr/>
        </p:nvGrpSpPr>
        <p:grpSpPr>
          <a:xfrm flipH="1">
            <a:off x="3700429" y="2420888"/>
            <a:ext cx="2397158" cy="485661"/>
            <a:chOff x="5902457" y="4797152"/>
            <a:chExt cx="2355370" cy="485661"/>
          </a:xfrm>
        </p:grpSpPr>
        <p:sp>
          <p:nvSpPr>
            <p:cNvPr id="38" name="椭圆 37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39" name="直接连接符 38"/>
            <p:cNvCxnSpPr>
              <a:stCxn id="38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标题 11"/>
          <p:cNvSpPr txBox="1"/>
          <p:nvPr/>
        </p:nvSpPr>
        <p:spPr>
          <a:xfrm>
            <a:off x="3167761" y="284837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标题 11"/>
          <p:cNvSpPr txBox="1"/>
          <p:nvPr/>
        </p:nvSpPr>
        <p:spPr>
          <a:xfrm>
            <a:off x="3145259" y="256490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3" name="组合 42"/>
          <p:cNvGrpSpPr/>
          <p:nvPr/>
        </p:nvGrpSpPr>
        <p:grpSpPr>
          <a:xfrm flipH="1">
            <a:off x="4636533" y="1124744"/>
            <a:ext cx="2397158" cy="485661"/>
            <a:chOff x="5902457" y="4797152"/>
            <a:chExt cx="2355370" cy="485661"/>
          </a:xfrm>
        </p:grpSpPr>
        <p:sp>
          <p:nvSpPr>
            <p:cNvPr id="44" name="椭圆 43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连接符 44"/>
            <p:cNvCxnSpPr>
              <a:stCxn id="44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5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  <p:bldP spid="48" grpId="0"/>
      <p:bldP spid="14" grpId="0"/>
      <p:bldP spid="12" grpId="0"/>
      <p:bldP spid="20" grpId="0" animBg="1"/>
      <p:bldP spid="10" grpId="0"/>
      <p:bldP spid="7" grpId="0"/>
      <p:bldP spid="8" grpId="0" animBg="1"/>
      <p:bldP spid="29" grpId="0"/>
      <p:bldP spid="30" grpId="0"/>
      <p:bldP spid="35" grpId="0"/>
      <p:bldP spid="36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"/>
          <p:cNvSpPr txBox="1"/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3438467" y="2165054"/>
            <a:ext cx="1081956" cy="1043721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6" name="标题 4"/>
          <p:cNvSpPr txBox="1"/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本年度工作概述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7253200" y="3110396"/>
            <a:ext cx="1436675" cy="215444"/>
            <a:chOff x="4369395" y="3284984"/>
            <a:chExt cx="1436675" cy="215444"/>
          </a:xfrm>
        </p:grpSpPr>
        <p:sp>
          <p:nvSpPr>
            <p:cNvPr id="1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主要工作情况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1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计划完成情况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7253200" y="3501008"/>
            <a:ext cx="1436675" cy="215444"/>
            <a:chOff x="4369395" y="3284984"/>
            <a:chExt cx="1436675" cy="215444"/>
          </a:xfrm>
        </p:grpSpPr>
        <p:sp>
          <p:nvSpPr>
            <p:cNvPr id="2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项目分布情况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418676" y="3861048"/>
            <a:ext cx="1436675" cy="215444"/>
            <a:chOff x="4369395" y="3284984"/>
            <a:chExt cx="1436675" cy="215444"/>
          </a:xfrm>
        </p:grpSpPr>
        <p:sp>
          <p:nvSpPr>
            <p:cNvPr id="2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去年同期相比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73452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具体目标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05699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353171" y="4624868"/>
            <a:ext cx="1352681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11" idx="1"/>
          </p:cNvCxnSpPr>
          <p:nvPr/>
        </p:nvCxnSpPr>
        <p:spPr>
          <a:xfrm flipV="1">
            <a:off x="4312858" y="3719314"/>
            <a:ext cx="1640713" cy="11669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961683" y="3544748"/>
            <a:ext cx="1136657" cy="272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3" idx="3"/>
          </p:cNvCxnSpPr>
          <p:nvPr/>
        </p:nvCxnSpPr>
        <p:spPr>
          <a:xfrm flipV="1">
            <a:off x="9409955" y="2672517"/>
            <a:ext cx="720080" cy="9027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1"/>
          <p:cNvSpPr txBox="1"/>
          <p:nvPr/>
        </p:nvSpPr>
        <p:spPr>
          <a:xfrm>
            <a:off x="1223545" y="3136404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21" name="标题 11"/>
          <p:cNvSpPr txBox="1"/>
          <p:nvPr/>
        </p:nvSpPr>
        <p:spPr>
          <a:xfrm>
            <a:off x="1201043" y="285293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2" name="标题 11"/>
          <p:cNvSpPr txBox="1"/>
          <p:nvPr/>
        </p:nvSpPr>
        <p:spPr>
          <a:xfrm>
            <a:off x="3577307" y="5728692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23" name="标题 11"/>
          <p:cNvSpPr txBox="1"/>
          <p:nvPr/>
        </p:nvSpPr>
        <p:spPr>
          <a:xfrm>
            <a:off x="3577307" y="54452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4" name="标题 11"/>
          <p:cNvSpPr txBox="1"/>
          <p:nvPr/>
        </p:nvSpPr>
        <p:spPr>
          <a:xfrm>
            <a:off x="5760049" y="2128292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25" name="标题 11"/>
          <p:cNvSpPr txBox="1"/>
          <p:nvPr/>
        </p:nvSpPr>
        <p:spPr>
          <a:xfrm>
            <a:off x="5737547" y="18448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6" name="标题 11"/>
          <p:cNvSpPr txBox="1"/>
          <p:nvPr/>
        </p:nvSpPr>
        <p:spPr>
          <a:xfrm>
            <a:off x="8136313" y="4864596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27" name="标题 11"/>
          <p:cNvSpPr txBox="1"/>
          <p:nvPr/>
        </p:nvSpPr>
        <p:spPr>
          <a:xfrm>
            <a:off x="8113811" y="458112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8" name="标题 11"/>
          <p:cNvSpPr txBox="1"/>
          <p:nvPr/>
        </p:nvSpPr>
        <p:spPr>
          <a:xfrm>
            <a:off x="10008521" y="3640460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29" name="标题 11"/>
          <p:cNvSpPr txBox="1"/>
          <p:nvPr/>
        </p:nvSpPr>
        <p:spPr>
          <a:xfrm>
            <a:off x="9986019" y="335699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30" name="标题 11"/>
          <p:cNvSpPr txBox="1"/>
          <p:nvPr/>
        </p:nvSpPr>
        <p:spPr>
          <a:xfrm>
            <a:off x="863505" y="1480220"/>
            <a:ext cx="418959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标题 11"/>
          <p:cNvSpPr txBox="1"/>
          <p:nvPr/>
        </p:nvSpPr>
        <p:spPr>
          <a:xfrm>
            <a:off x="841003" y="105273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五年计划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084759" y="3863693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415506" y="3568741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609644" y="2855506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900489" y="2633455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769995" y="1410916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标题 11"/>
          <p:cNvSpPr txBox="1"/>
          <p:nvPr/>
        </p:nvSpPr>
        <p:spPr>
          <a:xfrm>
            <a:off x="1417067" y="4441676"/>
            <a:ext cx="1190101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Impact MT Std" pitchFamily="34" charset="0"/>
                <a:ea typeface="微软雅黑" panose="020B0503020204020204" pitchFamily="34" charset="-122"/>
              </a:rPr>
              <a:t>2015</a:t>
            </a:r>
            <a:endParaRPr lang="zh-CN" altLang="en-US" sz="3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标题 11"/>
          <p:cNvSpPr txBox="1"/>
          <p:nvPr/>
        </p:nvSpPr>
        <p:spPr>
          <a:xfrm>
            <a:off x="3649315" y="4221088"/>
            <a:ext cx="1383623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Impact MT Std" pitchFamily="34" charset="0"/>
                <a:ea typeface="微软雅黑" panose="020B0503020204020204" pitchFamily="34" charset="-122"/>
              </a:rPr>
              <a:t>2016</a:t>
            </a:r>
            <a:endParaRPr lang="zh-CN" altLang="en-US" sz="3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标题 11"/>
          <p:cNvSpPr txBox="1"/>
          <p:nvPr/>
        </p:nvSpPr>
        <p:spPr>
          <a:xfrm>
            <a:off x="5953571" y="3433564"/>
            <a:ext cx="117463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Impact MT Std" pitchFamily="34" charset="0"/>
                <a:ea typeface="微软雅黑" panose="020B0503020204020204" pitchFamily="34" charset="-122"/>
              </a:rPr>
              <a:t>2017</a:t>
            </a:r>
            <a:endParaRPr lang="zh-CN" altLang="en-US" sz="3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标题 11"/>
          <p:cNvSpPr txBox="1"/>
          <p:nvPr/>
        </p:nvSpPr>
        <p:spPr>
          <a:xfrm>
            <a:off x="8192218" y="3289548"/>
            <a:ext cx="1217737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Impact MT Std" pitchFamily="34" charset="0"/>
                <a:ea typeface="微软雅黑" panose="020B0503020204020204" pitchFamily="34" charset="-122"/>
              </a:rPr>
              <a:t>2018</a:t>
            </a:r>
            <a:endParaRPr lang="zh-CN" altLang="en-US" sz="3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标题 11"/>
          <p:cNvSpPr txBox="1"/>
          <p:nvPr/>
        </p:nvSpPr>
        <p:spPr>
          <a:xfrm>
            <a:off x="9986019" y="2020036"/>
            <a:ext cx="129864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Impact MT Std" pitchFamily="34" charset="0"/>
                <a:ea typeface="微软雅黑" panose="020B0503020204020204" pitchFamily="34" charset="-122"/>
              </a:rPr>
              <a:t>2019</a:t>
            </a:r>
            <a:endParaRPr lang="zh-CN" altLang="en-US" sz="3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7" grpId="0"/>
      <p:bldP spid="9" grpId="0"/>
      <p:bldP spid="11" grpId="0"/>
      <p:bldP spid="13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73452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保障措施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225379" y="476672"/>
            <a:ext cx="0" cy="63539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273051" y="2828332"/>
            <a:ext cx="1872208" cy="1300226"/>
            <a:chOff x="3070225" y="1328738"/>
            <a:chExt cx="6048375" cy="4200525"/>
          </a:xfrm>
          <a:solidFill>
            <a:schemeClr val="tx1"/>
          </a:solidFill>
        </p:grpSpPr>
        <p:sp>
          <p:nvSpPr>
            <p:cNvPr id="8" name="Freeform 68"/>
            <p:cNvSpPr/>
            <p:nvPr/>
          </p:nvSpPr>
          <p:spPr bwMode="auto">
            <a:xfrm>
              <a:off x="8632825" y="4213226"/>
              <a:ext cx="485775" cy="544513"/>
            </a:xfrm>
            <a:custGeom>
              <a:avLst/>
              <a:gdLst>
                <a:gd name="T0" fmla="*/ 129 w 129"/>
                <a:gd name="T1" fmla="*/ 58 h 145"/>
                <a:gd name="T2" fmla="*/ 129 w 129"/>
                <a:gd name="T3" fmla="*/ 145 h 145"/>
                <a:gd name="T4" fmla="*/ 9 w 129"/>
                <a:gd name="T5" fmla="*/ 145 h 145"/>
                <a:gd name="T6" fmla="*/ 24 w 129"/>
                <a:gd name="T7" fmla="*/ 123 h 145"/>
                <a:gd name="T8" fmla="*/ 0 w 129"/>
                <a:gd name="T9" fmla="*/ 38 h 145"/>
                <a:gd name="T10" fmla="*/ 56 w 129"/>
                <a:gd name="T11" fmla="*/ 0 h 145"/>
                <a:gd name="T12" fmla="*/ 129 w 129"/>
                <a:gd name="T13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58"/>
                  </a:moveTo>
                  <a:cubicBezTo>
                    <a:pt x="129" y="117"/>
                    <a:pt x="129" y="145"/>
                    <a:pt x="129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5" y="37"/>
                    <a:pt x="46" y="21"/>
                    <a:pt x="56" y="0"/>
                  </a:cubicBezTo>
                  <a:cubicBezTo>
                    <a:pt x="92" y="9"/>
                    <a:pt x="129" y="27"/>
                    <a:pt x="12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69"/>
            <p:cNvSpPr>
              <a:spLocks noEditPoints="1"/>
            </p:cNvSpPr>
            <p:nvPr/>
          </p:nvSpPr>
          <p:spPr bwMode="auto">
            <a:xfrm>
              <a:off x="8329613" y="3683001"/>
              <a:ext cx="563563" cy="563563"/>
            </a:xfrm>
            <a:custGeom>
              <a:avLst/>
              <a:gdLst>
                <a:gd name="T0" fmla="*/ 75 w 150"/>
                <a:gd name="T1" fmla="*/ 0 h 150"/>
                <a:gd name="T2" fmla="*/ 150 w 150"/>
                <a:gd name="T3" fmla="*/ 75 h 150"/>
                <a:gd name="T4" fmla="*/ 75 w 150"/>
                <a:gd name="T5" fmla="*/ 150 h 150"/>
                <a:gd name="T6" fmla="*/ 0 w 150"/>
                <a:gd name="T7" fmla="*/ 75 h 150"/>
                <a:gd name="T8" fmla="*/ 75 w 150"/>
                <a:gd name="T9" fmla="*/ 0 h 150"/>
                <a:gd name="T10" fmla="*/ 136 w 150"/>
                <a:gd name="T11" fmla="*/ 72 h 150"/>
                <a:gd name="T12" fmla="*/ 116 w 150"/>
                <a:gd name="T13" fmla="*/ 30 h 150"/>
                <a:gd name="T14" fmla="*/ 122 w 150"/>
                <a:gd name="T15" fmla="*/ 60 h 150"/>
                <a:gd name="T16" fmla="*/ 89 w 150"/>
                <a:gd name="T17" fmla="*/ 126 h 150"/>
                <a:gd name="T18" fmla="*/ 136 w 150"/>
                <a:gd name="T19" fmla="*/ 7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0"/>
                  </a:moveTo>
                  <a:cubicBezTo>
                    <a:pt x="116" y="0"/>
                    <a:pt x="150" y="34"/>
                    <a:pt x="150" y="75"/>
                  </a:cubicBezTo>
                  <a:cubicBezTo>
                    <a:pt x="150" y="116"/>
                    <a:pt x="116" y="150"/>
                    <a:pt x="75" y="150"/>
                  </a:cubicBezTo>
                  <a:cubicBezTo>
                    <a:pt x="33" y="150"/>
                    <a:pt x="0" y="116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lose/>
                  <a:moveTo>
                    <a:pt x="136" y="72"/>
                  </a:moveTo>
                  <a:cubicBezTo>
                    <a:pt x="136" y="55"/>
                    <a:pt x="129" y="40"/>
                    <a:pt x="116" y="30"/>
                  </a:cubicBezTo>
                  <a:cubicBezTo>
                    <a:pt x="120" y="39"/>
                    <a:pt x="122" y="49"/>
                    <a:pt x="122" y="60"/>
                  </a:cubicBezTo>
                  <a:cubicBezTo>
                    <a:pt x="122" y="87"/>
                    <a:pt x="109" y="111"/>
                    <a:pt x="89" y="126"/>
                  </a:cubicBezTo>
                  <a:cubicBezTo>
                    <a:pt x="116" y="123"/>
                    <a:pt x="136" y="100"/>
                    <a:pt x="13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70"/>
            <p:cNvSpPr/>
            <p:nvPr/>
          </p:nvSpPr>
          <p:spPr bwMode="auto">
            <a:xfrm>
              <a:off x="8115300" y="4213226"/>
              <a:ext cx="484188" cy="544513"/>
            </a:xfrm>
            <a:custGeom>
              <a:avLst/>
              <a:gdLst>
                <a:gd name="T0" fmla="*/ 129 w 129"/>
                <a:gd name="T1" fmla="*/ 38 h 145"/>
                <a:gd name="T2" fmla="*/ 105 w 129"/>
                <a:gd name="T3" fmla="*/ 123 h 145"/>
                <a:gd name="T4" fmla="*/ 119 w 129"/>
                <a:gd name="T5" fmla="*/ 145 h 145"/>
                <a:gd name="T6" fmla="*/ 0 w 129"/>
                <a:gd name="T7" fmla="*/ 145 h 145"/>
                <a:gd name="T8" fmla="*/ 0 w 129"/>
                <a:gd name="T9" fmla="*/ 58 h 145"/>
                <a:gd name="T10" fmla="*/ 72 w 129"/>
                <a:gd name="T11" fmla="*/ 0 h 145"/>
                <a:gd name="T12" fmla="*/ 129 w 129"/>
                <a:gd name="T13" fmla="*/ 3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38"/>
                  </a:moveTo>
                  <a:cubicBezTo>
                    <a:pt x="105" y="123"/>
                    <a:pt x="105" y="123"/>
                    <a:pt x="105" y="123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17"/>
                    <a:pt x="0" y="58"/>
                  </a:cubicBezTo>
                  <a:cubicBezTo>
                    <a:pt x="0" y="27"/>
                    <a:pt x="37" y="9"/>
                    <a:pt x="72" y="0"/>
                  </a:cubicBezTo>
                  <a:cubicBezTo>
                    <a:pt x="83" y="21"/>
                    <a:pt x="104" y="37"/>
                    <a:pt x="12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1"/>
            <p:cNvSpPr/>
            <p:nvPr/>
          </p:nvSpPr>
          <p:spPr bwMode="auto">
            <a:xfrm>
              <a:off x="7337425" y="4675188"/>
              <a:ext cx="676275" cy="139700"/>
            </a:xfrm>
            <a:custGeom>
              <a:avLst/>
              <a:gdLst>
                <a:gd name="T0" fmla="*/ 0 w 180"/>
                <a:gd name="T1" fmla="*/ 18 h 37"/>
                <a:gd name="T2" fmla="*/ 4 w 180"/>
                <a:gd name="T3" fmla="*/ 0 h 37"/>
                <a:gd name="T4" fmla="*/ 176 w 180"/>
                <a:gd name="T5" fmla="*/ 0 h 37"/>
                <a:gd name="T6" fmla="*/ 180 w 180"/>
                <a:gd name="T7" fmla="*/ 18 h 37"/>
                <a:gd name="T8" fmla="*/ 176 w 180"/>
                <a:gd name="T9" fmla="*/ 37 h 37"/>
                <a:gd name="T10" fmla="*/ 4 w 180"/>
                <a:gd name="T11" fmla="*/ 37 h 37"/>
                <a:gd name="T12" fmla="*/ 0 w 180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37">
                  <a:moveTo>
                    <a:pt x="0" y="18"/>
                  </a:moveTo>
                  <a:cubicBezTo>
                    <a:pt x="0" y="8"/>
                    <a:pt x="2" y="0"/>
                    <a:pt x="4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8" y="0"/>
                    <a:pt x="180" y="8"/>
                    <a:pt x="180" y="18"/>
                  </a:cubicBezTo>
                  <a:cubicBezTo>
                    <a:pt x="180" y="29"/>
                    <a:pt x="178" y="37"/>
                    <a:pt x="176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29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72"/>
            <p:cNvSpPr/>
            <p:nvPr/>
          </p:nvSpPr>
          <p:spPr bwMode="auto">
            <a:xfrm>
              <a:off x="6176963" y="4221163"/>
              <a:ext cx="1160463" cy="1308100"/>
            </a:xfrm>
            <a:custGeom>
              <a:avLst/>
              <a:gdLst>
                <a:gd name="T0" fmla="*/ 309 w 309"/>
                <a:gd name="T1" fmla="*/ 139 h 348"/>
                <a:gd name="T2" fmla="*/ 309 w 309"/>
                <a:gd name="T3" fmla="*/ 348 h 348"/>
                <a:gd name="T4" fmla="*/ 23 w 309"/>
                <a:gd name="T5" fmla="*/ 348 h 348"/>
                <a:gd name="T6" fmla="*/ 56 w 309"/>
                <a:gd name="T7" fmla="*/ 295 h 348"/>
                <a:gd name="T8" fmla="*/ 0 w 309"/>
                <a:gd name="T9" fmla="*/ 92 h 348"/>
                <a:gd name="T10" fmla="*/ 135 w 309"/>
                <a:gd name="T11" fmla="*/ 0 h 348"/>
                <a:gd name="T12" fmla="*/ 309 w 309"/>
                <a:gd name="T13" fmla="*/ 1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348">
                  <a:moveTo>
                    <a:pt x="309" y="139"/>
                  </a:moveTo>
                  <a:cubicBezTo>
                    <a:pt x="309" y="280"/>
                    <a:pt x="309" y="348"/>
                    <a:pt x="309" y="348"/>
                  </a:cubicBezTo>
                  <a:cubicBezTo>
                    <a:pt x="23" y="348"/>
                    <a:pt x="23" y="348"/>
                    <a:pt x="23" y="348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60" y="88"/>
                    <a:pt x="110" y="51"/>
                    <a:pt x="135" y="0"/>
                  </a:cubicBezTo>
                  <a:cubicBezTo>
                    <a:pt x="219" y="23"/>
                    <a:pt x="309" y="65"/>
                    <a:pt x="309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3"/>
            <p:cNvSpPr/>
            <p:nvPr/>
          </p:nvSpPr>
          <p:spPr bwMode="auto">
            <a:xfrm>
              <a:off x="6143625" y="1858963"/>
              <a:ext cx="484188" cy="546100"/>
            </a:xfrm>
            <a:custGeom>
              <a:avLst/>
              <a:gdLst>
                <a:gd name="T0" fmla="*/ 129 w 129"/>
                <a:gd name="T1" fmla="*/ 58 h 145"/>
                <a:gd name="T2" fmla="*/ 129 w 129"/>
                <a:gd name="T3" fmla="*/ 145 h 145"/>
                <a:gd name="T4" fmla="*/ 10 w 129"/>
                <a:gd name="T5" fmla="*/ 145 h 145"/>
                <a:gd name="T6" fmla="*/ 24 w 129"/>
                <a:gd name="T7" fmla="*/ 123 h 145"/>
                <a:gd name="T8" fmla="*/ 0 w 129"/>
                <a:gd name="T9" fmla="*/ 38 h 145"/>
                <a:gd name="T10" fmla="*/ 56 w 129"/>
                <a:gd name="T11" fmla="*/ 0 h 145"/>
                <a:gd name="T12" fmla="*/ 129 w 129"/>
                <a:gd name="T13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58"/>
                  </a:moveTo>
                  <a:cubicBezTo>
                    <a:pt x="129" y="117"/>
                    <a:pt x="129" y="145"/>
                    <a:pt x="129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5" y="37"/>
                    <a:pt x="46" y="21"/>
                    <a:pt x="56" y="0"/>
                  </a:cubicBezTo>
                  <a:cubicBezTo>
                    <a:pt x="92" y="9"/>
                    <a:pt x="129" y="27"/>
                    <a:pt x="12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74"/>
            <p:cNvSpPr>
              <a:spLocks noEditPoints="1"/>
            </p:cNvSpPr>
            <p:nvPr/>
          </p:nvSpPr>
          <p:spPr bwMode="auto">
            <a:xfrm>
              <a:off x="5443538" y="2954338"/>
              <a:ext cx="1349375" cy="1349375"/>
            </a:xfrm>
            <a:custGeom>
              <a:avLst/>
              <a:gdLst>
                <a:gd name="T0" fmla="*/ 180 w 359"/>
                <a:gd name="T1" fmla="*/ 0 h 359"/>
                <a:gd name="T2" fmla="*/ 359 w 359"/>
                <a:gd name="T3" fmla="*/ 179 h 359"/>
                <a:gd name="T4" fmla="*/ 180 w 359"/>
                <a:gd name="T5" fmla="*/ 359 h 359"/>
                <a:gd name="T6" fmla="*/ 0 w 359"/>
                <a:gd name="T7" fmla="*/ 179 h 359"/>
                <a:gd name="T8" fmla="*/ 180 w 359"/>
                <a:gd name="T9" fmla="*/ 0 h 359"/>
                <a:gd name="T10" fmla="*/ 328 w 359"/>
                <a:gd name="T11" fmla="*/ 173 h 359"/>
                <a:gd name="T12" fmla="*/ 280 w 359"/>
                <a:gd name="T13" fmla="*/ 72 h 359"/>
                <a:gd name="T14" fmla="*/ 293 w 359"/>
                <a:gd name="T15" fmla="*/ 143 h 359"/>
                <a:gd name="T16" fmla="*/ 214 w 359"/>
                <a:gd name="T17" fmla="*/ 302 h 359"/>
                <a:gd name="T18" fmla="*/ 328 w 359"/>
                <a:gd name="T19" fmla="*/ 17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9" h="359">
                  <a:moveTo>
                    <a:pt x="180" y="0"/>
                  </a:moveTo>
                  <a:cubicBezTo>
                    <a:pt x="279" y="0"/>
                    <a:pt x="359" y="80"/>
                    <a:pt x="359" y="179"/>
                  </a:cubicBezTo>
                  <a:cubicBezTo>
                    <a:pt x="359" y="279"/>
                    <a:pt x="279" y="359"/>
                    <a:pt x="180" y="359"/>
                  </a:cubicBezTo>
                  <a:cubicBezTo>
                    <a:pt x="81" y="359"/>
                    <a:pt x="0" y="279"/>
                    <a:pt x="0" y="179"/>
                  </a:cubicBezTo>
                  <a:cubicBezTo>
                    <a:pt x="0" y="80"/>
                    <a:pt x="81" y="0"/>
                    <a:pt x="180" y="0"/>
                  </a:cubicBezTo>
                  <a:close/>
                  <a:moveTo>
                    <a:pt x="328" y="173"/>
                  </a:moveTo>
                  <a:cubicBezTo>
                    <a:pt x="328" y="132"/>
                    <a:pt x="309" y="96"/>
                    <a:pt x="280" y="72"/>
                  </a:cubicBezTo>
                  <a:cubicBezTo>
                    <a:pt x="288" y="94"/>
                    <a:pt x="293" y="118"/>
                    <a:pt x="293" y="143"/>
                  </a:cubicBezTo>
                  <a:cubicBezTo>
                    <a:pt x="293" y="208"/>
                    <a:pt x="262" y="265"/>
                    <a:pt x="214" y="302"/>
                  </a:cubicBezTo>
                  <a:cubicBezTo>
                    <a:pt x="278" y="294"/>
                    <a:pt x="328" y="239"/>
                    <a:pt x="328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75"/>
            <p:cNvSpPr>
              <a:spLocks noEditPoints="1"/>
            </p:cNvSpPr>
            <p:nvPr/>
          </p:nvSpPr>
          <p:spPr bwMode="auto">
            <a:xfrm>
              <a:off x="5838825" y="1328738"/>
              <a:ext cx="563563" cy="565150"/>
            </a:xfrm>
            <a:custGeom>
              <a:avLst/>
              <a:gdLst>
                <a:gd name="T0" fmla="*/ 75 w 150"/>
                <a:gd name="T1" fmla="*/ 0 h 150"/>
                <a:gd name="T2" fmla="*/ 150 w 150"/>
                <a:gd name="T3" fmla="*/ 75 h 150"/>
                <a:gd name="T4" fmla="*/ 75 w 150"/>
                <a:gd name="T5" fmla="*/ 150 h 150"/>
                <a:gd name="T6" fmla="*/ 0 w 150"/>
                <a:gd name="T7" fmla="*/ 75 h 150"/>
                <a:gd name="T8" fmla="*/ 75 w 150"/>
                <a:gd name="T9" fmla="*/ 0 h 150"/>
                <a:gd name="T10" fmla="*/ 137 w 150"/>
                <a:gd name="T11" fmla="*/ 72 h 150"/>
                <a:gd name="T12" fmla="*/ 117 w 150"/>
                <a:gd name="T13" fmla="*/ 30 h 150"/>
                <a:gd name="T14" fmla="*/ 122 w 150"/>
                <a:gd name="T15" fmla="*/ 60 h 150"/>
                <a:gd name="T16" fmla="*/ 89 w 150"/>
                <a:gd name="T17" fmla="*/ 126 h 150"/>
                <a:gd name="T18" fmla="*/ 137 w 150"/>
                <a:gd name="T19" fmla="*/ 7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0"/>
                  </a:moveTo>
                  <a:cubicBezTo>
                    <a:pt x="116" y="0"/>
                    <a:pt x="150" y="34"/>
                    <a:pt x="150" y="75"/>
                  </a:cubicBezTo>
                  <a:cubicBezTo>
                    <a:pt x="150" y="116"/>
                    <a:pt x="116" y="150"/>
                    <a:pt x="75" y="150"/>
                  </a:cubicBezTo>
                  <a:cubicBezTo>
                    <a:pt x="33" y="150"/>
                    <a:pt x="0" y="116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lose/>
                  <a:moveTo>
                    <a:pt x="137" y="72"/>
                  </a:moveTo>
                  <a:cubicBezTo>
                    <a:pt x="137" y="55"/>
                    <a:pt x="129" y="40"/>
                    <a:pt x="117" y="30"/>
                  </a:cubicBezTo>
                  <a:cubicBezTo>
                    <a:pt x="120" y="39"/>
                    <a:pt x="122" y="49"/>
                    <a:pt x="122" y="60"/>
                  </a:cubicBezTo>
                  <a:cubicBezTo>
                    <a:pt x="122" y="87"/>
                    <a:pt x="109" y="111"/>
                    <a:pt x="89" y="126"/>
                  </a:cubicBezTo>
                  <a:cubicBezTo>
                    <a:pt x="116" y="123"/>
                    <a:pt x="137" y="100"/>
                    <a:pt x="13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76"/>
            <p:cNvSpPr/>
            <p:nvPr/>
          </p:nvSpPr>
          <p:spPr bwMode="auto">
            <a:xfrm>
              <a:off x="6048375" y="2476501"/>
              <a:ext cx="142875" cy="454025"/>
            </a:xfrm>
            <a:custGeom>
              <a:avLst/>
              <a:gdLst>
                <a:gd name="T0" fmla="*/ 38 w 38"/>
                <a:gd name="T1" fmla="*/ 3 h 121"/>
                <a:gd name="T2" fmla="*/ 38 w 38"/>
                <a:gd name="T3" fmla="*/ 118 h 121"/>
                <a:gd name="T4" fmla="*/ 19 w 38"/>
                <a:gd name="T5" fmla="*/ 121 h 121"/>
                <a:gd name="T6" fmla="*/ 0 w 38"/>
                <a:gd name="T7" fmla="*/ 118 h 121"/>
                <a:gd name="T8" fmla="*/ 0 w 38"/>
                <a:gd name="T9" fmla="*/ 3 h 121"/>
                <a:gd name="T10" fmla="*/ 19 w 38"/>
                <a:gd name="T11" fmla="*/ 0 h 121"/>
                <a:gd name="T12" fmla="*/ 38 w 38"/>
                <a:gd name="T13" fmla="*/ 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21">
                  <a:moveTo>
                    <a:pt x="38" y="3"/>
                  </a:moveTo>
                  <a:cubicBezTo>
                    <a:pt x="38" y="118"/>
                    <a:pt x="38" y="118"/>
                    <a:pt x="38" y="118"/>
                  </a:cubicBezTo>
                  <a:cubicBezTo>
                    <a:pt x="38" y="120"/>
                    <a:pt x="29" y="121"/>
                    <a:pt x="19" y="121"/>
                  </a:cubicBezTo>
                  <a:cubicBezTo>
                    <a:pt x="9" y="121"/>
                    <a:pt x="0" y="120"/>
                    <a:pt x="0" y="11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9" y="0"/>
                    <a:pt x="19" y="0"/>
                  </a:cubicBezTo>
                  <a:cubicBezTo>
                    <a:pt x="29" y="0"/>
                    <a:pt x="38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77"/>
            <p:cNvSpPr/>
            <p:nvPr/>
          </p:nvSpPr>
          <p:spPr bwMode="auto">
            <a:xfrm>
              <a:off x="5624513" y="1858963"/>
              <a:ext cx="484188" cy="546100"/>
            </a:xfrm>
            <a:custGeom>
              <a:avLst/>
              <a:gdLst>
                <a:gd name="T0" fmla="*/ 129 w 129"/>
                <a:gd name="T1" fmla="*/ 38 h 145"/>
                <a:gd name="T2" fmla="*/ 105 w 129"/>
                <a:gd name="T3" fmla="*/ 123 h 145"/>
                <a:gd name="T4" fmla="*/ 119 w 129"/>
                <a:gd name="T5" fmla="*/ 145 h 145"/>
                <a:gd name="T6" fmla="*/ 0 w 129"/>
                <a:gd name="T7" fmla="*/ 145 h 145"/>
                <a:gd name="T8" fmla="*/ 0 w 129"/>
                <a:gd name="T9" fmla="*/ 58 h 145"/>
                <a:gd name="T10" fmla="*/ 72 w 129"/>
                <a:gd name="T11" fmla="*/ 0 h 145"/>
                <a:gd name="T12" fmla="*/ 129 w 129"/>
                <a:gd name="T13" fmla="*/ 3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38"/>
                  </a:moveTo>
                  <a:cubicBezTo>
                    <a:pt x="105" y="123"/>
                    <a:pt x="105" y="123"/>
                    <a:pt x="105" y="123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17"/>
                    <a:pt x="0" y="58"/>
                  </a:cubicBezTo>
                  <a:cubicBezTo>
                    <a:pt x="0" y="27"/>
                    <a:pt x="37" y="9"/>
                    <a:pt x="72" y="0"/>
                  </a:cubicBezTo>
                  <a:cubicBezTo>
                    <a:pt x="83" y="21"/>
                    <a:pt x="104" y="37"/>
                    <a:pt x="12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78"/>
            <p:cNvSpPr/>
            <p:nvPr/>
          </p:nvSpPr>
          <p:spPr bwMode="auto">
            <a:xfrm>
              <a:off x="4933950" y="4221163"/>
              <a:ext cx="1155700" cy="1308100"/>
            </a:xfrm>
            <a:custGeom>
              <a:avLst/>
              <a:gdLst>
                <a:gd name="T0" fmla="*/ 308 w 308"/>
                <a:gd name="T1" fmla="*/ 92 h 348"/>
                <a:gd name="T2" fmla="*/ 252 w 308"/>
                <a:gd name="T3" fmla="*/ 295 h 348"/>
                <a:gd name="T4" fmla="*/ 286 w 308"/>
                <a:gd name="T5" fmla="*/ 348 h 348"/>
                <a:gd name="T6" fmla="*/ 0 w 308"/>
                <a:gd name="T7" fmla="*/ 348 h 348"/>
                <a:gd name="T8" fmla="*/ 0 w 308"/>
                <a:gd name="T9" fmla="*/ 139 h 348"/>
                <a:gd name="T10" fmla="*/ 174 w 308"/>
                <a:gd name="T11" fmla="*/ 0 h 348"/>
                <a:gd name="T12" fmla="*/ 308 w 308"/>
                <a:gd name="T13" fmla="*/ 9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348">
                  <a:moveTo>
                    <a:pt x="308" y="92"/>
                  </a:moveTo>
                  <a:cubicBezTo>
                    <a:pt x="252" y="295"/>
                    <a:pt x="252" y="295"/>
                    <a:pt x="252" y="295"/>
                  </a:cubicBezTo>
                  <a:cubicBezTo>
                    <a:pt x="286" y="348"/>
                    <a:pt x="286" y="348"/>
                    <a:pt x="286" y="348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0" y="348"/>
                    <a:pt x="0" y="280"/>
                    <a:pt x="0" y="139"/>
                  </a:cubicBezTo>
                  <a:cubicBezTo>
                    <a:pt x="0" y="65"/>
                    <a:pt x="89" y="23"/>
                    <a:pt x="174" y="0"/>
                  </a:cubicBezTo>
                  <a:cubicBezTo>
                    <a:pt x="198" y="51"/>
                    <a:pt x="249" y="88"/>
                    <a:pt x="30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79"/>
            <p:cNvSpPr/>
            <p:nvPr/>
          </p:nvSpPr>
          <p:spPr bwMode="auto">
            <a:xfrm>
              <a:off x="4156075" y="4675188"/>
              <a:ext cx="777875" cy="139700"/>
            </a:xfrm>
            <a:custGeom>
              <a:avLst/>
              <a:gdLst>
                <a:gd name="T0" fmla="*/ 202 w 207"/>
                <a:gd name="T1" fmla="*/ 0 h 37"/>
                <a:gd name="T2" fmla="*/ 207 w 207"/>
                <a:gd name="T3" fmla="*/ 18 h 37"/>
                <a:gd name="T4" fmla="*/ 202 w 207"/>
                <a:gd name="T5" fmla="*/ 37 h 37"/>
                <a:gd name="T6" fmla="*/ 4 w 207"/>
                <a:gd name="T7" fmla="*/ 37 h 37"/>
                <a:gd name="T8" fmla="*/ 0 w 207"/>
                <a:gd name="T9" fmla="*/ 18 h 37"/>
                <a:gd name="T10" fmla="*/ 4 w 207"/>
                <a:gd name="T11" fmla="*/ 0 h 37"/>
                <a:gd name="T12" fmla="*/ 202 w 207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37">
                  <a:moveTo>
                    <a:pt x="202" y="0"/>
                  </a:moveTo>
                  <a:cubicBezTo>
                    <a:pt x="205" y="0"/>
                    <a:pt x="207" y="8"/>
                    <a:pt x="207" y="18"/>
                  </a:cubicBezTo>
                  <a:cubicBezTo>
                    <a:pt x="207" y="29"/>
                    <a:pt x="205" y="37"/>
                    <a:pt x="202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29"/>
                    <a:pt x="0" y="18"/>
                  </a:cubicBezTo>
                  <a:cubicBezTo>
                    <a:pt x="0" y="8"/>
                    <a:pt x="2" y="0"/>
                    <a:pt x="4" y="0"/>
                  </a:cubicBez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0"/>
            <p:cNvSpPr/>
            <p:nvPr/>
          </p:nvSpPr>
          <p:spPr bwMode="auto">
            <a:xfrm>
              <a:off x="3589338" y="4213226"/>
              <a:ext cx="484188" cy="544513"/>
            </a:xfrm>
            <a:custGeom>
              <a:avLst/>
              <a:gdLst>
                <a:gd name="T0" fmla="*/ 129 w 129"/>
                <a:gd name="T1" fmla="*/ 58 h 145"/>
                <a:gd name="T2" fmla="*/ 129 w 129"/>
                <a:gd name="T3" fmla="*/ 145 h 145"/>
                <a:gd name="T4" fmla="*/ 10 w 129"/>
                <a:gd name="T5" fmla="*/ 145 h 145"/>
                <a:gd name="T6" fmla="*/ 24 w 129"/>
                <a:gd name="T7" fmla="*/ 123 h 145"/>
                <a:gd name="T8" fmla="*/ 0 w 129"/>
                <a:gd name="T9" fmla="*/ 38 h 145"/>
                <a:gd name="T10" fmla="*/ 56 w 129"/>
                <a:gd name="T11" fmla="*/ 0 h 145"/>
                <a:gd name="T12" fmla="*/ 129 w 129"/>
                <a:gd name="T13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58"/>
                  </a:moveTo>
                  <a:cubicBezTo>
                    <a:pt x="129" y="117"/>
                    <a:pt x="129" y="145"/>
                    <a:pt x="129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5" y="37"/>
                    <a:pt x="46" y="21"/>
                    <a:pt x="56" y="0"/>
                  </a:cubicBezTo>
                  <a:cubicBezTo>
                    <a:pt x="92" y="9"/>
                    <a:pt x="129" y="27"/>
                    <a:pt x="12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1"/>
            <p:cNvSpPr>
              <a:spLocks noEditPoints="1"/>
            </p:cNvSpPr>
            <p:nvPr/>
          </p:nvSpPr>
          <p:spPr bwMode="auto">
            <a:xfrm>
              <a:off x="3284538" y="3683001"/>
              <a:ext cx="563563" cy="563563"/>
            </a:xfrm>
            <a:custGeom>
              <a:avLst/>
              <a:gdLst>
                <a:gd name="T0" fmla="*/ 75 w 150"/>
                <a:gd name="T1" fmla="*/ 0 h 150"/>
                <a:gd name="T2" fmla="*/ 150 w 150"/>
                <a:gd name="T3" fmla="*/ 75 h 150"/>
                <a:gd name="T4" fmla="*/ 75 w 150"/>
                <a:gd name="T5" fmla="*/ 150 h 150"/>
                <a:gd name="T6" fmla="*/ 0 w 150"/>
                <a:gd name="T7" fmla="*/ 75 h 150"/>
                <a:gd name="T8" fmla="*/ 75 w 150"/>
                <a:gd name="T9" fmla="*/ 0 h 150"/>
                <a:gd name="T10" fmla="*/ 137 w 150"/>
                <a:gd name="T11" fmla="*/ 72 h 150"/>
                <a:gd name="T12" fmla="*/ 117 w 150"/>
                <a:gd name="T13" fmla="*/ 30 h 150"/>
                <a:gd name="T14" fmla="*/ 122 w 150"/>
                <a:gd name="T15" fmla="*/ 60 h 150"/>
                <a:gd name="T16" fmla="*/ 89 w 150"/>
                <a:gd name="T17" fmla="*/ 126 h 150"/>
                <a:gd name="T18" fmla="*/ 137 w 150"/>
                <a:gd name="T19" fmla="*/ 7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0"/>
                  </a:moveTo>
                  <a:cubicBezTo>
                    <a:pt x="116" y="0"/>
                    <a:pt x="150" y="34"/>
                    <a:pt x="150" y="75"/>
                  </a:cubicBezTo>
                  <a:cubicBezTo>
                    <a:pt x="150" y="116"/>
                    <a:pt x="116" y="150"/>
                    <a:pt x="75" y="150"/>
                  </a:cubicBezTo>
                  <a:cubicBezTo>
                    <a:pt x="33" y="150"/>
                    <a:pt x="0" y="116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lose/>
                  <a:moveTo>
                    <a:pt x="137" y="72"/>
                  </a:moveTo>
                  <a:cubicBezTo>
                    <a:pt x="137" y="55"/>
                    <a:pt x="129" y="40"/>
                    <a:pt x="117" y="30"/>
                  </a:cubicBezTo>
                  <a:cubicBezTo>
                    <a:pt x="120" y="39"/>
                    <a:pt x="122" y="49"/>
                    <a:pt x="122" y="60"/>
                  </a:cubicBezTo>
                  <a:cubicBezTo>
                    <a:pt x="122" y="87"/>
                    <a:pt x="109" y="111"/>
                    <a:pt x="89" y="126"/>
                  </a:cubicBezTo>
                  <a:cubicBezTo>
                    <a:pt x="116" y="123"/>
                    <a:pt x="137" y="100"/>
                    <a:pt x="13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82"/>
            <p:cNvSpPr/>
            <p:nvPr/>
          </p:nvSpPr>
          <p:spPr bwMode="auto">
            <a:xfrm>
              <a:off x="3070225" y="4213226"/>
              <a:ext cx="484188" cy="544513"/>
            </a:xfrm>
            <a:custGeom>
              <a:avLst/>
              <a:gdLst>
                <a:gd name="T0" fmla="*/ 129 w 129"/>
                <a:gd name="T1" fmla="*/ 38 h 145"/>
                <a:gd name="T2" fmla="*/ 105 w 129"/>
                <a:gd name="T3" fmla="*/ 123 h 145"/>
                <a:gd name="T4" fmla="*/ 119 w 129"/>
                <a:gd name="T5" fmla="*/ 145 h 145"/>
                <a:gd name="T6" fmla="*/ 0 w 129"/>
                <a:gd name="T7" fmla="*/ 145 h 145"/>
                <a:gd name="T8" fmla="*/ 0 w 129"/>
                <a:gd name="T9" fmla="*/ 58 h 145"/>
                <a:gd name="T10" fmla="*/ 72 w 129"/>
                <a:gd name="T11" fmla="*/ 0 h 145"/>
                <a:gd name="T12" fmla="*/ 129 w 129"/>
                <a:gd name="T13" fmla="*/ 3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38"/>
                  </a:moveTo>
                  <a:cubicBezTo>
                    <a:pt x="105" y="123"/>
                    <a:pt x="105" y="123"/>
                    <a:pt x="105" y="123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17"/>
                    <a:pt x="0" y="58"/>
                  </a:cubicBezTo>
                  <a:cubicBezTo>
                    <a:pt x="0" y="27"/>
                    <a:pt x="37" y="9"/>
                    <a:pt x="72" y="0"/>
                  </a:cubicBezTo>
                  <a:cubicBezTo>
                    <a:pt x="83" y="21"/>
                    <a:pt x="104" y="37"/>
                    <a:pt x="12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等腰三角形 28"/>
          <p:cNvSpPr/>
          <p:nvPr/>
        </p:nvSpPr>
        <p:spPr>
          <a:xfrm rot="10800000">
            <a:off x="4081363" y="1986873"/>
            <a:ext cx="288032" cy="14401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等腰三角形 29"/>
          <p:cNvSpPr/>
          <p:nvPr/>
        </p:nvSpPr>
        <p:spPr>
          <a:xfrm rot="10800000">
            <a:off x="4081363" y="1770849"/>
            <a:ext cx="288032" cy="14401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Freeform 11"/>
          <p:cNvSpPr/>
          <p:nvPr/>
        </p:nvSpPr>
        <p:spPr bwMode="auto">
          <a:xfrm rot="10800000">
            <a:off x="5745894" y="1176604"/>
            <a:ext cx="1131031" cy="5060708"/>
          </a:xfrm>
          <a:custGeom>
            <a:avLst/>
            <a:gdLst>
              <a:gd name="T0" fmla="*/ 0 w 1412"/>
              <a:gd name="T1" fmla="*/ 82 h 6009"/>
              <a:gd name="T2" fmla="*/ 0 w 1412"/>
              <a:gd name="T3" fmla="*/ 0 h 6009"/>
              <a:gd name="T4" fmla="*/ 283 w 1412"/>
              <a:gd name="T5" fmla="*/ 71 h 6009"/>
              <a:gd name="T6" fmla="*/ 518 w 1412"/>
              <a:gd name="T7" fmla="*/ 182 h 6009"/>
              <a:gd name="T8" fmla="*/ 723 w 1412"/>
              <a:gd name="T9" fmla="*/ 367 h 6009"/>
              <a:gd name="T10" fmla="*/ 863 w 1412"/>
              <a:gd name="T11" fmla="*/ 597 h 6009"/>
              <a:gd name="T12" fmla="*/ 935 w 1412"/>
              <a:gd name="T13" fmla="*/ 848 h 6009"/>
              <a:gd name="T14" fmla="*/ 966 w 1412"/>
              <a:gd name="T15" fmla="*/ 1141 h 6009"/>
              <a:gd name="T16" fmla="*/ 931 w 1412"/>
              <a:gd name="T17" fmla="*/ 1500 h 6009"/>
              <a:gd name="T18" fmla="*/ 856 w 1412"/>
              <a:gd name="T19" fmla="*/ 1831 h 6009"/>
              <a:gd name="T20" fmla="*/ 828 w 1412"/>
              <a:gd name="T21" fmla="*/ 2176 h 6009"/>
              <a:gd name="T22" fmla="*/ 869 w 1412"/>
              <a:gd name="T23" fmla="*/ 2502 h 6009"/>
              <a:gd name="T24" fmla="*/ 961 w 1412"/>
              <a:gd name="T25" fmla="*/ 2687 h 6009"/>
              <a:gd name="T26" fmla="*/ 1110 w 1412"/>
              <a:gd name="T27" fmla="*/ 2815 h 6009"/>
              <a:gd name="T28" fmla="*/ 1244 w 1412"/>
              <a:gd name="T29" fmla="*/ 2889 h 6009"/>
              <a:gd name="T30" fmla="*/ 1412 w 1412"/>
              <a:gd name="T31" fmla="*/ 2920 h 6009"/>
              <a:gd name="T32" fmla="*/ 1412 w 1412"/>
              <a:gd name="T33" fmla="*/ 3079 h 6009"/>
              <a:gd name="T34" fmla="*/ 1156 w 1412"/>
              <a:gd name="T35" fmla="*/ 3164 h 6009"/>
              <a:gd name="T36" fmla="*/ 999 w 1412"/>
              <a:gd name="T37" fmla="*/ 3291 h 6009"/>
              <a:gd name="T38" fmla="*/ 880 w 1412"/>
              <a:gd name="T39" fmla="*/ 3508 h 6009"/>
              <a:gd name="T40" fmla="*/ 826 w 1412"/>
              <a:gd name="T41" fmla="*/ 3804 h 6009"/>
              <a:gd name="T42" fmla="*/ 850 w 1412"/>
              <a:gd name="T43" fmla="*/ 4193 h 6009"/>
              <a:gd name="T44" fmla="*/ 884 w 1412"/>
              <a:gd name="T45" fmla="*/ 4452 h 6009"/>
              <a:gd name="T46" fmla="*/ 935 w 1412"/>
              <a:gd name="T47" fmla="*/ 4752 h 6009"/>
              <a:gd name="T48" fmla="*/ 944 w 1412"/>
              <a:gd name="T49" fmla="*/ 5046 h 6009"/>
              <a:gd name="T50" fmla="*/ 893 w 1412"/>
              <a:gd name="T51" fmla="*/ 5331 h 6009"/>
              <a:gd name="T52" fmla="*/ 792 w 1412"/>
              <a:gd name="T53" fmla="*/ 5553 h 6009"/>
              <a:gd name="T54" fmla="*/ 639 w 1412"/>
              <a:gd name="T55" fmla="*/ 5737 h 6009"/>
              <a:gd name="T56" fmla="*/ 458 w 1412"/>
              <a:gd name="T57" fmla="*/ 5879 h 6009"/>
              <a:gd name="T58" fmla="*/ 310 w 1412"/>
              <a:gd name="T59" fmla="*/ 5967 h 6009"/>
              <a:gd name="T60" fmla="*/ 212 w 1412"/>
              <a:gd name="T61" fmla="*/ 6005 h 6009"/>
              <a:gd name="T62" fmla="*/ 171 w 1412"/>
              <a:gd name="T63" fmla="*/ 5973 h 6009"/>
              <a:gd name="T64" fmla="*/ 208 w 1412"/>
              <a:gd name="T65" fmla="*/ 5905 h 6009"/>
              <a:gd name="T66" fmla="*/ 300 w 1412"/>
              <a:gd name="T67" fmla="*/ 5840 h 6009"/>
              <a:gd name="T68" fmla="*/ 445 w 1412"/>
              <a:gd name="T69" fmla="*/ 5705 h 6009"/>
              <a:gd name="T70" fmla="*/ 564 w 1412"/>
              <a:gd name="T71" fmla="*/ 5512 h 6009"/>
              <a:gd name="T72" fmla="*/ 625 w 1412"/>
              <a:gd name="T73" fmla="*/ 5315 h 6009"/>
              <a:gd name="T74" fmla="*/ 638 w 1412"/>
              <a:gd name="T75" fmla="*/ 5121 h 6009"/>
              <a:gd name="T76" fmla="*/ 618 w 1412"/>
              <a:gd name="T77" fmla="*/ 4825 h 6009"/>
              <a:gd name="T78" fmla="*/ 584 w 1412"/>
              <a:gd name="T79" fmla="*/ 4415 h 6009"/>
              <a:gd name="T80" fmla="*/ 578 w 1412"/>
              <a:gd name="T81" fmla="*/ 4048 h 6009"/>
              <a:gd name="T82" fmla="*/ 632 w 1412"/>
              <a:gd name="T83" fmla="*/ 3704 h 6009"/>
              <a:gd name="T84" fmla="*/ 772 w 1412"/>
              <a:gd name="T85" fmla="*/ 3412 h 6009"/>
              <a:gd name="T86" fmla="*/ 941 w 1412"/>
              <a:gd name="T87" fmla="*/ 3215 h 6009"/>
              <a:gd name="T88" fmla="*/ 1273 w 1412"/>
              <a:gd name="T89" fmla="*/ 3012 h 6009"/>
              <a:gd name="T90" fmla="*/ 1034 w 1412"/>
              <a:gd name="T91" fmla="*/ 2880 h 6009"/>
              <a:gd name="T92" fmla="*/ 884 w 1412"/>
              <a:gd name="T93" fmla="*/ 2767 h 6009"/>
              <a:gd name="T94" fmla="*/ 739 w 1412"/>
              <a:gd name="T95" fmla="*/ 2564 h 6009"/>
              <a:gd name="T96" fmla="*/ 611 w 1412"/>
              <a:gd name="T97" fmla="*/ 2279 h 6009"/>
              <a:gd name="T98" fmla="*/ 558 w 1412"/>
              <a:gd name="T99" fmla="*/ 1973 h 6009"/>
              <a:gd name="T100" fmla="*/ 562 w 1412"/>
              <a:gd name="T101" fmla="*/ 1648 h 6009"/>
              <a:gd name="T102" fmla="*/ 605 w 1412"/>
              <a:gd name="T103" fmla="*/ 1308 h 6009"/>
              <a:gd name="T104" fmla="*/ 646 w 1412"/>
              <a:gd name="T105" fmla="*/ 904 h 6009"/>
              <a:gd name="T106" fmla="*/ 619 w 1412"/>
              <a:gd name="T107" fmla="*/ 644 h 6009"/>
              <a:gd name="T108" fmla="*/ 520 w 1412"/>
              <a:gd name="T109" fmla="*/ 441 h 6009"/>
              <a:gd name="T110" fmla="*/ 341 w 1412"/>
              <a:gd name="T111" fmla="*/ 240 h 6009"/>
              <a:gd name="T112" fmla="*/ 152 w 1412"/>
              <a:gd name="T113" fmla="*/ 132 h 6009"/>
              <a:gd name="T114" fmla="*/ 0 w 1412"/>
              <a:gd name="T115" fmla="*/ 82 h 6009"/>
              <a:gd name="connsiteX0" fmla="*/ 0 w 10000"/>
              <a:gd name="connsiteY0" fmla="*/ 136 h 9994"/>
              <a:gd name="connsiteX1" fmla="*/ 0 w 10000"/>
              <a:gd name="connsiteY1" fmla="*/ 0 h 9994"/>
              <a:gd name="connsiteX2" fmla="*/ 2004 w 10000"/>
              <a:gd name="connsiteY2" fmla="*/ 118 h 9994"/>
              <a:gd name="connsiteX3" fmla="*/ 3669 w 10000"/>
              <a:gd name="connsiteY3" fmla="*/ 303 h 9994"/>
              <a:gd name="connsiteX4" fmla="*/ 5120 w 10000"/>
              <a:gd name="connsiteY4" fmla="*/ 611 h 9994"/>
              <a:gd name="connsiteX5" fmla="*/ 6112 w 10000"/>
              <a:gd name="connsiteY5" fmla="*/ 994 h 9994"/>
              <a:gd name="connsiteX6" fmla="*/ 6622 w 10000"/>
              <a:gd name="connsiteY6" fmla="*/ 1411 h 9994"/>
              <a:gd name="connsiteX7" fmla="*/ 6841 w 10000"/>
              <a:gd name="connsiteY7" fmla="*/ 1899 h 9994"/>
              <a:gd name="connsiteX8" fmla="*/ 6593 w 10000"/>
              <a:gd name="connsiteY8" fmla="*/ 2496 h 9994"/>
              <a:gd name="connsiteX9" fmla="*/ 6062 w 10000"/>
              <a:gd name="connsiteY9" fmla="*/ 3047 h 9994"/>
              <a:gd name="connsiteX10" fmla="*/ 5864 w 10000"/>
              <a:gd name="connsiteY10" fmla="*/ 3621 h 9994"/>
              <a:gd name="connsiteX11" fmla="*/ 6154 w 10000"/>
              <a:gd name="connsiteY11" fmla="*/ 4164 h 9994"/>
              <a:gd name="connsiteX12" fmla="*/ 6806 w 10000"/>
              <a:gd name="connsiteY12" fmla="*/ 4472 h 9994"/>
              <a:gd name="connsiteX13" fmla="*/ 7861 w 10000"/>
              <a:gd name="connsiteY13" fmla="*/ 4685 h 9994"/>
              <a:gd name="connsiteX14" fmla="*/ 8810 w 10000"/>
              <a:gd name="connsiteY14" fmla="*/ 4808 h 9994"/>
              <a:gd name="connsiteX15" fmla="*/ 10000 w 10000"/>
              <a:gd name="connsiteY15" fmla="*/ 4859 h 9994"/>
              <a:gd name="connsiteX16" fmla="*/ 9999 w 10000"/>
              <a:gd name="connsiteY16" fmla="*/ 4994 h 9994"/>
              <a:gd name="connsiteX17" fmla="*/ 10000 w 10000"/>
              <a:gd name="connsiteY17" fmla="*/ 5124 h 9994"/>
              <a:gd name="connsiteX18" fmla="*/ 8187 w 10000"/>
              <a:gd name="connsiteY18" fmla="*/ 5265 h 9994"/>
              <a:gd name="connsiteX19" fmla="*/ 7075 w 10000"/>
              <a:gd name="connsiteY19" fmla="*/ 5477 h 9994"/>
              <a:gd name="connsiteX20" fmla="*/ 6232 w 10000"/>
              <a:gd name="connsiteY20" fmla="*/ 5838 h 9994"/>
              <a:gd name="connsiteX21" fmla="*/ 5850 w 10000"/>
              <a:gd name="connsiteY21" fmla="*/ 6331 h 9994"/>
              <a:gd name="connsiteX22" fmla="*/ 6020 w 10000"/>
              <a:gd name="connsiteY22" fmla="*/ 6978 h 9994"/>
              <a:gd name="connsiteX23" fmla="*/ 6261 w 10000"/>
              <a:gd name="connsiteY23" fmla="*/ 7409 h 9994"/>
              <a:gd name="connsiteX24" fmla="*/ 6622 w 10000"/>
              <a:gd name="connsiteY24" fmla="*/ 7908 h 9994"/>
              <a:gd name="connsiteX25" fmla="*/ 6686 w 10000"/>
              <a:gd name="connsiteY25" fmla="*/ 8397 h 9994"/>
              <a:gd name="connsiteX26" fmla="*/ 6324 w 10000"/>
              <a:gd name="connsiteY26" fmla="*/ 8872 h 9994"/>
              <a:gd name="connsiteX27" fmla="*/ 5609 w 10000"/>
              <a:gd name="connsiteY27" fmla="*/ 9241 h 9994"/>
              <a:gd name="connsiteX28" fmla="*/ 4525 w 10000"/>
              <a:gd name="connsiteY28" fmla="*/ 9547 h 9994"/>
              <a:gd name="connsiteX29" fmla="*/ 3244 w 10000"/>
              <a:gd name="connsiteY29" fmla="*/ 9784 h 9994"/>
              <a:gd name="connsiteX30" fmla="*/ 2195 w 10000"/>
              <a:gd name="connsiteY30" fmla="*/ 9930 h 9994"/>
              <a:gd name="connsiteX31" fmla="*/ 1501 w 10000"/>
              <a:gd name="connsiteY31" fmla="*/ 9993 h 9994"/>
              <a:gd name="connsiteX32" fmla="*/ 1211 w 10000"/>
              <a:gd name="connsiteY32" fmla="*/ 9940 h 9994"/>
              <a:gd name="connsiteX33" fmla="*/ 1473 w 10000"/>
              <a:gd name="connsiteY33" fmla="*/ 9827 h 9994"/>
              <a:gd name="connsiteX34" fmla="*/ 2125 w 10000"/>
              <a:gd name="connsiteY34" fmla="*/ 9719 h 9994"/>
              <a:gd name="connsiteX35" fmla="*/ 3152 w 10000"/>
              <a:gd name="connsiteY35" fmla="*/ 9494 h 9994"/>
              <a:gd name="connsiteX36" fmla="*/ 3994 w 10000"/>
              <a:gd name="connsiteY36" fmla="*/ 9173 h 9994"/>
              <a:gd name="connsiteX37" fmla="*/ 4426 w 10000"/>
              <a:gd name="connsiteY37" fmla="*/ 8845 h 9994"/>
              <a:gd name="connsiteX38" fmla="*/ 4518 w 10000"/>
              <a:gd name="connsiteY38" fmla="*/ 8522 h 9994"/>
              <a:gd name="connsiteX39" fmla="*/ 4377 w 10000"/>
              <a:gd name="connsiteY39" fmla="*/ 8030 h 9994"/>
              <a:gd name="connsiteX40" fmla="*/ 4136 w 10000"/>
              <a:gd name="connsiteY40" fmla="*/ 7347 h 9994"/>
              <a:gd name="connsiteX41" fmla="*/ 4093 w 10000"/>
              <a:gd name="connsiteY41" fmla="*/ 6737 h 9994"/>
              <a:gd name="connsiteX42" fmla="*/ 4476 w 10000"/>
              <a:gd name="connsiteY42" fmla="*/ 6164 h 9994"/>
              <a:gd name="connsiteX43" fmla="*/ 5467 w 10000"/>
              <a:gd name="connsiteY43" fmla="*/ 5678 h 9994"/>
              <a:gd name="connsiteX44" fmla="*/ 6664 w 10000"/>
              <a:gd name="connsiteY44" fmla="*/ 5350 h 9994"/>
              <a:gd name="connsiteX45" fmla="*/ 9016 w 10000"/>
              <a:gd name="connsiteY45" fmla="*/ 5012 h 9994"/>
              <a:gd name="connsiteX46" fmla="*/ 7323 w 10000"/>
              <a:gd name="connsiteY46" fmla="*/ 4793 h 9994"/>
              <a:gd name="connsiteX47" fmla="*/ 6261 w 10000"/>
              <a:gd name="connsiteY47" fmla="*/ 4605 h 9994"/>
              <a:gd name="connsiteX48" fmla="*/ 5234 w 10000"/>
              <a:gd name="connsiteY48" fmla="*/ 4267 h 9994"/>
              <a:gd name="connsiteX49" fmla="*/ 4327 w 10000"/>
              <a:gd name="connsiteY49" fmla="*/ 3793 h 9994"/>
              <a:gd name="connsiteX50" fmla="*/ 3952 w 10000"/>
              <a:gd name="connsiteY50" fmla="*/ 3283 h 9994"/>
              <a:gd name="connsiteX51" fmla="*/ 3980 w 10000"/>
              <a:gd name="connsiteY51" fmla="*/ 2743 h 9994"/>
              <a:gd name="connsiteX52" fmla="*/ 4285 w 10000"/>
              <a:gd name="connsiteY52" fmla="*/ 2177 h 9994"/>
              <a:gd name="connsiteX53" fmla="*/ 4575 w 10000"/>
              <a:gd name="connsiteY53" fmla="*/ 1504 h 9994"/>
              <a:gd name="connsiteX54" fmla="*/ 4384 w 10000"/>
              <a:gd name="connsiteY54" fmla="*/ 1072 h 9994"/>
              <a:gd name="connsiteX55" fmla="*/ 3683 w 10000"/>
              <a:gd name="connsiteY55" fmla="*/ 734 h 9994"/>
              <a:gd name="connsiteX56" fmla="*/ 2415 w 10000"/>
              <a:gd name="connsiteY56" fmla="*/ 399 h 9994"/>
              <a:gd name="connsiteX57" fmla="*/ 1076 w 10000"/>
              <a:gd name="connsiteY57" fmla="*/ 220 h 9994"/>
              <a:gd name="connsiteX58" fmla="*/ 0 w 10000"/>
              <a:gd name="connsiteY58" fmla="*/ 136 h 9994"/>
              <a:gd name="connsiteX0-1" fmla="*/ 0 w 11363"/>
              <a:gd name="connsiteY0-2" fmla="*/ 136 h 10000"/>
              <a:gd name="connsiteX1-3" fmla="*/ 0 w 11363"/>
              <a:gd name="connsiteY1-4" fmla="*/ 0 h 10000"/>
              <a:gd name="connsiteX2-5" fmla="*/ 2004 w 11363"/>
              <a:gd name="connsiteY2-6" fmla="*/ 118 h 10000"/>
              <a:gd name="connsiteX3-7" fmla="*/ 3669 w 11363"/>
              <a:gd name="connsiteY3-8" fmla="*/ 303 h 10000"/>
              <a:gd name="connsiteX4-9" fmla="*/ 5120 w 11363"/>
              <a:gd name="connsiteY4-10" fmla="*/ 611 h 10000"/>
              <a:gd name="connsiteX5-11" fmla="*/ 6112 w 11363"/>
              <a:gd name="connsiteY5-12" fmla="*/ 995 h 10000"/>
              <a:gd name="connsiteX6-13" fmla="*/ 6622 w 11363"/>
              <a:gd name="connsiteY6-14" fmla="*/ 1412 h 10000"/>
              <a:gd name="connsiteX7-15" fmla="*/ 6841 w 11363"/>
              <a:gd name="connsiteY7-16" fmla="*/ 1900 h 10000"/>
              <a:gd name="connsiteX8-17" fmla="*/ 6593 w 11363"/>
              <a:gd name="connsiteY8-18" fmla="*/ 2497 h 10000"/>
              <a:gd name="connsiteX9-19" fmla="*/ 6062 w 11363"/>
              <a:gd name="connsiteY9-20" fmla="*/ 3049 h 10000"/>
              <a:gd name="connsiteX10-21" fmla="*/ 5864 w 11363"/>
              <a:gd name="connsiteY10-22" fmla="*/ 3623 h 10000"/>
              <a:gd name="connsiteX11-23" fmla="*/ 6154 w 11363"/>
              <a:gd name="connsiteY11-24" fmla="*/ 4166 h 10000"/>
              <a:gd name="connsiteX12-25" fmla="*/ 6806 w 11363"/>
              <a:gd name="connsiteY12-26" fmla="*/ 4475 h 10000"/>
              <a:gd name="connsiteX13-27" fmla="*/ 7861 w 11363"/>
              <a:gd name="connsiteY13-28" fmla="*/ 4688 h 10000"/>
              <a:gd name="connsiteX14-29" fmla="*/ 8810 w 11363"/>
              <a:gd name="connsiteY14-30" fmla="*/ 4811 h 10000"/>
              <a:gd name="connsiteX15-31" fmla="*/ 10000 w 11363"/>
              <a:gd name="connsiteY15-32" fmla="*/ 4862 h 10000"/>
              <a:gd name="connsiteX16-33" fmla="*/ 11363 w 11363"/>
              <a:gd name="connsiteY16-34" fmla="*/ 4986 h 10000"/>
              <a:gd name="connsiteX17-35" fmla="*/ 10000 w 11363"/>
              <a:gd name="connsiteY17-36" fmla="*/ 5127 h 10000"/>
              <a:gd name="connsiteX18-37" fmla="*/ 8187 w 11363"/>
              <a:gd name="connsiteY18-38" fmla="*/ 5268 h 10000"/>
              <a:gd name="connsiteX19-39" fmla="*/ 7075 w 11363"/>
              <a:gd name="connsiteY19-40" fmla="*/ 5480 h 10000"/>
              <a:gd name="connsiteX20-41" fmla="*/ 6232 w 11363"/>
              <a:gd name="connsiteY20-42" fmla="*/ 5842 h 10000"/>
              <a:gd name="connsiteX21-43" fmla="*/ 5850 w 11363"/>
              <a:gd name="connsiteY21-44" fmla="*/ 6335 h 10000"/>
              <a:gd name="connsiteX22-45" fmla="*/ 6020 w 11363"/>
              <a:gd name="connsiteY22-46" fmla="*/ 6982 h 10000"/>
              <a:gd name="connsiteX23-47" fmla="*/ 6261 w 11363"/>
              <a:gd name="connsiteY23-48" fmla="*/ 7413 h 10000"/>
              <a:gd name="connsiteX24-49" fmla="*/ 6622 w 11363"/>
              <a:gd name="connsiteY24-50" fmla="*/ 7913 h 10000"/>
              <a:gd name="connsiteX25-51" fmla="*/ 6686 w 11363"/>
              <a:gd name="connsiteY25-52" fmla="*/ 8402 h 10000"/>
              <a:gd name="connsiteX26-53" fmla="*/ 6324 w 11363"/>
              <a:gd name="connsiteY26-54" fmla="*/ 8877 h 10000"/>
              <a:gd name="connsiteX27-55" fmla="*/ 5609 w 11363"/>
              <a:gd name="connsiteY27-56" fmla="*/ 9247 h 10000"/>
              <a:gd name="connsiteX28-57" fmla="*/ 4525 w 11363"/>
              <a:gd name="connsiteY28-58" fmla="*/ 9553 h 10000"/>
              <a:gd name="connsiteX29-59" fmla="*/ 3244 w 11363"/>
              <a:gd name="connsiteY29-60" fmla="*/ 9790 h 10000"/>
              <a:gd name="connsiteX30-61" fmla="*/ 2195 w 11363"/>
              <a:gd name="connsiteY30-62" fmla="*/ 9936 h 10000"/>
              <a:gd name="connsiteX31-63" fmla="*/ 1501 w 11363"/>
              <a:gd name="connsiteY31-64" fmla="*/ 9999 h 10000"/>
              <a:gd name="connsiteX32-65" fmla="*/ 1211 w 11363"/>
              <a:gd name="connsiteY32-66" fmla="*/ 9946 h 10000"/>
              <a:gd name="connsiteX33-67" fmla="*/ 1473 w 11363"/>
              <a:gd name="connsiteY33-68" fmla="*/ 9833 h 10000"/>
              <a:gd name="connsiteX34-69" fmla="*/ 2125 w 11363"/>
              <a:gd name="connsiteY34-70" fmla="*/ 9725 h 10000"/>
              <a:gd name="connsiteX35-71" fmla="*/ 3152 w 11363"/>
              <a:gd name="connsiteY35-72" fmla="*/ 9500 h 10000"/>
              <a:gd name="connsiteX36-73" fmla="*/ 3994 w 11363"/>
              <a:gd name="connsiteY36-74" fmla="*/ 9179 h 10000"/>
              <a:gd name="connsiteX37-75" fmla="*/ 4426 w 11363"/>
              <a:gd name="connsiteY37-76" fmla="*/ 8850 h 10000"/>
              <a:gd name="connsiteX38-77" fmla="*/ 4518 w 11363"/>
              <a:gd name="connsiteY38-78" fmla="*/ 8527 h 10000"/>
              <a:gd name="connsiteX39-79" fmla="*/ 4377 w 11363"/>
              <a:gd name="connsiteY39-80" fmla="*/ 8035 h 10000"/>
              <a:gd name="connsiteX40-81" fmla="*/ 4136 w 11363"/>
              <a:gd name="connsiteY40-82" fmla="*/ 7351 h 10000"/>
              <a:gd name="connsiteX41-83" fmla="*/ 4093 w 11363"/>
              <a:gd name="connsiteY41-84" fmla="*/ 6741 h 10000"/>
              <a:gd name="connsiteX42-85" fmla="*/ 4476 w 11363"/>
              <a:gd name="connsiteY42-86" fmla="*/ 6168 h 10000"/>
              <a:gd name="connsiteX43-87" fmla="*/ 5467 w 11363"/>
              <a:gd name="connsiteY43-88" fmla="*/ 5681 h 10000"/>
              <a:gd name="connsiteX44-89" fmla="*/ 6664 w 11363"/>
              <a:gd name="connsiteY44-90" fmla="*/ 5353 h 10000"/>
              <a:gd name="connsiteX45-91" fmla="*/ 9016 w 11363"/>
              <a:gd name="connsiteY45-92" fmla="*/ 5015 h 10000"/>
              <a:gd name="connsiteX46-93" fmla="*/ 7323 w 11363"/>
              <a:gd name="connsiteY46-94" fmla="*/ 4796 h 10000"/>
              <a:gd name="connsiteX47-95" fmla="*/ 6261 w 11363"/>
              <a:gd name="connsiteY47-96" fmla="*/ 4608 h 10000"/>
              <a:gd name="connsiteX48-97" fmla="*/ 5234 w 11363"/>
              <a:gd name="connsiteY48-98" fmla="*/ 4270 h 10000"/>
              <a:gd name="connsiteX49-99" fmla="*/ 4327 w 11363"/>
              <a:gd name="connsiteY49-100" fmla="*/ 3795 h 10000"/>
              <a:gd name="connsiteX50-101" fmla="*/ 3952 w 11363"/>
              <a:gd name="connsiteY50-102" fmla="*/ 3285 h 10000"/>
              <a:gd name="connsiteX51-103" fmla="*/ 3980 w 11363"/>
              <a:gd name="connsiteY51-104" fmla="*/ 2745 h 10000"/>
              <a:gd name="connsiteX52-105" fmla="*/ 4285 w 11363"/>
              <a:gd name="connsiteY52-106" fmla="*/ 2178 h 10000"/>
              <a:gd name="connsiteX53-107" fmla="*/ 4575 w 11363"/>
              <a:gd name="connsiteY53-108" fmla="*/ 1505 h 10000"/>
              <a:gd name="connsiteX54-109" fmla="*/ 4384 w 11363"/>
              <a:gd name="connsiteY54-110" fmla="*/ 1073 h 10000"/>
              <a:gd name="connsiteX55-111" fmla="*/ 3683 w 11363"/>
              <a:gd name="connsiteY55-112" fmla="*/ 734 h 10000"/>
              <a:gd name="connsiteX56-113" fmla="*/ 2415 w 11363"/>
              <a:gd name="connsiteY56-114" fmla="*/ 399 h 10000"/>
              <a:gd name="connsiteX57-115" fmla="*/ 1076 w 11363"/>
              <a:gd name="connsiteY57-116" fmla="*/ 220 h 10000"/>
              <a:gd name="connsiteX58-117" fmla="*/ 0 w 11363"/>
              <a:gd name="connsiteY58-118" fmla="*/ 136 h 10000"/>
              <a:gd name="connsiteX0-119" fmla="*/ 0 w 11399"/>
              <a:gd name="connsiteY0-120" fmla="*/ 136 h 10000"/>
              <a:gd name="connsiteX1-121" fmla="*/ 0 w 11399"/>
              <a:gd name="connsiteY1-122" fmla="*/ 0 h 10000"/>
              <a:gd name="connsiteX2-123" fmla="*/ 2004 w 11399"/>
              <a:gd name="connsiteY2-124" fmla="*/ 118 h 10000"/>
              <a:gd name="connsiteX3-125" fmla="*/ 3669 w 11399"/>
              <a:gd name="connsiteY3-126" fmla="*/ 303 h 10000"/>
              <a:gd name="connsiteX4-127" fmla="*/ 5120 w 11399"/>
              <a:gd name="connsiteY4-128" fmla="*/ 611 h 10000"/>
              <a:gd name="connsiteX5-129" fmla="*/ 6112 w 11399"/>
              <a:gd name="connsiteY5-130" fmla="*/ 995 h 10000"/>
              <a:gd name="connsiteX6-131" fmla="*/ 6622 w 11399"/>
              <a:gd name="connsiteY6-132" fmla="*/ 1412 h 10000"/>
              <a:gd name="connsiteX7-133" fmla="*/ 6841 w 11399"/>
              <a:gd name="connsiteY7-134" fmla="*/ 1900 h 10000"/>
              <a:gd name="connsiteX8-135" fmla="*/ 6593 w 11399"/>
              <a:gd name="connsiteY8-136" fmla="*/ 2497 h 10000"/>
              <a:gd name="connsiteX9-137" fmla="*/ 6062 w 11399"/>
              <a:gd name="connsiteY9-138" fmla="*/ 3049 h 10000"/>
              <a:gd name="connsiteX10-139" fmla="*/ 5864 w 11399"/>
              <a:gd name="connsiteY10-140" fmla="*/ 3623 h 10000"/>
              <a:gd name="connsiteX11-141" fmla="*/ 6154 w 11399"/>
              <a:gd name="connsiteY11-142" fmla="*/ 4166 h 10000"/>
              <a:gd name="connsiteX12-143" fmla="*/ 6806 w 11399"/>
              <a:gd name="connsiteY12-144" fmla="*/ 4475 h 10000"/>
              <a:gd name="connsiteX13-145" fmla="*/ 7861 w 11399"/>
              <a:gd name="connsiteY13-146" fmla="*/ 4688 h 10000"/>
              <a:gd name="connsiteX14-147" fmla="*/ 8810 w 11399"/>
              <a:gd name="connsiteY14-148" fmla="*/ 4811 h 10000"/>
              <a:gd name="connsiteX15-149" fmla="*/ 10000 w 11399"/>
              <a:gd name="connsiteY15-150" fmla="*/ 4862 h 10000"/>
              <a:gd name="connsiteX16-151" fmla="*/ 11363 w 11399"/>
              <a:gd name="connsiteY16-152" fmla="*/ 4986 h 10000"/>
              <a:gd name="connsiteX17-153" fmla="*/ 8187 w 11399"/>
              <a:gd name="connsiteY17-154" fmla="*/ 5268 h 10000"/>
              <a:gd name="connsiteX18-155" fmla="*/ 7075 w 11399"/>
              <a:gd name="connsiteY18-156" fmla="*/ 5480 h 10000"/>
              <a:gd name="connsiteX19-157" fmla="*/ 6232 w 11399"/>
              <a:gd name="connsiteY19-158" fmla="*/ 5842 h 10000"/>
              <a:gd name="connsiteX20-159" fmla="*/ 5850 w 11399"/>
              <a:gd name="connsiteY20-160" fmla="*/ 6335 h 10000"/>
              <a:gd name="connsiteX21-161" fmla="*/ 6020 w 11399"/>
              <a:gd name="connsiteY21-162" fmla="*/ 6982 h 10000"/>
              <a:gd name="connsiteX22-163" fmla="*/ 6261 w 11399"/>
              <a:gd name="connsiteY22-164" fmla="*/ 7413 h 10000"/>
              <a:gd name="connsiteX23-165" fmla="*/ 6622 w 11399"/>
              <a:gd name="connsiteY23-166" fmla="*/ 7913 h 10000"/>
              <a:gd name="connsiteX24-167" fmla="*/ 6686 w 11399"/>
              <a:gd name="connsiteY24-168" fmla="*/ 8402 h 10000"/>
              <a:gd name="connsiteX25-169" fmla="*/ 6324 w 11399"/>
              <a:gd name="connsiteY25-170" fmla="*/ 8877 h 10000"/>
              <a:gd name="connsiteX26-171" fmla="*/ 5609 w 11399"/>
              <a:gd name="connsiteY26-172" fmla="*/ 9247 h 10000"/>
              <a:gd name="connsiteX27-173" fmla="*/ 4525 w 11399"/>
              <a:gd name="connsiteY27-174" fmla="*/ 9553 h 10000"/>
              <a:gd name="connsiteX28-175" fmla="*/ 3244 w 11399"/>
              <a:gd name="connsiteY28-176" fmla="*/ 9790 h 10000"/>
              <a:gd name="connsiteX29-177" fmla="*/ 2195 w 11399"/>
              <a:gd name="connsiteY29-178" fmla="*/ 9936 h 10000"/>
              <a:gd name="connsiteX30-179" fmla="*/ 1501 w 11399"/>
              <a:gd name="connsiteY30-180" fmla="*/ 9999 h 10000"/>
              <a:gd name="connsiteX31-181" fmla="*/ 1211 w 11399"/>
              <a:gd name="connsiteY31-182" fmla="*/ 9946 h 10000"/>
              <a:gd name="connsiteX32-183" fmla="*/ 1473 w 11399"/>
              <a:gd name="connsiteY32-184" fmla="*/ 9833 h 10000"/>
              <a:gd name="connsiteX33-185" fmla="*/ 2125 w 11399"/>
              <a:gd name="connsiteY33-186" fmla="*/ 9725 h 10000"/>
              <a:gd name="connsiteX34-187" fmla="*/ 3152 w 11399"/>
              <a:gd name="connsiteY34-188" fmla="*/ 9500 h 10000"/>
              <a:gd name="connsiteX35-189" fmla="*/ 3994 w 11399"/>
              <a:gd name="connsiteY35-190" fmla="*/ 9179 h 10000"/>
              <a:gd name="connsiteX36-191" fmla="*/ 4426 w 11399"/>
              <a:gd name="connsiteY36-192" fmla="*/ 8850 h 10000"/>
              <a:gd name="connsiteX37-193" fmla="*/ 4518 w 11399"/>
              <a:gd name="connsiteY37-194" fmla="*/ 8527 h 10000"/>
              <a:gd name="connsiteX38-195" fmla="*/ 4377 w 11399"/>
              <a:gd name="connsiteY38-196" fmla="*/ 8035 h 10000"/>
              <a:gd name="connsiteX39-197" fmla="*/ 4136 w 11399"/>
              <a:gd name="connsiteY39-198" fmla="*/ 7351 h 10000"/>
              <a:gd name="connsiteX40-199" fmla="*/ 4093 w 11399"/>
              <a:gd name="connsiteY40-200" fmla="*/ 6741 h 10000"/>
              <a:gd name="connsiteX41-201" fmla="*/ 4476 w 11399"/>
              <a:gd name="connsiteY41-202" fmla="*/ 6168 h 10000"/>
              <a:gd name="connsiteX42-203" fmla="*/ 5467 w 11399"/>
              <a:gd name="connsiteY42-204" fmla="*/ 5681 h 10000"/>
              <a:gd name="connsiteX43-205" fmla="*/ 6664 w 11399"/>
              <a:gd name="connsiteY43-206" fmla="*/ 5353 h 10000"/>
              <a:gd name="connsiteX44-207" fmla="*/ 9016 w 11399"/>
              <a:gd name="connsiteY44-208" fmla="*/ 5015 h 10000"/>
              <a:gd name="connsiteX45-209" fmla="*/ 7323 w 11399"/>
              <a:gd name="connsiteY45-210" fmla="*/ 4796 h 10000"/>
              <a:gd name="connsiteX46-211" fmla="*/ 6261 w 11399"/>
              <a:gd name="connsiteY46-212" fmla="*/ 4608 h 10000"/>
              <a:gd name="connsiteX47-213" fmla="*/ 5234 w 11399"/>
              <a:gd name="connsiteY47-214" fmla="*/ 4270 h 10000"/>
              <a:gd name="connsiteX48-215" fmla="*/ 4327 w 11399"/>
              <a:gd name="connsiteY48-216" fmla="*/ 3795 h 10000"/>
              <a:gd name="connsiteX49-217" fmla="*/ 3952 w 11399"/>
              <a:gd name="connsiteY49-218" fmla="*/ 3285 h 10000"/>
              <a:gd name="connsiteX50-219" fmla="*/ 3980 w 11399"/>
              <a:gd name="connsiteY50-220" fmla="*/ 2745 h 10000"/>
              <a:gd name="connsiteX51-221" fmla="*/ 4285 w 11399"/>
              <a:gd name="connsiteY51-222" fmla="*/ 2178 h 10000"/>
              <a:gd name="connsiteX52-223" fmla="*/ 4575 w 11399"/>
              <a:gd name="connsiteY52-224" fmla="*/ 1505 h 10000"/>
              <a:gd name="connsiteX53-225" fmla="*/ 4384 w 11399"/>
              <a:gd name="connsiteY53-226" fmla="*/ 1073 h 10000"/>
              <a:gd name="connsiteX54-227" fmla="*/ 3683 w 11399"/>
              <a:gd name="connsiteY54-228" fmla="*/ 734 h 10000"/>
              <a:gd name="connsiteX55-229" fmla="*/ 2415 w 11399"/>
              <a:gd name="connsiteY55-230" fmla="*/ 399 h 10000"/>
              <a:gd name="connsiteX56-231" fmla="*/ 1076 w 11399"/>
              <a:gd name="connsiteY56-232" fmla="*/ 220 h 10000"/>
              <a:gd name="connsiteX57-233" fmla="*/ 0 w 11399"/>
              <a:gd name="connsiteY57-234" fmla="*/ 136 h 10000"/>
              <a:gd name="connsiteX0-235" fmla="*/ 0 w 11363"/>
              <a:gd name="connsiteY0-236" fmla="*/ 136 h 10000"/>
              <a:gd name="connsiteX1-237" fmla="*/ 0 w 11363"/>
              <a:gd name="connsiteY1-238" fmla="*/ 0 h 10000"/>
              <a:gd name="connsiteX2-239" fmla="*/ 2004 w 11363"/>
              <a:gd name="connsiteY2-240" fmla="*/ 118 h 10000"/>
              <a:gd name="connsiteX3-241" fmla="*/ 3669 w 11363"/>
              <a:gd name="connsiteY3-242" fmla="*/ 303 h 10000"/>
              <a:gd name="connsiteX4-243" fmla="*/ 5120 w 11363"/>
              <a:gd name="connsiteY4-244" fmla="*/ 611 h 10000"/>
              <a:gd name="connsiteX5-245" fmla="*/ 6112 w 11363"/>
              <a:gd name="connsiteY5-246" fmla="*/ 995 h 10000"/>
              <a:gd name="connsiteX6-247" fmla="*/ 6622 w 11363"/>
              <a:gd name="connsiteY6-248" fmla="*/ 1412 h 10000"/>
              <a:gd name="connsiteX7-249" fmla="*/ 6841 w 11363"/>
              <a:gd name="connsiteY7-250" fmla="*/ 1900 h 10000"/>
              <a:gd name="connsiteX8-251" fmla="*/ 6593 w 11363"/>
              <a:gd name="connsiteY8-252" fmla="*/ 2497 h 10000"/>
              <a:gd name="connsiteX9-253" fmla="*/ 6062 w 11363"/>
              <a:gd name="connsiteY9-254" fmla="*/ 3049 h 10000"/>
              <a:gd name="connsiteX10-255" fmla="*/ 5864 w 11363"/>
              <a:gd name="connsiteY10-256" fmla="*/ 3623 h 10000"/>
              <a:gd name="connsiteX11-257" fmla="*/ 6154 w 11363"/>
              <a:gd name="connsiteY11-258" fmla="*/ 4166 h 10000"/>
              <a:gd name="connsiteX12-259" fmla="*/ 6806 w 11363"/>
              <a:gd name="connsiteY12-260" fmla="*/ 4475 h 10000"/>
              <a:gd name="connsiteX13-261" fmla="*/ 7861 w 11363"/>
              <a:gd name="connsiteY13-262" fmla="*/ 4688 h 10000"/>
              <a:gd name="connsiteX14-263" fmla="*/ 8810 w 11363"/>
              <a:gd name="connsiteY14-264" fmla="*/ 4811 h 10000"/>
              <a:gd name="connsiteX15-265" fmla="*/ 11363 w 11363"/>
              <a:gd name="connsiteY15-266" fmla="*/ 4986 h 10000"/>
              <a:gd name="connsiteX16-267" fmla="*/ 8187 w 11363"/>
              <a:gd name="connsiteY16-268" fmla="*/ 5268 h 10000"/>
              <a:gd name="connsiteX17-269" fmla="*/ 7075 w 11363"/>
              <a:gd name="connsiteY17-270" fmla="*/ 5480 h 10000"/>
              <a:gd name="connsiteX18-271" fmla="*/ 6232 w 11363"/>
              <a:gd name="connsiteY18-272" fmla="*/ 5842 h 10000"/>
              <a:gd name="connsiteX19-273" fmla="*/ 5850 w 11363"/>
              <a:gd name="connsiteY19-274" fmla="*/ 6335 h 10000"/>
              <a:gd name="connsiteX20-275" fmla="*/ 6020 w 11363"/>
              <a:gd name="connsiteY20-276" fmla="*/ 6982 h 10000"/>
              <a:gd name="connsiteX21-277" fmla="*/ 6261 w 11363"/>
              <a:gd name="connsiteY21-278" fmla="*/ 7413 h 10000"/>
              <a:gd name="connsiteX22-279" fmla="*/ 6622 w 11363"/>
              <a:gd name="connsiteY22-280" fmla="*/ 7913 h 10000"/>
              <a:gd name="connsiteX23-281" fmla="*/ 6686 w 11363"/>
              <a:gd name="connsiteY23-282" fmla="*/ 8402 h 10000"/>
              <a:gd name="connsiteX24-283" fmla="*/ 6324 w 11363"/>
              <a:gd name="connsiteY24-284" fmla="*/ 8877 h 10000"/>
              <a:gd name="connsiteX25-285" fmla="*/ 5609 w 11363"/>
              <a:gd name="connsiteY25-286" fmla="*/ 9247 h 10000"/>
              <a:gd name="connsiteX26-287" fmla="*/ 4525 w 11363"/>
              <a:gd name="connsiteY26-288" fmla="*/ 9553 h 10000"/>
              <a:gd name="connsiteX27-289" fmla="*/ 3244 w 11363"/>
              <a:gd name="connsiteY27-290" fmla="*/ 9790 h 10000"/>
              <a:gd name="connsiteX28-291" fmla="*/ 2195 w 11363"/>
              <a:gd name="connsiteY28-292" fmla="*/ 9936 h 10000"/>
              <a:gd name="connsiteX29-293" fmla="*/ 1501 w 11363"/>
              <a:gd name="connsiteY29-294" fmla="*/ 9999 h 10000"/>
              <a:gd name="connsiteX30-295" fmla="*/ 1211 w 11363"/>
              <a:gd name="connsiteY30-296" fmla="*/ 9946 h 10000"/>
              <a:gd name="connsiteX31-297" fmla="*/ 1473 w 11363"/>
              <a:gd name="connsiteY31-298" fmla="*/ 9833 h 10000"/>
              <a:gd name="connsiteX32-299" fmla="*/ 2125 w 11363"/>
              <a:gd name="connsiteY32-300" fmla="*/ 9725 h 10000"/>
              <a:gd name="connsiteX33-301" fmla="*/ 3152 w 11363"/>
              <a:gd name="connsiteY33-302" fmla="*/ 9500 h 10000"/>
              <a:gd name="connsiteX34-303" fmla="*/ 3994 w 11363"/>
              <a:gd name="connsiteY34-304" fmla="*/ 9179 h 10000"/>
              <a:gd name="connsiteX35-305" fmla="*/ 4426 w 11363"/>
              <a:gd name="connsiteY35-306" fmla="*/ 8850 h 10000"/>
              <a:gd name="connsiteX36-307" fmla="*/ 4518 w 11363"/>
              <a:gd name="connsiteY36-308" fmla="*/ 8527 h 10000"/>
              <a:gd name="connsiteX37-309" fmla="*/ 4377 w 11363"/>
              <a:gd name="connsiteY37-310" fmla="*/ 8035 h 10000"/>
              <a:gd name="connsiteX38-311" fmla="*/ 4136 w 11363"/>
              <a:gd name="connsiteY38-312" fmla="*/ 7351 h 10000"/>
              <a:gd name="connsiteX39-313" fmla="*/ 4093 w 11363"/>
              <a:gd name="connsiteY39-314" fmla="*/ 6741 h 10000"/>
              <a:gd name="connsiteX40-315" fmla="*/ 4476 w 11363"/>
              <a:gd name="connsiteY40-316" fmla="*/ 6168 h 10000"/>
              <a:gd name="connsiteX41-317" fmla="*/ 5467 w 11363"/>
              <a:gd name="connsiteY41-318" fmla="*/ 5681 h 10000"/>
              <a:gd name="connsiteX42-319" fmla="*/ 6664 w 11363"/>
              <a:gd name="connsiteY42-320" fmla="*/ 5353 h 10000"/>
              <a:gd name="connsiteX43-321" fmla="*/ 9016 w 11363"/>
              <a:gd name="connsiteY43-322" fmla="*/ 5015 h 10000"/>
              <a:gd name="connsiteX44-323" fmla="*/ 7323 w 11363"/>
              <a:gd name="connsiteY44-324" fmla="*/ 4796 h 10000"/>
              <a:gd name="connsiteX45-325" fmla="*/ 6261 w 11363"/>
              <a:gd name="connsiteY45-326" fmla="*/ 4608 h 10000"/>
              <a:gd name="connsiteX46-327" fmla="*/ 5234 w 11363"/>
              <a:gd name="connsiteY46-328" fmla="*/ 4270 h 10000"/>
              <a:gd name="connsiteX47-329" fmla="*/ 4327 w 11363"/>
              <a:gd name="connsiteY47-330" fmla="*/ 3795 h 10000"/>
              <a:gd name="connsiteX48-331" fmla="*/ 3952 w 11363"/>
              <a:gd name="connsiteY48-332" fmla="*/ 3285 h 10000"/>
              <a:gd name="connsiteX49-333" fmla="*/ 3980 w 11363"/>
              <a:gd name="connsiteY49-334" fmla="*/ 2745 h 10000"/>
              <a:gd name="connsiteX50-335" fmla="*/ 4285 w 11363"/>
              <a:gd name="connsiteY50-336" fmla="*/ 2178 h 10000"/>
              <a:gd name="connsiteX51-337" fmla="*/ 4575 w 11363"/>
              <a:gd name="connsiteY51-338" fmla="*/ 1505 h 10000"/>
              <a:gd name="connsiteX52-339" fmla="*/ 4384 w 11363"/>
              <a:gd name="connsiteY52-340" fmla="*/ 1073 h 10000"/>
              <a:gd name="connsiteX53-341" fmla="*/ 3683 w 11363"/>
              <a:gd name="connsiteY53-342" fmla="*/ 734 h 10000"/>
              <a:gd name="connsiteX54-343" fmla="*/ 2415 w 11363"/>
              <a:gd name="connsiteY54-344" fmla="*/ 399 h 10000"/>
              <a:gd name="connsiteX55-345" fmla="*/ 1076 w 11363"/>
              <a:gd name="connsiteY55-346" fmla="*/ 220 h 10000"/>
              <a:gd name="connsiteX56-347" fmla="*/ 0 w 11363"/>
              <a:gd name="connsiteY56-348" fmla="*/ 13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</a:cxnLst>
            <a:rect l="l" t="t" r="r" b="b"/>
            <a:pathLst>
              <a:path w="11363" h="10000">
                <a:moveTo>
                  <a:pt x="0" y="136"/>
                </a:moveTo>
                <a:lnTo>
                  <a:pt x="0" y="0"/>
                </a:lnTo>
                <a:lnTo>
                  <a:pt x="2004" y="118"/>
                </a:lnTo>
                <a:cubicBezTo>
                  <a:pt x="2578" y="158"/>
                  <a:pt x="3130" y="220"/>
                  <a:pt x="3669" y="303"/>
                </a:cubicBezTo>
                <a:cubicBezTo>
                  <a:pt x="4207" y="384"/>
                  <a:pt x="4688" y="488"/>
                  <a:pt x="5120" y="611"/>
                </a:cubicBezTo>
                <a:cubicBezTo>
                  <a:pt x="5552" y="737"/>
                  <a:pt x="5878" y="865"/>
                  <a:pt x="6112" y="995"/>
                </a:cubicBezTo>
                <a:cubicBezTo>
                  <a:pt x="6331" y="1124"/>
                  <a:pt x="6494" y="1264"/>
                  <a:pt x="6622" y="1412"/>
                </a:cubicBezTo>
                <a:cubicBezTo>
                  <a:pt x="6742" y="1560"/>
                  <a:pt x="6820" y="1725"/>
                  <a:pt x="6841" y="1900"/>
                </a:cubicBezTo>
                <a:cubicBezTo>
                  <a:pt x="6870" y="2078"/>
                  <a:pt x="6792" y="2278"/>
                  <a:pt x="6593" y="2497"/>
                </a:cubicBezTo>
                <a:lnTo>
                  <a:pt x="6062" y="3049"/>
                </a:lnTo>
                <a:cubicBezTo>
                  <a:pt x="5907" y="3232"/>
                  <a:pt x="5850" y="3422"/>
                  <a:pt x="5864" y="3623"/>
                </a:cubicBezTo>
                <a:cubicBezTo>
                  <a:pt x="5864" y="3843"/>
                  <a:pt x="5956" y="4024"/>
                  <a:pt x="6154" y="4166"/>
                </a:cubicBezTo>
                <a:cubicBezTo>
                  <a:pt x="6346" y="4308"/>
                  <a:pt x="6558" y="4411"/>
                  <a:pt x="6806" y="4475"/>
                </a:cubicBezTo>
                <a:cubicBezTo>
                  <a:pt x="7040" y="4536"/>
                  <a:pt x="7394" y="4608"/>
                  <a:pt x="7861" y="4688"/>
                </a:cubicBezTo>
                <a:cubicBezTo>
                  <a:pt x="8329" y="4766"/>
                  <a:pt x="8647" y="4807"/>
                  <a:pt x="8810" y="4811"/>
                </a:cubicBezTo>
                <a:lnTo>
                  <a:pt x="11363" y="4986"/>
                </a:lnTo>
                <a:cubicBezTo>
                  <a:pt x="11061" y="5054"/>
                  <a:pt x="8902" y="5186"/>
                  <a:pt x="8187" y="5268"/>
                </a:cubicBezTo>
                <a:cubicBezTo>
                  <a:pt x="7783" y="5317"/>
                  <a:pt x="7415" y="5388"/>
                  <a:pt x="7075" y="5480"/>
                </a:cubicBezTo>
                <a:cubicBezTo>
                  <a:pt x="6742" y="5573"/>
                  <a:pt x="6459" y="5693"/>
                  <a:pt x="6232" y="5842"/>
                </a:cubicBezTo>
                <a:cubicBezTo>
                  <a:pt x="5999" y="5988"/>
                  <a:pt x="5871" y="6153"/>
                  <a:pt x="5850" y="6335"/>
                </a:cubicBezTo>
                <a:cubicBezTo>
                  <a:pt x="5829" y="6518"/>
                  <a:pt x="5878" y="6732"/>
                  <a:pt x="6020" y="6982"/>
                </a:cubicBezTo>
                <a:cubicBezTo>
                  <a:pt x="6091" y="7153"/>
                  <a:pt x="6176" y="7298"/>
                  <a:pt x="6261" y="7413"/>
                </a:cubicBezTo>
                <a:lnTo>
                  <a:pt x="6622" y="7913"/>
                </a:lnTo>
                <a:cubicBezTo>
                  <a:pt x="6714" y="8085"/>
                  <a:pt x="6735" y="8248"/>
                  <a:pt x="6686" y="8402"/>
                </a:cubicBezTo>
                <a:cubicBezTo>
                  <a:pt x="6629" y="8575"/>
                  <a:pt x="6508" y="8735"/>
                  <a:pt x="6324" y="8877"/>
                </a:cubicBezTo>
                <a:cubicBezTo>
                  <a:pt x="6133" y="9018"/>
                  <a:pt x="5892" y="9143"/>
                  <a:pt x="5609" y="9247"/>
                </a:cubicBezTo>
                <a:cubicBezTo>
                  <a:pt x="5333" y="9354"/>
                  <a:pt x="4972" y="9455"/>
                  <a:pt x="4525" y="9553"/>
                </a:cubicBezTo>
                <a:cubicBezTo>
                  <a:pt x="4093" y="9652"/>
                  <a:pt x="3661" y="9730"/>
                  <a:pt x="3244" y="9790"/>
                </a:cubicBezTo>
                <a:lnTo>
                  <a:pt x="2195" y="9936"/>
                </a:lnTo>
                <a:cubicBezTo>
                  <a:pt x="1898" y="9986"/>
                  <a:pt x="1664" y="10006"/>
                  <a:pt x="1501" y="9999"/>
                </a:cubicBezTo>
                <a:cubicBezTo>
                  <a:pt x="1339" y="9993"/>
                  <a:pt x="1239" y="9974"/>
                  <a:pt x="1211" y="9946"/>
                </a:cubicBezTo>
                <a:cubicBezTo>
                  <a:pt x="1176" y="9914"/>
                  <a:pt x="1268" y="9878"/>
                  <a:pt x="1473" y="9833"/>
                </a:cubicBezTo>
                <a:cubicBezTo>
                  <a:pt x="1551" y="9818"/>
                  <a:pt x="1763" y="9781"/>
                  <a:pt x="2125" y="9725"/>
                </a:cubicBezTo>
                <a:cubicBezTo>
                  <a:pt x="2486" y="9665"/>
                  <a:pt x="2826" y="9592"/>
                  <a:pt x="3152" y="9500"/>
                </a:cubicBezTo>
                <a:cubicBezTo>
                  <a:pt x="3484" y="9409"/>
                  <a:pt x="3768" y="9304"/>
                  <a:pt x="3994" y="9179"/>
                </a:cubicBezTo>
                <a:cubicBezTo>
                  <a:pt x="4221" y="9056"/>
                  <a:pt x="4370" y="8947"/>
                  <a:pt x="4426" y="8850"/>
                </a:cubicBezTo>
                <a:cubicBezTo>
                  <a:pt x="4490" y="8755"/>
                  <a:pt x="4518" y="8645"/>
                  <a:pt x="4518" y="8527"/>
                </a:cubicBezTo>
                <a:cubicBezTo>
                  <a:pt x="4504" y="8422"/>
                  <a:pt x="4455" y="8259"/>
                  <a:pt x="4377" y="8035"/>
                </a:cubicBezTo>
                <a:cubicBezTo>
                  <a:pt x="4292" y="7810"/>
                  <a:pt x="4214" y="7582"/>
                  <a:pt x="4136" y="7351"/>
                </a:cubicBezTo>
                <a:cubicBezTo>
                  <a:pt x="4065" y="7122"/>
                  <a:pt x="4051" y="6920"/>
                  <a:pt x="4093" y="6741"/>
                </a:cubicBezTo>
                <a:cubicBezTo>
                  <a:pt x="4136" y="6506"/>
                  <a:pt x="4271" y="6315"/>
                  <a:pt x="4476" y="6168"/>
                </a:cubicBezTo>
                <a:cubicBezTo>
                  <a:pt x="4681" y="6022"/>
                  <a:pt x="5014" y="5859"/>
                  <a:pt x="5467" y="5681"/>
                </a:cubicBezTo>
                <a:cubicBezTo>
                  <a:pt x="5928" y="5503"/>
                  <a:pt x="6324" y="5393"/>
                  <a:pt x="6664" y="5353"/>
                </a:cubicBezTo>
                <a:lnTo>
                  <a:pt x="9016" y="5015"/>
                </a:lnTo>
                <a:lnTo>
                  <a:pt x="7323" y="4796"/>
                </a:lnTo>
                <a:cubicBezTo>
                  <a:pt x="6905" y="4736"/>
                  <a:pt x="6544" y="4673"/>
                  <a:pt x="6261" y="4608"/>
                </a:cubicBezTo>
                <a:cubicBezTo>
                  <a:pt x="5977" y="4545"/>
                  <a:pt x="5637" y="4431"/>
                  <a:pt x="5234" y="4270"/>
                </a:cubicBezTo>
                <a:cubicBezTo>
                  <a:pt x="4837" y="4108"/>
                  <a:pt x="4525" y="3949"/>
                  <a:pt x="4327" y="3795"/>
                </a:cubicBezTo>
                <a:cubicBezTo>
                  <a:pt x="4122" y="3642"/>
                  <a:pt x="4001" y="3472"/>
                  <a:pt x="3952" y="3285"/>
                </a:cubicBezTo>
                <a:cubicBezTo>
                  <a:pt x="3895" y="3101"/>
                  <a:pt x="3909" y="2919"/>
                  <a:pt x="3980" y="2745"/>
                </a:cubicBezTo>
                <a:cubicBezTo>
                  <a:pt x="4008" y="2651"/>
                  <a:pt x="4108" y="2461"/>
                  <a:pt x="4285" y="2178"/>
                </a:cubicBezTo>
                <a:cubicBezTo>
                  <a:pt x="4455" y="1896"/>
                  <a:pt x="4554" y="1672"/>
                  <a:pt x="4575" y="1505"/>
                </a:cubicBezTo>
                <a:cubicBezTo>
                  <a:pt x="4596" y="1341"/>
                  <a:pt x="4540" y="1196"/>
                  <a:pt x="4384" y="1073"/>
                </a:cubicBezTo>
                <a:cubicBezTo>
                  <a:pt x="4271" y="981"/>
                  <a:pt x="4030" y="870"/>
                  <a:pt x="3683" y="734"/>
                </a:cubicBezTo>
                <a:cubicBezTo>
                  <a:pt x="3329" y="599"/>
                  <a:pt x="2911" y="488"/>
                  <a:pt x="2415" y="399"/>
                </a:cubicBezTo>
                <a:cubicBezTo>
                  <a:pt x="1926" y="311"/>
                  <a:pt x="1473" y="253"/>
                  <a:pt x="1076" y="220"/>
                </a:cubicBezTo>
                <a:lnTo>
                  <a:pt x="0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标题 11"/>
          <p:cNvSpPr txBox="1"/>
          <p:nvPr/>
        </p:nvSpPr>
        <p:spPr>
          <a:xfrm>
            <a:off x="8064305" y="1971289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01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 rot="16200000">
            <a:off x="9733991" y="129826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38" name="直接连接符 37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0" name="标题 11"/>
          <p:cNvSpPr txBox="1"/>
          <p:nvPr/>
        </p:nvSpPr>
        <p:spPr>
          <a:xfrm>
            <a:off x="8640369" y="1894717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标题 11"/>
          <p:cNvSpPr txBox="1"/>
          <p:nvPr/>
        </p:nvSpPr>
        <p:spPr>
          <a:xfrm>
            <a:off x="8617867" y="1534677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43" name="标题 11"/>
          <p:cNvSpPr txBox="1"/>
          <p:nvPr/>
        </p:nvSpPr>
        <p:spPr>
          <a:xfrm>
            <a:off x="8064305" y="3483457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02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 rot="16200000">
            <a:off x="9733991" y="1641994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45" name="直接连接符 44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椭圆 45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7" name="标题 11"/>
          <p:cNvSpPr txBox="1"/>
          <p:nvPr/>
        </p:nvSpPr>
        <p:spPr>
          <a:xfrm>
            <a:off x="8640369" y="3406885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标题 11"/>
          <p:cNvSpPr txBox="1"/>
          <p:nvPr/>
        </p:nvSpPr>
        <p:spPr>
          <a:xfrm>
            <a:off x="8617867" y="3046845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72" name="标题 11"/>
          <p:cNvSpPr txBox="1"/>
          <p:nvPr/>
        </p:nvSpPr>
        <p:spPr>
          <a:xfrm>
            <a:off x="8064305" y="4995625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03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 rot="16200000">
            <a:off x="9733991" y="3154162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74" name="直接连接符 73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椭圆 74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6" name="标题 11"/>
          <p:cNvSpPr txBox="1"/>
          <p:nvPr/>
        </p:nvSpPr>
        <p:spPr>
          <a:xfrm>
            <a:off x="8640369" y="4919053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标题 11"/>
          <p:cNvSpPr txBox="1"/>
          <p:nvPr/>
        </p:nvSpPr>
        <p:spPr>
          <a:xfrm>
            <a:off x="8617867" y="4559013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99" name="组合 98"/>
          <p:cNvGrpSpPr/>
          <p:nvPr/>
        </p:nvGrpSpPr>
        <p:grpSpPr>
          <a:xfrm>
            <a:off x="3330509" y="2637004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Freeform 492"/>
          <p:cNvSpPr>
            <a:spLocks noEditPoints="1"/>
          </p:cNvSpPr>
          <p:nvPr/>
        </p:nvSpPr>
        <p:spPr bwMode="auto">
          <a:xfrm>
            <a:off x="3814012" y="3085465"/>
            <a:ext cx="822734" cy="890340"/>
          </a:xfrm>
          <a:custGeom>
            <a:avLst/>
            <a:gdLst>
              <a:gd name="T0" fmla="*/ 30 w 301"/>
              <a:gd name="T1" fmla="*/ 138 h 327"/>
              <a:gd name="T2" fmla="*/ 0 w 301"/>
              <a:gd name="T3" fmla="*/ 151 h 327"/>
              <a:gd name="T4" fmla="*/ 30 w 301"/>
              <a:gd name="T5" fmla="*/ 163 h 327"/>
              <a:gd name="T6" fmla="*/ 40 w 301"/>
              <a:gd name="T7" fmla="*/ 200 h 327"/>
              <a:gd name="T8" fmla="*/ 20 w 301"/>
              <a:gd name="T9" fmla="*/ 226 h 327"/>
              <a:gd name="T10" fmla="*/ 53 w 301"/>
              <a:gd name="T11" fmla="*/ 221 h 327"/>
              <a:gd name="T12" fmla="*/ 40 w 301"/>
              <a:gd name="T13" fmla="*/ 200 h 327"/>
              <a:gd name="T14" fmla="*/ 163 w 301"/>
              <a:gd name="T15" fmla="*/ 31 h 327"/>
              <a:gd name="T16" fmla="*/ 150 w 301"/>
              <a:gd name="T17" fmla="*/ 0 h 327"/>
              <a:gd name="T18" fmla="*/ 138 w 301"/>
              <a:gd name="T19" fmla="*/ 31 h 327"/>
              <a:gd name="T20" fmla="*/ 261 w 301"/>
              <a:gd name="T21" fmla="*/ 101 h 327"/>
              <a:gd name="T22" fmla="*/ 281 w 301"/>
              <a:gd name="T23" fmla="*/ 75 h 327"/>
              <a:gd name="T24" fmla="*/ 248 w 301"/>
              <a:gd name="T25" fmla="*/ 80 h 327"/>
              <a:gd name="T26" fmla="*/ 261 w 301"/>
              <a:gd name="T27" fmla="*/ 101 h 327"/>
              <a:gd name="T28" fmla="*/ 270 w 301"/>
              <a:gd name="T29" fmla="*/ 138 h 327"/>
              <a:gd name="T30" fmla="*/ 270 w 301"/>
              <a:gd name="T31" fmla="*/ 163 h 327"/>
              <a:gd name="T32" fmla="*/ 301 w 301"/>
              <a:gd name="T33" fmla="*/ 151 h 327"/>
              <a:gd name="T34" fmla="*/ 53 w 301"/>
              <a:gd name="T35" fmla="*/ 80 h 327"/>
              <a:gd name="T36" fmla="*/ 20 w 301"/>
              <a:gd name="T37" fmla="*/ 75 h 327"/>
              <a:gd name="T38" fmla="*/ 40 w 301"/>
              <a:gd name="T39" fmla="*/ 101 h 327"/>
              <a:gd name="T40" fmla="*/ 53 w 301"/>
              <a:gd name="T41" fmla="*/ 80 h 327"/>
              <a:gd name="T42" fmla="*/ 261 w 301"/>
              <a:gd name="T43" fmla="*/ 200 h 327"/>
              <a:gd name="T44" fmla="*/ 248 w 301"/>
              <a:gd name="T45" fmla="*/ 221 h 327"/>
              <a:gd name="T46" fmla="*/ 281 w 301"/>
              <a:gd name="T47" fmla="*/ 226 h 327"/>
              <a:gd name="T48" fmla="*/ 226 w 301"/>
              <a:gd name="T49" fmla="*/ 20 h 327"/>
              <a:gd name="T50" fmla="*/ 200 w 301"/>
              <a:gd name="T51" fmla="*/ 40 h 327"/>
              <a:gd name="T52" fmla="*/ 221 w 301"/>
              <a:gd name="T53" fmla="*/ 53 h 327"/>
              <a:gd name="T54" fmla="*/ 226 w 301"/>
              <a:gd name="T55" fmla="*/ 20 h 327"/>
              <a:gd name="T56" fmla="*/ 101 w 301"/>
              <a:gd name="T57" fmla="*/ 40 h 327"/>
              <a:gd name="T58" fmla="*/ 75 w 301"/>
              <a:gd name="T59" fmla="*/ 20 h 327"/>
              <a:gd name="T60" fmla="*/ 80 w 301"/>
              <a:gd name="T61" fmla="*/ 53 h 327"/>
              <a:gd name="T62" fmla="*/ 173 w 301"/>
              <a:gd name="T63" fmla="*/ 293 h 327"/>
              <a:gd name="T64" fmla="*/ 123 w 301"/>
              <a:gd name="T65" fmla="*/ 297 h 327"/>
              <a:gd name="T66" fmla="*/ 124 w 301"/>
              <a:gd name="T67" fmla="*/ 310 h 327"/>
              <a:gd name="T68" fmla="*/ 130 w 301"/>
              <a:gd name="T69" fmla="*/ 316 h 327"/>
              <a:gd name="T70" fmla="*/ 133 w 301"/>
              <a:gd name="T71" fmla="*/ 317 h 327"/>
              <a:gd name="T72" fmla="*/ 142 w 301"/>
              <a:gd name="T73" fmla="*/ 326 h 327"/>
              <a:gd name="T74" fmla="*/ 150 w 301"/>
              <a:gd name="T75" fmla="*/ 327 h 327"/>
              <a:gd name="T76" fmla="*/ 160 w 301"/>
              <a:gd name="T77" fmla="*/ 325 h 327"/>
              <a:gd name="T78" fmla="*/ 170 w 301"/>
              <a:gd name="T79" fmla="*/ 316 h 327"/>
              <a:gd name="T80" fmla="*/ 174 w 301"/>
              <a:gd name="T81" fmla="*/ 315 h 327"/>
              <a:gd name="T82" fmla="*/ 178 w 301"/>
              <a:gd name="T83" fmla="*/ 308 h 327"/>
              <a:gd name="T84" fmla="*/ 173 w 301"/>
              <a:gd name="T85" fmla="*/ 293 h 327"/>
              <a:gd name="T86" fmla="*/ 71 w 301"/>
              <a:gd name="T87" fmla="*/ 152 h 327"/>
              <a:gd name="T88" fmla="*/ 95 w 301"/>
              <a:gd name="T89" fmla="*/ 211 h 327"/>
              <a:gd name="T90" fmla="*/ 116 w 301"/>
              <a:gd name="T91" fmla="*/ 276 h 327"/>
              <a:gd name="T92" fmla="*/ 176 w 301"/>
              <a:gd name="T93" fmla="*/ 285 h 327"/>
              <a:gd name="T94" fmla="*/ 181 w 301"/>
              <a:gd name="T95" fmla="*/ 268 h 327"/>
              <a:gd name="T96" fmla="*/ 215 w 301"/>
              <a:gd name="T97" fmla="*/ 202 h 327"/>
              <a:gd name="T98" fmla="*/ 207 w 301"/>
              <a:gd name="T99" fmla="*/ 93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1" h="327">
                <a:moveTo>
                  <a:pt x="43" y="151"/>
                </a:moveTo>
                <a:cubicBezTo>
                  <a:pt x="43" y="144"/>
                  <a:pt x="37" y="138"/>
                  <a:pt x="30" y="138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6" y="138"/>
                  <a:pt x="0" y="144"/>
                  <a:pt x="0" y="151"/>
                </a:cubicBezTo>
                <a:cubicBezTo>
                  <a:pt x="0" y="157"/>
                  <a:pt x="6" y="163"/>
                  <a:pt x="13" y="163"/>
                </a:cubicBezTo>
                <a:cubicBezTo>
                  <a:pt x="30" y="163"/>
                  <a:pt x="30" y="163"/>
                  <a:pt x="30" y="163"/>
                </a:cubicBezTo>
                <a:cubicBezTo>
                  <a:pt x="37" y="163"/>
                  <a:pt x="43" y="157"/>
                  <a:pt x="43" y="151"/>
                </a:cubicBezTo>
                <a:close/>
                <a:moveTo>
                  <a:pt x="40" y="200"/>
                </a:moveTo>
                <a:cubicBezTo>
                  <a:pt x="25" y="209"/>
                  <a:pt x="25" y="209"/>
                  <a:pt x="25" y="209"/>
                </a:cubicBezTo>
                <a:cubicBezTo>
                  <a:pt x="19" y="212"/>
                  <a:pt x="17" y="220"/>
                  <a:pt x="20" y="226"/>
                </a:cubicBezTo>
                <a:cubicBezTo>
                  <a:pt x="24" y="232"/>
                  <a:pt x="31" y="234"/>
                  <a:pt x="37" y="230"/>
                </a:cubicBezTo>
                <a:cubicBezTo>
                  <a:pt x="53" y="221"/>
                  <a:pt x="53" y="221"/>
                  <a:pt x="53" y="221"/>
                </a:cubicBezTo>
                <a:cubicBezTo>
                  <a:pt x="59" y="218"/>
                  <a:pt x="61" y="210"/>
                  <a:pt x="57" y="204"/>
                </a:cubicBezTo>
                <a:cubicBezTo>
                  <a:pt x="54" y="198"/>
                  <a:pt x="46" y="196"/>
                  <a:pt x="40" y="200"/>
                </a:cubicBezTo>
                <a:close/>
                <a:moveTo>
                  <a:pt x="150" y="43"/>
                </a:moveTo>
                <a:cubicBezTo>
                  <a:pt x="157" y="43"/>
                  <a:pt x="163" y="37"/>
                  <a:pt x="163" y="31"/>
                </a:cubicBezTo>
                <a:cubicBezTo>
                  <a:pt x="163" y="13"/>
                  <a:pt x="163" y="13"/>
                  <a:pt x="163" y="13"/>
                </a:cubicBezTo>
                <a:cubicBezTo>
                  <a:pt x="163" y="6"/>
                  <a:pt x="157" y="0"/>
                  <a:pt x="150" y="0"/>
                </a:cubicBezTo>
                <a:cubicBezTo>
                  <a:pt x="143" y="0"/>
                  <a:pt x="138" y="6"/>
                  <a:pt x="138" y="13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38" y="37"/>
                  <a:pt x="143" y="43"/>
                  <a:pt x="150" y="43"/>
                </a:cubicBezTo>
                <a:close/>
                <a:moveTo>
                  <a:pt x="261" y="101"/>
                </a:moveTo>
                <a:cubicBezTo>
                  <a:pt x="276" y="92"/>
                  <a:pt x="276" y="92"/>
                  <a:pt x="276" y="92"/>
                </a:cubicBezTo>
                <a:cubicBezTo>
                  <a:pt x="282" y="89"/>
                  <a:pt x="284" y="81"/>
                  <a:pt x="281" y="75"/>
                </a:cubicBezTo>
                <a:cubicBezTo>
                  <a:pt x="277" y="69"/>
                  <a:pt x="270" y="67"/>
                  <a:pt x="264" y="71"/>
                </a:cubicBezTo>
                <a:cubicBezTo>
                  <a:pt x="248" y="80"/>
                  <a:pt x="248" y="80"/>
                  <a:pt x="248" y="80"/>
                </a:cubicBezTo>
                <a:cubicBezTo>
                  <a:pt x="242" y="83"/>
                  <a:pt x="240" y="91"/>
                  <a:pt x="243" y="97"/>
                </a:cubicBezTo>
                <a:cubicBezTo>
                  <a:pt x="247" y="103"/>
                  <a:pt x="255" y="105"/>
                  <a:pt x="261" y="101"/>
                </a:cubicBezTo>
                <a:close/>
                <a:moveTo>
                  <a:pt x="288" y="138"/>
                </a:moveTo>
                <a:cubicBezTo>
                  <a:pt x="270" y="138"/>
                  <a:pt x="270" y="138"/>
                  <a:pt x="270" y="138"/>
                </a:cubicBezTo>
                <a:cubicBezTo>
                  <a:pt x="263" y="138"/>
                  <a:pt x="258" y="144"/>
                  <a:pt x="258" y="151"/>
                </a:cubicBezTo>
                <a:cubicBezTo>
                  <a:pt x="258" y="157"/>
                  <a:pt x="263" y="163"/>
                  <a:pt x="270" y="163"/>
                </a:cubicBezTo>
                <a:cubicBezTo>
                  <a:pt x="288" y="163"/>
                  <a:pt x="288" y="163"/>
                  <a:pt x="288" y="163"/>
                </a:cubicBezTo>
                <a:cubicBezTo>
                  <a:pt x="295" y="163"/>
                  <a:pt x="301" y="157"/>
                  <a:pt x="301" y="151"/>
                </a:cubicBezTo>
                <a:cubicBezTo>
                  <a:pt x="301" y="144"/>
                  <a:pt x="295" y="138"/>
                  <a:pt x="288" y="138"/>
                </a:cubicBezTo>
                <a:close/>
                <a:moveTo>
                  <a:pt x="53" y="80"/>
                </a:moveTo>
                <a:cubicBezTo>
                  <a:pt x="37" y="71"/>
                  <a:pt x="37" y="71"/>
                  <a:pt x="37" y="71"/>
                </a:cubicBezTo>
                <a:cubicBezTo>
                  <a:pt x="31" y="67"/>
                  <a:pt x="24" y="69"/>
                  <a:pt x="20" y="75"/>
                </a:cubicBezTo>
                <a:cubicBezTo>
                  <a:pt x="17" y="81"/>
                  <a:pt x="19" y="89"/>
                  <a:pt x="25" y="92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6" y="105"/>
                  <a:pt x="54" y="103"/>
                  <a:pt x="57" y="97"/>
                </a:cubicBezTo>
                <a:cubicBezTo>
                  <a:pt x="61" y="91"/>
                  <a:pt x="59" y="83"/>
                  <a:pt x="53" y="80"/>
                </a:cubicBezTo>
                <a:close/>
                <a:moveTo>
                  <a:pt x="276" y="209"/>
                </a:moveTo>
                <a:cubicBezTo>
                  <a:pt x="261" y="200"/>
                  <a:pt x="261" y="200"/>
                  <a:pt x="261" y="200"/>
                </a:cubicBezTo>
                <a:cubicBezTo>
                  <a:pt x="255" y="196"/>
                  <a:pt x="247" y="198"/>
                  <a:pt x="243" y="204"/>
                </a:cubicBezTo>
                <a:cubicBezTo>
                  <a:pt x="240" y="210"/>
                  <a:pt x="242" y="218"/>
                  <a:pt x="248" y="221"/>
                </a:cubicBezTo>
                <a:cubicBezTo>
                  <a:pt x="264" y="230"/>
                  <a:pt x="264" y="230"/>
                  <a:pt x="264" y="230"/>
                </a:cubicBezTo>
                <a:cubicBezTo>
                  <a:pt x="270" y="234"/>
                  <a:pt x="277" y="232"/>
                  <a:pt x="281" y="226"/>
                </a:cubicBezTo>
                <a:cubicBezTo>
                  <a:pt x="284" y="220"/>
                  <a:pt x="282" y="212"/>
                  <a:pt x="276" y="209"/>
                </a:cubicBezTo>
                <a:close/>
                <a:moveTo>
                  <a:pt x="226" y="20"/>
                </a:moveTo>
                <a:cubicBezTo>
                  <a:pt x="220" y="17"/>
                  <a:pt x="212" y="19"/>
                  <a:pt x="209" y="25"/>
                </a:cubicBezTo>
                <a:cubicBezTo>
                  <a:pt x="200" y="40"/>
                  <a:pt x="200" y="40"/>
                  <a:pt x="200" y="40"/>
                </a:cubicBezTo>
                <a:cubicBezTo>
                  <a:pt x="196" y="46"/>
                  <a:pt x="198" y="54"/>
                  <a:pt x="204" y="57"/>
                </a:cubicBezTo>
                <a:cubicBezTo>
                  <a:pt x="210" y="61"/>
                  <a:pt x="218" y="59"/>
                  <a:pt x="221" y="53"/>
                </a:cubicBezTo>
                <a:cubicBezTo>
                  <a:pt x="230" y="37"/>
                  <a:pt x="230" y="37"/>
                  <a:pt x="230" y="37"/>
                </a:cubicBezTo>
                <a:cubicBezTo>
                  <a:pt x="234" y="31"/>
                  <a:pt x="232" y="24"/>
                  <a:pt x="226" y="20"/>
                </a:cubicBezTo>
                <a:close/>
                <a:moveTo>
                  <a:pt x="97" y="57"/>
                </a:moveTo>
                <a:cubicBezTo>
                  <a:pt x="103" y="54"/>
                  <a:pt x="105" y="46"/>
                  <a:pt x="101" y="40"/>
                </a:cubicBezTo>
                <a:cubicBezTo>
                  <a:pt x="92" y="25"/>
                  <a:pt x="92" y="25"/>
                  <a:pt x="92" y="25"/>
                </a:cubicBezTo>
                <a:cubicBezTo>
                  <a:pt x="89" y="19"/>
                  <a:pt x="81" y="17"/>
                  <a:pt x="75" y="20"/>
                </a:cubicBezTo>
                <a:cubicBezTo>
                  <a:pt x="69" y="24"/>
                  <a:pt x="67" y="31"/>
                  <a:pt x="71" y="37"/>
                </a:cubicBezTo>
                <a:cubicBezTo>
                  <a:pt x="80" y="53"/>
                  <a:pt x="80" y="53"/>
                  <a:pt x="80" y="53"/>
                </a:cubicBezTo>
                <a:cubicBezTo>
                  <a:pt x="83" y="59"/>
                  <a:pt x="91" y="61"/>
                  <a:pt x="97" y="57"/>
                </a:cubicBezTo>
                <a:close/>
                <a:moveTo>
                  <a:pt x="173" y="293"/>
                </a:moveTo>
                <a:cubicBezTo>
                  <a:pt x="128" y="293"/>
                  <a:pt x="128" y="293"/>
                  <a:pt x="128" y="293"/>
                </a:cubicBezTo>
                <a:cubicBezTo>
                  <a:pt x="125" y="293"/>
                  <a:pt x="123" y="295"/>
                  <a:pt x="123" y="297"/>
                </a:cubicBezTo>
                <a:cubicBezTo>
                  <a:pt x="123" y="307"/>
                  <a:pt x="123" y="307"/>
                  <a:pt x="123" y="307"/>
                </a:cubicBezTo>
                <a:cubicBezTo>
                  <a:pt x="123" y="308"/>
                  <a:pt x="124" y="309"/>
                  <a:pt x="124" y="310"/>
                </a:cubicBezTo>
                <a:cubicBezTo>
                  <a:pt x="128" y="315"/>
                  <a:pt x="128" y="315"/>
                  <a:pt x="128" y="315"/>
                </a:cubicBezTo>
                <a:cubicBezTo>
                  <a:pt x="128" y="315"/>
                  <a:pt x="129" y="316"/>
                  <a:pt x="130" y="316"/>
                </a:cubicBezTo>
                <a:cubicBezTo>
                  <a:pt x="131" y="316"/>
                  <a:pt x="131" y="316"/>
                  <a:pt x="132" y="316"/>
                </a:cubicBezTo>
                <a:cubicBezTo>
                  <a:pt x="132" y="316"/>
                  <a:pt x="133" y="317"/>
                  <a:pt x="133" y="317"/>
                </a:cubicBezTo>
                <a:cubicBezTo>
                  <a:pt x="141" y="325"/>
                  <a:pt x="141" y="325"/>
                  <a:pt x="141" y="325"/>
                </a:cubicBezTo>
                <a:cubicBezTo>
                  <a:pt x="141" y="325"/>
                  <a:pt x="142" y="326"/>
                  <a:pt x="142" y="326"/>
                </a:cubicBezTo>
                <a:cubicBezTo>
                  <a:pt x="144" y="327"/>
                  <a:pt x="146" y="327"/>
                  <a:pt x="150" y="327"/>
                </a:cubicBezTo>
                <a:cubicBezTo>
                  <a:pt x="150" y="327"/>
                  <a:pt x="150" y="327"/>
                  <a:pt x="150" y="327"/>
                </a:cubicBezTo>
                <a:cubicBezTo>
                  <a:pt x="155" y="327"/>
                  <a:pt x="158" y="326"/>
                  <a:pt x="159" y="326"/>
                </a:cubicBezTo>
                <a:cubicBezTo>
                  <a:pt x="159" y="326"/>
                  <a:pt x="160" y="325"/>
                  <a:pt x="160" y="325"/>
                </a:cubicBezTo>
                <a:cubicBezTo>
                  <a:pt x="169" y="317"/>
                  <a:pt x="169" y="317"/>
                  <a:pt x="169" y="317"/>
                </a:cubicBezTo>
                <a:cubicBezTo>
                  <a:pt x="169" y="317"/>
                  <a:pt x="169" y="316"/>
                  <a:pt x="170" y="316"/>
                </a:cubicBezTo>
                <a:cubicBezTo>
                  <a:pt x="170" y="316"/>
                  <a:pt x="170" y="316"/>
                  <a:pt x="171" y="316"/>
                </a:cubicBezTo>
                <a:cubicBezTo>
                  <a:pt x="172" y="316"/>
                  <a:pt x="173" y="316"/>
                  <a:pt x="174" y="315"/>
                </a:cubicBezTo>
                <a:cubicBezTo>
                  <a:pt x="177" y="310"/>
                  <a:pt x="177" y="310"/>
                  <a:pt x="177" y="310"/>
                </a:cubicBezTo>
                <a:cubicBezTo>
                  <a:pt x="178" y="310"/>
                  <a:pt x="178" y="309"/>
                  <a:pt x="178" y="308"/>
                </a:cubicBezTo>
                <a:cubicBezTo>
                  <a:pt x="178" y="297"/>
                  <a:pt x="178" y="297"/>
                  <a:pt x="178" y="297"/>
                </a:cubicBezTo>
                <a:cubicBezTo>
                  <a:pt x="178" y="295"/>
                  <a:pt x="176" y="293"/>
                  <a:pt x="173" y="293"/>
                </a:cubicBezTo>
                <a:close/>
                <a:moveTo>
                  <a:pt x="151" y="69"/>
                </a:moveTo>
                <a:cubicBezTo>
                  <a:pt x="107" y="69"/>
                  <a:pt x="71" y="106"/>
                  <a:pt x="71" y="152"/>
                </a:cubicBezTo>
                <a:cubicBezTo>
                  <a:pt x="71" y="170"/>
                  <a:pt x="76" y="187"/>
                  <a:pt x="87" y="202"/>
                </a:cubicBezTo>
                <a:cubicBezTo>
                  <a:pt x="87" y="202"/>
                  <a:pt x="92" y="209"/>
                  <a:pt x="95" y="211"/>
                </a:cubicBezTo>
                <a:cubicBezTo>
                  <a:pt x="113" y="234"/>
                  <a:pt x="122" y="252"/>
                  <a:pt x="122" y="267"/>
                </a:cubicBezTo>
                <a:cubicBezTo>
                  <a:pt x="119" y="268"/>
                  <a:pt x="116" y="272"/>
                  <a:pt x="116" y="276"/>
                </a:cubicBezTo>
                <a:cubicBezTo>
                  <a:pt x="116" y="281"/>
                  <a:pt x="120" y="285"/>
                  <a:pt x="125" y="285"/>
                </a:cubicBezTo>
                <a:cubicBezTo>
                  <a:pt x="176" y="285"/>
                  <a:pt x="176" y="285"/>
                  <a:pt x="176" y="285"/>
                </a:cubicBezTo>
                <a:cubicBezTo>
                  <a:pt x="181" y="285"/>
                  <a:pt x="185" y="281"/>
                  <a:pt x="185" y="276"/>
                </a:cubicBezTo>
                <a:cubicBezTo>
                  <a:pt x="185" y="273"/>
                  <a:pt x="184" y="270"/>
                  <a:pt x="181" y="268"/>
                </a:cubicBezTo>
                <a:cubicBezTo>
                  <a:pt x="181" y="252"/>
                  <a:pt x="189" y="233"/>
                  <a:pt x="207" y="211"/>
                </a:cubicBezTo>
                <a:cubicBezTo>
                  <a:pt x="209" y="208"/>
                  <a:pt x="214" y="202"/>
                  <a:pt x="215" y="202"/>
                </a:cubicBezTo>
                <a:cubicBezTo>
                  <a:pt x="225" y="187"/>
                  <a:pt x="230" y="170"/>
                  <a:pt x="230" y="152"/>
                </a:cubicBezTo>
                <a:cubicBezTo>
                  <a:pt x="231" y="130"/>
                  <a:pt x="222" y="109"/>
                  <a:pt x="207" y="93"/>
                </a:cubicBezTo>
                <a:cubicBezTo>
                  <a:pt x="192" y="77"/>
                  <a:pt x="172" y="69"/>
                  <a:pt x="151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等腰三角形 30"/>
          <p:cNvSpPr/>
          <p:nvPr/>
        </p:nvSpPr>
        <p:spPr>
          <a:xfrm rot="10800000">
            <a:off x="4081364" y="5947312"/>
            <a:ext cx="288032" cy="14401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等腰三角形 31"/>
          <p:cNvSpPr/>
          <p:nvPr/>
        </p:nvSpPr>
        <p:spPr>
          <a:xfrm rot="10800000">
            <a:off x="4081364" y="5731288"/>
            <a:ext cx="288032" cy="14401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094039" y="3717032"/>
            <a:ext cx="85953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 rot="10800000">
            <a:off x="1235777" y="3805467"/>
            <a:ext cx="2355370" cy="485661"/>
            <a:chOff x="5902457" y="4797152"/>
            <a:chExt cx="2355370" cy="485661"/>
          </a:xfrm>
        </p:grpSpPr>
        <p:sp>
          <p:nvSpPr>
            <p:cNvPr id="26" name="椭圆 25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连接符 26"/>
            <p:cNvCxnSpPr>
              <a:stCxn id="26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组合 101"/>
          <p:cNvGrpSpPr/>
          <p:nvPr/>
        </p:nvGrpSpPr>
        <p:grpSpPr>
          <a:xfrm>
            <a:off x="6699360" y="1363410"/>
            <a:ext cx="1447205" cy="144720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673651" y="2917899"/>
            <a:ext cx="1447205" cy="144720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673651" y="4502075"/>
            <a:ext cx="1447205" cy="144720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006949" y="3282096"/>
            <a:ext cx="816513" cy="816513"/>
            <a:chOff x="5734050" y="3063875"/>
            <a:chExt cx="727075" cy="727075"/>
          </a:xfrm>
          <a:solidFill>
            <a:schemeClr val="tx1"/>
          </a:solidFill>
        </p:grpSpPr>
        <p:sp>
          <p:nvSpPr>
            <p:cNvPr id="50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24"/>
            <p:cNvSpPr/>
            <p:nvPr/>
          </p:nvSpPr>
          <p:spPr bwMode="auto">
            <a:xfrm>
              <a:off x="5948363" y="3463925"/>
              <a:ext cx="125413" cy="177800"/>
            </a:xfrm>
            <a:custGeom>
              <a:avLst/>
              <a:gdLst>
                <a:gd name="T0" fmla="*/ 21 w 33"/>
                <a:gd name="T1" fmla="*/ 20 h 47"/>
                <a:gd name="T2" fmla="*/ 25 w 33"/>
                <a:gd name="T3" fmla="*/ 12 h 47"/>
                <a:gd name="T4" fmla="*/ 15 w 33"/>
                <a:gd name="T5" fmla="*/ 7 h 47"/>
                <a:gd name="T6" fmla="*/ 23 w 33"/>
                <a:gd name="T7" fmla="*/ 0 h 47"/>
                <a:gd name="T8" fmla="*/ 23 w 33"/>
                <a:gd name="T9" fmla="*/ 0 h 47"/>
                <a:gd name="T10" fmla="*/ 14 w 33"/>
                <a:gd name="T11" fmla="*/ 1 h 47"/>
                <a:gd name="T12" fmla="*/ 13 w 33"/>
                <a:gd name="T13" fmla="*/ 1 h 47"/>
                <a:gd name="T14" fmla="*/ 13 w 33"/>
                <a:gd name="T15" fmla="*/ 1 h 47"/>
                <a:gd name="T16" fmla="*/ 2 w 33"/>
                <a:gd name="T17" fmla="*/ 12 h 47"/>
                <a:gd name="T18" fmla="*/ 0 w 33"/>
                <a:gd name="T19" fmla="*/ 34 h 47"/>
                <a:gd name="T20" fmla="*/ 33 w 33"/>
                <a:gd name="T21" fmla="*/ 47 h 47"/>
                <a:gd name="T22" fmla="*/ 33 w 33"/>
                <a:gd name="T23" fmla="*/ 47 h 47"/>
                <a:gd name="T24" fmla="*/ 21 w 33"/>
                <a:gd name="T2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25"/>
            <p:cNvSpPr/>
            <p:nvPr/>
          </p:nvSpPr>
          <p:spPr bwMode="auto">
            <a:xfrm>
              <a:off x="6122988" y="3463925"/>
              <a:ext cx="125413" cy="177800"/>
            </a:xfrm>
            <a:custGeom>
              <a:avLst/>
              <a:gdLst>
                <a:gd name="T0" fmla="*/ 31 w 33"/>
                <a:gd name="T1" fmla="*/ 12 h 47"/>
                <a:gd name="T2" fmla="*/ 20 w 33"/>
                <a:gd name="T3" fmla="*/ 1 h 47"/>
                <a:gd name="T4" fmla="*/ 20 w 33"/>
                <a:gd name="T5" fmla="*/ 1 h 47"/>
                <a:gd name="T6" fmla="*/ 18 w 33"/>
                <a:gd name="T7" fmla="*/ 1 h 47"/>
                <a:gd name="T8" fmla="*/ 9 w 33"/>
                <a:gd name="T9" fmla="*/ 0 h 47"/>
                <a:gd name="T10" fmla="*/ 9 w 33"/>
                <a:gd name="T11" fmla="*/ 0 h 47"/>
                <a:gd name="T12" fmla="*/ 17 w 33"/>
                <a:gd name="T13" fmla="*/ 7 h 47"/>
                <a:gd name="T14" fmla="*/ 7 w 33"/>
                <a:gd name="T15" fmla="*/ 12 h 47"/>
                <a:gd name="T16" fmla="*/ 12 w 33"/>
                <a:gd name="T17" fmla="*/ 20 h 47"/>
                <a:gd name="T18" fmla="*/ 0 w 33"/>
                <a:gd name="T19" fmla="*/ 47 h 47"/>
                <a:gd name="T20" fmla="*/ 0 w 33"/>
                <a:gd name="T21" fmla="*/ 47 h 47"/>
                <a:gd name="T22" fmla="*/ 33 w 33"/>
                <a:gd name="T23" fmla="*/ 34 h 47"/>
                <a:gd name="T24" fmla="*/ 31 w 33"/>
                <a:gd name="T2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26"/>
            <p:cNvSpPr/>
            <p:nvPr/>
          </p:nvSpPr>
          <p:spPr bwMode="auto">
            <a:xfrm>
              <a:off x="6073775" y="3455988"/>
              <a:ext cx="49213" cy="190500"/>
            </a:xfrm>
            <a:custGeom>
              <a:avLst/>
              <a:gdLst>
                <a:gd name="T0" fmla="*/ 11 w 13"/>
                <a:gd name="T1" fmla="*/ 10 h 50"/>
                <a:gd name="T2" fmla="*/ 12 w 13"/>
                <a:gd name="T3" fmla="*/ 9 h 50"/>
                <a:gd name="T4" fmla="*/ 10 w 13"/>
                <a:gd name="T5" fmla="*/ 0 h 50"/>
                <a:gd name="T6" fmla="*/ 2 w 13"/>
                <a:gd name="T7" fmla="*/ 0 h 50"/>
                <a:gd name="T8" fmla="*/ 0 w 13"/>
                <a:gd name="T9" fmla="*/ 9 h 50"/>
                <a:gd name="T10" fmla="*/ 2 w 13"/>
                <a:gd name="T11" fmla="*/ 10 h 50"/>
                <a:gd name="T12" fmla="*/ 0 w 13"/>
                <a:gd name="T13" fmla="*/ 49 h 50"/>
                <a:gd name="T14" fmla="*/ 0 w 13"/>
                <a:gd name="T15" fmla="*/ 49 h 50"/>
                <a:gd name="T16" fmla="*/ 6 w 13"/>
                <a:gd name="T17" fmla="*/ 50 h 50"/>
                <a:gd name="T18" fmla="*/ 13 w 13"/>
                <a:gd name="T19" fmla="*/ 49 h 50"/>
                <a:gd name="T20" fmla="*/ 13 w 13"/>
                <a:gd name="T21" fmla="*/ 49 h 50"/>
                <a:gd name="T22" fmla="*/ 11 w 13"/>
                <a:gd name="T2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0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avLst/>
              <a:gdLst>
                <a:gd name="T0" fmla="*/ 63 w 125"/>
                <a:gd name="T1" fmla="*/ 125 h 125"/>
                <a:gd name="T2" fmla="*/ 0 w 125"/>
                <a:gd name="T3" fmla="*/ 62 h 125"/>
                <a:gd name="T4" fmla="*/ 63 w 125"/>
                <a:gd name="T5" fmla="*/ 0 h 125"/>
                <a:gd name="T6" fmla="*/ 125 w 125"/>
                <a:gd name="T7" fmla="*/ 62 h 125"/>
                <a:gd name="T8" fmla="*/ 63 w 125"/>
                <a:gd name="T9" fmla="*/ 125 h 125"/>
                <a:gd name="T10" fmla="*/ 63 w 125"/>
                <a:gd name="T11" fmla="*/ 9 h 125"/>
                <a:gd name="T12" fmla="*/ 9 w 125"/>
                <a:gd name="T13" fmla="*/ 62 h 125"/>
                <a:gd name="T14" fmla="*/ 63 w 125"/>
                <a:gd name="T15" fmla="*/ 116 h 125"/>
                <a:gd name="T16" fmla="*/ 116 w 125"/>
                <a:gd name="T17" fmla="*/ 62 h 125"/>
                <a:gd name="T18" fmla="*/ 63 w 125"/>
                <a:gd name="T1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29"/>
            <p:cNvSpPr/>
            <p:nvPr/>
          </p:nvSpPr>
          <p:spPr bwMode="auto">
            <a:xfrm>
              <a:off x="6080125" y="3109913"/>
              <a:ext cx="34925" cy="95250"/>
            </a:xfrm>
            <a:custGeom>
              <a:avLst/>
              <a:gdLst>
                <a:gd name="T0" fmla="*/ 22 w 22"/>
                <a:gd name="T1" fmla="*/ 60 h 60"/>
                <a:gd name="T2" fmla="*/ 0 w 22"/>
                <a:gd name="T3" fmla="*/ 60 h 60"/>
                <a:gd name="T4" fmla="*/ 0 w 22"/>
                <a:gd name="T5" fmla="*/ 0 h 60"/>
                <a:gd name="T6" fmla="*/ 22 w 22"/>
                <a:gd name="T7" fmla="*/ 0 h 60"/>
                <a:gd name="T8" fmla="*/ 22 w 22"/>
                <a:gd name="T9" fmla="*/ 60 h 60"/>
                <a:gd name="T10" fmla="*/ 22 w 2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31"/>
            <p:cNvSpPr/>
            <p:nvPr/>
          </p:nvSpPr>
          <p:spPr bwMode="auto">
            <a:xfrm>
              <a:off x="6080125" y="3646488"/>
              <a:ext cx="34925" cy="98425"/>
            </a:xfrm>
            <a:custGeom>
              <a:avLst/>
              <a:gdLst>
                <a:gd name="T0" fmla="*/ 22 w 22"/>
                <a:gd name="T1" fmla="*/ 62 h 62"/>
                <a:gd name="T2" fmla="*/ 0 w 22"/>
                <a:gd name="T3" fmla="*/ 62 h 62"/>
                <a:gd name="T4" fmla="*/ 0 w 22"/>
                <a:gd name="T5" fmla="*/ 0 h 62"/>
                <a:gd name="T6" fmla="*/ 22 w 22"/>
                <a:gd name="T7" fmla="*/ 0 h 62"/>
                <a:gd name="T8" fmla="*/ 22 w 22"/>
                <a:gd name="T9" fmla="*/ 62 h 62"/>
                <a:gd name="T10" fmla="*/ 22 w 22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33"/>
            <p:cNvSpPr/>
            <p:nvPr/>
          </p:nvSpPr>
          <p:spPr bwMode="auto">
            <a:xfrm>
              <a:off x="6319838" y="3409950"/>
              <a:ext cx="95250" cy="34925"/>
            </a:xfrm>
            <a:custGeom>
              <a:avLst/>
              <a:gdLst>
                <a:gd name="T0" fmla="*/ 60 w 60"/>
                <a:gd name="T1" fmla="*/ 22 h 22"/>
                <a:gd name="T2" fmla="*/ 0 w 60"/>
                <a:gd name="T3" fmla="*/ 22 h 22"/>
                <a:gd name="T4" fmla="*/ 0 w 60"/>
                <a:gd name="T5" fmla="*/ 0 h 22"/>
                <a:gd name="T6" fmla="*/ 60 w 60"/>
                <a:gd name="T7" fmla="*/ 0 h 22"/>
                <a:gd name="T8" fmla="*/ 60 w 60"/>
                <a:gd name="T9" fmla="*/ 22 h 22"/>
                <a:gd name="T10" fmla="*/ 60 w 6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35"/>
            <p:cNvSpPr/>
            <p:nvPr/>
          </p:nvSpPr>
          <p:spPr bwMode="auto">
            <a:xfrm>
              <a:off x="5780088" y="3409950"/>
              <a:ext cx="98425" cy="34925"/>
            </a:xfrm>
            <a:custGeom>
              <a:avLst/>
              <a:gdLst>
                <a:gd name="T0" fmla="*/ 62 w 62"/>
                <a:gd name="T1" fmla="*/ 22 h 22"/>
                <a:gd name="T2" fmla="*/ 0 w 62"/>
                <a:gd name="T3" fmla="*/ 22 h 22"/>
                <a:gd name="T4" fmla="*/ 0 w 62"/>
                <a:gd name="T5" fmla="*/ 0 h 22"/>
                <a:gd name="T6" fmla="*/ 62 w 62"/>
                <a:gd name="T7" fmla="*/ 0 h 22"/>
                <a:gd name="T8" fmla="*/ 62 w 62"/>
                <a:gd name="T9" fmla="*/ 22 h 22"/>
                <a:gd name="T10" fmla="*/ 62 w 62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36"/>
            <p:cNvSpPr/>
            <p:nvPr/>
          </p:nvSpPr>
          <p:spPr bwMode="auto">
            <a:xfrm>
              <a:off x="6270625" y="3151188"/>
              <a:ext cx="103188" cy="103188"/>
            </a:xfrm>
            <a:custGeom>
              <a:avLst/>
              <a:gdLst>
                <a:gd name="T0" fmla="*/ 22 w 27"/>
                <a:gd name="T1" fmla="*/ 22 h 27"/>
                <a:gd name="T2" fmla="*/ 5 w 27"/>
                <a:gd name="T3" fmla="*/ 22 h 27"/>
                <a:gd name="T4" fmla="*/ 5 w 27"/>
                <a:gd name="T5" fmla="*/ 5 h 27"/>
                <a:gd name="T6" fmla="*/ 22 w 27"/>
                <a:gd name="T7" fmla="*/ 5 h 27"/>
                <a:gd name="T8" fmla="*/ 22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37"/>
            <p:cNvSpPr/>
            <p:nvPr/>
          </p:nvSpPr>
          <p:spPr bwMode="auto">
            <a:xfrm>
              <a:off x="6243638" y="3194050"/>
              <a:ext cx="87313" cy="90488"/>
            </a:xfrm>
            <a:custGeom>
              <a:avLst/>
              <a:gdLst>
                <a:gd name="T0" fmla="*/ 15 w 55"/>
                <a:gd name="T1" fmla="*/ 57 h 57"/>
                <a:gd name="T2" fmla="*/ 0 w 55"/>
                <a:gd name="T3" fmla="*/ 40 h 57"/>
                <a:gd name="T4" fmla="*/ 41 w 55"/>
                <a:gd name="T5" fmla="*/ 0 h 57"/>
                <a:gd name="T6" fmla="*/ 55 w 55"/>
                <a:gd name="T7" fmla="*/ 14 h 57"/>
                <a:gd name="T8" fmla="*/ 15 w 55"/>
                <a:gd name="T9" fmla="*/ 57 h 57"/>
                <a:gd name="T10" fmla="*/ 15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38"/>
            <p:cNvSpPr/>
            <p:nvPr/>
          </p:nvSpPr>
          <p:spPr bwMode="auto">
            <a:xfrm>
              <a:off x="5821363" y="3600450"/>
              <a:ext cx="103188" cy="103188"/>
            </a:xfrm>
            <a:custGeom>
              <a:avLst/>
              <a:gdLst>
                <a:gd name="T0" fmla="*/ 5 w 27"/>
                <a:gd name="T1" fmla="*/ 5 h 27"/>
                <a:gd name="T2" fmla="*/ 22 w 27"/>
                <a:gd name="T3" fmla="*/ 5 h 27"/>
                <a:gd name="T4" fmla="*/ 22 w 27"/>
                <a:gd name="T5" fmla="*/ 22 h 27"/>
                <a:gd name="T6" fmla="*/ 5 w 27"/>
                <a:gd name="T7" fmla="*/ 22 h 27"/>
                <a:gd name="T8" fmla="*/ 5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39"/>
            <p:cNvSpPr/>
            <p:nvPr/>
          </p:nvSpPr>
          <p:spPr bwMode="auto">
            <a:xfrm>
              <a:off x="5864225" y="3570288"/>
              <a:ext cx="90488" cy="90488"/>
            </a:xfrm>
            <a:custGeom>
              <a:avLst/>
              <a:gdLst>
                <a:gd name="T0" fmla="*/ 14 w 57"/>
                <a:gd name="T1" fmla="*/ 57 h 57"/>
                <a:gd name="T2" fmla="*/ 0 w 57"/>
                <a:gd name="T3" fmla="*/ 43 h 57"/>
                <a:gd name="T4" fmla="*/ 41 w 57"/>
                <a:gd name="T5" fmla="*/ 0 h 57"/>
                <a:gd name="T6" fmla="*/ 57 w 57"/>
                <a:gd name="T7" fmla="*/ 17 h 57"/>
                <a:gd name="T8" fmla="*/ 14 w 57"/>
                <a:gd name="T9" fmla="*/ 57 h 57"/>
                <a:gd name="T10" fmla="*/ 14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40"/>
            <p:cNvSpPr/>
            <p:nvPr/>
          </p:nvSpPr>
          <p:spPr bwMode="auto">
            <a:xfrm>
              <a:off x="6270625" y="3600450"/>
              <a:ext cx="103188" cy="103188"/>
            </a:xfrm>
            <a:custGeom>
              <a:avLst/>
              <a:gdLst>
                <a:gd name="T0" fmla="*/ 5 w 27"/>
                <a:gd name="T1" fmla="*/ 22 h 27"/>
                <a:gd name="T2" fmla="*/ 5 w 27"/>
                <a:gd name="T3" fmla="*/ 5 h 27"/>
                <a:gd name="T4" fmla="*/ 22 w 27"/>
                <a:gd name="T5" fmla="*/ 5 h 27"/>
                <a:gd name="T6" fmla="*/ 22 w 27"/>
                <a:gd name="T7" fmla="*/ 22 h 27"/>
                <a:gd name="T8" fmla="*/ 5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41"/>
            <p:cNvSpPr/>
            <p:nvPr/>
          </p:nvSpPr>
          <p:spPr bwMode="auto">
            <a:xfrm>
              <a:off x="6243638" y="3570288"/>
              <a:ext cx="87313" cy="90488"/>
            </a:xfrm>
            <a:custGeom>
              <a:avLst/>
              <a:gdLst>
                <a:gd name="T0" fmla="*/ 41 w 55"/>
                <a:gd name="T1" fmla="*/ 57 h 57"/>
                <a:gd name="T2" fmla="*/ 0 w 55"/>
                <a:gd name="T3" fmla="*/ 17 h 57"/>
                <a:gd name="T4" fmla="*/ 15 w 55"/>
                <a:gd name="T5" fmla="*/ 0 h 57"/>
                <a:gd name="T6" fmla="*/ 55 w 55"/>
                <a:gd name="T7" fmla="*/ 43 h 57"/>
                <a:gd name="T8" fmla="*/ 41 w 55"/>
                <a:gd name="T9" fmla="*/ 57 h 57"/>
                <a:gd name="T10" fmla="*/ 41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42"/>
            <p:cNvSpPr/>
            <p:nvPr/>
          </p:nvSpPr>
          <p:spPr bwMode="auto">
            <a:xfrm>
              <a:off x="5821363" y="3151188"/>
              <a:ext cx="103188" cy="103188"/>
            </a:xfrm>
            <a:custGeom>
              <a:avLst/>
              <a:gdLst>
                <a:gd name="T0" fmla="*/ 22 w 27"/>
                <a:gd name="T1" fmla="*/ 5 h 27"/>
                <a:gd name="T2" fmla="*/ 22 w 27"/>
                <a:gd name="T3" fmla="*/ 22 h 27"/>
                <a:gd name="T4" fmla="*/ 5 w 27"/>
                <a:gd name="T5" fmla="*/ 22 h 27"/>
                <a:gd name="T6" fmla="*/ 5 w 27"/>
                <a:gd name="T7" fmla="*/ 5 h 27"/>
                <a:gd name="T8" fmla="*/ 22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43"/>
            <p:cNvSpPr/>
            <p:nvPr/>
          </p:nvSpPr>
          <p:spPr bwMode="auto">
            <a:xfrm>
              <a:off x="5864225" y="3194050"/>
              <a:ext cx="90488" cy="90488"/>
            </a:xfrm>
            <a:custGeom>
              <a:avLst/>
              <a:gdLst>
                <a:gd name="T0" fmla="*/ 41 w 57"/>
                <a:gd name="T1" fmla="*/ 57 h 57"/>
                <a:gd name="T2" fmla="*/ 0 w 57"/>
                <a:gd name="T3" fmla="*/ 14 h 57"/>
                <a:gd name="T4" fmla="*/ 14 w 57"/>
                <a:gd name="T5" fmla="*/ 0 h 57"/>
                <a:gd name="T6" fmla="*/ 57 w 57"/>
                <a:gd name="T7" fmla="*/ 40 h 57"/>
                <a:gd name="T8" fmla="*/ 41 w 57"/>
                <a:gd name="T9" fmla="*/ 57 h 57"/>
                <a:gd name="T10" fmla="*/ 4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085765" y="4762913"/>
            <a:ext cx="708026" cy="828676"/>
            <a:chOff x="5741988" y="3016250"/>
            <a:chExt cx="708026" cy="828676"/>
          </a:xfrm>
          <a:solidFill>
            <a:schemeClr val="tx1"/>
          </a:solidFill>
        </p:grpSpPr>
        <p:sp>
          <p:nvSpPr>
            <p:cNvPr id="79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88"/>
            <p:cNvSpPr/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90"/>
            <p:cNvSpPr/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91"/>
            <p:cNvSpPr/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92"/>
            <p:cNvSpPr/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93"/>
            <p:cNvSpPr/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94"/>
            <p:cNvSpPr/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95"/>
            <p:cNvSpPr/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96"/>
            <p:cNvSpPr/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97"/>
            <p:cNvSpPr/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99"/>
            <p:cNvSpPr/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7138800" y="1748082"/>
            <a:ext cx="641350" cy="649288"/>
            <a:chOff x="5778500" y="3105150"/>
            <a:chExt cx="641350" cy="649288"/>
          </a:xfrm>
          <a:solidFill>
            <a:schemeClr val="tx1"/>
          </a:solidFill>
        </p:grpSpPr>
        <p:sp>
          <p:nvSpPr>
            <p:cNvPr id="94" name="Freeform 425"/>
            <p:cNvSpPr/>
            <p:nvPr/>
          </p:nvSpPr>
          <p:spPr bwMode="auto">
            <a:xfrm>
              <a:off x="5959475" y="3227388"/>
              <a:ext cx="217488" cy="438150"/>
            </a:xfrm>
            <a:custGeom>
              <a:avLst/>
              <a:gdLst>
                <a:gd name="T0" fmla="*/ 36 w 137"/>
                <a:gd name="T1" fmla="*/ 276 h 276"/>
                <a:gd name="T2" fmla="*/ 101 w 137"/>
                <a:gd name="T3" fmla="*/ 276 h 276"/>
                <a:gd name="T4" fmla="*/ 101 w 137"/>
                <a:gd name="T5" fmla="*/ 69 h 276"/>
                <a:gd name="T6" fmla="*/ 137 w 137"/>
                <a:gd name="T7" fmla="*/ 69 h 276"/>
                <a:gd name="T8" fmla="*/ 67 w 137"/>
                <a:gd name="T9" fmla="*/ 0 h 276"/>
                <a:gd name="T10" fmla="*/ 0 w 137"/>
                <a:gd name="T11" fmla="*/ 69 h 276"/>
                <a:gd name="T12" fmla="*/ 36 w 137"/>
                <a:gd name="T13" fmla="*/ 69 h 276"/>
                <a:gd name="T14" fmla="*/ 36 w 13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276">
                  <a:moveTo>
                    <a:pt x="36" y="276"/>
                  </a:moveTo>
                  <a:lnTo>
                    <a:pt x="101" y="276"/>
                  </a:lnTo>
                  <a:lnTo>
                    <a:pt x="101" y="69"/>
                  </a:lnTo>
                  <a:lnTo>
                    <a:pt x="137" y="69"/>
                  </a:lnTo>
                  <a:lnTo>
                    <a:pt x="67" y="0"/>
                  </a:lnTo>
                  <a:lnTo>
                    <a:pt x="0" y="69"/>
                  </a:lnTo>
                  <a:lnTo>
                    <a:pt x="36" y="69"/>
                  </a:lnTo>
                  <a:lnTo>
                    <a:pt x="3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426"/>
            <p:cNvSpPr/>
            <p:nvPr/>
          </p:nvSpPr>
          <p:spPr bwMode="auto">
            <a:xfrm>
              <a:off x="5783263" y="3398838"/>
              <a:ext cx="214313" cy="266700"/>
            </a:xfrm>
            <a:custGeom>
              <a:avLst/>
              <a:gdLst>
                <a:gd name="T0" fmla="*/ 36 w 135"/>
                <a:gd name="T1" fmla="*/ 168 h 168"/>
                <a:gd name="T2" fmla="*/ 98 w 135"/>
                <a:gd name="T3" fmla="*/ 168 h 168"/>
                <a:gd name="T4" fmla="*/ 98 w 135"/>
                <a:gd name="T5" fmla="*/ 70 h 168"/>
                <a:gd name="T6" fmla="*/ 135 w 135"/>
                <a:gd name="T7" fmla="*/ 70 h 168"/>
                <a:gd name="T8" fmla="*/ 67 w 135"/>
                <a:gd name="T9" fmla="*/ 0 h 168"/>
                <a:gd name="T10" fmla="*/ 0 w 135"/>
                <a:gd name="T11" fmla="*/ 70 h 168"/>
                <a:gd name="T12" fmla="*/ 36 w 135"/>
                <a:gd name="T13" fmla="*/ 70 h 168"/>
                <a:gd name="T14" fmla="*/ 36 w 135"/>
                <a:gd name="T1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68">
                  <a:moveTo>
                    <a:pt x="36" y="168"/>
                  </a:moveTo>
                  <a:lnTo>
                    <a:pt x="98" y="168"/>
                  </a:lnTo>
                  <a:lnTo>
                    <a:pt x="98" y="70"/>
                  </a:lnTo>
                  <a:lnTo>
                    <a:pt x="135" y="70"/>
                  </a:lnTo>
                  <a:lnTo>
                    <a:pt x="67" y="0"/>
                  </a:lnTo>
                  <a:lnTo>
                    <a:pt x="0" y="70"/>
                  </a:lnTo>
                  <a:lnTo>
                    <a:pt x="36" y="70"/>
                  </a:lnTo>
                  <a:lnTo>
                    <a:pt x="36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Rectangle 427"/>
            <p:cNvSpPr>
              <a:spLocks noChangeArrowheads="1"/>
            </p:cNvSpPr>
            <p:nvPr/>
          </p:nvSpPr>
          <p:spPr bwMode="auto">
            <a:xfrm>
              <a:off x="5778500" y="3692525"/>
              <a:ext cx="64135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428"/>
            <p:cNvSpPr>
              <a:spLocks noChangeArrowheads="1"/>
            </p:cNvSpPr>
            <p:nvPr/>
          </p:nvSpPr>
          <p:spPr bwMode="auto">
            <a:xfrm>
              <a:off x="6248400" y="3105150"/>
              <a:ext cx="88900" cy="1095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29"/>
            <p:cNvSpPr/>
            <p:nvPr/>
          </p:nvSpPr>
          <p:spPr bwMode="auto">
            <a:xfrm>
              <a:off x="6188075" y="3222625"/>
              <a:ext cx="206375" cy="442913"/>
            </a:xfrm>
            <a:custGeom>
              <a:avLst/>
              <a:gdLst>
                <a:gd name="T0" fmla="*/ 7 w 54"/>
                <a:gd name="T1" fmla="*/ 61 h 116"/>
                <a:gd name="T2" fmla="*/ 8 w 54"/>
                <a:gd name="T3" fmla="*/ 61 h 116"/>
                <a:gd name="T4" fmla="*/ 9 w 54"/>
                <a:gd name="T5" fmla="*/ 61 h 116"/>
                <a:gd name="T6" fmla="*/ 11 w 54"/>
                <a:gd name="T7" fmla="*/ 116 h 116"/>
                <a:gd name="T8" fmla="*/ 26 w 54"/>
                <a:gd name="T9" fmla="*/ 116 h 116"/>
                <a:gd name="T10" fmla="*/ 26 w 54"/>
                <a:gd name="T11" fmla="*/ 61 h 116"/>
                <a:gd name="T12" fmla="*/ 28 w 54"/>
                <a:gd name="T13" fmla="*/ 61 h 116"/>
                <a:gd name="T14" fmla="*/ 30 w 54"/>
                <a:gd name="T15" fmla="*/ 116 h 116"/>
                <a:gd name="T16" fmla="*/ 45 w 54"/>
                <a:gd name="T17" fmla="*/ 116 h 116"/>
                <a:gd name="T18" fmla="*/ 45 w 54"/>
                <a:gd name="T19" fmla="*/ 61 h 116"/>
                <a:gd name="T20" fmla="*/ 46 w 54"/>
                <a:gd name="T21" fmla="*/ 61 h 116"/>
                <a:gd name="T22" fmla="*/ 47 w 54"/>
                <a:gd name="T23" fmla="*/ 61 h 116"/>
                <a:gd name="T24" fmla="*/ 47 w 54"/>
                <a:gd name="T25" fmla="*/ 61 h 116"/>
                <a:gd name="T26" fmla="*/ 54 w 54"/>
                <a:gd name="T27" fmla="*/ 61 h 116"/>
                <a:gd name="T28" fmla="*/ 50 w 54"/>
                <a:gd name="T29" fmla="*/ 8 h 116"/>
                <a:gd name="T30" fmla="*/ 43 w 54"/>
                <a:gd name="T31" fmla="*/ 1 h 116"/>
                <a:gd name="T32" fmla="*/ 37 w 54"/>
                <a:gd name="T33" fmla="*/ 0 h 116"/>
                <a:gd name="T34" fmla="*/ 37 w 54"/>
                <a:gd name="T35" fmla="*/ 1 h 116"/>
                <a:gd name="T36" fmla="*/ 41 w 54"/>
                <a:gd name="T37" fmla="*/ 5 h 116"/>
                <a:gd name="T38" fmla="*/ 36 w 54"/>
                <a:gd name="T39" fmla="*/ 8 h 116"/>
                <a:gd name="T40" fmla="*/ 38 w 54"/>
                <a:gd name="T41" fmla="*/ 12 h 116"/>
                <a:gd name="T42" fmla="*/ 31 w 54"/>
                <a:gd name="T43" fmla="*/ 28 h 116"/>
                <a:gd name="T44" fmla="*/ 30 w 54"/>
                <a:gd name="T45" fmla="*/ 6 h 116"/>
                <a:gd name="T46" fmla="*/ 31 w 54"/>
                <a:gd name="T47" fmla="*/ 5 h 116"/>
                <a:gd name="T48" fmla="*/ 30 w 54"/>
                <a:gd name="T49" fmla="*/ 0 h 116"/>
                <a:gd name="T50" fmla="*/ 25 w 54"/>
                <a:gd name="T51" fmla="*/ 0 h 116"/>
                <a:gd name="T52" fmla="*/ 23 w 54"/>
                <a:gd name="T53" fmla="*/ 5 h 116"/>
                <a:gd name="T54" fmla="*/ 24 w 54"/>
                <a:gd name="T55" fmla="*/ 6 h 116"/>
                <a:gd name="T56" fmla="*/ 23 w 54"/>
                <a:gd name="T57" fmla="*/ 29 h 116"/>
                <a:gd name="T58" fmla="*/ 16 w 54"/>
                <a:gd name="T59" fmla="*/ 12 h 116"/>
                <a:gd name="T60" fmla="*/ 18 w 54"/>
                <a:gd name="T61" fmla="*/ 8 h 116"/>
                <a:gd name="T62" fmla="*/ 13 w 54"/>
                <a:gd name="T63" fmla="*/ 5 h 116"/>
                <a:gd name="T64" fmla="*/ 17 w 54"/>
                <a:gd name="T65" fmla="*/ 1 h 116"/>
                <a:gd name="T66" fmla="*/ 17 w 54"/>
                <a:gd name="T67" fmla="*/ 0 h 116"/>
                <a:gd name="T68" fmla="*/ 11 w 54"/>
                <a:gd name="T69" fmla="*/ 1 h 116"/>
                <a:gd name="T70" fmla="*/ 4 w 54"/>
                <a:gd name="T71" fmla="*/ 8 h 116"/>
                <a:gd name="T72" fmla="*/ 0 w 54"/>
                <a:gd name="T73" fmla="*/ 61 h 116"/>
                <a:gd name="T74" fmla="*/ 7 w 54"/>
                <a:gd name="T75" fmla="*/ 61 h 116"/>
                <a:gd name="T76" fmla="*/ 7 w 54"/>
                <a:gd name="T77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116">
                  <a:moveTo>
                    <a:pt x="7" y="61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9" y="61"/>
                    <a:pt x="9" y="61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7" y="100"/>
                    <a:pt x="27" y="72"/>
                    <a:pt x="26" y="61"/>
                  </a:cubicBezTo>
                  <a:cubicBezTo>
                    <a:pt x="27" y="61"/>
                    <a:pt x="27" y="61"/>
                    <a:pt x="28" y="61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6" y="100"/>
                    <a:pt x="45" y="72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9" y="61"/>
                    <a:pt x="52" y="61"/>
                    <a:pt x="54" y="6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4"/>
                    <a:pt x="47" y="1"/>
                    <a:pt x="43" y="1"/>
                  </a:cubicBezTo>
                  <a:cubicBezTo>
                    <a:pt x="43" y="1"/>
                    <a:pt x="38" y="1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1" y="1"/>
                    <a:pt x="11" y="1"/>
                  </a:cubicBezTo>
                  <a:cubicBezTo>
                    <a:pt x="8" y="1"/>
                    <a:pt x="5" y="4"/>
                    <a:pt x="4" y="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61"/>
                    <a:pt x="5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0" grpId="0" animBg="1"/>
      <p:bldP spid="34" grpId="0" animBg="1"/>
      <p:bldP spid="36" grpId="0"/>
      <p:bldP spid="40" grpId="0"/>
      <p:bldP spid="41" grpId="0"/>
      <p:bldP spid="43" grpId="0"/>
      <p:bldP spid="47" grpId="0"/>
      <p:bldP spid="48" grpId="0"/>
      <p:bldP spid="72" grpId="0"/>
      <p:bldP spid="76" grpId="0"/>
      <p:bldP spid="77" grpId="0"/>
      <p:bldP spid="24" grpId="0" animBg="1"/>
      <p:bldP spid="31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2" name="组合 271"/>
          <p:cNvGrpSpPr/>
          <p:nvPr/>
        </p:nvGrpSpPr>
        <p:grpSpPr>
          <a:xfrm>
            <a:off x="-23093" y="-7020"/>
            <a:ext cx="12218268" cy="6964412"/>
            <a:chOff x="-23093" y="-7020"/>
            <a:chExt cx="12218268" cy="6964412"/>
          </a:xfrm>
        </p:grpSpPr>
        <p:grpSp>
          <p:nvGrpSpPr>
            <p:cNvPr id="273" name="组合 272"/>
            <p:cNvGrpSpPr/>
            <p:nvPr/>
          </p:nvGrpSpPr>
          <p:grpSpPr>
            <a:xfrm>
              <a:off x="5966165" y="1333748"/>
              <a:ext cx="279648" cy="279648"/>
              <a:chOff x="5961955" y="1349152"/>
              <a:chExt cx="279648" cy="279648"/>
            </a:xfrm>
          </p:grpSpPr>
          <p:sp>
            <p:nvSpPr>
              <p:cNvPr id="431" name="椭圆 43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2" name="椭圆 43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4" name="组合 273"/>
            <p:cNvGrpSpPr/>
            <p:nvPr/>
          </p:nvGrpSpPr>
          <p:grpSpPr>
            <a:xfrm>
              <a:off x="4827431" y="1734265"/>
              <a:ext cx="231930" cy="231930"/>
              <a:chOff x="4785537" y="1684902"/>
              <a:chExt cx="231930" cy="231930"/>
            </a:xfrm>
          </p:grpSpPr>
          <p:sp>
            <p:nvSpPr>
              <p:cNvPr id="429" name="椭圆 42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0" name="椭圆 42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5" name="组合 274"/>
            <p:cNvGrpSpPr/>
            <p:nvPr/>
          </p:nvGrpSpPr>
          <p:grpSpPr>
            <a:xfrm>
              <a:off x="2121241" y="620688"/>
              <a:ext cx="231930" cy="231930"/>
              <a:chOff x="4785537" y="1684902"/>
              <a:chExt cx="231930" cy="231930"/>
            </a:xfrm>
          </p:grpSpPr>
          <p:sp>
            <p:nvSpPr>
              <p:cNvPr id="427" name="椭圆 42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8" name="椭圆 42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6" name="组合 275"/>
            <p:cNvGrpSpPr/>
            <p:nvPr/>
          </p:nvGrpSpPr>
          <p:grpSpPr>
            <a:xfrm>
              <a:off x="2121241" y="2636912"/>
              <a:ext cx="231930" cy="231930"/>
              <a:chOff x="4785537" y="1684902"/>
              <a:chExt cx="231930" cy="231930"/>
            </a:xfrm>
          </p:grpSpPr>
          <p:sp>
            <p:nvSpPr>
              <p:cNvPr id="425" name="椭圆 42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6" name="椭圆 42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7" name="组合 276"/>
            <p:cNvGrpSpPr/>
            <p:nvPr/>
          </p:nvGrpSpPr>
          <p:grpSpPr>
            <a:xfrm>
              <a:off x="913011" y="3557110"/>
              <a:ext cx="231930" cy="231930"/>
              <a:chOff x="4785537" y="1684902"/>
              <a:chExt cx="231930" cy="231930"/>
            </a:xfrm>
          </p:grpSpPr>
          <p:sp>
            <p:nvSpPr>
              <p:cNvPr id="423" name="椭圆 42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4" name="椭圆 42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8" name="组合 277"/>
            <p:cNvGrpSpPr/>
            <p:nvPr/>
          </p:nvGrpSpPr>
          <p:grpSpPr>
            <a:xfrm>
              <a:off x="2769313" y="4277190"/>
              <a:ext cx="231930" cy="231930"/>
              <a:chOff x="4785537" y="1684902"/>
              <a:chExt cx="231930" cy="231930"/>
            </a:xfrm>
          </p:grpSpPr>
          <p:sp>
            <p:nvSpPr>
              <p:cNvPr id="421" name="椭圆 42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2" name="椭圆 42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9" name="组合 278"/>
            <p:cNvGrpSpPr/>
            <p:nvPr/>
          </p:nvGrpSpPr>
          <p:grpSpPr>
            <a:xfrm>
              <a:off x="3921441" y="3341086"/>
              <a:ext cx="231930" cy="231930"/>
              <a:chOff x="4785537" y="1684902"/>
              <a:chExt cx="231930" cy="231930"/>
            </a:xfrm>
          </p:grpSpPr>
          <p:sp>
            <p:nvSpPr>
              <p:cNvPr id="419" name="椭圆 41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0" name="椭圆 41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0" name="组合 279"/>
            <p:cNvGrpSpPr/>
            <p:nvPr/>
          </p:nvGrpSpPr>
          <p:grpSpPr>
            <a:xfrm>
              <a:off x="537065" y="4869160"/>
              <a:ext cx="231930" cy="231930"/>
              <a:chOff x="4785537" y="1684902"/>
              <a:chExt cx="231930" cy="231930"/>
            </a:xfrm>
          </p:grpSpPr>
          <p:sp>
            <p:nvSpPr>
              <p:cNvPr id="417" name="椭圆 41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8" name="椭圆 41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1" name="组合 280"/>
            <p:cNvGrpSpPr/>
            <p:nvPr/>
          </p:nvGrpSpPr>
          <p:grpSpPr>
            <a:xfrm>
              <a:off x="5036384" y="5145624"/>
              <a:ext cx="231930" cy="231930"/>
              <a:chOff x="4785537" y="1684902"/>
              <a:chExt cx="231930" cy="231930"/>
            </a:xfrm>
          </p:grpSpPr>
          <p:sp>
            <p:nvSpPr>
              <p:cNvPr id="415" name="椭圆 41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6" name="椭圆 41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2" name="组合 281"/>
            <p:cNvGrpSpPr/>
            <p:nvPr/>
          </p:nvGrpSpPr>
          <p:grpSpPr>
            <a:xfrm>
              <a:off x="5534848" y="6101847"/>
              <a:ext cx="231930" cy="231930"/>
              <a:chOff x="4785537" y="1684902"/>
              <a:chExt cx="231930" cy="231930"/>
            </a:xfrm>
          </p:grpSpPr>
          <p:sp>
            <p:nvSpPr>
              <p:cNvPr id="413" name="椭圆 41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4" name="椭圆 41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3" name="组合 282"/>
            <p:cNvGrpSpPr/>
            <p:nvPr/>
          </p:nvGrpSpPr>
          <p:grpSpPr>
            <a:xfrm>
              <a:off x="552971" y="6437430"/>
              <a:ext cx="231930" cy="231930"/>
              <a:chOff x="4785537" y="1684902"/>
              <a:chExt cx="231930" cy="231930"/>
            </a:xfrm>
          </p:grpSpPr>
          <p:sp>
            <p:nvSpPr>
              <p:cNvPr id="411" name="椭圆 41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" name="椭圆 41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4" name="组合 283"/>
            <p:cNvGrpSpPr/>
            <p:nvPr/>
          </p:nvGrpSpPr>
          <p:grpSpPr>
            <a:xfrm>
              <a:off x="7249715" y="6221406"/>
              <a:ext cx="231930" cy="231930"/>
              <a:chOff x="4785537" y="1684902"/>
              <a:chExt cx="231930" cy="231930"/>
            </a:xfrm>
          </p:grpSpPr>
          <p:sp>
            <p:nvSpPr>
              <p:cNvPr id="409" name="椭圆 40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0" name="椭圆 40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5" name="组合 284"/>
            <p:cNvGrpSpPr/>
            <p:nvPr/>
          </p:nvGrpSpPr>
          <p:grpSpPr>
            <a:xfrm>
              <a:off x="9625979" y="4753194"/>
              <a:ext cx="231930" cy="231930"/>
              <a:chOff x="4785537" y="1684902"/>
              <a:chExt cx="231930" cy="231930"/>
            </a:xfrm>
          </p:grpSpPr>
          <p:sp>
            <p:nvSpPr>
              <p:cNvPr id="407" name="椭圆 40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8" name="椭圆 40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10834209" y="6337371"/>
              <a:ext cx="231930" cy="231930"/>
              <a:chOff x="4785537" y="1684902"/>
              <a:chExt cx="231930" cy="231930"/>
            </a:xfrm>
          </p:grpSpPr>
          <p:sp>
            <p:nvSpPr>
              <p:cNvPr id="405" name="椭圆 40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6" name="椭圆 40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7" name="组合 286"/>
            <p:cNvGrpSpPr/>
            <p:nvPr/>
          </p:nvGrpSpPr>
          <p:grpSpPr>
            <a:xfrm>
              <a:off x="10718244" y="3789711"/>
              <a:ext cx="231930" cy="231930"/>
              <a:chOff x="4785537" y="1684902"/>
              <a:chExt cx="231930" cy="231930"/>
            </a:xfrm>
          </p:grpSpPr>
          <p:sp>
            <p:nvSpPr>
              <p:cNvPr id="403" name="椭圆 40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4" name="椭圆 40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8" name="组合 287"/>
            <p:cNvGrpSpPr/>
            <p:nvPr/>
          </p:nvGrpSpPr>
          <p:grpSpPr>
            <a:xfrm>
              <a:off x="10525889" y="2609884"/>
              <a:ext cx="231930" cy="231930"/>
              <a:chOff x="4785537" y="1684902"/>
              <a:chExt cx="231930" cy="231930"/>
            </a:xfrm>
          </p:grpSpPr>
          <p:sp>
            <p:nvSpPr>
              <p:cNvPr id="401" name="椭圆 40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2" name="椭圆 40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9" name="组合 288"/>
            <p:cNvGrpSpPr/>
            <p:nvPr/>
          </p:nvGrpSpPr>
          <p:grpSpPr>
            <a:xfrm>
              <a:off x="9450203" y="1913336"/>
              <a:ext cx="231930" cy="231930"/>
              <a:chOff x="4785537" y="1684902"/>
              <a:chExt cx="231930" cy="231930"/>
            </a:xfrm>
          </p:grpSpPr>
          <p:sp>
            <p:nvSpPr>
              <p:cNvPr id="399" name="椭圆 39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0" name="椭圆 39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0" name="组合 289"/>
            <p:cNvGrpSpPr/>
            <p:nvPr/>
          </p:nvGrpSpPr>
          <p:grpSpPr>
            <a:xfrm>
              <a:off x="9277303" y="3380661"/>
              <a:ext cx="279648" cy="279648"/>
              <a:chOff x="5961955" y="1349152"/>
              <a:chExt cx="279648" cy="279648"/>
            </a:xfrm>
          </p:grpSpPr>
          <p:sp>
            <p:nvSpPr>
              <p:cNvPr id="397" name="椭圆 396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8" name="椭圆 397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1" name="组合 290"/>
            <p:cNvGrpSpPr/>
            <p:nvPr/>
          </p:nvGrpSpPr>
          <p:grpSpPr>
            <a:xfrm>
              <a:off x="7609755" y="4293096"/>
              <a:ext cx="279648" cy="279648"/>
              <a:chOff x="5961955" y="1349152"/>
              <a:chExt cx="279648" cy="279648"/>
            </a:xfrm>
          </p:grpSpPr>
          <p:sp>
            <p:nvSpPr>
              <p:cNvPr id="395" name="椭圆 394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6" name="椭圆 395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2" name="组合 291"/>
            <p:cNvGrpSpPr/>
            <p:nvPr/>
          </p:nvGrpSpPr>
          <p:grpSpPr>
            <a:xfrm>
              <a:off x="4297387" y="4295729"/>
              <a:ext cx="279648" cy="279648"/>
              <a:chOff x="5961955" y="1349152"/>
              <a:chExt cx="279648" cy="279648"/>
            </a:xfrm>
          </p:grpSpPr>
          <p:sp>
            <p:nvSpPr>
              <p:cNvPr id="393" name="椭圆 392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4" name="椭圆 393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3" name="组合 292"/>
            <p:cNvGrpSpPr/>
            <p:nvPr/>
          </p:nvGrpSpPr>
          <p:grpSpPr>
            <a:xfrm>
              <a:off x="2745454" y="5850018"/>
              <a:ext cx="279648" cy="279648"/>
              <a:chOff x="5961955" y="1349152"/>
              <a:chExt cx="279648" cy="279648"/>
            </a:xfrm>
          </p:grpSpPr>
          <p:sp>
            <p:nvSpPr>
              <p:cNvPr id="391" name="椭圆 39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2" name="椭圆 39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4" name="组合 293"/>
            <p:cNvGrpSpPr/>
            <p:nvPr/>
          </p:nvGrpSpPr>
          <p:grpSpPr>
            <a:xfrm>
              <a:off x="4113795" y="34721"/>
              <a:ext cx="231930" cy="231930"/>
              <a:chOff x="4785537" y="1684902"/>
              <a:chExt cx="231930" cy="231930"/>
            </a:xfrm>
          </p:grpSpPr>
          <p:sp>
            <p:nvSpPr>
              <p:cNvPr id="389" name="椭圆 38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" name="椭圆 38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95" name="直接连接符 294"/>
            <p:cNvCxnSpPr>
              <a:stCxn id="428" idx="4"/>
            </p:cNvCxnSpPr>
            <p:nvPr/>
          </p:nvCxnSpPr>
          <p:spPr>
            <a:xfrm>
              <a:off x="2237206" y="852618"/>
              <a:ext cx="0" cy="178429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295"/>
            <p:cNvCxnSpPr/>
            <p:nvPr/>
          </p:nvCxnSpPr>
          <p:spPr>
            <a:xfrm>
              <a:off x="4255725" y="266651"/>
              <a:ext cx="617726" cy="14802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接连接符 296"/>
            <p:cNvCxnSpPr>
              <a:stCxn id="430" idx="7"/>
            </p:cNvCxnSpPr>
            <p:nvPr/>
          </p:nvCxnSpPr>
          <p:spPr>
            <a:xfrm flipV="1">
              <a:off x="5025396" y="0"/>
              <a:ext cx="2816289" cy="176823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297"/>
            <p:cNvCxnSpPr/>
            <p:nvPr/>
          </p:nvCxnSpPr>
          <p:spPr>
            <a:xfrm>
              <a:off x="5449515" y="2307"/>
              <a:ext cx="594600" cy="134684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298"/>
            <p:cNvCxnSpPr>
              <a:stCxn id="394" idx="7"/>
            </p:cNvCxnSpPr>
            <p:nvPr/>
          </p:nvCxnSpPr>
          <p:spPr>
            <a:xfrm flipV="1">
              <a:off x="4536081" y="3990215"/>
              <a:ext cx="574834" cy="34646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/>
            <p:cNvCxnSpPr>
              <a:stCxn id="382" idx="5"/>
              <a:endCxn id="396" idx="1"/>
            </p:cNvCxnSpPr>
            <p:nvPr/>
          </p:nvCxnSpPr>
          <p:spPr>
            <a:xfrm>
              <a:off x="5826072" y="2662973"/>
              <a:ext cx="1824637" cy="16710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接连接符 300"/>
            <p:cNvCxnSpPr>
              <a:stCxn id="420" idx="4"/>
              <a:endCxn id="394" idx="1"/>
            </p:cNvCxnSpPr>
            <p:nvPr/>
          </p:nvCxnSpPr>
          <p:spPr>
            <a:xfrm>
              <a:off x="4037406" y="3573016"/>
              <a:ext cx="300935" cy="76366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接连接符 301"/>
            <p:cNvCxnSpPr>
              <a:stCxn id="394" idx="5"/>
            </p:cNvCxnSpPr>
            <p:nvPr/>
          </p:nvCxnSpPr>
          <p:spPr>
            <a:xfrm>
              <a:off x="4536081" y="4534423"/>
              <a:ext cx="537488" cy="64643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/>
            <p:cNvCxnSpPr>
              <a:stCxn id="416" idx="5"/>
            </p:cNvCxnSpPr>
            <p:nvPr/>
          </p:nvCxnSpPr>
          <p:spPr>
            <a:xfrm>
              <a:off x="5234349" y="5343589"/>
              <a:ext cx="334463" cy="79222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/>
            <p:cNvCxnSpPr/>
            <p:nvPr/>
          </p:nvCxnSpPr>
          <p:spPr>
            <a:xfrm>
              <a:off x="5101961" y="3990215"/>
              <a:ext cx="59522" cy="115540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304"/>
            <p:cNvCxnSpPr>
              <a:stCxn id="400" idx="4"/>
            </p:cNvCxnSpPr>
            <p:nvPr/>
          </p:nvCxnSpPr>
          <p:spPr>
            <a:xfrm>
              <a:off x="9566168" y="2145266"/>
              <a:ext cx="175775" cy="260792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305"/>
            <p:cNvCxnSpPr>
              <a:stCxn id="396" idx="6"/>
            </p:cNvCxnSpPr>
            <p:nvPr/>
          </p:nvCxnSpPr>
          <p:spPr>
            <a:xfrm flipV="1">
              <a:off x="7889403" y="3905675"/>
              <a:ext cx="2828840" cy="52724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接连接符 306"/>
            <p:cNvCxnSpPr/>
            <p:nvPr/>
          </p:nvCxnSpPr>
          <p:spPr>
            <a:xfrm>
              <a:off x="9484168" y="3660309"/>
              <a:ext cx="257775" cy="109288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307"/>
            <p:cNvCxnSpPr>
              <a:stCxn id="402" idx="4"/>
              <a:endCxn id="404" idx="0"/>
            </p:cNvCxnSpPr>
            <p:nvPr/>
          </p:nvCxnSpPr>
          <p:spPr>
            <a:xfrm>
              <a:off x="10641854" y="2841814"/>
              <a:ext cx="192355" cy="947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连接符 308"/>
            <p:cNvCxnSpPr>
              <a:stCxn id="408" idx="7"/>
              <a:endCxn id="404" idx="3"/>
            </p:cNvCxnSpPr>
            <p:nvPr/>
          </p:nvCxnSpPr>
          <p:spPr>
            <a:xfrm flipV="1">
              <a:off x="9823944" y="3987676"/>
              <a:ext cx="928265" cy="79948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接连接符 309"/>
            <p:cNvCxnSpPr/>
            <p:nvPr/>
          </p:nvCxnSpPr>
          <p:spPr>
            <a:xfrm>
              <a:off x="9556951" y="3520485"/>
              <a:ext cx="1161292" cy="34851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接连接符 310"/>
            <p:cNvCxnSpPr/>
            <p:nvPr/>
          </p:nvCxnSpPr>
          <p:spPr>
            <a:xfrm>
              <a:off x="9682133" y="2060848"/>
              <a:ext cx="877721" cy="58300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/>
            <p:cNvCxnSpPr>
              <a:stCxn id="396" idx="7"/>
            </p:cNvCxnSpPr>
            <p:nvPr/>
          </p:nvCxnSpPr>
          <p:spPr>
            <a:xfrm flipV="1">
              <a:off x="7848449" y="150686"/>
              <a:ext cx="4346726" cy="41833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接连接符 312"/>
            <p:cNvCxnSpPr>
              <a:endCxn id="406" idx="2"/>
            </p:cNvCxnSpPr>
            <p:nvPr/>
          </p:nvCxnSpPr>
          <p:spPr>
            <a:xfrm>
              <a:off x="7848449" y="4527659"/>
              <a:ext cx="2985760" cy="19256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接连接符 313"/>
            <p:cNvCxnSpPr>
              <a:stCxn id="396" idx="5"/>
            </p:cNvCxnSpPr>
            <p:nvPr/>
          </p:nvCxnSpPr>
          <p:spPr>
            <a:xfrm>
              <a:off x="7848449" y="4531790"/>
              <a:ext cx="409378" cy="232851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接连接符 314"/>
            <p:cNvCxnSpPr>
              <a:stCxn id="408" idx="3"/>
            </p:cNvCxnSpPr>
            <p:nvPr/>
          </p:nvCxnSpPr>
          <p:spPr>
            <a:xfrm flipH="1">
              <a:off x="8545859" y="4951159"/>
              <a:ext cx="1114085" cy="190914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接连接符 315"/>
            <p:cNvCxnSpPr>
              <a:stCxn id="416" idx="5"/>
            </p:cNvCxnSpPr>
            <p:nvPr/>
          </p:nvCxnSpPr>
          <p:spPr>
            <a:xfrm>
              <a:off x="5234349" y="5343589"/>
              <a:ext cx="2015366" cy="95061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接连接符 316"/>
            <p:cNvCxnSpPr>
              <a:stCxn id="410" idx="5"/>
            </p:cNvCxnSpPr>
            <p:nvPr/>
          </p:nvCxnSpPr>
          <p:spPr>
            <a:xfrm>
              <a:off x="7447680" y="6419371"/>
              <a:ext cx="522115" cy="43862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接连接符 317"/>
            <p:cNvCxnSpPr>
              <a:stCxn id="416" idx="5"/>
            </p:cNvCxnSpPr>
            <p:nvPr/>
          </p:nvCxnSpPr>
          <p:spPr>
            <a:xfrm>
              <a:off x="5234349" y="5343589"/>
              <a:ext cx="2423124" cy="151671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连接符 318"/>
            <p:cNvCxnSpPr>
              <a:stCxn id="414" idx="3"/>
            </p:cNvCxnSpPr>
            <p:nvPr/>
          </p:nvCxnSpPr>
          <p:spPr>
            <a:xfrm flipH="1">
              <a:off x="5360581" y="6299812"/>
              <a:ext cx="208232" cy="58557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接连接符 319"/>
            <p:cNvCxnSpPr>
              <a:stCxn id="414" idx="4"/>
            </p:cNvCxnSpPr>
            <p:nvPr/>
          </p:nvCxnSpPr>
          <p:spPr>
            <a:xfrm>
              <a:off x="5650813" y="6333777"/>
              <a:ext cx="96002" cy="55160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接连接符 320"/>
            <p:cNvCxnSpPr>
              <a:stCxn id="392" idx="6"/>
            </p:cNvCxnSpPr>
            <p:nvPr/>
          </p:nvCxnSpPr>
          <p:spPr>
            <a:xfrm>
              <a:off x="3025102" y="5989842"/>
              <a:ext cx="3720557" cy="89554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接连接符 321"/>
            <p:cNvCxnSpPr/>
            <p:nvPr/>
          </p:nvCxnSpPr>
          <p:spPr>
            <a:xfrm flipH="1">
              <a:off x="4529318" y="5377554"/>
              <a:ext cx="581597" cy="148275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接连接符 322"/>
            <p:cNvCxnSpPr>
              <a:stCxn id="422" idx="5"/>
            </p:cNvCxnSpPr>
            <p:nvPr/>
          </p:nvCxnSpPr>
          <p:spPr>
            <a:xfrm>
              <a:off x="2967278" y="4475155"/>
              <a:ext cx="2482237" cy="248223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接连接符 323"/>
            <p:cNvCxnSpPr/>
            <p:nvPr/>
          </p:nvCxnSpPr>
          <p:spPr>
            <a:xfrm flipH="1">
              <a:off x="2745454" y="6135812"/>
              <a:ext cx="139823" cy="72449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接连接符 324"/>
            <p:cNvCxnSpPr>
              <a:stCxn id="418" idx="5"/>
              <a:endCxn id="392" idx="2"/>
            </p:cNvCxnSpPr>
            <p:nvPr/>
          </p:nvCxnSpPr>
          <p:spPr>
            <a:xfrm>
              <a:off x="735030" y="5067125"/>
              <a:ext cx="2010424" cy="92271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接连接符 325"/>
            <p:cNvCxnSpPr>
              <a:endCxn id="394" idx="2"/>
            </p:cNvCxnSpPr>
            <p:nvPr/>
          </p:nvCxnSpPr>
          <p:spPr>
            <a:xfrm flipV="1">
              <a:off x="768995" y="4435553"/>
              <a:ext cx="3528392" cy="54957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接连接符 326"/>
            <p:cNvCxnSpPr>
              <a:stCxn id="392" idx="7"/>
              <a:endCxn id="394" idx="3"/>
            </p:cNvCxnSpPr>
            <p:nvPr/>
          </p:nvCxnSpPr>
          <p:spPr>
            <a:xfrm flipV="1">
              <a:off x="2984148" y="4534423"/>
              <a:ext cx="1354193" cy="135654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接连接符 327"/>
            <p:cNvCxnSpPr>
              <a:stCxn id="424" idx="5"/>
              <a:endCxn id="392" idx="1"/>
            </p:cNvCxnSpPr>
            <p:nvPr/>
          </p:nvCxnSpPr>
          <p:spPr>
            <a:xfrm>
              <a:off x="1110976" y="3755075"/>
              <a:ext cx="1675432" cy="2135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接连接符 328"/>
            <p:cNvCxnSpPr>
              <a:endCxn id="422" idx="1"/>
            </p:cNvCxnSpPr>
            <p:nvPr/>
          </p:nvCxnSpPr>
          <p:spPr>
            <a:xfrm>
              <a:off x="1144941" y="3713080"/>
              <a:ext cx="1658337" cy="59807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接连接符 329"/>
            <p:cNvCxnSpPr>
              <a:stCxn id="418" idx="7"/>
              <a:endCxn id="426" idx="3"/>
            </p:cNvCxnSpPr>
            <p:nvPr/>
          </p:nvCxnSpPr>
          <p:spPr>
            <a:xfrm flipV="1">
              <a:off x="735030" y="2834877"/>
              <a:ext cx="1420176" cy="206824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接连接符 330"/>
            <p:cNvCxnSpPr>
              <a:stCxn id="426" idx="5"/>
              <a:endCxn id="394" idx="1"/>
            </p:cNvCxnSpPr>
            <p:nvPr/>
          </p:nvCxnSpPr>
          <p:spPr>
            <a:xfrm>
              <a:off x="2319206" y="2834877"/>
              <a:ext cx="2019135" cy="150180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接连接符 331"/>
            <p:cNvCxnSpPr>
              <a:stCxn id="426" idx="5"/>
              <a:endCxn id="422" idx="1"/>
            </p:cNvCxnSpPr>
            <p:nvPr/>
          </p:nvCxnSpPr>
          <p:spPr>
            <a:xfrm>
              <a:off x="2319206" y="2834877"/>
              <a:ext cx="484072" cy="147627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接连接符 332"/>
            <p:cNvCxnSpPr>
              <a:stCxn id="426" idx="4"/>
            </p:cNvCxnSpPr>
            <p:nvPr/>
          </p:nvCxnSpPr>
          <p:spPr>
            <a:xfrm>
              <a:off x="2237206" y="2868842"/>
              <a:ext cx="648071" cy="298117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接连接符 333"/>
            <p:cNvCxnSpPr>
              <a:stCxn id="430" idx="3"/>
              <a:endCxn id="394" idx="0"/>
            </p:cNvCxnSpPr>
            <p:nvPr/>
          </p:nvCxnSpPr>
          <p:spPr>
            <a:xfrm flipH="1">
              <a:off x="4437211" y="1932230"/>
              <a:ext cx="424185" cy="236349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接连接符 334"/>
            <p:cNvCxnSpPr>
              <a:stCxn id="430" idx="3"/>
              <a:endCxn id="420" idx="0"/>
            </p:cNvCxnSpPr>
            <p:nvPr/>
          </p:nvCxnSpPr>
          <p:spPr>
            <a:xfrm flipH="1">
              <a:off x="4037406" y="1932230"/>
              <a:ext cx="823990" cy="140885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6" name="组合 335"/>
            <p:cNvGrpSpPr/>
            <p:nvPr/>
          </p:nvGrpSpPr>
          <p:grpSpPr>
            <a:xfrm>
              <a:off x="120923" y="2486662"/>
              <a:ext cx="231930" cy="231930"/>
              <a:chOff x="4785537" y="1684902"/>
              <a:chExt cx="231930" cy="231930"/>
            </a:xfrm>
          </p:grpSpPr>
          <p:sp>
            <p:nvSpPr>
              <p:cNvPr id="387" name="椭圆 38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" name="椭圆 38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37" name="直接连接符 336"/>
            <p:cNvCxnSpPr>
              <a:stCxn id="388" idx="4"/>
              <a:endCxn id="418" idx="0"/>
            </p:cNvCxnSpPr>
            <p:nvPr/>
          </p:nvCxnSpPr>
          <p:spPr>
            <a:xfrm>
              <a:off x="236888" y="2718592"/>
              <a:ext cx="416142" cy="215056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直接连接符 337"/>
            <p:cNvCxnSpPr/>
            <p:nvPr/>
          </p:nvCxnSpPr>
          <p:spPr>
            <a:xfrm flipH="1">
              <a:off x="0" y="3713080"/>
              <a:ext cx="913011" cy="36399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接连接符 338"/>
            <p:cNvCxnSpPr>
              <a:endCxn id="426" idx="1"/>
            </p:cNvCxnSpPr>
            <p:nvPr/>
          </p:nvCxnSpPr>
          <p:spPr>
            <a:xfrm>
              <a:off x="1144941" y="-7020"/>
              <a:ext cx="1010265" cy="2677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直接连接符 339"/>
            <p:cNvCxnSpPr>
              <a:stCxn id="428" idx="6"/>
              <a:endCxn id="430" idx="2"/>
            </p:cNvCxnSpPr>
            <p:nvPr/>
          </p:nvCxnSpPr>
          <p:spPr>
            <a:xfrm>
              <a:off x="2353171" y="736653"/>
              <a:ext cx="2474260" cy="11135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直接连接符 340"/>
            <p:cNvCxnSpPr/>
            <p:nvPr/>
          </p:nvCxnSpPr>
          <p:spPr>
            <a:xfrm>
              <a:off x="11503626" y="-7020"/>
              <a:ext cx="476005" cy="117196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接连接符 341"/>
            <p:cNvCxnSpPr>
              <a:endCxn id="400" idx="2"/>
            </p:cNvCxnSpPr>
            <p:nvPr/>
          </p:nvCxnSpPr>
          <p:spPr>
            <a:xfrm>
              <a:off x="6245813" y="1473572"/>
              <a:ext cx="3204390" cy="55572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直接连接符 342"/>
            <p:cNvCxnSpPr>
              <a:endCxn id="400" idx="1"/>
            </p:cNvCxnSpPr>
            <p:nvPr/>
          </p:nvCxnSpPr>
          <p:spPr>
            <a:xfrm>
              <a:off x="8689875" y="-7020"/>
              <a:ext cx="794293" cy="195432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直接连接符 343"/>
            <p:cNvCxnSpPr>
              <a:stCxn id="432" idx="6"/>
              <a:endCxn id="398" idx="1"/>
            </p:cNvCxnSpPr>
            <p:nvPr/>
          </p:nvCxnSpPr>
          <p:spPr>
            <a:xfrm>
              <a:off x="6245813" y="1473572"/>
              <a:ext cx="3072444" cy="194804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直接连接符 344"/>
            <p:cNvCxnSpPr>
              <a:stCxn id="406" idx="7"/>
            </p:cNvCxnSpPr>
            <p:nvPr/>
          </p:nvCxnSpPr>
          <p:spPr>
            <a:xfrm flipV="1">
              <a:off x="11032174" y="3789040"/>
              <a:ext cx="1163001" cy="258229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直接连接符 345"/>
            <p:cNvCxnSpPr/>
            <p:nvPr/>
          </p:nvCxnSpPr>
          <p:spPr>
            <a:xfrm>
              <a:off x="10950174" y="3944890"/>
              <a:ext cx="1241827" cy="100626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TextBox 7"/>
            <p:cNvSpPr>
              <a:spLocks noChangeArrowheads="1"/>
            </p:cNvSpPr>
            <p:nvPr/>
          </p:nvSpPr>
          <p:spPr bwMode="auto">
            <a:xfrm>
              <a:off x="1489075" y="394792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48" name="TextBox 7"/>
            <p:cNvSpPr>
              <a:spLocks noChangeArrowheads="1"/>
            </p:cNvSpPr>
            <p:nvPr/>
          </p:nvSpPr>
          <p:spPr bwMode="auto">
            <a:xfrm>
              <a:off x="2281163" y="2714437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49" name="TextBox 7"/>
            <p:cNvSpPr>
              <a:spLocks noChangeArrowheads="1"/>
            </p:cNvSpPr>
            <p:nvPr/>
          </p:nvSpPr>
          <p:spPr bwMode="auto">
            <a:xfrm>
              <a:off x="-23093" y="2282389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0" name="TextBox 7"/>
            <p:cNvSpPr>
              <a:spLocks noChangeArrowheads="1"/>
            </p:cNvSpPr>
            <p:nvPr/>
          </p:nvSpPr>
          <p:spPr bwMode="auto">
            <a:xfrm>
              <a:off x="8041803" y="4437112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1" name="TextBox 7"/>
            <p:cNvSpPr>
              <a:spLocks noChangeArrowheads="1"/>
            </p:cNvSpPr>
            <p:nvPr/>
          </p:nvSpPr>
          <p:spPr bwMode="auto">
            <a:xfrm>
              <a:off x="1346371" y="5963449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2" name="TextBox 7"/>
            <p:cNvSpPr>
              <a:spLocks noChangeArrowheads="1"/>
            </p:cNvSpPr>
            <p:nvPr/>
          </p:nvSpPr>
          <p:spPr bwMode="auto">
            <a:xfrm>
              <a:off x="3680544" y="5229200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3" name="TextBox 7"/>
            <p:cNvSpPr>
              <a:spLocks noChangeArrowheads="1"/>
            </p:cNvSpPr>
            <p:nvPr/>
          </p:nvSpPr>
          <p:spPr bwMode="auto">
            <a:xfrm>
              <a:off x="6704880" y="5954797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4" name="TextBox 7"/>
            <p:cNvSpPr>
              <a:spLocks noChangeArrowheads="1"/>
            </p:cNvSpPr>
            <p:nvPr/>
          </p:nvSpPr>
          <p:spPr bwMode="auto">
            <a:xfrm>
              <a:off x="9657208" y="5018693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5" name="TextBox 7"/>
            <p:cNvSpPr>
              <a:spLocks noChangeArrowheads="1"/>
            </p:cNvSpPr>
            <p:nvPr/>
          </p:nvSpPr>
          <p:spPr bwMode="auto">
            <a:xfrm>
              <a:off x="10593312" y="2858453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6" name="TextBox 7"/>
            <p:cNvSpPr>
              <a:spLocks noChangeArrowheads="1"/>
            </p:cNvSpPr>
            <p:nvPr/>
          </p:nvSpPr>
          <p:spPr bwMode="auto">
            <a:xfrm>
              <a:off x="8010340" y="2006767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7" name="TextBox 7"/>
            <p:cNvSpPr>
              <a:spLocks noChangeArrowheads="1"/>
            </p:cNvSpPr>
            <p:nvPr/>
          </p:nvSpPr>
          <p:spPr bwMode="auto">
            <a:xfrm>
              <a:off x="5336728" y="1772816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cxnSp>
          <p:nvCxnSpPr>
            <p:cNvPr id="358" name="直接连接符 357"/>
            <p:cNvCxnSpPr>
              <a:endCxn id="392" idx="3"/>
            </p:cNvCxnSpPr>
            <p:nvPr/>
          </p:nvCxnSpPr>
          <p:spPr>
            <a:xfrm flipV="1">
              <a:off x="784901" y="6088712"/>
              <a:ext cx="2001507" cy="40934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9" name="组合 358"/>
            <p:cNvGrpSpPr/>
            <p:nvPr/>
          </p:nvGrpSpPr>
          <p:grpSpPr>
            <a:xfrm>
              <a:off x="10313522" y="612650"/>
              <a:ext cx="279648" cy="279648"/>
              <a:chOff x="5961955" y="1349152"/>
              <a:chExt cx="279648" cy="279648"/>
            </a:xfrm>
          </p:grpSpPr>
          <p:sp>
            <p:nvSpPr>
              <p:cNvPr id="385" name="椭圆 384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6" name="椭圆 385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0" name="组合 359"/>
            <p:cNvGrpSpPr/>
            <p:nvPr/>
          </p:nvGrpSpPr>
          <p:grpSpPr>
            <a:xfrm>
              <a:off x="11863666" y="1164940"/>
              <a:ext cx="231930" cy="231930"/>
              <a:chOff x="4785537" y="1684902"/>
              <a:chExt cx="231930" cy="231930"/>
            </a:xfrm>
          </p:grpSpPr>
          <p:sp>
            <p:nvSpPr>
              <p:cNvPr id="383" name="椭圆 38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" name="椭圆 38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61" name="直接连接符 360"/>
            <p:cNvCxnSpPr>
              <a:stCxn id="398" idx="7"/>
              <a:endCxn id="402" idx="3"/>
            </p:cNvCxnSpPr>
            <p:nvPr/>
          </p:nvCxnSpPr>
          <p:spPr>
            <a:xfrm flipV="1">
              <a:off x="9515997" y="2807849"/>
              <a:ext cx="1043857" cy="61376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直接连接符 361"/>
            <p:cNvCxnSpPr>
              <a:stCxn id="402" idx="7"/>
            </p:cNvCxnSpPr>
            <p:nvPr/>
          </p:nvCxnSpPr>
          <p:spPr>
            <a:xfrm flipV="1">
              <a:off x="10723854" y="2145266"/>
              <a:ext cx="1471321" cy="49858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直接连接符 362"/>
            <p:cNvCxnSpPr>
              <a:endCxn id="386" idx="3"/>
            </p:cNvCxnSpPr>
            <p:nvPr/>
          </p:nvCxnSpPr>
          <p:spPr>
            <a:xfrm flipV="1">
              <a:off x="9625979" y="851344"/>
              <a:ext cx="728497" cy="107527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接连接符 363"/>
            <p:cNvCxnSpPr>
              <a:stCxn id="386" idx="7"/>
            </p:cNvCxnSpPr>
            <p:nvPr/>
          </p:nvCxnSpPr>
          <p:spPr>
            <a:xfrm flipV="1">
              <a:off x="10552216" y="150686"/>
              <a:ext cx="1642959" cy="50291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TextBox 7"/>
            <p:cNvSpPr>
              <a:spLocks noChangeArrowheads="1"/>
            </p:cNvSpPr>
            <p:nvPr/>
          </p:nvSpPr>
          <p:spPr bwMode="auto">
            <a:xfrm>
              <a:off x="9337947" y="410181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>
            <a:xfrm flipV="1">
              <a:off x="7129854" y="2105690"/>
              <a:ext cx="2359924" cy="71814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>
              <a:stCxn id="428" idx="3"/>
            </p:cNvCxnSpPr>
            <p:nvPr/>
          </p:nvCxnSpPr>
          <p:spPr>
            <a:xfrm flipH="1">
              <a:off x="0" y="818653"/>
              <a:ext cx="2155206" cy="66613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直接连接符 367"/>
            <p:cNvCxnSpPr>
              <a:stCxn id="386" idx="5"/>
            </p:cNvCxnSpPr>
            <p:nvPr/>
          </p:nvCxnSpPr>
          <p:spPr>
            <a:xfrm>
              <a:off x="10552216" y="851344"/>
              <a:ext cx="1639785" cy="129392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接连接符 368"/>
            <p:cNvCxnSpPr>
              <a:stCxn id="408" idx="4"/>
            </p:cNvCxnSpPr>
            <p:nvPr/>
          </p:nvCxnSpPr>
          <p:spPr>
            <a:xfrm>
              <a:off x="9741944" y="4985124"/>
              <a:ext cx="248283" cy="187287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接连接符 369"/>
            <p:cNvCxnSpPr>
              <a:stCxn id="430" idx="5"/>
            </p:cNvCxnSpPr>
            <p:nvPr/>
          </p:nvCxnSpPr>
          <p:spPr>
            <a:xfrm>
              <a:off x="5025396" y="1932230"/>
              <a:ext cx="625416" cy="53253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>
              <a:endCxn id="386" idx="2"/>
            </p:cNvCxnSpPr>
            <p:nvPr/>
          </p:nvCxnSpPr>
          <p:spPr>
            <a:xfrm flipV="1">
              <a:off x="6245813" y="752474"/>
              <a:ext cx="4067709" cy="66030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2" name="组合 371"/>
            <p:cNvGrpSpPr/>
            <p:nvPr/>
          </p:nvGrpSpPr>
          <p:grpSpPr>
            <a:xfrm>
              <a:off x="5587378" y="2424279"/>
              <a:ext cx="279648" cy="279648"/>
              <a:chOff x="5961955" y="1349152"/>
              <a:chExt cx="279648" cy="279648"/>
            </a:xfrm>
          </p:grpSpPr>
          <p:sp>
            <p:nvSpPr>
              <p:cNvPr id="381" name="椭圆 38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2" name="椭圆 38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3" name="组合 372"/>
            <p:cNvGrpSpPr/>
            <p:nvPr/>
          </p:nvGrpSpPr>
          <p:grpSpPr>
            <a:xfrm>
              <a:off x="5036384" y="3838884"/>
              <a:ext cx="231930" cy="231930"/>
              <a:chOff x="4785537" y="1684902"/>
              <a:chExt cx="231930" cy="231930"/>
            </a:xfrm>
          </p:grpSpPr>
          <p:sp>
            <p:nvSpPr>
              <p:cNvPr id="379" name="椭圆 37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0" name="椭圆 37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4" name="组合 373"/>
            <p:cNvGrpSpPr/>
            <p:nvPr/>
          </p:nvGrpSpPr>
          <p:grpSpPr>
            <a:xfrm>
              <a:off x="7013889" y="2687719"/>
              <a:ext cx="231930" cy="231930"/>
              <a:chOff x="4785537" y="1684902"/>
              <a:chExt cx="231930" cy="231930"/>
            </a:xfrm>
          </p:grpSpPr>
          <p:sp>
            <p:nvSpPr>
              <p:cNvPr id="377" name="椭圆 37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8" name="椭圆 37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75" name="直接连接符 374"/>
            <p:cNvCxnSpPr>
              <a:stCxn id="380" idx="7"/>
            </p:cNvCxnSpPr>
            <p:nvPr/>
          </p:nvCxnSpPr>
          <p:spPr>
            <a:xfrm flipV="1">
              <a:off x="5234349" y="2858453"/>
              <a:ext cx="1819115" cy="101439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接连接符 375"/>
            <p:cNvCxnSpPr>
              <a:stCxn id="416" idx="7"/>
              <a:endCxn id="396" idx="2"/>
            </p:cNvCxnSpPr>
            <p:nvPr/>
          </p:nvCxnSpPr>
          <p:spPr>
            <a:xfrm flipV="1">
              <a:off x="5234349" y="4432920"/>
              <a:ext cx="2375406" cy="74666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9" name="组合 438"/>
          <p:cNvGrpSpPr/>
          <p:nvPr/>
        </p:nvGrpSpPr>
        <p:grpSpPr>
          <a:xfrm>
            <a:off x="4501902" y="1437271"/>
            <a:ext cx="3539901" cy="35399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0" name="同心圆 4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1" name="椭圆 44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2" name="椭圆 441"/>
          <p:cNvSpPr/>
          <p:nvPr/>
        </p:nvSpPr>
        <p:spPr>
          <a:xfrm>
            <a:off x="5439233" y="4284354"/>
            <a:ext cx="1368152" cy="136815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3" name="Freeform 5"/>
          <p:cNvSpPr/>
          <p:nvPr/>
        </p:nvSpPr>
        <p:spPr bwMode="auto">
          <a:xfrm>
            <a:off x="4251568" y="2766197"/>
            <a:ext cx="792088" cy="969153"/>
          </a:xfrm>
          <a:custGeom>
            <a:avLst/>
            <a:gdLst>
              <a:gd name="T0" fmla="*/ 827 w 1654"/>
              <a:gd name="T1" fmla="*/ 0 h 1918"/>
              <a:gd name="T2" fmla="*/ 1654 w 1654"/>
              <a:gd name="T3" fmla="*/ 827 h 1918"/>
              <a:gd name="T4" fmla="*/ 1116 w 1654"/>
              <a:gd name="T5" fmla="*/ 1602 h 1918"/>
              <a:gd name="T6" fmla="*/ 995 w 1654"/>
              <a:gd name="T7" fmla="*/ 1741 h 1918"/>
              <a:gd name="T8" fmla="*/ 870 w 1654"/>
              <a:gd name="T9" fmla="*/ 1884 h 1918"/>
              <a:gd name="T10" fmla="*/ 789 w 1654"/>
              <a:gd name="T11" fmla="*/ 1889 h 1918"/>
              <a:gd name="T12" fmla="*/ 660 w 1654"/>
              <a:gd name="T13" fmla="*/ 1741 h 1918"/>
              <a:gd name="T14" fmla="*/ 540 w 1654"/>
              <a:gd name="T15" fmla="*/ 1603 h 1918"/>
              <a:gd name="T16" fmla="*/ 0 w 1654"/>
              <a:gd name="T17" fmla="*/ 827 h 1918"/>
              <a:gd name="T18" fmla="*/ 827 w 1654"/>
              <a:gd name="T19" fmla="*/ 0 h 1918"/>
              <a:gd name="connsiteX0" fmla="*/ 5000 w 10000"/>
              <a:gd name="connsiteY0" fmla="*/ 0 h 9956"/>
              <a:gd name="connsiteX1" fmla="*/ 10000 w 10000"/>
              <a:gd name="connsiteY1" fmla="*/ 4312 h 9956"/>
              <a:gd name="connsiteX2" fmla="*/ 6747 w 10000"/>
              <a:gd name="connsiteY2" fmla="*/ 8352 h 9956"/>
              <a:gd name="connsiteX3" fmla="*/ 6016 w 10000"/>
              <a:gd name="connsiteY3" fmla="*/ 9077 h 9956"/>
              <a:gd name="connsiteX4" fmla="*/ 5260 w 10000"/>
              <a:gd name="connsiteY4" fmla="*/ 9823 h 9956"/>
              <a:gd name="connsiteX5" fmla="*/ 4987 w 10000"/>
              <a:gd name="connsiteY5" fmla="*/ 9947 h 9956"/>
              <a:gd name="connsiteX6" fmla="*/ 4770 w 10000"/>
              <a:gd name="connsiteY6" fmla="*/ 9849 h 9956"/>
              <a:gd name="connsiteX7" fmla="*/ 3990 w 10000"/>
              <a:gd name="connsiteY7" fmla="*/ 9077 h 9956"/>
              <a:gd name="connsiteX8" fmla="*/ 3265 w 10000"/>
              <a:gd name="connsiteY8" fmla="*/ 8358 h 9956"/>
              <a:gd name="connsiteX9" fmla="*/ 0 w 10000"/>
              <a:gd name="connsiteY9" fmla="*/ 4312 h 9956"/>
              <a:gd name="connsiteX10" fmla="*/ 5000 w 10000"/>
              <a:gd name="connsiteY10" fmla="*/ 0 h 9956"/>
              <a:gd name="connsiteX0-1" fmla="*/ 5000 w 10000"/>
              <a:gd name="connsiteY0-2" fmla="*/ 0 h 10501"/>
              <a:gd name="connsiteX1-3" fmla="*/ 10000 w 10000"/>
              <a:gd name="connsiteY1-4" fmla="*/ 4331 h 10501"/>
              <a:gd name="connsiteX2-5" fmla="*/ 6747 w 10000"/>
              <a:gd name="connsiteY2-6" fmla="*/ 8389 h 10501"/>
              <a:gd name="connsiteX3-7" fmla="*/ 6016 w 10000"/>
              <a:gd name="connsiteY3-8" fmla="*/ 9117 h 10501"/>
              <a:gd name="connsiteX4-9" fmla="*/ 5260 w 10000"/>
              <a:gd name="connsiteY4-10" fmla="*/ 9866 h 10501"/>
              <a:gd name="connsiteX5-11" fmla="*/ 4996 w 10000"/>
              <a:gd name="connsiteY5-12" fmla="*/ 10501 h 10501"/>
              <a:gd name="connsiteX6-13" fmla="*/ 4770 w 10000"/>
              <a:gd name="connsiteY6-14" fmla="*/ 9893 h 10501"/>
              <a:gd name="connsiteX7-15" fmla="*/ 3990 w 10000"/>
              <a:gd name="connsiteY7-16" fmla="*/ 9117 h 10501"/>
              <a:gd name="connsiteX8-17" fmla="*/ 3265 w 10000"/>
              <a:gd name="connsiteY8-18" fmla="*/ 8395 h 10501"/>
              <a:gd name="connsiteX9-19" fmla="*/ 0 w 10000"/>
              <a:gd name="connsiteY9-20" fmla="*/ 4331 h 10501"/>
              <a:gd name="connsiteX10-21" fmla="*/ 5000 w 10000"/>
              <a:gd name="connsiteY10-22" fmla="*/ 0 h 10501"/>
              <a:gd name="connsiteX0-23" fmla="*/ 5000 w 10000"/>
              <a:gd name="connsiteY0-24" fmla="*/ 0 h 10501"/>
              <a:gd name="connsiteX1-25" fmla="*/ 10000 w 10000"/>
              <a:gd name="connsiteY1-26" fmla="*/ 4331 h 10501"/>
              <a:gd name="connsiteX2-27" fmla="*/ 6747 w 10000"/>
              <a:gd name="connsiteY2-28" fmla="*/ 8389 h 10501"/>
              <a:gd name="connsiteX3-29" fmla="*/ 6016 w 10000"/>
              <a:gd name="connsiteY3-30" fmla="*/ 9117 h 10501"/>
              <a:gd name="connsiteX4-31" fmla="*/ 5562 w 10000"/>
              <a:gd name="connsiteY4-32" fmla="*/ 9496 h 10501"/>
              <a:gd name="connsiteX5-33" fmla="*/ 4996 w 10000"/>
              <a:gd name="connsiteY5-34" fmla="*/ 10501 h 10501"/>
              <a:gd name="connsiteX6-35" fmla="*/ 4770 w 10000"/>
              <a:gd name="connsiteY6-36" fmla="*/ 9893 h 10501"/>
              <a:gd name="connsiteX7-37" fmla="*/ 3990 w 10000"/>
              <a:gd name="connsiteY7-38" fmla="*/ 9117 h 10501"/>
              <a:gd name="connsiteX8-39" fmla="*/ 3265 w 10000"/>
              <a:gd name="connsiteY8-40" fmla="*/ 8395 h 10501"/>
              <a:gd name="connsiteX9-41" fmla="*/ 0 w 10000"/>
              <a:gd name="connsiteY9-42" fmla="*/ 4331 h 10501"/>
              <a:gd name="connsiteX10-43" fmla="*/ 5000 w 10000"/>
              <a:gd name="connsiteY10-44" fmla="*/ 0 h 10501"/>
              <a:gd name="connsiteX0-45" fmla="*/ 5000 w 10000"/>
              <a:gd name="connsiteY0-46" fmla="*/ 0 h 10504"/>
              <a:gd name="connsiteX1-47" fmla="*/ 10000 w 10000"/>
              <a:gd name="connsiteY1-48" fmla="*/ 4331 h 10504"/>
              <a:gd name="connsiteX2-49" fmla="*/ 6747 w 10000"/>
              <a:gd name="connsiteY2-50" fmla="*/ 8389 h 10504"/>
              <a:gd name="connsiteX3-51" fmla="*/ 6016 w 10000"/>
              <a:gd name="connsiteY3-52" fmla="*/ 9117 h 10504"/>
              <a:gd name="connsiteX4-53" fmla="*/ 5562 w 10000"/>
              <a:gd name="connsiteY4-54" fmla="*/ 9496 h 10504"/>
              <a:gd name="connsiteX5-55" fmla="*/ 4996 w 10000"/>
              <a:gd name="connsiteY5-56" fmla="*/ 10501 h 10504"/>
              <a:gd name="connsiteX6-57" fmla="*/ 3990 w 10000"/>
              <a:gd name="connsiteY6-58" fmla="*/ 9117 h 10504"/>
              <a:gd name="connsiteX7-59" fmla="*/ 3265 w 10000"/>
              <a:gd name="connsiteY7-60" fmla="*/ 8395 h 10504"/>
              <a:gd name="connsiteX8-61" fmla="*/ 0 w 10000"/>
              <a:gd name="connsiteY8-62" fmla="*/ 4331 h 10504"/>
              <a:gd name="connsiteX9-63" fmla="*/ 5000 w 10000"/>
              <a:gd name="connsiteY9-64" fmla="*/ 0 h 10504"/>
              <a:gd name="connsiteX0-65" fmla="*/ 5000 w 10000"/>
              <a:gd name="connsiteY0-66" fmla="*/ 0 h 10501"/>
              <a:gd name="connsiteX1-67" fmla="*/ 10000 w 10000"/>
              <a:gd name="connsiteY1-68" fmla="*/ 4331 h 10501"/>
              <a:gd name="connsiteX2-69" fmla="*/ 6747 w 10000"/>
              <a:gd name="connsiteY2-70" fmla="*/ 8389 h 10501"/>
              <a:gd name="connsiteX3-71" fmla="*/ 6016 w 10000"/>
              <a:gd name="connsiteY3-72" fmla="*/ 9117 h 10501"/>
              <a:gd name="connsiteX4-73" fmla="*/ 4996 w 10000"/>
              <a:gd name="connsiteY4-74" fmla="*/ 10501 h 10501"/>
              <a:gd name="connsiteX5-75" fmla="*/ 3990 w 10000"/>
              <a:gd name="connsiteY5-76" fmla="*/ 9117 h 10501"/>
              <a:gd name="connsiteX6-77" fmla="*/ 3265 w 10000"/>
              <a:gd name="connsiteY6-78" fmla="*/ 8395 h 10501"/>
              <a:gd name="connsiteX7-79" fmla="*/ 0 w 10000"/>
              <a:gd name="connsiteY7-80" fmla="*/ 4331 h 10501"/>
              <a:gd name="connsiteX8-81" fmla="*/ 5000 w 10000"/>
              <a:gd name="connsiteY8-82" fmla="*/ 0 h 10501"/>
              <a:gd name="connsiteX0-83" fmla="*/ 5000 w 10000"/>
              <a:gd name="connsiteY0-84" fmla="*/ 0 h 10501"/>
              <a:gd name="connsiteX1-85" fmla="*/ 10000 w 10000"/>
              <a:gd name="connsiteY1-86" fmla="*/ 4331 h 10501"/>
              <a:gd name="connsiteX2-87" fmla="*/ 6747 w 10000"/>
              <a:gd name="connsiteY2-88" fmla="*/ 8389 h 10501"/>
              <a:gd name="connsiteX3-89" fmla="*/ 6016 w 10000"/>
              <a:gd name="connsiteY3-90" fmla="*/ 9117 h 10501"/>
              <a:gd name="connsiteX4-91" fmla="*/ 4996 w 10000"/>
              <a:gd name="connsiteY4-92" fmla="*/ 10501 h 10501"/>
              <a:gd name="connsiteX5-93" fmla="*/ 3990 w 10000"/>
              <a:gd name="connsiteY5-94" fmla="*/ 9117 h 10501"/>
              <a:gd name="connsiteX6-95" fmla="*/ 3265 w 10000"/>
              <a:gd name="connsiteY6-96" fmla="*/ 8395 h 10501"/>
              <a:gd name="connsiteX7-97" fmla="*/ 0 w 10000"/>
              <a:gd name="connsiteY7-98" fmla="*/ 4331 h 10501"/>
              <a:gd name="connsiteX8-99" fmla="*/ 5000 w 10000"/>
              <a:gd name="connsiteY8-100" fmla="*/ 0 h 10501"/>
              <a:gd name="connsiteX0-101" fmla="*/ 5000 w 10000"/>
              <a:gd name="connsiteY0-102" fmla="*/ 0 h 10501"/>
              <a:gd name="connsiteX1-103" fmla="*/ 10000 w 10000"/>
              <a:gd name="connsiteY1-104" fmla="*/ 4331 h 10501"/>
              <a:gd name="connsiteX2-105" fmla="*/ 6747 w 10000"/>
              <a:gd name="connsiteY2-106" fmla="*/ 8389 h 10501"/>
              <a:gd name="connsiteX3-107" fmla="*/ 6016 w 10000"/>
              <a:gd name="connsiteY3-108" fmla="*/ 9117 h 10501"/>
              <a:gd name="connsiteX4-109" fmla="*/ 4996 w 10000"/>
              <a:gd name="connsiteY4-110" fmla="*/ 10501 h 10501"/>
              <a:gd name="connsiteX5-111" fmla="*/ 3990 w 10000"/>
              <a:gd name="connsiteY5-112" fmla="*/ 9117 h 10501"/>
              <a:gd name="connsiteX6-113" fmla="*/ 3265 w 10000"/>
              <a:gd name="connsiteY6-114" fmla="*/ 8395 h 10501"/>
              <a:gd name="connsiteX7-115" fmla="*/ 0 w 10000"/>
              <a:gd name="connsiteY7-116" fmla="*/ 4331 h 10501"/>
              <a:gd name="connsiteX8-117" fmla="*/ 5000 w 10000"/>
              <a:gd name="connsiteY8-118" fmla="*/ 0 h 10501"/>
              <a:gd name="connsiteX0-119" fmla="*/ 5000 w 10000"/>
              <a:gd name="connsiteY0-120" fmla="*/ 0 h 10501"/>
              <a:gd name="connsiteX1-121" fmla="*/ 10000 w 10000"/>
              <a:gd name="connsiteY1-122" fmla="*/ 4331 h 10501"/>
              <a:gd name="connsiteX2-123" fmla="*/ 6747 w 10000"/>
              <a:gd name="connsiteY2-124" fmla="*/ 8389 h 10501"/>
              <a:gd name="connsiteX3-125" fmla="*/ 6016 w 10000"/>
              <a:gd name="connsiteY3-126" fmla="*/ 9117 h 10501"/>
              <a:gd name="connsiteX4-127" fmla="*/ 4996 w 10000"/>
              <a:gd name="connsiteY4-128" fmla="*/ 10501 h 10501"/>
              <a:gd name="connsiteX5-129" fmla="*/ 3990 w 10000"/>
              <a:gd name="connsiteY5-130" fmla="*/ 9117 h 10501"/>
              <a:gd name="connsiteX6-131" fmla="*/ 3265 w 10000"/>
              <a:gd name="connsiteY6-132" fmla="*/ 8395 h 10501"/>
              <a:gd name="connsiteX7-133" fmla="*/ 0 w 10000"/>
              <a:gd name="connsiteY7-134" fmla="*/ 4331 h 10501"/>
              <a:gd name="connsiteX8-135" fmla="*/ 5000 w 10000"/>
              <a:gd name="connsiteY8-136" fmla="*/ 0 h 10501"/>
              <a:gd name="connsiteX0-137" fmla="*/ 5000 w 10000"/>
              <a:gd name="connsiteY0-138" fmla="*/ 0 h 10501"/>
              <a:gd name="connsiteX1-139" fmla="*/ 10000 w 10000"/>
              <a:gd name="connsiteY1-140" fmla="*/ 4331 h 10501"/>
              <a:gd name="connsiteX2-141" fmla="*/ 6747 w 10000"/>
              <a:gd name="connsiteY2-142" fmla="*/ 8389 h 10501"/>
              <a:gd name="connsiteX3-143" fmla="*/ 6016 w 10000"/>
              <a:gd name="connsiteY3-144" fmla="*/ 9117 h 10501"/>
              <a:gd name="connsiteX4-145" fmla="*/ 4996 w 10000"/>
              <a:gd name="connsiteY4-146" fmla="*/ 10501 h 10501"/>
              <a:gd name="connsiteX5-147" fmla="*/ 3990 w 10000"/>
              <a:gd name="connsiteY5-148" fmla="*/ 9117 h 10501"/>
              <a:gd name="connsiteX6-149" fmla="*/ 3265 w 10000"/>
              <a:gd name="connsiteY6-150" fmla="*/ 8395 h 10501"/>
              <a:gd name="connsiteX7-151" fmla="*/ 0 w 10000"/>
              <a:gd name="connsiteY7-152" fmla="*/ 4331 h 10501"/>
              <a:gd name="connsiteX8-153" fmla="*/ 5000 w 10000"/>
              <a:gd name="connsiteY8-154" fmla="*/ 0 h 105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0000" h="10501">
                <a:moveTo>
                  <a:pt x="5000" y="0"/>
                </a:moveTo>
                <a:cubicBezTo>
                  <a:pt x="7757" y="0"/>
                  <a:pt x="10000" y="1938"/>
                  <a:pt x="10000" y="4331"/>
                </a:cubicBezTo>
                <a:cubicBezTo>
                  <a:pt x="10000" y="6190"/>
                  <a:pt x="8646" y="7776"/>
                  <a:pt x="6747" y="8389"/>
                </a:cubicBezTo>
                <a:lnTo>
                  <a:pt x="6016" y="9117"/>
                </a:lnTo>
                <a:cubicBezTo>
                  <a:pt x="5724" y="9469"/>
                  <a:pt x="5498" y="9606"/>
                  <a:pt x="4996" y="10501"/>
                </a:cubicBezTo>
                <a:cubicBezTo>
                  <a:pt x="4510" y="9625"/>
                  <a:pt x="4279" y="9468"/>
                  <a:pt x="3990" y="9117"/>
                </a:cubicBezTo>
                <a:lnTo>
                  <a:pt x="3265" y="8395"/>
                </a:lnTo>
                <a:cubicBezTo>
                  <a:pt x="1360" y="7782"/>
                  <a:pt x="0" y="6195"/>
                  <a:pt x="0" y="4331"/>
                </a:cubicBezTo>
                <a:cubicBezTo>
                  <a:pt x="0" y="1938"/>
                  <a:pt x="2237" y="0"/>
                  <a:pt x="5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44" name="标题 4"/>
          <p:cNvSpPr txBox="1"/>
          <p:nvPr/>
        </p:nvSpPr>
        <p:spPr>
          <a:xfrm>
            <a:off x="4168893" y="2783993"/>
            <a:ext cx="992143" cy="785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2020</a:t>
            </a:r>
          </a:p>
        </p:txBody>
      </p:sp>
      <p:sp>
        <p:nvSpPr>
          <p:cNvPr id="445" name="标题 4"/>
          <p:cNvSpPr txBox="1"/>
          <p:nvPr/>
        </p:nvSpPr>
        <p:spPr>
          <a:xfrm>
            <a:off x="5122875" y="2769874"/>
            <a:ext cx="2774911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7" name="标题 4"/>
          <p:cNvSpPr txBox="1"/>
          <p:nvPr/>
        </p:nvSpPr>
        <p:spPr>
          <a:xfrm>
            <a:off x="5401723" y="4624396"/>
            <a:ext cx="1555307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XIAOZ</a:t>
            </a:r>
          </a:p>
        </p:txBody>
      </p:sp>
      <p:sp>
        <p:nvSpPr>
          <p:cNvPr id="448" name="椭圆 447"/>
          <p:cNvSpPr/>
          <p:nvPr/>
        </p:nvSpPr>
        <p:spPr>
          <a:xfrm>
            <a:off x="3899359" y="4487889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9" name="椭圆 448"/>
          <p:cNvSpPr/>
          <p:nvPr/>
        </p:nvSpPr>
        <p:spPr>
          <a:xfrm>
            <a:off x="5030722" y="141277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0" name="组合 449"/>
          <p:cNvGrpSpPr/>
          <p:nvPr/>
        </p:nvGrpSpPr>
        <p:grpSpPr>
          <a:xfrm>
            <a:off x="4532131" y="1166653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51" name="同心圆 4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2" name="椭圆 4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3" name="组合 452"/>
          <p:cNvGrpSpPr/>
          <p:nvPr/>
        </p:nvGrpSpPr>
        <p:grpSpPr>
          <a:xfrm>
            <a:off x="7822738" y="1734265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4" name="同心圆 4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5" name="椭圆 4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6" name="组合 455"/>
          <p:cNvGrpSpPr/>
          <p:nvPr/>
        </p:nvGrpSpPr>
        <p:grpSpPr>
          <a:xfrm>
            <a:off x="3722707" y="361111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57" name="同心圆 4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8" name="椭圆 45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9" name="椭圆 458"/>
          <p:cNvSpPr/>
          <p:nvPr/>
        </p:nvSpPr>
        <p:spPr>
          <a:xfrm>
            <a:off x="7288038" y="119879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0" name="组合 459"/>
          <p:cNvGrpSpPr/>
          <p:nvPr/>
        </p:nvGrpSpPr>
        <p:grpSpPr>
          <a:xfrm>
            <a:off x="7909951" y="4368296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1" name="同心圆 4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2" name="椭圆 46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3" name="组合 462"/>
          <p:cNvGrpSpPr/>
          <p:nvPr/>
        </p:nvGrpSpPr>
        <p:grpSpPr>
          <a:xfrm>
            <a:off x="3901656" y="159627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4" name="同心圆 4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5" name="椭圆 4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6" name="椭圆 465"/>
          <p:cNvSpPr/>
          <p:nvPr/>
        </p:nvSpPr>
        <p:spPr>
          <a:xfrm>
            <a:off x="8251762" y="3449230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7" name="组合 466"/>
          <p:cNvGrpSpPr/>
          <p:nvPr/>
        </p:nvGrpSpPr>
        <p:grpSpPr>
          <a:xfrm>
            <a:off x="8446641" y="29620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8" name="同心圆 4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9" name="椭圆 46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0" name="组合 469"/>
          <p:cNvGrpSpPr/>
          <p:nvPr/>
        </p:nvGrpSpPr>
        <p:grpSpPr>
          <a:xfrm>
            <a:off x="6479609" y="74833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71" name="同心圆 4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2" name="椭圆 47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3" name="椭圆 472"/>
          <p:cNvSpPr/>
          <p:nvPr/>
        </p:nvSpPr>
        <p:spPr>
          <a:xfrm>
            <a:off x="7520084" y="470239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4" name="椭圆 473"/>
          <p:cNvSpPr/>
          <p:nvPr/>
        </p:nvSpPr>
        <p:spPr>
          <a:xfrm>
            <a:off x="6833190" y="5042992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5" name="椭圆 474"/>
          <p:cNvSpPr/>
          <p:nvPr/>
        </p:nvSpPr>
        <p:spPr>
          <a:xfrm>
            <a:off x="5321022" y="776896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6" name="组合 475"/>
          <p:cNvGrpSpPr/>
          <p:nvPr/>
        </p:nvGrpSpPr>
        <p:grpSpPr>
          <a:xfrm>
            <a:off x="4790430" y="4917554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77" name="同心圆 4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8" name="椭圆 47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3" name="矩形 202"/>
          <p:cNvSpPr/>
          <p:nvPr/>
        </p:nvSpPr>
        <p:spPr>
          <a:xfrm>
            <a:off x="4886046" y="3639765"/>
            <a:ext cx="2725420" cy="3683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前图网：www.</a:t>
            </a:r>
            <a:r>
              <a:rPr lang="en-US" altLang="zh-CN" dirty="0"/>
              <a:t>PPThui</a:t>
            </a:r>
            <a:r>
              <a:rPr lang="zh-CN" altLang="en-US" dirty="0"/>
              <a:t>.com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22608E-6 -3.33333E-6 L -0.5192 -0.1118 " pathEditMode="relative" rAng="0" ptsTypes="AA">
                                      <p:cBhvr>
                                        <p:cTn id="57" dur="1000" spd="-100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6" y="-560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66" dur="1000" spd="-100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0034 L -0.90989 -0.31111 " pathEditMode="relative" rAng="0" ptsTypes="AA">
                                      <p:cBhvr>
                                        <p:cTn id="75" dur="1000" spd="-100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2" y="-1574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84" dur="1000" spd="-100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93" dur="1000" spd="-100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02" dur="1000" spd="-100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 " pathEditMode="relative" rAng="0" ptsTypes="AA">
                                      <p:cBhvr>
                                        <p:cTn id="111" dur="1000" spd="-100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 " pathEditMode="relative" rAng="0" ptsTypes="AA">
                                      <p:cBhvr>
                                        <p:cTn id="120" dur="1000" spd="-100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129" dur="1000" spd="-100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38" dur="1000" spd="-100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47" dur="1000" spd="-100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56" dur="1000" spd="-100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165" dur="1000" spd="-100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174" dur="1000" spd="-100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83" dur="1000" spd="-100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 animBg="1"/>
      <p:bldP spid="443" grpId="0" animBg="1"/>
      <p:bldP spid="444" grpId="0"/>
      <p:bldP spid="445" grpId="0"/>
      <p:bldP spid="447" grpId="0"/>
      <p:bldP spid="448" grpId="0" animBg="1"/>
      <p:bldP spid="448" grpId="1" animBg="1"/>
      <p:bldP spid="448" grpId="2" animBg="1"/>
      <p:bldP spid="449" grpId="0" animBg="1"/>
      <p:bldP spid="449" grpId="1" animBg="1"/>
      <p:bldP spid="449" grpId="2" animBg="1"/>
      <p:bldP spid="459" grpId="0" animBg="1"/>
      <p:bldP spid="459" grpId="1" animBg="1"/>
      <p:bldP spid="459" grpId="2" animBg="1"/>
      <p:bldP spid="466" grpId="0" animBg="1"/>
      <p:bldP spid="466" grpId="1" animBg="1"/>
      <p:bldP spid="466" grpId="2" animBg="1"/>
      <p:bldP spid="473" grpId="0" animBg="1"/>
      <p:bldP spid="473" grpId="1" animBg="1"/>
      <p:bldP spid="473" grpId="2" animBg="1"/>
      <p:bldP spid="474" grpId="0" animBg="1"/>
      <p:bldP spid="474" grpId="1" animBg="1"/>
      <p:bldP spid="474" grpId="2" animBg="1"/>
      <p:bldP spid="475" grpId="0" animBg="1"/>
      <p:bldP spid="475" grpId="1" animBg="1"/>
      <p:bldP spid="47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组合 85"/>
          <p:cNvGrpSpPr/>
          <p:nvPr/>
        </p:nvGrpSpPr>
        <p:grpSpPr>
          <a:xfrm>
            <a:off x="977616" y="2106025"/>
            <a:ext cx="2738576" cy="27385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832818" y="231635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865339" y="3717032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112738" y="4764631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020986" y="1308247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年度工作概述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1"/>
          <p:cNvSpPr txBox="1"/>
          <p:nvPr/>
        </p:nvSpPr>
        <p:spPr>
          <a:xfrm>
            <a:off x="3001243" y="1500509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标题 11"/>
          <p:cNvSpPr txBox="1"/>
          <p:nvPr/>
        </p:nvSpPr>
        <p:spPr>
          <a:xfrm>
            <a:off x="3865339" y="2508621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标题 11"/>
          <p:cNvSpPr txBox="1"/>
          <p:nvPr/>
        </p:nvSpPr>
        <p:spPr>
          <a:xfrm>
            <a:off x="3865339" y="3937620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标题 11"/>
          <p:cNvSpPr txBox="1"/>
          <p:nvPr/>
        </p:nvSpPr>
        <p:spPr>
          <a:xfrm>
            <a:off x="3129788" y="4956893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65339" y="1700113"/>
            <a:ext cx="1944216" cy="7270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16" name="组合 15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18" name="直接连接符 17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椭圆 18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椭圆 16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椭圆 19"/>
          <p:cNvSpPr/>
          <p:nvPr/>
        </p:nvSpPr>
        <p:spPr>
          <a:xfrm>
            <a:off x="5881563" y="1124744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6173105" y="1452649"/>
            <a:ext cx="711200" cy="568325"/>
            <a:chOff x="5738813" y="3144838"/>
            <a:chExt cx="711200" cy="568325"/>
          </a:xfrm>
          <a:solidFill>
            <a:schemeClr val="bg1"/>
          </a:solidFill>
        </p:grpSpPr>
        <p:sp>
          <p:nvSpPr>
            <p:cNvPr id="22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标题 11"/>
          <p:cNvSpPr txBox="1"/>
          <p:nvPr/>
        </p:nvSpPr>
        <p:spPr>
          <a:xfrm>
            <a:off x="7177707" y="1552228"/>
            <a:ext cx="37939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标题 11"/>
          <p:cNvSpPr txBox="1"/>
          <p:nvPr/>
        </p:nvSpPr>
        <p:spPr>
          <a:xfrm>
            <a:off x="7187448" y="1201316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865339" y="5228505"/>
            <a:ext cx="1944216" cy="7270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32" name="组合 31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34" name="直接连接符 33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椭圆 34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椭圆 32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椭圆 35"/>
          <p:cNvSpPr/>
          <p:nvPr/>
        </p:nvSpPr>
        <p:spPr>
          <a:xfrm>
            <a:off x="5881563" y="4653136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标题 11"/>
          <p:cNvSpPr txBox="1"/>
          <p:nvPr/>
        </p:nvSpPr>
        <p:spPr>
          <a:xfrm>
            <a:off x="7177707" y="5224636"/>
            <a:ext cx="37939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标题 11"/>
          <p:cNvSpPr txBox="1"/>
          <p:nvPr/>
        </p:nvSpPr>
        <p:spPr>
          <a:xfrm>
            <a:off x="7187448" y="4873724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679929" y="2708225"/>
            <a:ext cx="1944216" cy="7270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40" name="组合 39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42" name="直接连接符 41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椭圆 40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6696153" y="2132856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标题 11"/>
          <p:cNvSpPr txBox="1"/>
          <p:nvPr/>
        </p:nvSpPr>
        <p:spPr>
          <a:xfrm>
            <a:off x="7992297" y="2632348"/>
            <a:ext cx="37939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标题 11"/>
          <p:cNvSpPr txBox="1"/>
          <p:nvPr/>
        </p:nvSpPr>
        <p:spPr>
          <a:xfrm>
            <a:off x="8002038" y="2281436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4679929" y="4076377"/>
            <a:ext cx="1944216" cy="7270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48" name="组合 47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50" name="直接连接符 49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椭圆 50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椭圆 48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椭圆 51"/>
          <p:cNvSpPr/>
          <p:nvPr/>
        </p:nvSpPr>
        <p:spPr>
          <a:xfrm>
            <a:off x="6696153" y="3501008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标题 11"/>
          <p:cNvSpPr txBox="1"/>
          <p:nvPr/>
        </p:nvSpPr>
        <p:spPr>
          <a:xfrm>
            <a:off x="7992297" y="4000500"/>
            <a:ext cx="37939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标题 11"/>
          <p:cNvSpPr txBox="1"/>
          <p:nvPr/>
        </p:nvSpPr>
        <p:spPr>
          <a:xfrm>
            <a:off x="8002038" y="3649588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6978769" y="2310429"/>
            <a:ext cx="658903" cy="795590"/>
            <a:chOff x="5499100" y="2711450"/>
            <a:chExt cx="1193801" cy="1441451"/>
          </a:xfrm>
          <a:solidFill>
            <a:schemeClr val="bg1"/>
          </a:solidFill>
        </p:grpSpPr>
        <p:sp>
          <p:nvSpPr>
            <p:cNvPr id="56" name="Freeform 17"/>
            <p:cNvSpPr/>
            <p:nvPr/>
          </p:nvSpPr>
          <p:spPr bwMode="auto">
            <a:xfrm>
              <a:off x="5892800" y="2711450"/>
              <a:ext cx="401638" cy="439738"/>
            </a:xfrm>
            <a:custGeom>
              <a:avLst/>
              <a:gdLst>
                <a:gd name="T0" fmla="*/ 12 w 106"/>
                <a:gd name="T1" fmla="*/ 75 h 116"/>
                <a:gd name="T2" fmla="*/ 54 w 106"/>
                <a:gd name="T3" fmla="*/ 116 h 116"/>
                <a:gd name="T4" fmla="*/ 96 w 106"/>
                <a:gd name="T5" fmla="*/ 74 h 116"/>
                <a:gd name="T6" fmla="*/ 106 w 106"/>
                <a:gd name="T7" fmla="*/ 56 h 116"/>
                <a:gd name="T8" fmla="*/ 99 w 106"/>
                <a:gd name="T9" fmla="*/ 48 h 116"/>
                <a:gd name="T10" fmla="*/ 54 w 106"/>
                <a:gd name="T11" fmla="*/ 0 h 116"/>
                <a:gd name="T12" fmla="*/ 9 w 106"/>
                <a:gd name="T13" fmla="*/ 47 h 116"/>
                <a:gd name="T14" fmla="*/ 1 w 106"/>
                <a:gd name="T15" fmla="*/ 56 h 116"/>
                <a:gd name="T16" fmla="*/ 12 w 106"/>
                <a:gd name="T17" fmla="*/ 7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16">
                  <a:moveTo>
                    <a:pt x="12" y="75"/>
                  </a:moveTo>
                  <a:cubicBezTo>
                    <a:pt x="18" y="96"/>
                    <a:pt x="31" y="116"/>
                    <a:pt x="54" y="116"/>
                  </a:cubicBezTo>
                  <a:cubicBezTo>
                    <a:pt x="76" y="116"/>
                    <a:pt x="90" y="96"/>
                    <a:pt x="96" y="74"/>
                  </a:cubicBezTo>
                  <a:cubicBezTo>
                    <a:pt x="102" y="72"/>
                    <a:pt x="106" y="63"/>
                    <a:pt x="106" y="56"/>
                  </a:cubicBezTo>
                  <a:cubicBezTo>
                    <a:pt x="105" y="51"/>
                    <a:pt x="103" y="49"/>
                    <a:pt x="99" y="48"/>
                  </a:cubicBezTo>
                  <a:cubicBezTo>
                    <a:pt x="98" y="21"/>
                    <a:pt x="80" y="0"/>
                    <a:pt x="54" y="0"/>
                  </a:cubicBezTo>
                  <a:cubicBezTo>
                    <a:pt x="28" y="0"/>
                    <a:pt x="10" y="21"/>
                    <a:pt x="9" y="47"/>
                  </a:cubicBezTo>
                  <a:cubicBezTo>
                    <a:pt x="4" y="48"/>
                    <a:pt x="2" y="51"/>
                    <a:pt x="1" y="56"/>
                  </a:cubicBezTo>
                  <a:cubicBezTo>
                    <a:pt x="0" y="63"/>
                    <a:pt x="5" y="73"/>
                    <a:pt x="1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8"/>
            <p:cNvSpPr/>
            <p:nvPr/>
          </p:nvSpPr>
          <p:spPr bwMode="auto">
            <a:xfrm>
              <a:off x="5499100" y="3695700"/>
              <a:ext cx="1190625" cy="298450"/>
            </a:xfrm>
            <a:custGeom>
              <a:avLst/>
              <a:gdLst>
                <a:gd name="T0" fmla="*/ 0 w 750"/>
                <a:gd name="T1" fmla="*/ 0 h 188"/>
                <a:gd name="T2" fmla="*/ 79 w 750"/>
                <a:gd name="T3" fmla="*/ 188 h 188"/>
                <a:gd name="T4" fmla="*/ 122 w 750"/>
                <a:gd name="T5" fmla="*/ 188 h 188"/>
                <a:gd name="T6" fmla="*/ 119 w 750"/>
                <a:gd name="T7" fmla="*/ 72 h 188"/>
                <a:gd name="T8" fmla="*/ 633 w 750"/>
                <a:gd name="T9" fmla="*/ 72 h 188"/>
                <a:gd name="T10" fmla="*/ 630 w 750"/>
                <a:gd name="T11" fmla="*/ 188 h 188"/>
                <a:gd name="T12" fmla="*/ 673 w 750"/>
                <a:gd name="T13" fmla="*/ 188 h 188"/>
                <a:gd name="T14" fmla="*/ 750 w 750"/>
                <a:gd name="T15" fmla="*/ 0 h 188"/>
                <a:gd name="T16" fmla="*/ 0 w 750"/>
                <a:gd name="T1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88">
                  <a:moveTo>
                    <a:pt x="0" y="0"/>
                  </a:moveTo>
                  <a:lnTo>
                    <a:pt x="79" y="188"/>
                  </a:lnTo>
                  <a:lnTo>
                    <a:pt x="122" y="188"/>
                  </a:lnTo>
                  <a:lnTo>
                    <a:pt x="119" y="72"/>
                  </a:lnTo>
                  <a:lnTo>
                    <a:pt x="633" y="72"/>
                  </a:lnTo>
                  <a:lnTo>
                    <a:pt x="630" y="188"/>
                  </a:lnTo>
                  <a:lnTo>
                    <a:pt x="673" y="188"/>
                  </a:lnTo>
                  <a:lnTo>
                    <a:pt x="7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9"/>
            <p:cNvSpPr/>
            <p:nvPr/>
          </p:nvSpPr>
          <p:spPr bwMode="auto">
            <a:xfrm>
              <a:off x="5722938" y="3846513"/>
              <a:ext cx="746125" cy="306388"/>
            </a:xfrm>
            <a:custGeom>
              <a:avLst/>
              <a:gdLst>
                <a:gd name="T0" fmla="*/ 2 w 470"/>
                <a:gd name="T1" fmla="*/ 193 h 193"/>
                <a:gd name="T2" fmla="*/ 465 w 470"/>
                <a:gd name="T3" fmla="*/ 193 h 193"/>
                <a:gd name="T4" fmla="*/ 470 w 470"/>
                <a:gd name="T5" fmla="*/ 0 h 193"/>
                <a:gd name="T6" fmla="*/ 0 w 470"/>
                <a:gd name="T7" fmla="*/ 0 h 193"/>
                <a:gd name="T8" fmla="*/ 2 w 470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193">
                  <a:moveTo>
                    <a:pt x="2" y="193"/>
                  </a:moveTo>
                  <a:lnTo>
                    <a:pt x="465" y="193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2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0"/>
            <p:cNvSpPr/>
            <p:nvPr/>
          </p:nvSpPr>
          <p:spPr bwMode="auto">
            <a:xfrm>
              <a:off x="6488113" y="36004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1"/>
            <p:cNvSpPr/>
            <p:nvPr/>
          </p:nvSpPr>
          <p:spPr bwMode="auto">
            <a:xfrm>
              <a:off x="5684838" y="3173413"/>
              <a:ext cx="1008063" cy="450850"/>
            </a:xfrm>
            <a:custGeom>
              <a:avLst/>
              <a:gdLst>
                <a:gd name="T0" fmla="*/ 49 w 266"/>
                <a:gd name="T1" fmla="*/ 64 h 119"/>
                <a:gd name="T2" fmla="*/ 49 w 266"/>
                <a:gd name="T3" fmla="*/ 64 h 119"/>
                <a:gd name="T4" fmla="*/ 49 w 266"/>
                <a:gd name="T5" fmla="*/ 119 h 119"/>
                <a:gd name="T6" fmla="*/ 105 w 266"/>
                <a:gd name="T7" fmla="*/ 119 h 119"/>
                <a:gd name="T8" fmla="*/ 102 w 266"/>
                <a:gd name="T9" fmla="*/ 83 h 119"/>
                <a:gd name="T10" fmla="*/ 108 w 266"/>
                <a:gd name="T11" fmla="*/ 74 h 119"/>
                <a:gd name="T12" fmla="*/ 115 w 266"/>
                <a:gd name="T13" fmla="*/ 83 h 119"/>
                <a:gd name="T14" fmla="*/ 112 w 266"/>
                <a:gd name="T15" fmla="*/ 119 h 119"/>
                <a:gd name="T16" fmla="*/ 167 w 266"/>
                <a:gd name="T17" fmla="*/ 119 h 119"/>
                <a:gd name="T18" fmla="*/ 167 w 266"/>
                <a:gd name="T19" fmla="*/ 76 h 119"/>
                <a:gd name="T20" fmla="*/ 179 w 266"/>
                <a:gd name="T21" fmla="*/ 95 h 119"/>
                <a:gd name="T22" fmla="*/ 187 w 266"/>
                <a:gd name="T23" fmla="*/ 105 h 119"/>
                <a:gd name="T24" fmla="*/ 192 w 266"/>
                <a:gd name="T25" fmla="*/ 110 h 119"/>
                <a:gd name="T26" fmla="*/ 197 w 266"/>
                <a:gd name="T27" fmla="*/ 112 h 119"/>
                <a:gd name="T28" fmla="*/ 205 w 266"/>
                <a:gd name="T29" fmla="*/ 114 h 119"/>
                <a:gd name="T30" fmla="*/ 212 w 266"/>
                <a:gd name="T31" fmla="*/ 113 h 119"/>
                <a:gd name="T32" fmla="*/ 216 w 266"/>
                <a:gd name="T33" fmla="*/ 111 h 119"/>
                <a:gd name="T34" fmla="*/ 220 w 266"/>
                <a:gd name="T35" fmla="*/ 108 h 119"/>
                <a:gd name="T36" fmla="*/ 226 w 266"/>
                <a:gd name="T37" fmla="*/ 103 h 119"/>
                <a:gd name="T38" fmla="*/ 236 w 266"/>
                <a:gd name="T39" fmla="*/ 92 h 119"/>
                <a:gd name="T40" fmla="*/ 259 w 266"/>
                <a:gd name="T41" fmla="*/ 67 h 119"/>
                <a:gd name="T42" fmla="*/ 257 w 266"/>
                <a:gd name="T43" fmla="*/ 39 h 119"/>
                <a:gd name="T44" fmla="*/ 254 w 266"/>
                <a:gd name="T45" fmla="*/ 37 h 119"/>
                <a:gd name="T46" fmla="*/ 262 w 266"/>
                <a:gd name="T47" fmla="*/ 29 h 119"/>
                <a:gd name="T48" fmla="*/ 262 w 266"/>
                <a:gd name="T49" fmla="*/ 18 h 119"/>
                <a:gd name="T50" fmla="*/ 251 w 266"/>
                <a:gd name="T51" fmla="*/ 18 h 119"/>
                <a:gd name="T52" fmla="*/ 233 w 266"/>
                <a:gd name="T53" fmla="*/ 38 h 119"/>
                <a:gd name="T54" fmla="*/ 229 w 266"/>
                <a:gd name="T55" fmla="*/ 41 h 119"/>
                <a:gd name="T56" fmla="*/ 229 w 266"/>
                <a:gd name="T57" fmla="*/ 41 h 119"/>
                <a:gd name="T58" fmla="*/ 211 w 266"/>
                <a:gd name="T59" fmla="*/ 62 h 119"/>
                <a:gd name="T60" fmla="*/ 207 w 266"/>
                <a:gd name="T61" fmla="*/ 66 h 119"/>
                <a:gd name="T62" fmla="*/ 204 w 266"/>
                <a:gd name="T63" fmla="*/ 60 h 119"/>
                <a:gd name="T64" fmla="*/ 190 w 266"/>
                <a:gd name="T65" fmla="*/ 35 h 119"/>
                <a:gd name="T66" fmla="*/ 186 w 266"/>
                <a:gd name="T67" fmla="*/ 26 h 119"/>
                <a:gd name="T68" fmla="*/ 184 w 266"/>
                <a:gd name="T69" fmla="*/ 23 h 119"/>
                <a:gd name="T70" fmla="*/ 184 w 266"/>
                <a:gd name="T71" fmla="*/ 22 h 119"/>
                <a:gd name="T72" fmla="*/ 184 w 266"/>
                <a:gd name="T73" fmla="*/ 22 h 119"/>
                <a:gd name="T74" fmla="*/ 179 w 266"/>
                <a:gd name="T75" fmla="*/ 16 h 119"/>
                <a:gd name="T76" fmla="*/ 152 w 266"/>
                <a:gd name="T77" fmla="*/ 4 h 119"/>
                <a:gd name="T78" fmla="*/ 138 w 266"/>
                <a:gd name="T79" fmla="*/ 0 h 119"/>
                <a:gd name="T80" fmla="*/ 138 w 266"/>
                <a:gd name="T81" fmla="*/ 0 h 119"/>
                <a:gd name="T82" fmla="*/ 138 w 266"/>
                <a:gd name="T83" fmla="*/ 0 h 119"/>
                <a:gd name="T84" fmla="*/ 120 w 266"/>
                <a:gd name="T85" fmla="*/ 62 h 119"/>
                <a:gd name="T86" fmla="*/ 114 w 266"/>
                <a:gd name="T87" fmla="*/ 24 h 119"/>
                <a:gd name="T88" fmla="*/ 119 w 266"/>
                <a:gd name="T89" fmla="*/ 12 h 119"/>
                <a:gd name="T90" fmla="*/ 111 w 266"/>
                <a:gd name="T91" fmla="*/ 5 h 119"/>
                <a:gd name="T92" fmla="*/ 105 w 266"/>
                <a:gd name="T93" fmla="*/ 5 h 119"/>
                <a:gd name="T94" fmla="*/ 97 w 266"/>
                <a:gd name="T95" fmla="*/ 12 h 119"/>
                <a:gd name="T96" fmla="*/ 102 w 266"/>
                <a:gd name="T97" fmla="*/ 24 h 119"/>
                <a:gd name="T98" fmla="*/ 96 w 266"/>
                <a:gd name="T99" fmla="*/ 62 h 119"/>
                <a:gd name="T100" fmla="*/ 78 w 266"/>
                <a:gd name="T101" fmla="*/ 0 h 119"/>
                <a:gd name="T102" fmla="*/ 78 w 266"/>
                <a:gd name="T103" fmla="*/ 0 h 119"/>
                <a:gd name="T104" fmla="*/ 78 w 266"/>
                <a:gd name="T105" fmla="*/ 0 h 119"/>
                <a:gd name="T106" fmla="*/ 67 w 266"/>
                <a:gd name="T107" fmla="*/ 4 h 119"/>
                <a:gd name="T108" fmla="*/ 28 w 266"/>
                <a:gd name="T109" fmla="*/ 20 h 119"/>
                <a:gd name="T110" fmla="*/ 0 w 266"/>
                <a:gd name="T111" fmla="*/ 119 h 119"/>
                <a:gd name="T112" fmla="*/ 38 w 266"/>
                <a:gd name="T113" fmla="*/ 119 h 119"/>
                <a:gd name="T114" fmla="*/ 49 w 266"/>
                <a:gd name="T115" fmla="*/ 6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" h="119"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78"/>
                    <a:pt x="105" y="74"/>
                    <a:pt x="108" y="74"/>
                  </a:cubicBezTo>
                  <a:cubicBezTo>
                    <a:pt x="112" y="74"/>
                    <a:pt x="115" y="78"/>
                    <a:pt x="115" y="83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71" y="83"/>
                    <a:pt x="175" y="89"/>
                    <a:pt x="179" y="95"/>
                  </a:cubicBezTo>
                  <a:cubicBezTo>
                    <a:pt x="182" y="99"/>
                    <a:pt x="184" y="102"/>
                    <a:pt x="187" y="105"/>
                  </a:cubicBezTo>
                  <a:cubicBezTo>
                    <a:pt x="188" y="106"/>
                    <a:pt x="190" y="108"/>
                    <a:pt x="192" y="110"/>
                  </a:cubicBezTo>
                  <a:cubicBezTo>
                    <a:pt x="193" y="111"/>
                    <a:pt x="195" y="111"/>
                    <a:pt x="197" y="112"/>
                  </a:cubicBezTo>
                  <a:cubicBezTo>
                    <a:pt x="199" y="113"/>
                    <a:pt x="202" y="114"/>
                    <a:pt x="205" y="114"/>
                  </a:cubicBezTo>
                  <a:cubicBezTo>
                    <a:pt x="207" y="114"/>
                    <a:pt x="209" y="114"/>
                    <a:pt x="212" y="113"/>
                  </a:cubicBezTo>
                  <a:cubicBezTo>
                    <a:pt x="214" y="112"/>
                    <a:pt x="215" y="112"/>
                    <a:pt x="216" y="111"/>
                  </a:cubicBezTo>
                  <a:cubicBezTo>
                    <a:pt x="218" y="110"/>
                    <a:pt x="219" y="109"/>
                    <a:pt x="220" y="108"/>
                  </a:cubicBezTo>
                  <a:cubicBezTo>
                    <a:pt x="222" y="107"/>
                    <a:pt x="224" y="105"/>
                    <a:pt x="226" y="103"/>
                  </a:cubicBezTo>
                  <a:cubicBezTo>
                    <a:pt x="229" y="100"/>
                    <a:pt x="233" y="96"/>
                    <a:pt x="236" y="92"/>
                  </a:cubicBezTo>
                  <a:cubicBezTo>
                    <a:pt x="247" y="80"/>
                    <a:pt x="259" y="67"/>
                    <a:pt x="259" y="67"/>
                  </a:cubicBezTo>
                  <a:cubicBezTo>
                    <a:pt x="266" y="58"/>
                    <a:pt x="265" y="46"/>
                    <a:pt x="257" y="39"/>
                  </a:cubicBezTo>
                  <a:cubicBezTo>
                    <a:pt x="256" y="38"/>
                    <a:pt x="255" y="38"/>
                    <a:pt x="254" y="37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65" y="26"/>
                    <a:pt x="265" y="21"/>
                    <a:pt x="262" y="18"/>
                  </a:cubicBezTo>
                  <a:cubicBezTo>
                    <a:pt x="259" y="15"/>
                    <a:pt x="254" y="15"/>
                    <a:pt x="251" y="18"/>
                  </a:cubicBezTo>
                  <a:cubicBezTo>
                    <a:pt x="233" y="38"/>
                    <a:pt x="233" y="38"/>
                    <a:pt x="233" y="38"/>
                  </a:cubicBezTo>
                  <a:cubicBezTo>
                    <a:pt x="231" y="39"/>
                    <a:pt x="230" y="40"/>
                    <a:pt x="229" y="41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27" y="43"/>
                    <a:pt x="219" y="53"/>
                    <a:pt x="211" y="62"/>
                  </a:cubicBezTo>
                  <a:cubicBezTo>
                    <a:pt x="209" y="63"/>
                    <a:pt x="208" y="64"/>
                    <a:pt x="207" y="66"/>
                  </a:cubicBezTo>
                  <a:cubicBezTo>
                    <a:pt x="206" y="64"/>
                    <a:pt x="205" y="62"/>
                    <a:pt x="204" y="60"/>
                  </a:cubicBezTo>
                  <a:cubicBezTo>
                    <a:pt x="199" y="52"/>
                    <a:pt x="194" y="42"/>
                    <a:pt x="190" y="35"/>
                  </a:cubicBezTo>
                  <a:cubicBezTo>
                    <a:pt x="188" y="31"/>
                    <a:pt x="187" y="28"/>
                    <a:pt x="186" y="26"/>
                  </a:cubicBezTo>
                  <a:cubicBezTo>
                    <a:pt x="185" y="24"/>
                    <a:pt x="185" y="24"/>
                    <a:pt x="184" y="23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0"/>
                    <a:pt x="181" y="18"/>
                    <a:pt x="179" y="16"/>
                  </a:cubicBezTo>
                  <a:cubicBezTo>
                    <a:pt x="177" y="13"/>
                    <a:pt x="171" y="9"/>
                    <a:pt x="152" y="4"/>
                  </a:cubicBezTo>
                  <a:cubicBezTo>
                    <a:pt x="147" y="2"/>
                    <a:pt x="142" y="1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10"/>
                    <a:pt x="134" y="33"/>
                    <a:pt x="120" y="62"/>
                  </a:cubicBezTo>
                  <a:cubicBezTo>
                    <a:pt x="118" y="43"/>
                    <a:pt x="115" y="26"/>
                    <a:pt x="114" y="24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6"/>
                    <a:pt x="99" y="43"/>
                    <a:pt x="96" y="62"/>
                  </a:cubicBezTo>
                  <a:cubicBezTo>
                    <a:pt x="83" y="33"/>
                    <a:pt x="79" y="1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4" y="1"/>
                    <a:pt x="70" y="2"/>
                    <a:pt x="67" y="4"/>
                  </a:cubicBezTo>
                  <a:cubicBezTo>
                    <a:pt x="55" y="8"/>
                    <a:pt x="38" y="14"/>
                    <a:pt x="28" y="20"/>
                  </a:cubicBezTo>
                  <a:cubicBezTo>
                    <a:pt x="23" y="25"/>
                    <a:pt x="7" y="47"/>
                    <a:pt x="0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0" y="95"/>
                    <a:pt x="46" y="65"/>
                    <a:pt x="4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043909" y="3645601"/>
            <a:ext cx="727075" cy="919476"/>
            <a:chOff x="5527675" y="2708275"/>
            <a:chExt cx="1139825" cy="1441450"/>
          </a:xfrm>
          <a:solidFill>
            <a:schemeClr val="bg1"/>
          </a:solidFill>
        </p:grpSpPr>
        <p:sp>
          <p:nvSpPr>
            <p:cNvPr id="62" name="Freeform 42"/>
            <p:cNvSpPr/>
            <p:nvPr/>
          </p:nvSpPr>
          <p:spPr bwMode="auto">
            <a:xfrm>
              <a:off x="6194425" y="3665538"/>
              <a:ext cx="207963" cy="295275"/>
            </a:xfrm>
            <a:custGeom>
              <a:avLst/>
              <a:gdLst>
                <a:gd name="T0" fmla="*/ 31 w 55"/>
                <a:gd name="T1" fmla="*/ 35 h 78"/>
                <a:gd name="T2" fmla="*/ 30 w 55"/>
                <a:gd name="T3" fmla="*/ 34 h 78"/>
                <a:gd name="T4" fmla="*/ 22 w 55"/>
                <a:gd name="T5" fmla="*/ 32 h 78"/>
                <a:gd name="T6" fmla="*/ 22 w 55"/>
                <a:gd name="T7" fmla="*/ 31 h 78"/>
                <a:gd name="T8" fmla="*/ 16 w 55"/>
                <a:gd name="T9" fmla="*/ 28 h 78"/>
                <a:gd name="T10" fmla="*/ 17 w 55"/>
                <a:gd name="T11" fmla="*/ 20 h 78"/>
                <a:gd name="T12" fmla="*/ 26 w 55"/>
                <a:gd name="T13" fmla="*/ 18 h 78"/>
                <a:gd name="T14" fmla="*/ 33 w 55"/>
                <a:gd name="T15" fmla="*/ 18 h 78"/>
                <a:gd name="T16" fmla="*/ 39 w 55"/>
                <a:gd name="T17" fmla="*/ 22 h 78"/>
                <a:gd name="T18" fmla="*/ 40 w 55"/>
                <a:gd name="T19" fmla="*/ 23 h 78"/>
                <a:gd name="T20" fmla="*/ 40 w 55"/>
                <a:gd name="T21" fmla="*/ 23 h 78"/>
                <a:gd name="T22" fmla="*/ 40 w 55"/>
                <a:gd name="T23" fmla="*/ 23 h 78"/>
                <a:gd name="T24" fmla="*/ 44 w 55"/>
                <a:gd name="T25" fmla="*/ 25 h 78"/>
                <a:gd name="T26" fmla="*/ 50 w 55"/>
                <a:gd name="T27" fmla="*/ 21 h 78"/>
                <a:gd name="T28" fmla="*/ 50 w 55"/>
                <a:gd name="T29" fmla="*/ 17 h 78"/>
                <a:gd name="T30" fmla="*/ 36 w 55"/>
                <a:gd name="T31" fmla="*/ 8 h 78"/>
                <a:gd name="T32" fmla="*/ 31 w 55"/>
                <a:gd name="T33" fmla="*/ 8 h 78"/>
                <a:gd name="T34" fmla="*/ 31 w 55"/>
                <a:gd name="T35" fmla="*/ 2 h 78"/>
                <a:gd name="T36" fmla="*/ 29 w 55"/>
                <a:gd name="T37" fmla="*/ 0 h 78"/>
                <a:gd name="T38" fmla="*/ 23 w 55"/>
                <a:gd name="T39" fmla="*/ 0 h 78"/>
                <a:gd name="T40" fmla="*/ 21 w 55"/>
                <a:gd name="T41" fmla="*/ 2 h 78"/>
                <a:gd name="T42" fmla="*/ 21 w 55"/>
                <a:gd name="T43" fmla="*/ 8 h 78"/>
                <a:gd name="T44" fmla="*/ 7 w 55"/>
                <a:gd name="T45" fmla="*/ 13 h 78"/>
                <a:gd name="T46" fmla="*/ 3 w 55"/>
                <a:gd name="T47" fmla="*/ 32 h 78"/>
                <a:gd name="T48" fmla="*/ 10 w 55"/>
                <a:gd name="T49" fmla="*/ 38 h 78"/>
                <a:gd name="T50" fmla="*/ 30 w 55"/>
                <a:gd name="T51" fmla="*/ 47 h 78"/>
                <a:gd name="T52" fmla="*/ 33 w 55"/>
                <a:gd name="T53" fmla="*/ 48 h 78"/>
                <a:gd name="T54" fmla="*/ 38 w 55"/>
                <a:gd name="T55" fmla="*/ 51 h 78"/>
                <a:gd name="T56" fmla="*/ 36 w 55"/>
                <a:gd name="T57" fmla="*/ 59 h 78"/>
                <a:gd name="T58" fmla="*/ 29 w 55"/>
                <a:gd name="T59" fmla="*/ 61 h 78"/>
                <a:gd name="T60" fmla="*/ 19 w 55"/>
                <a:gd name="T61" fmla="*/ 59 h 78"/>
                <a:gd name="T62" fmla="*/ 13 w 55"/>
                <a:gd name="T63" fmla="*/ 56 h 78"/>
                <a:gd name="T64" fmla="*/ 12 w 55"/>
                <a:gd name="T65" fmla="*/ 55 h 78"/>
                <a:gd name="T66" fmla="*/ 12 w 55"/>
                <a:gd name="T67" fmla="*/ 55 h 78"/>
                <a:gd name="T68" fmla="*/ 12 w 55"/>
                <a:gd name="T69" fmla="*/ 55 h 78"/>
                <a:gd name="T70" fmla="*/ 12 w 55"/>
                <a:gd name="T71" fmla="*/ 55 h 78"/>
                <a:gd name="T72" fmla="*/ 8 w 55"/>
                <a:gd name="T73" fmla="*/ 53 h 78"/>
                <a:gd name="T74" fmla="*/ 1 w 55"/>
                <a:gd name="T75" fmla="*/ 57 h 78"/>
                <a:gd name="T76" fmla="*/ 1 w 55"/>
                <a:gd name="T77" fmla="*/ 61 h 78"/>
                <a:gd name="T78" fmla="*/ 21 w 55"/>
                <a:gd name="T79" fmla="*/ 70 h 78"/>
                <a:gd name="T80" fmla="*/ 21 w 55"/>
                <a:gd name="T81" fmla="*/ 76 h 78"/>
                <a:gd name="T82" fmla="*/ 23 w 55"/>
                <a:gd name="T83" fmla="*/ 78 h 78"/>
                <a:gd name="T84" fmla="*/ 29 w 55"/>
                <a:gd name="T85" fmla="*/ 78 h 78"/>
                <a:gd name="T86" fmla="*/ 31 w 55"/>
                <a:gd name="T87" fmla="*/ 76 h 78"/>
                <a:gd name="T88" fmla="*/ 31 w 55"/>
                <a:gd name="T89" fmla="*/ 71 h 78"/>
                <a:gd name="T90" fmla="*/ 46 w 55"/>
                <a:gd name="T91" fmla="*/ 66 h 78"/>
                <a:gd name="T92" fmla="*/ 52 w 55"/>
                <a:gd name="T93" fmla="*/ 48 h 78"/>
                <a:gd name="T94" fmla="*/ 31 w 55"/>
                <a:gd name="T95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78">
                  <a:moveTo>
                    <a:pt x="31" y="35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27" y="33"/>
                    <a:pt x="23" y="32"/>
                    <a:pt x="22" y="32"/>
                  </a:cubicBezTo>
                  <a:cubicBezTo>
                    <a:pt x="22" y="32"/>
                    <a:pt x="22" y="31"/>
                    <a:pt x="22" y="31"/>
                  </a:cubicBezTo>
                  <a:cubicBezTo>
                    <a:pt x="19" y="30"/>
                    <a:pt x="17" y="30"/>
                    <a:pt x="16" y="28"/>
                  </a:cubicBezTo>
                  <a:cubicBezTo>
                    <a:pt x="14" y="25"/>
                    <a:pt x="15" y="22"/>
                    <a:pt x="17" y="20"/>
                  </a:cubicBezTo>
                  <a:cubicBezTo>
                    <a:pt x="20" y="18"/>
                    <a:pt x="24" y="18"/>
                    <a:pt x="26" y="18"/>
                  </a:cubicBezTo>
                  <a:cubicBezTo>
                    <a:pt x="28" y="18"/>
                    <a:pt x="30" y="18"/>
                    <a:pt x="33" y="18"/>
                  </a:cubicBezTo>
                  <a:cubicBezTo>
                    <a:pt x="34" y="19"/>
                    <a:pt x="37" y="21"/>
                    <a:pt x="39" y="22"/>
                  </a:cubicBezTo>
                  <a:cubicBezTo>
                    <a:pt x="39" y="22"/>
                    <a:pt x="39" y="22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1" y="24"/>
                    <a:pt x="42" y="25"/>
                    <a:pt x="44" y="25"/>
                  </a:cubicBezTo>
                  <a:cubicBezTo>
                    <a:pt x="47" y="25"/>
                    <a:pt x="49" y="23"/>
                    <a:pt x="50" y="21"/>
                  </a:cubicBezTo>
                  <a:cubicBezTo>
                    <a:pt x="51" y="20"/>
                    <a:pt x="51" y="18"/>
                    <a:pt x="50" y="17"/>
                  </a:cubicBezTo>
                  <a:cubicBezTo>
                    <a:pt x="48" y="13"/>
                    <a:pt x="41" y="10"/>
                    <a:pt x="36" y="8"/>
                  </a:cubicBezTo>
                  <a:cubicBezTo>
                    <a:pt x="35" y="8"/>
                    <a:pt x="33" y="8"/>
                    <a:pt x="31" y="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9"/>
                    <a:pt x="11" y="11"/>
                    <a:pt x="7" y="13"/>
                  </a:cubicBezTo>
                  <a:cubicBezTo>
                    <a:pt x="1" y="18"/>
                    <a:pt x="0" y="26"/>
                    <a:pt x="3" y="32"/>
                  </a:cubicBezTo>
                  <a:cubicBezTo>
                    <a:pt x="5" y="35"/>
                    <a:pt x="7" y="37"/>
                    <a:pt x="10" y="38"/>
                  </a:cubicBezTo>
                  <a:cubicBezTo>
                    <a:pt x="13" y="40"/>
                    <a:pt x="24" y="44"/>
                    <a:pt x="30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9"/>
                    <a:pt x="37" y="50"/>
                    <a:pt x="38" y="51"/>
                  </a:cubicBezTo>
                  <a:cubicBezTo>
                    <a:pt x="39" y="54"/>
                    <a:pt x="39" y="57"/>
                    <a:pt x="36" y="59"/>
                  </a:cubicBezTo>
                  <a:cubicBezTo>
                    <a:pt x="35" y="60"/>
                    <a:pt x="32" y="61"/>
                    <a:pt x="29" y="61"/>
                  </a:cubicBezTo>
                  <a:cubicBezTo>
                    <a:pt x="26" y="61"/>
                    <a:pt x="22" y="60"/>
                    <a:pt x="19" y="59"/>
                  </a:cubicBezTo>
                  <a:cubicBezTo>
                    <a:pt x="17" y="59"/>
                    <a:pt x="14" y="57"/>
                    <a:pt x="13" y="56"/>
                  </a:cubicBezTo>
                  <a:cubicBezTo>
                    <a:pt x="13" y="56"/>
                    <a:pt x="12" y="56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4"/>
                    <a:pt x="9" y="53"/>
                    <a:pt x="8" y="53"/>
                  </a:cubicBezTo>
                  <a:cubicBezTo>
                    <a:pt x="5" y="53"/>
                    <a:pt x="2" y="55"/>
                    <a:pt x="1" y="57"/>
                  </a:cubicBezTo>
                  <a:cubicBezTo>
                    <a:pt x="0" y="58"/>
                    <a:pt x="0" y="60"/>
                    <a:pt x="1" y="61"/>
                  </a:cubicBezTo>
                  <a:cubicBezTo>
                    <a:pt x="5" y="66"/>
                    <a:pt x="13" y="69"/>
                    <a:pt x="21" y="70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7"/>
                    <a:pt x="21" y="78"/>
                    <a:pt x="23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1" y="78"/>
                    <a:pt x="31" y="77"/>
                    <a:pt x="31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8" y="70"/>
                    <a:pt x="43" y="69"/>
                    <a:pt x="46" y="66"/>
                  </a:cubicBezTo>
                  <a:cubicBezTo>
                    <a:pt x="52" y="61"/>
                    <a:pt x="55" y="55"/>
                    <a:pt x="52" y="48"/>
                  </a:cubicBezTo>
                  <a:cubicBezTo>
                    <a:pt x="50" y="41"/>
                    <a:pt x="39" y="38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549900" y="3348038"/>
              <a:ext cx="277813" cy="393700"/>
            </a:xfrm>
            <a:custGeom>
              <a:avLst/>
              <a:gdLst>
                <a:gd name="T0" fmla="*/ 52 w 73"/>
                <a:gd name="T1" fmla="*/ 0 h 104"/>
                <a:gd name="T2" fmla="*/ 44 w 73"/>
                <a:gd name="T3" fmla="*/ 39 h 104"/>
                <a:gd name="T4" fmla="*/ 5 w 73"/>
                <a:gd name="T5" fmla="*/ 82 h 104"/>
                <a:gd name="T6" fmla="*/ 5 w 73"/>
                <a:gd name="T7" fmla="*/ 100 h 104"/>
                <a:gd name="T8" fmla="*/ 23 w 73"/>
                <a:gd name="T9" fmla="*/ 99 h 104"/>
                <a:gd name="T10" fmla="*/ 64 w 73"/>
                <a:gd name="T11" fmla="*/ 53 h 104"/>
                <a:gd name="T12" fmla="*/ 67 w 73"/>
                <a:gd name="T13" fmla="*/ 47 h 104"/>
                <a:gd name="T14" fmla="*/ 73 w 73"/>
                <a:gd name="T15" fmla="*/ 19 h 104"/>
                <a:gd name="T16" fmla="*/ 65 w 73"/>
                <a:gd name="T17" fmla="*/ 10 h 104"/>
                <a:gd name="T18" fmla="*/ 52 w 73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04">
                  <a:moveTo>
                    <a:pt x="52" y="0"/>
                  </a:moveTo>
                  <a:cubicBezTo>
                    <a:pt x="44" y="39"/>
                    <a:pt x="44" y="39"/>
                    <a:pt x="44" y="39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0" y="87"/>
                    <a:pt x="0" y="95"/>
                    <a:pt x="5" y="100"/>
                  </a:cubicBezTo>
                  <a:cubicBezTo>
                    <a:pt x="11" y="104"/>
                    <a:pt x="19" y="104"/>
                    <a:pt x="23" y="9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6" y="51"/>
                    <a:pt x="67" y="49"/>
                    <a:pt x="67" y="47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1" y="16"/>
                    <a:pt x="68" y="13"/>
                    <a:pt x="65" y="10"/>
                  </a:cubicBezTo>
                  <a:cubicBezTo>
                    <a:pt x="60" y="8"/>
                    <a:pt x="55" y="3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5964238" y="2954338"/>
              <a:ext cx="257175" cy="169863"/>
            </a:xfrm>
            <a:custGeom>
              <a:avLst/>
              <a:gdLst>
                <a:gd name="T0" fmla="*/ 3 w 68"/>
                <a:gd name="T1" fmla="*/ 26 h 45"/>
                <a:gd name="T2" fmla="*/ 0 w 68"/>
                <a:gd name="T3" fmla="*/ 36 h 45"/>
                <a:gd name="T4" fmla="*/ 23 w 68"/>
                <a:gd name="T5" fmla="*/ 44 h 45"/>
                <a:gd name="T6" fmla="*/ 32 w 68"/>
                <a:gd name="T7" fmla="*/ 42 h 45"/>
                <a:gd name="T8" fmla="*/ 62 w 68"/>
                <a:gd name="T9" fmla="*/ 20 h 45"/>
                <a:gd name="T10" fmla="*/ 65 w 68"/>
                <a:gd name="T11" fmla="*/ 6 h 45"/>
                <a:gd name="T12" fmla="*/ 50 w 68"/>
                <a:gd name="T13" fmla="*/ 4 h 45"/>
                <a:gd name="T14" fmla="*/ 24 w 68"/>
                <a:gd name="T15" fmla="*/ 22 h 45"/>
                <a:gd name="T16" fmla="*/ 1 w 68"/>
                <a:gd name="T17" fmla="*/ 15 h 45"/>
                <a:gd name="T18" fmla="*/ 3 w 68"/>
                <a:gd name="T1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45">
                  <a:moveTo>
                    <a:pt x="3" y="26"/>
                  </a:moveTo>
                  <a:cubicBezTo>
                    <a:pt x="2" y="30"/>
                    <a:pt x="0" y="36"/>
                    <a:pt x="0" y="3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6" y="45"/>
                    <a:pt x="30" y="44"/>
                    <a:pt x="32" y="42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17"/>
                    <a:pt x="68" y="11"/>
                    <a:pt x="65" y="6"/>
                  </a:cubicBezTo>
                  <a:cubicBezTo>
                    <a:pt x="61" y="1"/>
                    <a:pt x="55" y="0"/>
                    <a:pt x="50" y="4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3" y="21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5838825" y="2708275"/>
              <a:ext cx="169863" cy="230188"/>
            </a:xfrm>
            <a:custGeom>
              <a:avLst/>
              <a:gdLst>
                <a:gd name="T0" fmla="*/ 28 w 45"/>
                <a:gd name="T1" fmla="*/ 59 h 61"/>
                <a:gd name="T2" fmla="*/ 45 w 45"/>
                <a:gd name="T3" fmla="*/ 25 h 61"/>
                <a:gd name="T4" fmla="*/ 25 w 45"/>
                <a:gd name="T5" fmla="*/ 0 h 61"/>
                <a:gd name="T6" fmla="*/ 0 w 45"/>
                <a:gd name="T7" fmla="*/ 25 h 61"/>
                <a:gd name="T8" fmla="*/ 28 w 45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1">
                  <a:moveTo>
                    <a:pt x="28" y="59"/>
                  </a:moveTo>
                  <a:cubicBezTo>
                    <a:pt x="41" y="57"/>
                    <a:pt x="44" y="40"/>
                    <a:pt x="45" y="25"/>
                  </a:cubicBezTo>
                  <a:cubicBezTo>
                    <a:pt x="45" y="11"/>
                    <a:pt x="35" y="1"/>
                    <a:pt x="25" y="0"/>
                  </a:cubicBezTo>
                  <a:cubicBezTo>
                    <a:pt x="11" y="0"/>
                    <a:pt x="1" y="11"/>
                    <a:pt x="0" y="25"/>
                  </a:cubicBezTo>
                  <a:cubicBezTo>
                    <a:pt x="2" y="49"/>
                    <a:pt x="18" y="61"/>
                    <a:pt x="2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527675" y="2938463"/>
              <a:ext cx="477838" cy="768350"/>
            </a:xfrm>
            <a:custGeom>
              <a:avLst/>
              <a:gdLst>
                <a:gd name="T0" fmla="*/ 19 w 126"/>
                <a:gd name="T1" fmla="*/ 47 h 203"/>
                <a:gd name="T2" fmla="*/ 19 w 126"/>
                <a:gd name="T3" fmla="*/ 46 h 203"/>
                <a:gd name="T4" fmla="*/ 48 w 126"/>
                <a:gd name="T5" fmla="*/ 24 h 203"/>
                <a:gd name="T6" fmla="*/ 71 w 126"/>
                <a:gd name="T7" fmla="*/ 24 h 203"/>
                <a:gd name="T8" fmla="*/ 64 w 126"/>
                <a:gd name="T9" fmla="*/ 27 h 203"/>
                <a:gd name="T10" fmla="*/ 49 w 126"/>
                <a:gd name="T11" fmla="*/ 87 h 203"/>
                <a:gd name="T12" fmla="*/ 53 w 126"/>
                <a:gd name="T13" fmla="*/ 91 h 203"/>
                <a:gd name="T14" fmla="*/ 73 w 126"/>
                <a:gd name="T15" fmla="*/ 113 h 203"/>
                <a:gd name="T16" fmla="*/ 99 w 126"/>
                <a:gd name="T17" fmla="*/ 140 h 203"/>
                <a:gd name="T18" fmla="*/ 92 w 126"/>
                <a:gd name="T19" fmla="*/ 187 h 203"/>
                <a:gd name="T20" fmla="*/ 102 w 126"/>
                <a:gd name="T21" fmla="*/ 202 h 203"/>
                <a:gd name="T22" fmla="*/ 117 w 126"/>
                <a:gd name="T23" fmla="*/ 190 h 203"/>
                <a:gd name="T24" fmla="*/ 124 w 126"/>
                <a:gd name="T25" fmla="*/ 140 h 203"/>
                <a:gd name="T26" fmla="*/ 121 w 126"/>
                <a:gd name="T27" fmla="*/ 127 h 203"/>
                <a:gd name="T28" fmla="*/ 96 w 126"/>
                <a:gd name="T29" fmla="*/ 96 h 203"/>
                <a:gd name="T30" fmla="*/ 115 w 126"/>
                <a:gd name="T31" fmla="*/ 28 h 203"/>
                <a:gd name="T32" fmla="*/ 110 w 126"/>
                <a:gd name="T33" fmla="*/ 12 h 203"/>
                <a:gd name="T34" fmla="*/ 110 w 126"/>
                <a:gd name="T35" fmla="*/ 15 h 203"/>
                <a:gd name="T36" fmla="*/ 105 w 126"/>
                <a:gd name="T37" fmla="*/ 43 h 203"/>
                <a:gd name="T38" fmla="*/ 105 w 126"/>
                <a:gd name="T39" fmla="*/ 18 h 203"/>
                <a:gd name="T40" fmla="*/ 107 w 126"/>
                <a:gd name="T41" fmla="*/ 14 h 203"/>
                <a:gd name="T42" fmla="*/ 105 w 126"/>
                <a:gd name="T43" fmla="*/ 9 h 203"/>
                <a:gd name="T44" fmla="*/ 103 w 126"/>
                <a:gd name="T45" fmla="*/ 8 h 203"/>
                <a:gd name="T46" fmla="*/ 99 w 126"/>
                <a:gd name="T47" fmla="*/ 12 h 203"/>
                <a:gd name="T48" fmla="*/ 101 w 126"/>
                <a:gd name="T49" fmla="*/ 17 h 203"/>
                <a:gd name="T50" fmla="*/ 96 w 126"/>
                <a:gd name="T51" fmla="*/ 36 h 203"/>
                <a:gd name="T52" fmla="*/ 89 w 126"/>
                <a:gd name="T53" fmla="*/ 1 h 203"/>
                <a:gd name="T54" fmla="*/ 89 w 126"/>
                <a:gd name="T55" fmla="*/ 1 h 203"/>
                <a:gd name="T56" fmla="*/ 89 w 126"/>
                <a:gd name="T57" fmla="*/ 1 h 203"/>
                <a:gd name="T58" fmla="*/ 79 w 126"/>
                <a:gd name="T59" fmla="*/ 0 h 203"/>
                <a:gd name="T60" fmla="*/ 41 w 126"/>
                <a:gd name="T61" fmla="*/ 4 h 203"/>
                <a:gd name="T62" fmla="*/ 5 w 126"/>
                <a:gd name="T63" fmla="*/ 31 h 203"/>
                <a:gd name="T64" fmla="*/ 4 w 126"/>
                <a:gd name="T65" fmla="*/ 46 h 203"/>
                <a:gd name="T66" fmla="*/ 19 w 126"/>
                <a:gd name="T67" fmla="*/ 4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203">
                  <a:moveTo>
                    <a:pt x="19" y="47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46" y="24"/>
                    <a:pt x="48" y="24"/>
                  </a:cubicBezTo>
                  <a:cubicBezTo>
                    <a:pt x="49" y="23"/>
                    <a:pt x="71" y="24"/>
                    <a:pt x="71" y="2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0" y="42"/>
                    <a:pt x="50" y="73"/>
                    <a:pt x="49" y="87"/>
                  </a:cubicBezTo>
                  <a:cubicBezTo>
                    <a:pt x="49" y="89"/>
                    <a:pt x="53" y="90"/>
                    <a:pt x="53" y="91"/>
                  </a:cubicBezTo>
                  <a:cubicBezTo>
                    <a:pt x="53" y="94"/>
                    <a:pt x="57" y="105"/>
                    <a:pt x="73" y="113"/>
                  </a:cubicBezTo>
                  <a:cubicBezTo>
                    <a:pt x="77" y="118"/>
                    <a:pt x="98" y="139"/>
                    <a:pt x="99" y="140"/>
                  </a:cubicBezTo>
                  <a:cubicBezTo>
                    <a:pt x="99" y="140"/>
                    <a:pt x="92" y="187"/>
                    <a:pt x="92" y="187"/>
                  </a:cubicBezTo>
                  <a:cubicBezTo>
                    <a:pt x="91" y="195"/>
                    <a:pt x="95" y="201"/>
                    <a:pt x="102" y="202"/>
                  </a:cubicBezTo>
                  <a:cubicBezTo>
                    <a:pt x="109" y="203"/>
                    <a:pt x="115" y="198"/>
                    <a:pt x="117" y="190"/>
                  </a:cubicBezTo>
                  <a:cubicBezTo>
                    <a:pt x="117" y="190"/>
                    <a:pt x="123" y="141"/>
                    <a:pt x="124" y="140"/>
                  </a:cubicBezTo>
                  <a:cubicBezTo>
                    <a:pt x="126" y="132"/>
                    <a:pt x="123" y="129"/>
                    <a:pt x="121" y="127"/>
                  </a:cubicBezTo>
                  <a:cubicBezTo>
                    <a:pt x="120" y="124"/>
                    <a:pt x="96" y="97"/>
                    <a:pt x="96" y="96"/>
                  </a:cubicBezTo>
                  <a:cubicBezTo>
                    <a:pt x="100" y="59"/>
                    <a:pt x="115" y="34"/>
                    <a:pt x="115" y="28"/>
                  </a:cubicBezTo>
                  <a:cubicBezTo>
                    <a:pt x="114" y="17"/>
                    <a:pt x="110" y="12"/>
                    <a:pt x="110" y="12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0" y="31"/>
                    <a:pt x="105" y="43"/>
                    <a:pt x="105" y="43"/>
                  </a:cubicBezTo>
                  <a:cubicBezTo>
                    <a:pt x="105" y="43"/>
                    <a:pt x="106" y="24"/>
                    <a:pt x="105" y="18"/>
                  </a:cubicBezTo>
                  <a:cubicBezTo>
                    <a:pt x="106" y="16"/>
                    <a:pt x="107" y="14"/>
                    <a:pt x="107" y="14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9"/>
                    <a:pt x="104" y="9"/>
                    <a:pt x="103" y="8"/>
                  </a:cubicBezTo>
                  <a:cubicBezTo>
                    <a:pt x="101" y="9"/>
                    <a:pt x="99" y="12"/>
                    <a:pt x="99" y="12"/>
                  </a:cubicBezTo>
                  <a:cubicBezTo>
                    <a:pt x="99" y="12"/>
                    <a:pt x="99" y="14"/>
                    <a:pt x="101" y="17"/>
                  </a:cubicBezTo>
                  <a:cubicBezTo>
                    <a:pt x="100" y="18"/>
                    <a:pt x="99" y="26"/>
                    <a:pt x="96" y="36"/>
                  </a:cubicBezTo>
                  <a:cubicBezTo>
                    <a:pt x="96" y="9"/>
                    <a:pt x="91" y="3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7" y="0"/>
                    <a:pt x="79" y="0"/>
                    <a:pt x="79" y="0"/>
                  </a:cubicBezTo>
                  <a:cubicBezTo>
                    <a:pt x="72" y="1"/>
                    <a:pt x="58" y="2"/>
                    <a:pt x="41" y="4"/>
                  </a:cubicBezTo>
                  <a:cubicBezTo>
                    <a:pt x="40" y="4"/>
                    <a:pt x="5" y="31"/>
                    <a:pt x="5" y="31"/>
                  </a:cubicBezTo>
                  <a:cubicBezTo>
                    <a:pt x="0" y="35"/>
                    <a:pt x="0" y="41"/>
                    <a:pt x="4" y="46"/>
                  </a:cubicBezTo>
                  <a:cubicBezTo>
                    <a:pt x="8" y="50"/>
                    <a:pt x="14" y="50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7"/>
            <p:cNvSpPr>
              <a:spLocks noEditPoints="1"/>
            </p:cNvSpPr>
            <p:nvPr/>
          </p:nvSpPr>
          <p:spPr bwMode="auto">
            <a:xfrm>
              <a:off x="5964238" y="3468688"/>
              <a:ext cx="673100" cy="677863"/>
            </a:xfrm>
            <a:custGeom>
              <a:avLst/>
              <a:gdLst>
                <a:gd name="T0" fmla="*/ 152 w 178"/>
                <a:gd name="T1" fmla="*/ 51 h 179"/>
                <a:gd name="T2" fmla="*/ 164 w 178"/>
                <a:gd name="T3" fmla="*/ 40 h 179"/>
                <a:gd name="T4" fmla="*/ 144 w 178"/>
                <a:gd name="T5" fmla="*/ 18 h 179"/>
                <a:gd name="T6" fmla="*/ 132 w 178"/>
                <a:gd name="T7" fmla="*/ 30 h 179"/>
                <a:gd name="T8" fmla="*/ 106 w 178"/>
                <a:gd name="T9" fmla="*/ 18 h 179"/>
                <a:gd name="T10" fmla="*/ 107 w 178"/>
                <a:gd name="T11" fmla="*/ 1 h 179"/>
                <a:gd name="T12" fmla="*/ 78 w 178"/>
                <a:gd name="T13" fmla="*/ 0 h 179"/>
                <a:gd name="T14" fmla="*/ 77 w 178"/>
                <a:gd name="T15" fmla="*/ 17 h 179"/>
                <a:gd name="T16" fmla="*/ 51 w 178"/>
                <a:gd name="T17" fmla="*/ 27 h 179"/>
                <a:gd name="T18" fmla="*/ 39 w 178"/>
                <a:gd name="T19" fmla="*/ 15 h 179"/>
                <a:gd name="T20" fmla="*/ 18 w 178"/>
                <a:gd name="T21" fmla="*/ 34 h 179"/>
                <a:gd name="T22" fmla="*/ 30 w 178"/>
                <a:gd name="T23" fmla="*/ 47 h 179"/>
                <a:gd name="T24" fmla="*/ 18 w 178"/>
                <a:gd name="T25" fmla="*/ 72 h 179"/>
                <a:gd name="T26" fmla="*/ 1 w 178"/>
                <a:gd name="T27" fmla="*/ 72 h 179"/>
                <a:gd name="T28" fmla="*/ 0 w 178"/>
                <a:gd name="T29" fmla="*/ 101 h 179"/>
                <a:gd name="T30" fmla="*/ 17 w 178"/>
                <a:gd name="T31" fmla="*/ 101 h 179"/>
                <a:gd name="T32" fmla="*/ 27 w 178"/>
                <a:gd name="T33" fmla="*/ 128 h 179"/>
                <a:gd name="T34" fmla="*/ 14 w 178"/>
                <a:gd name="T35" fmla="*/ 139 h 179"/>
                <a:gd name="T36" fmla="*/ 34 w 178"/>
                <a:gd name="T37" fmla="*/ 160 h 179"/>
                <a:gd name="T38" fmla="*/ 46 w 178"/>
                <a:gd name="T39" fmla="*/ 149 h 179"/>
                <a:gd name="T40" fmla="*/ 72 w 178"/>
                <a:gd name="T41" fmla="*/ 161 h 179"/>
                <a:gd name="T42" fmla="*/ 71 w 178"/>
                <a:gd name="T43" fmla="*/ 178 h 179"/>
                <a:gd name="T44" fmla="*/ 100 w 178"/>
                <a:gd name="T45" fmla="*/ 179 h 179"/>
                <a:gd name="T46" fmla="*/ 101 w 178"/>
                <a:gd name="T47" fmla="*/ 162 h 179"/>
                <a:gd name="T48" fmla="*/ 128 w 178"/>
                <a:gd name="T49" fmla="*/ 152 h 179"/>
                <a:gd name="T50" fmla="*/ 139 w 178"/>
                <a:gd name="T51" fmla="*/ 164 h 179"/>
                <a:gd name="T52" fmla="*/ 160 w 178"/>
                <a:gd name="T53" fmla="*/ 145 h 179"/>
                <a:gd name="T54" fmla="*/ 149 w 178"/>
                <a:gd name="T55" fmla="*/ 132 h 179"/>
                <a:gd name="T56" fmla="*/ 161 w 178"/>
                <a:gd name="T57" fmla="*/ 107 h 179"/>
                <a:gd name="T58" fmla="*/ 177 w 178"/>
                <a:gd name="T59" fmla="*/ 107 h 179"/>
                <a:gd name="T60" fmla="*/ 178 w 178"/>
                <a:gd name="T61" fmla="*/ 78 h 179"/>
                <a:gd name="T62" fmla="*/ 162 w 178"/>
                <a:gd name="T63" fmla="*/ 78 h 179"/>
                <a:gd name="T64" fmla="*/ 152 w 178"/>
                <a:gd name="T65" fmla="*/ 51 h 179"/>
                <a:gd name="T66" fmla="*/ 121 w 178"/>
                <a:gd name="T67" fmla="*/ 124 h 179"/>
                <a:gd name="T68" fmla="*/ 87 w 178"/>
                <a:gd name="T69" fmla="*/ 137 h 179"/>
                <a:gd name="T70" fmla="*/ 55 w 178"/>
                <a:gd name="T71" fmla="*/ 122 h 179"/>
                <a:gd name="T72" fmla="*/ 42 w 178"/>
                <a:gd name="T73" fmla="*/ 88 h 179"/>
                <a:gd name="T74" fmla="*/ 57 w 178"/>
                <a:gd name="T75" fmla="*/ 55 h 179"/>
                <a:gd name="T76" fmla="*/ 91 w 178"/>
                <a:gd name="T77" fmla="*/ 43 h 179"/>
                <a:gd name="T78" fmla="*/ 124 w 178"/>
                <a:gd name="T79" fmla="*/ 58 h 179"/>
                <a:gd name="T80" fmla="*/ 136 w 178"/>
                <a:gd name="T81" fmla="*/ 92 h 179"/>
                <a:gd name="T82" fmla="*/ 121 w 178"/>
                <a:gd name="T83" fmla="*/ 1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8" h="179">
                  <a:moveTo>
                    <a:pt x="152" y="51"/>
                  </a:moveTo>
                  <a:cubicBezTo>
                    <a:pt x="164" y="40"/>
                    <a:pt x="164" y="40"/>
                    <a:pt x="164" y="40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24" y="25"/>
                    <a:pt x="116" y="21"/>
                    <a:pt x="106" y="18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68" y="19"/>
                    <a:pt x="59" y="22"/>
                    <a:pt x="51" y="2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4" y="54"/>
                    <a:pt x="20" y="63"/>
                    <a:pt x="18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8" y="111"/>
                    <a:pt x="22" y="120"/>
                    <a:pt x="27" y="128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54" y="155"/>
                    <a:pt x="63" y="159"/>
                    <a:pt x="72" y="161"/>
                  </a:cubicBezTo>
                  <a:cubicBezTo>
                    <a:pt x="71" y="178"/>
                    <a:pt x="71" y="178"/>
                    <a:pt x="71" y="178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11" y="161"/>
                    <a:pt x="120" y="157"/>
                    <a:pt x="128" y="152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4" y="125"/>
                    <a:pt x="158" y="116"/>
                    <a:pt x="161" y="107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0" y="68"/>
                    <a:pt x="157" y="59"/>
                    <a:pt x="152" y="51"/>
                  </a:cubicBezTo>
                  <a:close/>
                  <a:moveTo>
                    <a:pt x="121" y="124"/>
                  </a:moveTo>
                  <a:cubicBezTo>
                    <a:pt x="112" y="133"/>
                    <a:pt x="101" y="138"/>
                    <a:pt x="87" y="137"/>
                  </a:cubicBezTo>
                  <a:cubicBezTo>
                    <a:pt x="74" y="137"/>
                    <a:pt x="63" y="131"/>
                    <a:pt x="55" y="122"/>
                  </a:cubicBezTo>
                  <a:cubicBezTo>
                    <a:pt x="46" y="113"/>
                    <a:pt x="41" y="101"/>
                    <a:pt x="42" y="88"/>
                  </a:cubicBezTo>
                  <a:cubicBezTo>
                    <a:pt x="42" y="75"/>
                    <a:pt x="48" y="63"/>
                    <a:pt x="57" y="55"/>
                  </a:cubicBezTo>
                  <a:cubicBezTo>
                    <a:pt x="66" y="47"/>
                    <a:pt x="78" y="42"/>
                    <a:pt x="91" y="43"/>
                  </a:cubicBezTo>
                  <a:cubicBezTo>
                    <a:pt x="104" y="43"/>
                    <a:pt x="116" y="49"/>
                    <a:pt x="124" y="58"/>
                  </a:cubicBezTo>
                  <a:cubicBezTo>
                    <a:pt x="132" y="67"/>
                    <a:pt x="137" y="78"/>
                    <a:pt x="136" y="92"/>
                  </a:cubicBezTo>
                  <a:cubicBezTo>
                    <a:pt x="136" y="105"/>
                    <a:pt x="130" y="116"/>
                    <a:pt x="121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8"/>
            <p:cNvSpPr>
              <a:spLocks noEditPoints="1"/>
            </p:cNvSpPr>
            <p:nvPr/>
          </p:nvSpPr>
          <p:spPr bwMode="auto">
            <a:xfrm>
              <a:off x="5546725" y="3736975"/>
              <a:ext cx="412750" cy="412750"/>
            </a:xfrm>
            <a:custGeom>
              <a:avLst/>
              <a:gdLst>
                <a:gd name="T0" fmla="*/ 109 w 109"/>
                <a:gd name="T1" fmla="*/ 59 h 109"/>
                <a:gd name="T2" fmla="*/ 107 w 109"/>
                <a:gd name="T3" fmla="*/ 41 h 109"/>
                <a:gd name="T4" fmla="*/ 97 w 109"/>
                <a:gd name="T5" fmla="*/ 42 h 109"/>
                <a:gd name="T6" fmla="*/ 89 w 109"/>
                <a:gd name="T7" fmla="*/ 27 h 109"/>
                <a:gd name="T8" fmla="*/ 96 w 109"/>
                <a:gd name="T9" fmla="*/ 19 h 109"/>
                <a:gd name="T10" fmla="*/ 82 w 109"/>
                <a:gd name="T11" fmla="*/ 8 h 109"/>
                <a:gd name="T12" fmla="*/ 76 w 109"/>
                <a:gd name="T13" fmla="*/ 16 h 109"/>
                <a:gd name="T14" fmla="*/ 59 w 109"/>
                <a:gd name="T15" fmla="*/ 10 h 109"/>
                <a:gd name="T16" fmla="*/ 58 w 109"/>
                <a:gd name="T17" fmla="*/ 0 h 109"/>
                <a:gd name="T18" fmla="*/ 41 w 109"/>
                <a:gd name="T19" fmla="*/ 1 h 109"/>
                <a:gd name="T20" fmla="*/ 42 w 109"/>
                <a:gd name="T21" fmla="*/ 12 h 109"/>
                <a:gd name="T22" fmla="*/ 27 w 109"/>
                <a:gd name="T23" fmla="*/ 20 h 109"/>
                <a:gd name="T24" fmla="*/ 19 w 109"/>
                <a:gd name="T25" fmla="*/ 13 h 109"/>
                <a:gd name="T26" fmla="*/ 7 w 109"/>
                <a:gd name="T27" fmla="*/ 27 h 109"/>
                <a:gd name="T28" fmla="*/ 15 w 109"/>
                <a:gd name="T29" fmla="*/ 33 h 109"/>
                <a:gd name="T30" fmla="*/ 10 w 109"/>
                <a:gd name="T31" fmla="*/ 50 h 109"/>
                <a:gd name="T32" fmla="*/ 0 w 109"/>
                <a:gd name="T33" fmla="*/ 50 h 109"/>
                <a:gd name="T34" fmla="*/ 1 w 109"/>
                <a:gd name="T35" fmla="*/ 68 h 109"/>
                <a:gd name="T36" fmla="*/ 11 w 109"/>
                <a:gd name="T37" fmla="*/ 67 h 109"/>
                <a:gd name="T38" fmla="*/ 19 w 109"/>
                <a:gd name="T39" fmla="*/ 83 h 109"/>
                <a:gd name="T40" fmla="*/ 13 w 109"/>
                <a:gd name="T41" fmla="*/ 90 h 109"/>
                <a:gd name="T42" fmla="*/ 26 w 109"/>
                <a:gd name="T43" fmla="*/ 102 h 109"/>
                <a:gd name="T44" fmla="*/ 33 w 109"/>
                <a:gd name="T45" fmla="*/ 94 h 109"/>
                <a:gd name="T46" fmla="*/ 49 w 109"/>
                <a:gd name="T47" fmla="*/ 99 h 109"/>
                <a:gd name="T48" fmla="*/ 50 w 109"/>
                <a:gd name="T49" fmla="*/ 109 h 109"/>
                <a:gd name="T50" fmla="*/ 68 w 109"/>
                <a:gd name="T51" fmla="*/ 108 h 109"/>
                <a:gd name="T52" fmla="*/ 67 w 109"/>
                <a:gd name="T53" fmla="*/ 98 h 109"/>
                <a:gd name="T54" fmla="*/ 82 w 109"/>
                <a:gd name="T55" fmla="*/ 90 h 109"/>
                <a:gd name="T56" fmla="*/ 90 w 109"/>
                <a:gd name="T57" fmla="*/ 96 h 109"/>
                <a:gd name="T58" fmla="*/ 101 w 109"/>
                <a:gd name="T59" fmla="*/ 83 h 109"/>
                <a:gd name="T60" fmla="*/ 94 w 109"/>
                <a:gd name="T61" fmla="*/ 76 h 109"/>
                <a:gd name="T62" fmla="*/ 99 w 109"/>
                <a:gd name="T63" fmla="*/ 60 h 109"/>
                <a:gd name="T64" fmla="*/ 109 w 109"/>
                <a:gd name="T65" fmla="*/ 59 h 109"/>
                <a:gd name="T66" fmla="*/ 76 w 109"/>
                <a:gd name="T67" fmla="*/ 73 h 109"/>
                <a:gd name="T68" fmla="*/ 57 w 109"/>
                <a:gd name="T69" fmla="*/ 84 h 109"/>
                <a:gd name="T70" fmla="*/ 36 w 109"/>
                <a:gd name="T71" fmla="*/ 77 h 109"/>
                <a:gd name="T72" fmla="*/ 26 w 109"/>
                <a:gd name="T73" fmla="*/ 57 h 109"/>
                <a:gd name="T74" fmla="*/ 32 w 109"/>
                <a:gd name="T75" fmla="*/ 36 h 109"/>
                <a:gd name="T76" fmla="*/ 52 w 109"/>
                <a:gd name="T77" fmla="*/ 26 h 109"/>
                <a:gd name="T78" fmla="*/ 73 w 109"/>
                <a:gd name="T79" fmla="*/ 33 h 109"/>
                <a:gd name="T80" fmla="*/ 83 w 109"/>
                <a:gd name="T81" fmla="*/ 52 h 109"/>
                <a:gd name="T82" fmla="*/ 76 w 109"/>
                <a:gd name="T83" fmla="*/ 7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09">
                  <a:moveTo>
                    <a:pt x="109" y="59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3" y="31"/>
                    <a:pt x="89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1" y="13"/>
                    <a:pt x="65" y="11"/>
                    <a:pt x="59" y="1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6" y="14"/>
                    <a:pt x="31" y="16"/>
                    <a:pt x="27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8"/>
                    <a:pt x="11" y="44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3" y="73"/>
                    <a:pt x="16" y="78"/>
                    <a:pt x="19" y="83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8" y="97"/>
                    <a:pt x="43" y="99"/>
                    <a:pt x="49" y="9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73" y="96"/>
                    <a:pt x="78" y="93"/>
                    <a:pt x="82" y="90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6" y="71"/>
                    <a:pt x="98" y="66"/>
                    <a:pt x="99" y="60"/>
                  </a:cubicBezTo>
                  <a:lnTo>
                    <a:pt x="109" y="59"/>
                  </a:lnTo>
                  <a:close/>
                  <a:moveTo>
                    <a:pt x="76" y="73"/>
                  </a:moveTo>
                  <a:cubicBezTo>
                    <a:pt x="72" y="79"/>
                    <a:pt x="65" y="83"/>
                    <a:pt x="57" y="84"/>
                  </a:cubicBezTo>
                  <a:cubicBezTo>
                    <a:pt x="49" y="84"/>
                    <a:pt x="41" y="82"/>
                    <a:pt x="36" y="77"/>
                  </a:cubicBezTo>
                  <a:cubicBezTo>
                    <a:pt x="30" y="72"/>
                    <a:pt x="26" y="65"/>
                    <a:pt x="26" y="57"/>
                  </a:cubicBezTo>
                  <a:cubicBezTo>
                    <a:pt x="25" y="49"/>
                    <a:pt x="28" y="42"/>
                    <a:pt x="32" y="36"/>
                  </a:cubicBezTo>
                  <a:cubicBezTo>
                    <a:pt x="37" y="31"/>
                    <a:pt x="44" y="27"/>
                    <a:pt x="52" y="26"/>
                  </a:cubicBezTo>
                  <a:cubicBezTo>
                    <a:pt x="60" y="25"/>
                    <a:pt x="67" y="28"/>
                    <a:pt x="73" y="33"/>
                  </a:cubicBezTo>
                  <a:cubicBezTo>
                    <a:pt x="79" y="38"/>
                    <a:pt x="82" y="44"/>
                    <a:pt x="83" y="52"/>
                  </a:cubicBezTo>
                  <a:cubicBezTo>
                    <a:pt x="84" y="60"/>
                    <a:pt x="81" y="68"/>
                    <a:pt x="7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9"/>
            <p:cNvSpPr>
              <a:spLocks noEditPoints="1"/>
            </p:cNvSpPr>
            <p:nvPr/>
          </p:nvSpPr>
          <p:spPr bwMode="auto">
            <a:xfrm>
              <a:off x="6254750" y="3060700"/>
              <a:ext cx="412750" cy="415925"/>
            </a:xfrm>
            <a:custGeom>
              <a:avLst/>
              <a:gdLst>
                <a:gd name="T0" fmla="*/ 99 w 109"/>
                <a:gd name="T1" fmla="*/ 50 h 110"/>
                <a:gd name="T2" fmla="*/ 94 w 109"/>
                <a:gd name="T3" fmla="*/ 34 h 110"/>
                <a:gd name="T4" fmla="*/ 102 w 109"/>
                <a:gd name="T5" fmla="*/ 27 h 110"/>
                <a:gd name="T6" fmla="*/ 91 w 109"/>
                <a:gd name="T7" fmla="*/ 13 h 110"/>
                <a:gd name="T8" fmla="*/ 83 w 109"/>
                <a:gd name="T9" fmla="*/ 20 h 110"/>
                <a:gd name="T10" fmla="*/ 67 w 109"/>
                <a:gd name="T11" fmla="*/ 12 h 110"/>
                <a:gd name="T12" fmla="*/ 68 w 109"/>
                <a:gd name="T13" fmla="*/ 2 h 110"/>
                <a:gd name="T14" fmla="*/ 51 w 109"/>
                <a:gd name="T15" fmla="*/ 0 h 110"/>
                <a:gd name="T16" fmla="*/ 50 w 109"/>
                <a:gd name="T17" fmla="*/ 10 h 110"/>
                <a:gd name="T18" fmla="*/ 33 w 109"/>
                <a:gd name="T19" fmla="*/ 16 h 110"/>
                <a:gd name="T20" fmla="*/ 27 w 109"/>
                <a:gd name="T21" fmla="*/ 7 h 110"/>
                <a:gd name="T22" fmla="*/ 13 w 109"/>
                <a:gd name="T23" fmla="*/ 19 h 110"/>
                <a:gd name="T24" fmla="*/ 20 w 109"/>
                <a:gd name="T25" fmla="*/ 27 h 110"/>
                <a:gd name="T26" fmla="*/ 12 w 109"/>
                <a:gd name="T27" fmla="*/ 42 h 110"/>
                <a:gd name="T28" fmla="*/ 1 w 109"/>
                <a:gd name="T29" fmla="*/ 41 h 110"/>
                <a:gd name="T30" fmla="*/ 0 w 109"/>
                <a:gd name="T31" fmla="*/ 59 h 110"/>
                <a:gd name="T32" fmla="*/ 10 w 109"/>
                <a:gd name="T33" fmla="*/ 60 h 110"/>
                <a:gd name="T34" fmla="*/ 15 w 109"/>
                <a:gd name="T35" fmla="*/ 76 h 110"/>
                <a:gd name="T36" fmla="*/ 7 w 109"/>
                <a:gd name="T37" fmla="*/ 83 h 110"/>
                <a:gd name="T38" fmla="*/ 18 w 109"/>
                <a:gd name="T39" fmla="*/ 96 h 110"/>
                <a:gd name="T40" fmla="*/ 26 w 109"/>
                <a:gd name="T41" fmla="*/ 90 h 110"/>
                <a:gd name="T42" fmla="*/ 42 w 109"/>
                <a:gd name="T43" fmla="*/ 98 h 110"/>
                <a:gd name="T44" fmla="*/ 41 w 109"/>
                <a:gd name="T45" fmla="*/ 108 h 110"/>
                <a:gd name="T46" fmla="*/ 58 w 109"/>
                <a:gd name="T47" fmla="*/ 110 h 110"/>
                <a:gd name="T48" fmla="*/ 59 w 109"/>
                <a:gd name="T49" fmla="*/ 100 h 110"/>
                <a:gd name="T50" fmla="*/ 76 w 109"/>
                <a:gd name="T51" fmla="*/ 94 h 110"/>
                <a:gd name="T52" fmla="*/ 82 w 109"/>
                <a:gd name="T53" fmla="*/ 102 h 110"/>
                <a:gd name="T54" fmla="*/ 96 w 109"/>
                <a:gd name="T55" fmla="*/ 91 h 110"/>
                <a:gd name="T56" fmla="*/ 89 w 109"/>
                <a:gd name="T57" fmla="*/ 83 h 110"/>
                <a:gd name="T58" fmla="*/ 98 w 109"/>
                <a:gd name="T59" fmla="*/ 68 h 110"/>
                <a:gd name="T60" fmla="*/ 108 w 109"/>
                <a:gd name="T61" fmla="*/ 69 h 110"/>
                <a:gd name="T62" fmla="*/ 109 w 109"/>
                <a:gd name="T63" fmla="*/ 51 h 110"/>
                <a:gd name="T64" fmla="*/ 99 w 109"/>
                <a:gd name="T65" fmla="*/ 50 h 110"/>
                <a:gd name="T66" fmla="*/ 83 w 109"/>
                <a:gd name="T67" fmla="*/ 58 h 110"/>
                <a:gd name="T68" fmla="*/ 73 w 109"/>
                <a:gd name="T69" fmla="*/ 77 h 110"/>
                <a:gd name="T70" fmla="*/ 52 w 109"/>
                <a:gd name="T71" fmla="*/ 84 h 110"/>
                <a:gd name="T72" fmla="*/ 32 w 109"/>
                <a:gd name="T73" fmla="*/ 73 h 110"/>
                <a:gd name="T74" fmla="*/ 26 w 109"/>
                <a:gd name="T75" fmla="*/ 52 h 110"/>
                <a:gd name="T76" fmla="*/ 36 w 109"/>
                <a:gd name="T77" fmla="*/ 33 h 110"/>
                <a:gd name="T78" fmla="*/ 57 w 109"/>
                <a:gd name="T79" fmla="*/ 26 h 110"/>
                <a:gd name="T80" fmla="*/ 77 w 109"/>
                <a:gd name="T81" fmla="*/ 37 h 110"/>
                <a:gd name="T82" fmla="*/ 83 w 109"/>
                <a:gd name="T83" fmla="*/ 5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10">
                  <a:moveTo>
                    <a:pt x="99" y="50"/>
                  </a:moveTo>
                  <a:cubicBezTo>
                    <a:pt x="99" y="44"/>
                    <a:pt x="97" y="39"/>
                    <a:pt x="94" y="34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78" y="16"/>
                    <a:pt x="73" y="14"/>
                    <a:pt x="67" y="1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4" y="11"/>
                    <a:pt x="39" y="13"/>
                    <a:pt x="33" y="1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6" y="31"/>
                    <a:pt x="13" y="37"/>
                    <a:pt x="12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65"/>
                    <a:pt x="12" y="71"/>
                    <a:pt x="15" y="76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31" y="93"/>
                    <a:pt x="36" y="96"/>
                    <a:pt x="42" y="9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5" y="99"/>
                    <a:pt x="71" y="97"/>
                    <a:pt x="76" y="94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93" y="79"/>
                    <a:pt x="96" y="73"/>
                    <a:pt x="98" y="68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9" y="51"/>
                    <a:pt x="109" y="51"/>
                    <a:pt x="109" y="51"/>
                  </a:cubicBezTo>
                  <a:lnTo>
                    <a:pt x="99" y="50"/>
                  </a:lnTo>
                  <a:close/>
                  <a:moveTo>
                    <a:pt x="83" y="58"/>
                  </a:moveTo>
                  <a:cubicBezTo>
                    <a:pt x="83" y="65"/>
                    <a:pt x="79" y="72"/>
                    <a:pt x="73" y="77"/>
                  </a:cubicBezTo>
                  <a:cubicBezTo>
                    <a:pt x="67" y="82"/>
                    <a:pt x="59" y="84"/>
                    <a:pt x="52" y="84"/>
                  </a:cubicBezTo>
                  <a:cubicBezTo>
                    <a:pt x="45" y="83"/>
                    <a:pt x="37" y="80"/>
                    <a:pt x="32" y="73"/>
                  </a:cubicBezTo>
                  <a:cubicBezTo>
                    <a:pt x="27" y="67"/>
                    <a:pt x="25" y="60"/>
                    <a:pt x="26" y="52"/>
                  </a:cubicBezTo>
                  <a:cubicBezTo>
                    <a:pt x="27" y="45"/>
                    <a:pt x="30" y="38"/>
                    <a:pt x="36" y="33"/>
                  </a:cubicBezTo>
                  <a:cubicBezTo>
                    <a:pt x="42" y="28"/>
                    <a:pt x="50" y="26"/>
                    <a:pt x="57" y="26"/>
                  </a:cubicBezTo>
                  <a:cubicBezTo>
                    <a:pt x="65" y="27"/>
                    <a:pt x="72" y="30"/>
                    <a:pt x="77" y="37"/>
                  </a:cubicBezTo>
                  <a:cubicBezTo>
                    <a:pt x="82" y="43"/>
                    <a:pt x="84" y="50"/>
                    <a:pt x="8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0" name="KSO_Shape"/>
          <p:cNvSpPr/>
          <p:nvPr/>
        </p:nvSpPr>
        <p:spPr bwMode="auto">
          <a:xfrm>
            <a:off x="6085535" y="4855152"/>
            <a:ext cx="798770" cy="846754"/>
          </a:xfrm>
          <a:custGeom>
            <a:avLst/>
            <a:gdLst>
              <a:gd name="T0" fmla="*/ 871762 w 2344738"/>
              <a:gd name="T1" fmla="*/ 2409190 h 2484437"/>
              <a:gd name="T2" fmla="*/ 1162059 w 2344738"/>
              <a:gd name="T3" fmla="*/ 2170588 h 2484437"/>
              <a:gd name="T4" fmla="*/ 1847045 w 2344738"/>
              <a:gd name="T5" fmla="*/ 1914799 h 2484437"/>
              <a:gd name="T6" fmla="*/ 1989223 w 2344738"/>
              <a:gd name="T7" fmla="*/ 2174222 h 2484437"/>
              <a:gd name="T8" fmla="*/ 2171725 w 2344738"/>
              <a:gd name="T9" fmla="*/ 2027497 h 2484437"/>
              <a:gd name="T10" fmla="*/ 577756 w 2344738"/>
              <a:gd name="T11" fmla="*/ 1710690 h 2484437"/>
              <a:gd name="T12" fmla="*/ 918226 w 2344738"/>
              <a:gd name="T13" fmla="*/ 1971358 h 2484437"/>
              <a:gd name="T14" fmla="*/ 916117 w 2344738"/>
              <a:gd name="T15" fmla="*/ 1782955 h 2484437"/>
              <a:gd name="T16" fmla="*/ 1163655 w 2344738"/>
              <a:gd name="T17" fmla="*/ 1791018 h 2484437"/>
              <a:gd name="T18" fmla="*/ 1369346 w 2344738"/>
              <a:gd name="T19" fmla="*/ 1978503 h 2484437"/>
              <a:gd name="T20" fmla="*/ 1844763 w 2344738"/>
              <a:gd name="T21" fmla="*/ 1695450 h 2484437"/>
              <a:gd name="T22" fmla="*/ 1613852 w 2344738"/>
              <a:gd name="T23" fmla="*/ 1757995 h 2484437"/>
              <a:gd name="T24" fmla="*/ 1466215 w 2344738"/>
              <a:gd name="T25" fmla="*/ 1665804 h 2484437"/>
              <a:gd name="T26" fmla="*/ 139383 w 2344738"/>
              <a:gd name="T27" fmla="*/ 1551132 h 2484437"/>
              <a:gd name="T28" fmla="*/ 121920 w 2344738"/>
              <a:gd name="T29" fmla="*/ 1806533 h 2484437"/>
              <a:gd name="T30" fmla="*/ 349213 w 2344738"/>
              <a:gd name="T31" fmla="*/ 1603596 h 2484437"/>
              <a:gd name="T32" fmla="*/ 904689 w 2344738"/>
              <a:gd name="T33" fmla="*/ 1386127 h 2484437"/>
              <a:gd name="T34" fmla="*/ 637223 w 2344738"/>
              <a:gd name="T35" fmla="*/ 1626218 h 2484437"/>
              <a:gd name="T36" fmla="*/ 468909 w 2344738"/>
              <a:gd name="T37" fmla="*/ 1265925 h 2484437"/>
              <a:gd name="T38" fmla="*/ 430842 w 2344738"/>
              <a:gd name="T39" fmla="*/ 1122045 h 2484437"/>
              <a:gd name="T40" fmla="*/ 1268838 w 2344738"/>
              <a:gd name="T41" fmla="*/ 1494705 h 2484437"/>
              <a:gd name="T42" fmla="*/ 1607502 w 2344738"/>
              <a:gd name="T43" fmla="*/ 1509397 h 2484437"/>
              <a:gd name="T44" fmla="*/ 1745572 w 2344738"/>
              <a:gd name="T45" fmla="*/ 1626218 h 2484437"/>
              <a:gd name="T46" fmla="*/ 1985330 w 2344738"/>
              <a:gd name="T47" fmla="*/ 1321435 h 2484437"/>
              <a:gd name="T48" fmla="*/ 959075 w 2344738"/>
              <a:gd name="T49" fmla="*/ 1223010 h 2484437"/>
              <a:gd name="T50" fmla="*/ 1590675 w 2344738"/>
              <a:gd name="T51" fmla="*/ 717903 h 2484437"/>
              <a:gd name="T52" fmla="*/ 1221105 w 2344738"/>
              <a:gd name="T53" fmla="*/ 1447738 h 2484437"/>
              <a:gd name="T54" fmla="*/ 1833657 w 2344738"/>
              <a:gd name="T55" fmla="*/ 772478 h 2484437"/>
              <a:gd name="T56" fmla="*/ 707217 w 2344738"/>
              <a:gd name="T57" fmla="*/ 636270 h 2484437"/>
              <a:gd name="T58" fmla="*/ 651510 w 2344738"/>
              <a:gd name="T59" fmla="*/ 1030166 h 2484437"/>
              <a:gd name="T60" fmla="*/ 1878779 w 2344738"/>
              <a:gd name="T61" fmla="*/ 599489 h 2484437"/>
              <a:gd name="T62" fmla="*/ 2173605 w 2344738"/>
              <a:gd name="T63" fmla="*/ 692847 h 2484437"/>
              <a:gd name="T64" fmla="*/ 2093597 w 2344738"/>
              <a:gd name="T65" fmla="*/ 537027 h 2484437"/>
              <a:gd name="T66" fmla="*/ 260298 w 2344738"/>
              <a:gd name="T67" fmla="*/ 577256 h 2484437"/>
              <a:gd name="T68" fmla="*/ 273014 w 2344738"/>
              <a:gd name="T69" fmla="*/ 751147 h 2484437"/>
              <a:gd name="T70" fmla="*/ 532634 w 2344738"/>
              <a:gd name="T71" fmla="*/ 599489 h 2484437"/>
              <a:gd name="T72" fmla="*/ 932432 w 2344738"/>
              <a:gd name="T73" fmla="*/ 577533 h 2484437"/>
              <a:gd name="T74" fmla="*/ 1226230 w 2344738"/>
              <a:gd name="T75" fmla="*/ 474027 h 2484437"/>
              <a:gd name="T76" fmla="*/ 1322388 w 2344738"/>
              <a:gd name="T77" fmla="*/ 712503 h 2484437"/>
              <a:gd name="T78" fmla="*/ 1595994 w 2344738"/>
              <a:gd name="T79" fmla="*/ 561340 h 2484437"/>
              <a:gd name="T80" fmla="*/ 1022828 w 2344738"/>
              <a:gd name="T81" fmla="*/ 100965 h 2484437"/>
              <a:gd name="T82" fmla="*/ 1158106 w 2344738"/>
              <a:gd name="T83" fmla="*/ 312420 h 2484437"/>
              <a:gd name="T84" fmla="*/ 1118615 w 2344738"/>
              <a:gd name="T85" fmla="*/ 67628 h 2484437"/>
              <a:gd name="T86" fmla="*/ 1343177 w 2344738"/>
              <a:gd name="T87" fmla="*/ 191770 h 2484437"/>
              <a:gd name="T88" fmla="*/ 1909128 w 2344738"/>
              <a:gd name="T89" fmla="*/ 458790 h 2484437"/>
              <a:gd name="T90" fmla="*/ 2231565 w 2344738"/>
              <a:gd name="T91" fmla="*/ 430530 h 2484437"/>
              <a:gd name="T92" fmla="*/ 2344738 w 2344738"/>
              <a:gd name="T93" fmla="*/ 562777 h 2484437"/>
              <a:gd name="T94" fmla="*/ 2230438 w 2344738"/>
              <a:gd name="T95" fmla="*/ 724605 h 2484437"/>
              <a:gd name="T96" fmla="*/ 2134871 w 2344738"/>
              <a:gd name="T97" fmla="*/ 1265400 h 2484437"/>
              <a:gd name="T98" fmla="*/ 2171407 w 2344738"/>
              <a:gd name="T99" fmla="*/ 1880454 h 2484437"/>
              <a:gd name="T100" fmla="*/ 2202512 w 2344738"/>
              <a:gd name="T101" fmla="*/ 2178986 h 2484437"/>
              <a:gd name="T102" fmla="*/ 1751813 w 2344738"/>
              <a:gd name="T103" fmla="*/ 2197723 h 2484437"/>
              <a:gd name="T104" fmla="*/ 1125316 w 2344738"/>
              <a:gd name="T105" fmla="*/ 2346007 h 2484437"/>
              <a:gd name="T106" fmla="*/ 852722 w 2344738"/>
              <a:gd name="T107" fmla="*/ 2471102 h 2484437"/>
              <a:gd name="T108" fmla="*/ 691196 w 2344738"/>
              <a:gd name="T109" fmla="*/ 2049780 h 2484437"/>
              <a:gd name="T110" fmla="*/ 149860 w 2344738"/>
              <a:gd name="T111" fmla="*/ 1882136 h 2484437"/>
              <a:gd name="T112" fmla="*/ 2540 w 2344738"/>
              <a:gd name="T113" fmla="*/ 1690904 h 2484437"/>
              <a:gd name="T114" fmla="*/ 276542 w 2344738"/>
              <a:gd name="T115" fmla="*/ 1265400 h 2484437"/>
              <a:gd name="T116" fmla="*/ 162385 w 2344738"/>
              <a:gd name="T117" fmla="*/ 796289 h 2484437"/>
              <a:gd name="T118" fmla="*/ 49212 w 2344738"/>
              <a:gd name="T119" fmla="*/ 664361 h 2484437"/>
              <a:gd name="T120" fmla="*/ 161613 w 2344738"/>
              <a:gd name="T121" fmla="*/ 520400 h 2484437"/>
              <a:gd name="T122" fmla="*/ 567447 w 2344738"/>
              <a:gd name="T123" fmla="*/ 475939 h 2484437"/>
              <a:gd name="T124" fmla="*/ 925454 w 2344738"/>
              <a:gd name="T125" fmla="*/ 141922 h 2484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44738" h="2484437">
                <a:moveTo>
                  <a:pt x="756092" y="2055731"/>
                </a:moveTo>
                <a:lnTo>
                  <a:pt x="756568" y="2065020"/>
                </a:lnTo>
                <a:lnTo>
                  <a:pt x="759424" y="2100897"/>
                </a:lnTo>
                <a:lnTo>
                  <a:pt x="761011" y="2118360"/>
                </a:lnTo>
                <a:lnTo>
                  <a:pt x="762915" y="2135187"/>
                </a:lnTo>
                <a:lnTo>
                  <a:pt x="765136" y="2151697"/>
                </a:lnTo>
                <a:lnTo>
                  <a:pt x="767675" y="2167255"/>
                </a:lnTo>
                <a:lnTo>
                  <a:pt x="770214" y="2183130"/>
                </a:lnTo>
                <a:lnTo>
                  <a:pt x="773070" y="2198052"/>
                </a:lnTo>
                <a:lnTo>
                  <a:pt x="775609" y="2212975"/>
                </a:lnTo>
                <a:lnTo>
                  <a:pt x="778782" y="2227262"/>
                </a:lnTo>
                <a:lnTo>
                  <a:pt x="781955" y="2241232"/>
                </a:lnTo>
                <a:lnTo>
                  <a:pt x="785129" y="2254250"/>
                </a:lnTo>
                <a:lnTo>
                  <a:pt x="788619" y="2267267"/>
                </a:lnTo>
                <a:lnTo>
                  <a:pt x="792427" y="2279650"/>
                </a:lnTo>
                <a:lnTo>
                  <a:pt x="796553" y="2291397"/>
                </a:lnTo>
                <a:lnTo>
                  <a:pt x="800678" y="2303145"/>
                </a:lnTo>
                <a:lnTo>
                  <a:pt x="804486" y="2314257"/>
                </a:lnTo>
                <a:lnTo>
                  <a:pt x="808929" y="2324735"/>
                </a:lnTo>
                <a:lnTo>
                  <a:pt x="813372" y="2334577"/>
                </a:lnTo>
                <a:lnTo>
                  <a:pt x="817815" y="2343785"/>
                </a:lnTo>
                <a:lnTo>
                  <a:pt x="822892" y="2352992"/>
                </a:lnTo>
                <a:lnTo>
                  <a:pt x="827969" y="2361247"/>
                </a:lnTo>
                <a:lnTo>
                  <a:pt x="833047" y="2369185"/>
                </a:lnTo>
                <a:lnTo>
                  <a:pt x="837807" y="2376487"/>
                </a:lnTo>
                <a:lnTo>
                  <a:pt x="843202" y="2383472"/>
                </a:lnTo>
                <a:lnTo>
                  <a:pt x="848596" y="2389505"/>
                </a:lnTo>
                <a:lnTo>
                  <a:pt x="854309" y="2395220"/>
                </a:lnTo>
                <a:lnTo>
                  <a:pt x="860021" y="2400617"/>
                </a:lnTo>
                <a:lnTo>
                  <a:pt x="866050" y="2405380"/>
                </a:lnTo>
                <a:lnTo>
                  <a:pt x="871762" y="2409190"/>
                </a:lnTo>
                <a:lnTo>
                  <a:pt x="877792" y="2412682"/>
                </a:lnTo>
                <a:lnTo>
                  <a:pt x="884138" y="2415540"/>
                </a:lnTo>
                <a:lnTo>
                  <a:pt x="890485" y="2417445"/>
                </a:lnTo>
                <a:lnTo>
                  <a:pt x="896515" y="2419350"/>
                </a:lnTo>
                <a:lnTo>
                  <a:pt x="904765" y="2420620"/>
                </a:lnTo>
                <a:lnTo>
                  <a:pt x="913334" y="2420937"/>
                </a:lnTo>
                <a:lnTo>
                  <a:pt x="921584" y="2420620"/>
                </a:lnTo>
                <a:lnTo>
                  <a:pt x="930470" y="2419032"/>
                </a:lnTo>
                <a:lnTo>
                  <a:pt x="939355" y="2417127"/>
                </a:lnTo>
                <a:lnTo>
                  <a:pt x="948241" y="2413635"/>
                </a:lnTo>
                <a:lnTo>
                  <a:pt x="957444" y="2409825"/>
                </a:lnTo>
                <a:lnTo>
                  <a:pt x="966964" y="2405380"/>
                </a:lnTo>
                <a:lnTo>
                  <a:pt x="976484" y="2399665"/>
                </a:lnTo>
                <a:lnTo>
                  <a:pt x="986004" y="2392997"/>
                </a:lnTo>
                <a:lnTo>
                  <a:pt x="996159" y="2386012"/>
                </a:lnTo>
                <a:lnTo>
                  <a:pt x="1005997" y="2378075"/>
                </a:lnTo>
                <a:lnTo>
                  <a:pt x="1016151" y="2368867"/>
                </a:lnTo>
                <a:lnTo>
                  <a:pt x="1026624" y="2359025"/>
                </a:lnTo>
                <a:lnTo>
                  <a:pt x="1036778" y="2348865"/>
                </a:lnTo>
                <a:lnTo>
                  <a:pt x="1047251" y="2337752"/>
                </a:lnTo>
                <a:lnTo>
                  <a:pt x="1057723" y="2325687"/>
                </a:lnTo>
                <a:lnTo>
                  <a:pt x="1067878" y="2312987"/>
                </a:lnTo>
                <a:lnTo>
                  <a:pt x="1078667" y="2299652"/>
                </a:lnTo>
                <a:lnTo>
                  <a:pt x="1089457" y="2285365"/>
                </a:lnTo>
                <a:lnTo>
                  <a:pt x="1100246" y="2270442"/>
                </a:lnTo>
                <a:lnTo>
                  <a:pt x="1111036" y="2254567"/>
                </a:lnTo>
                <a:lnTo>
                  <a:pt x="1121825" y="2238057"/>
                </a:lnTo>
                <a:lnTo>
                  <a:pt x="1132615" y="2221230"/>
                </a:lnTo>
                <a:lnTo>
                  <a:pt x="1143404" y="2203450"/>
                </a:lnTo>
                <a:lnTo>
                  <a:pt x="1153877" y="2185035"/>
                </a:lnTo>
                <a:lnTo>
                  <a:pt x="1162059" y="2170588"/>
                </a:lnTo>
                <a:lnTo>
                  <a:pt x="1158106" y="2170430"/>
                </a:lnTo>
                <a:lnTo>
                  <a:pt x="1134306" y="2168842"/>
                </a:lnTo>
                <a:lnTo>
                  <a:pt x="1110823" y="2166619"/>
                </a:lnTo>
                <a:lnTo>
                  <a:pt x="1087340" y="2164079"/>
                </a:lnTo>
                <a:lnTo>
                  <a:pt x="1063857" y="2160903"/>
                </a:lnTo>
                <a:lnTo>
                  <a:pt x="1041326" y="2157093"/>
                </a:lnTo>
                <a:lnTo>
                  <a:pt x="1018160" y="2152647"/>
                </a:lnTo>
                <a:lnTo>
                  <a:pt x="995629" y="2147884"/>
                </a:lnTo>
                <a:lnTo>
                  <a:pt x="973415" y="2142485"/>
                </a:lnTo>
                <a:lnTo>
                  <a:pt x="951519" y="2136134"/>
                </a:lnTo>
                <a:lnTo>
                  <a:pt x="928988" y="2129783"/>
                </a:lnTo>
                <a:lnTo>
                  <a:pt x="907727" y="2122797"/>
                </a:lnTo>
                <a:lnTo>
                  <a:pt x="886148" y="2115176"/>
                </a:lnTo>
                <a:lnTo>
                  <a:pt x="864886" y="2106919"/>
                </a:lnTo>
                <a:lnTo>
                  <a:pt x="843942" y="2098663"/>
                </a:lnTo>
                <a:lnTo>
                  <a:pt x="822997" y="2089454"/>
                </a:lnTo>
                <a:lnTo>
                  <a:pt x="802688" y="2079609"/>
                </a:lnTo>
                <a:lnTo>
                  <a:pt x="782378" y="2069765"/>
                </a:lnTo>
                <a:lnTo>
                  <a:pt x="762386" y="2059286"/>
                </a:lnTo>
                <a:lnTo>
                  <a:pt x="756092" y="2055731"/>
                </a:lnTo>
                <a:close/>
                <a:moveTo>
                  <a:pt x="1982350" y="1752593"/>
                </a:moveTo>
                <a:lnTo>
                  <a:pt x="1976519" y="1761420"/>
                </a:lnTo>
                <a:lnTo>
                  <a:pt x="1963826" y="1779838"/>
                </a:lnTo>
                <a:lnTo>
                  <a:pt x="1950498" y="1797939"/>
                </a:lnTo>
                <a:lnTo>
                  <a:pt x="1937169" y="1815722"/>
                </a:lnTo>
                <a:lnTo>
                  <a:pt x="1923207" y="1832870"/>
                </a:lnTo>
                <a:lnTo>
                  <a:pt x="1908609" y="1850335"/>
                </a:lnTo>
                <a:lnTo>
                  <a:pt x="1893694" y="1866848"/>
                </a:lnTo>
                <a:lnTo>
                  <a:pt x="1878779" y="1883043"/>
                </a:lnTo>
                <a:lnTo>
                  <a:pt x="1862912" y="1899239"/>
                </a:lnTo>
                <a:lnTo>
                  <a:pt x="1847045" y="1914799"/>
                </a:lnTo>
                <a:lnTo>
                  <a:pt x="1830544" y="1929724"/>
                </a:lnTo>
                <a:lnTo>
                  <a:pt x="1814043" y="1944966"/>
                </a:lnTo>
                <a:lnTo>
                  <a:pt x="1796906" y="1958939"/>
                </a:lnTo>
                <a:lnTo>
                  <a:pt x="1779453" y="1973229"/>
                </a:lnTo>
                <a:lnTo>
                  <a:pt x="1761999" y="1986884"/>
                </a:lnTo>
                <a:lnTo>
                  <a:pt x="1743911" y="1999903"/>
                </a:lnTo>
                <a:lnTo>
                  <a:pt x="1725505" y="2012923"/>
                </a:lnTo>
                <a:lnTo>
                  <a:pt x="1706465" y="2025308"/>
                </a:lnTo>
                <a:lnTo>
                  <a:pt x="1687742" y="2036740"/>
                </a:lnTo>
                <a:lnTo>
                  <a:pt x="1668385" y="2048172"/>
                </a:lnTo>
                <a:lnTo>
                  <a:pt x="1649027" y="2059286"/>
                </a:lnTo>
                <a:lnTo>
                  <a:pt x="1629035" y="2069765"/>
                </a:lnTo>
                <a:lnTo>
                  <a:pt x="1608725" y="2079609"/>
                </a:lnTo>
                <a:lnTo>
                  <a:pt x="1604716" y="2081523"/>
                </a:lnTo>
                <a:lnTo>
                  <a:pt x="1636599" y="2093237"/>
                </a:lnTo>
                <a:lnTo>
                  <a:pt x="1675639" y="2106893"/>
                </a:lnTo>
                <a:lnTo>
                  <a:pt x="1714043" y="2119279"/>
                </a:lnTo>
                <a:lnTo>
                  <a:pt x="1751496" y="2130395"/>
                </a:lnTo>
                <a:lnTo>
                  <a:pt x="1787679" y="2140558"/>
                </a:lnTo>
                <a:lnTo>
                  <a:pt x="1822275" y="2149450"/>
                </a:lnTo>
                <a:lnTo>
                  <a:pt x="1839096" y="2153261"/>
                </a:lnTo>
                <a:lnTo>
                  <a:pt x="1855918" y="2156755"/>
                </a:lnTo>
                <a:lnTo>
                  <a:pt x="1872105" y="2159613"/>
                </a:lnTo>
                <a:lnTo>
                  <a:pt x="1887975" y="2162789"/>
                </a:lnTo>
                <a:lnTo>
                  <a:pt x="1903527" y="2165329"/>
                </a:lnTo>
                <a:lnTo>
                  <a:pt x="1919079" y="2167870"/>
                </a:lnTo>
                <a:lnTo>
                  <a:pt x="1933679" y="2169776"/>
                </a:lnTo>
                <a:lnTo>
                  <a:pt x="1948280" y="2171364"/>
                </a:lnTo>
                <a:lnTo>
                  <a:pt x="1962245" y="2172634"/>
                </a:lnTo>
                <a:lnTo>
                  <a:pt x="1975893" y="2173587"/>
                </a:lnTo>
                <a:lnTo>
                  <a:pt x="1989223" y="2174222"/>
                </a:lnTo>
                <a:lnTo>
                  <a:pt x="2002237" y="2175175"/>
                </a:lnTo>
                <a:lnTo>
                  <a:pt x="2014615" y="2175175"/>
                </a:lnTo>
                <a:lnTo>
                  <a:pt x="2026993" y="2175175"/>
                </a:lnTo>
                <a:lnTo>
                  <a:pt x="2038737" y="2174222"/>
                </a:lnTo>
                <a:lnTo>
                  <a:pt x="2049845" y="2173587"/>
                </a:lnTo>
                <a:lnTo>
                  <a:pt x="2060637" y="2172634"/>
                </a:lnTo>
                <a:lnTo>
                  <a:pt x="2071111" y="2171364"/>
                </a:lnTo>
                <a:lnTo>
                  <a:pt x="2080950" y="2169776"/>
                </a:lnTo>
                <a:lnTo>
                  <a:pt x="2090789" y="2167870"/>
                </a:lnTo>
                <a:lnTo>
                  <a:pt x="2099994" y="2165329"/>
                </a:lnTo>
                <a:lnTo>
                  <a:pt x="2108246" y="2162789"/>
                </a:lnTo>
                <a:lnTo>
                  <a:pt x="2116815" y="2159930"/>
                </a:lnTo>
                <a:lnTo>
                  <a:pt x="2124433" y="2156755"/>
                </a:lnTo>
                <a:lnTo>
                  <a:pt x="2131415" y="2153261"/>
                </a:lnTo>
                <a:lnTo>
                  <a:pt x="2138398" y="2149768"/>
                </a:lnTo>
                <a:lnTo>
                  <a:pt x="2144429" y="2145321"/>
                </a:lnTo>
                <a:lnTo>
                  <a:pt x="2150142" y="2141193"/>
                </a:lnTo>
                <a:lnTo>
                  <a:pt x="2155537" y="2136747"/>
                </a:lnTo>
                <a:lnTo>
                  <a:pt x="2160298" y="2131665"/>
                </a:lnTo>
                <a:lnTo>
                  <a:pt x="2164425" y="2126266"/>
                </a:lnTo>
                <a:lnTo>
                  <a:pt x="2167916" y="2120867"/>
                </a:lnTo>
                <a:lnTo>
                  <a:pt x="2171725" y="2113563"/>
                </a:lnTo>
                <a:lnTo>
                  <a:pt x="2174899" y="2105941"/>
                </a:lnTo>
                <a:lnTo>
                  <a:pt x="2177120" y="2097683"/>
                </a:lnTo>
                <a:lnTo>
                  <a:pt x="2178707" y="2089109"/>
                </a:lnTo>
                <a:lnTo>
                  <a:pt x="2179025" y="2079581"/>
                </a:lnTo>
                <a:lnTo>
                  <a:pt x="2179025" y="2070053"/>
                </a:lnTo>
                <a:lnTo>
                  <a:pt x="2178390" y="2060208"/>
                </a:lnTo>
                <a:lnTo>
                  <a:pt x="2176803" y="2049728"/>
                </a:lnTo>
                <a:lnTo>
                  <a:pt x="2174899" y="2038930"/>
                </a:lnTo>
                <a:lnTo>
                  <a:pt x="2171725" y="2027497"/>
                </a:lnTo>
                <a:lnTo>
                  <a:pt x="2167916" y="2016064"/>
                </a:lnTo>
                <a:lnTo>
                  <a:pt x="2163790" y="2003996"/>
                </a:lnTo>
                <a:lnTo>
                  <a:pt x="2158394" y="1991292"/>
                </a:lnTo>
                <a:lnTo>
                  <a:pt x="2152681" y="1978589"/>
                </a:lnTo>
                <a:lnTo>
                  <a:pt x="2146016" y="1965568"/>
                </a:lnTo>
                <a:lnTo>
                  <a:pt x="2138716" y="1952229"/>
                </a:lnTo>
                <a:lnTo>
                  <a:pt x="2130781" y="1938255"/>
                </a:lnTo>
                <a:lnTo>
                  <a:pt x="2121894" y="1924281"/>
                </a:lnTo>
                <a:lnTo>
                  <a:pt x="2112689" y="1909672"/>
                </a:lnTo>
                <a:lnTo>
                  <a:pt x="2102533" y="1895063"/>
                </a:lnTo>
                <a:lnTo>
                  <a:pt x="2091741" y="1880137"/>
                </a:lnTo>
                <a:lnTo>
                  <a:pt x="2080315" y="1865210"/>
                </a:lnTo>
                <a:lnTo>
                  <a:pt x="2068572" y="1849331"/>
                </a:lnTo>
                <a:lnTo>
                  <a:pt x="2055241" y="1834087"/>
                </a:lnTo>
                <a:lnTo>
                  <a:pt x="2042228" y="1817890"/>
                </a:lnTo>
                <a:lnTo>
                  <a:pt x="2027945" y="1801693"/>
                </a:lnTo>
                <a:lnTo>
                  <a:pt x="2013345" y="1785814"/>
                </a:lnTo>
                <a:lnTo>
                  <a:pt x="1998110" y="1768982"/>
                </a:lnTo>
                <a:lnTo>
                  <a:pt x="1982350" y="1752593"/>
                </a:lnTo>
                <a:close/>
                <a:moveTo>
                  <a:pt x="704690" y="1683845"/>
                </a:moveTo>
                <a:lnTo>
                  <a:pt x="688658" y="1685924"/>
                </a:lnTo>
                <a:lnTo>
                  <a:pt x="671195" y="1688464"/>
                </a:lnTo>
                <a:lnTo>
                  <a:pt x="654368" y="1690052"/>
                </a:lnTo>
                <a:lnTo>
                  <a:pt x="638175" y="1691323"/>
                </a:lnTo>
                <a:lnTo>
                  <a:pt x="621983" y="1692593"/>
                </a:lnTo>
                <a:lnTo>
                  <a:pt x="606425" y="1693228"/>
                </a:lnTo>
                <a:lnTo>
                  <a:pt x="590550" y="1693863"/>
                </a:lnTo>
                <a:lnTo>
                  <a:pt x="575628" y="1693228"/>
                </a:lnTo>
                <a:lnTo>
                  <a:pt x="564912" y="1692995"/>
                </a:lnTo>
                <a:lnTo>
                  <a:pt x="566650" y="1695450"/>
                </a:lnTo>
                <a:lnTo>
                  <a:pt x="577756" y="1710690"/>
                </a:lnTo>
                <a:lnTo>
                  <a:pt x="589179" y="1725295"/>
                </a:lnTo>
                <a:lnTo>
                  <a:pt x="601236" y="1740535"/>
                </a:lnTo>
                <a:lnTo>
                  <a:pt x="612977" y="1754505"/>
                </a:lnTo>
                <a:lnTo>
                  <a:pt x="625669" y="1768793"/>
                </a:lnTo>
                <a:lnTo>
                  <a:pt x="638361" y="1782445"/>
                </a:lnTo>
                <a:lnTo>
                  <a:pt x="651371" y="1796098"/>
                </a:lnTo>
                <a:lnTo>
                  <a:pt x="665015" y="1809115"/>
                </a:lnTo>
                <a:lnTo>
                  <a:pt x="678659" y="1821815"/>
                </a:lnTo>
                <a:lnTo>
                  <a:pt x="692323" y="1833968"/>
                </a:lnTo>
                <a:lnTo>
                  <a:pt x="692466" y="1831022"/>
                </a:lnTo>
                <a:lnTo>
                  <a:pt x="695322" y="1784985"/>
                </a:lnTo>
                <a:lnTo>
                  <a:pt x="699130" y="1737995"/>
                </a:lnTo>
                <a:lnTo>
                  <a:pt x="703890" y="1691005"/>
                </a:lnTo>
                <a:lnTo>
                  <a:pt x="704690" y="1683845"/>
                </a:lnTo>
                <a:close/>
                <a:moveTo>
                  <a:pt x="769029" y="1673012"/>
                </a:moveTo>
                <a:lnTo>
                  <a:pt x="768310" y="1678622"/>
                </a:lnTo>
                <a:lnTo>
                  <a:pt x="763232" y="1726565"/>
                </a:lnTo>
                <a:lnTo>
                  <a:pt x="759424" y="1773555"/>
                </a:lnTo>
                <a:lnTo>
                  <a:pt x="756568" y="1819275"/>
                </a:lnTo>
                <a:lnTo>
                  <a:pt x="754029" y="1863725"/>
                </a:lnTo>
                <a:lnTo>
                  <a:pt x="753619" y="1882342"/>
                </a:lnTo>
                <a:lnTo>
                  <a:pt x="767505" y="1891983"/>
                </a:lnTo>
                <a:lnTo>
                  <a:pt x="783053" y="1902143"/>
                </a:lnTo>
                <a:lnTo>
                  <a:pt x="799236" y="1912303"/>
                </a:lnTo>
                <a:lnTo>
                  <a:pt x="815419" y="1921828"/>
                </a:lnTo>
                <a:lnTo>
                  <a:pt x="831919" y="1931035"/>
                </a:lnTo>
                <a:lnTo>
                  <a:pt x="848736" y="1939925"/>
                </a:lnTo>
                <a:lnTo>
                  <a:pt x="865870" y="1948498"/>
                </a:lnTo>
                <a:lnTo>
                  <a:pt x="883005" y="1956435"/>
                </a:lnTo>
                <a:lnTo>
                  <a:pt x="900774" y="1964055"/>
                </a:lnTo>
                <a:lnTo>
                  <a:pt x="918226" y="1971358"/>
                </a:lnTo>
                <a:lnTo>
                  <a:pt x="935995" y="1978025"/>
                </a:lnTo>
                <a:lnTo>
                  <a:pt x="954399" y="1984375"/>
                </a:lnTo>
                <a:lnTo>
                  <a:pt x="972486" y="1990090"/>
                </a:lnTo>
                <a:lnTo>
                  <a:pt x="990889" y="1996123"/>
                </a:lnTo>
                <a:lnTo>
                  <a:pt x="1009928" y="2000885"/>
                </a:lnTo>
                <a:lnTo>
                  <a:pt x="1028649" y="2005648"/>
                </a:lnTo>
                <a:lnTo>
                  <a:pt x="1047687" y="2009775"/>
                </a:lnTo>
                <a:lnTo>
                  <a:pt x="1067043" y="2013268"/>
                </a:lnTo>
                <a:lnTo>
                  <a:pt x="1086082" y="2016760"/>
                </a:lnTo>
                <a:lnTo>
                  <a:pt x="1105755" y="2019300"/>
                </a:lnTo>
                <a:lnTo>
                  <a:pt x="1125428" y="2021840"/>
                </a:lnTo>
                <a:lnTo>
                  <a:pt x="1145418" y="2023428"/>
                </a:lnTo>
                <a:lnTo>
                  <a:pt x="1165409" y="2024380"/>
                </a:lnTo>
                <a:lnTo>
                  <a:pt x="1185399" y="2025333"/>
                </a:lnTo>
                <a:lnTo>
                  <a:pt x="1205707" y="2025650"/>
                </a:lnTo>
                <a:lnTo>
                  <a:pt x="1226014" y="2025333"/>
                </a:lnTo>
                <a:lnTo>
                  <a:pt x="1246005" y="2024380"/>
                </a:lnTo>
                <a:lnTo>
                  <a:pt x="1265995" y="2023428"/>
                </a:lnTo>
                <a:lnTo>
                  <a:pt x="1285985" y="2021840"/>
                </a:lnTo>
                <a:lnTo>
                  <a:pt x="1305658" y="2019300"/>
                </a:lnTo>
                <a:lnTo>
                  <a:pt x="1309126" y="2018845"/>
                </a:lnTo>
                <a:lnTo>
                  <a:pt x="1285562" y="2006536"/>
                </a:lnTo>
                <a:lnTo>
                  <a:pt x="1242397" y="1983988"/>
                </a:lnTo>
                <a:lnTo>
                  <a:pt x="1199231" y="1960486"/>
                </a:lnTo>
                <a:lnTo>
                  <a:pt x="1156701" y="1936350"/>
                </a:lnTo>
                <a:lnTo>
                  <a:pt x="1114487" y="1911260"/>
                </a:lnTo>
                <a:lnTo>
                  <a:pt x="1074178" y="1886806"/>
                </a:lnTo>
                <a:lnTo>
                  <a:pt x="1033869" y="1861717"/>
                </a:lnTo>
                <a:lnTo>
                  <a:pt x="994195" y="1835992"/>
                </a:lnTo>
                <a:lnTo>
                  <a:pt x="955156" y="1809633"/>
                </a:lnTo>
                <a:lnTo>
                  <a:pt x="916117" y="1782955"/>
                </a:lnTo>
                <a:lnTo>
                  <a:pt x="877712" y="1755643"/>
                </a:lnTo>
                <a:lnTo>
                  <a:pt x="840577" y="1728013"/>
                </a:lnTo>
                <a:lnTo>
                  <a:pt x="803759" y="1700383"/>
                </a:lnTo>
                <a:lnTo>
                  <a:pt x="769029" y="1673012"/>
                </a:lnTo>
                <a:close/>
                <a:moveTo>
                  <a:pt x="1070070" y="1580060"/>
                </a:moveTo>
                <a:lnTo>
                  <a:pt x="1056640" y="1585250"/>
                </a:lnTo>
                <a:lnTo>
                  <a:pt x="1014730" y="1600812"/>
                </a:lnTo>
                <a:lnTo>
                  <a:pt x="973773" y="1615421"/>
                </a:lnTo>
                <a:lnTo>
                  <a:pt x="933450" y="1628441"/>
                </a:lnTo>
                <a:lnTo>
                  <a:pt x="893445" y="1640827"/>
                </a:lnTo>
                <a:lnTo>
                  <a:pt x="873443" y="1646544"/>
                </a:lnTo>
                <a:lnTo>
                  <a:pt x="854393" y="1651942"/>
                </a:lnTo>
                <a:lnTo>
                  <a:pt x="846810" y="1653777"/>
                </a:lnTo>
                <a:lnTo>
                  <a:pt x="858351" y="1662590"/>
                </a:lnTo>
                <a:lnTo>
                  <a:pt x="895169" y="1690855"/>
                </a:lnTo>
                <a:lnTo>
                  <a:pt x="933891" y="1718485"/>
                </a:lnTo>
                <a:lnTo>
                  <a:pt x="973882" y="1746433"/>
                </a:lnTo>
                <a:lnTo>
                  <a:pt x="1014826" y="1774381"/>
                </a:lnTo>
                <a:lnTo>
                  <a:pt x="1057674" y="1802328"/>
                </a:lnTo>
                <a:lnTo>
                  <a:pt x="1101792" y="1829958"/>
                </a:lnTo>
                <a:lnTo>
                  <a:pt x="1146861" y="1857271"/>
                </a:lnTo>
                <a:lnTo>
                  <a:pt x="1194471" y="1885218"/>
                </a:lnTo>
                <a:lnTo>
                  <a:pt x="1229421" y="1905168"/>
                </a:lnTo>
                <a:lnTo>
                  <a:pt x="1229311" y="1905000"/>
                </a:lnTo>
                <a:lnTo>
                  <a:pt x="1219795" y="1889760"/>
                </a:lnTo>
                <a:lnTo>
                  <a:pt x="1209963" y="1874203"/>
                </a:lnTo>
                <a:lnTo>
                  <a:pt x="1200447" y="1858645"/>
                </a:lnTo>
                <a:lnTo>
                  <a:pt x="1191249" y="1842135"/>
                </a:lnTo>
                <a:lnTo>
                  <a:pt x="1182051" y="1825625"/>
                </a:lnTo>
                <a:lnTo>
                  <a:pt x="1172853" y="1808163"/>
                </a:lnTo>
                <a:lnTo>
                  <a:pt x="1163655" y="1791018"/>
                </a:lnTo>
                <a:lnTo>
                  <a:pt x="1154457" y="1772920"/>
                </a:lnTo>
                <a:lnTo>
                  <a:pt x="1145576" y="1754823"/>
                </a:lnTo>
                <a:lnTo>
                  <a:pt x="1136695" y="1736408"/>
                </a:lnTo>
                <a:lnTo>
                  <a:pt x="1119250" y="1698308"/>
                </a:lnTo>
                <a:lnTo>
                  <a:pt x="1102122" y="1658938"/>
                </a:lnTo>
                <a:lnTo>
                  <a:pt x="1085312" y="1619250"/>
                </a:lnTo>
                <a:lnTo>
                  <a:pt x="1070070" y="1580060"/>
                </a:lnTo>
                <a:close/>
                <a:moveTo>
                  <a:pt x="1191479" y="1530183"/>
                </a:moveTo>
                <a:lnTo>
                  <a:pt x="1183323" y="1533802"/>
                </a:lnTo>
                <a:lnTo>
                  <a:pt x="1141095" y="1551904"/>
                </a:lnTo>
                <a:lnTo>
                  <a:pt x="1128914" y="1556814"/>
                </a:lnTo>
                <a:lnTo>
                  <a:pt x="1137012" y="1577658"/>
                </a:lnTo>
                <a:lnTo>
                  <a:pt x="1152871" y="1616393"/>
                </a:lnTo>
                <a:lnTo>
                  <a:pt x="1169047" y="1653858"/>
                </a:lnTo>
                <a:lnTo>
                  <a:pt x="1185223" y="1689418"/>
                </a:lnTo>
                <a:lnTo>
                  <a:pt x="1201716" y="1723708"/>
                </a:lnTo>
                <a:lnTo>
                  <a:pt x="1218209" y="1756410"/>
                </a:lnTo>
                <a:lnTo>
                  <a:pt x="1234703" y="1787525"/>
                </a:lnTo>
                <a:lnTo>
                  <a:pt x="1251196" y="1816735"/>
                </a:lnTo>
                <a:lnTo>
                  <a:pt x="1268006" y="1844675"/>
                </a:lnTo>
                <a:lnTo>
                  <a:pt x="1284500" y="1870710"/>
                </a:lnTo>
                <a:lnTo>
                  <a:pt x="1300993" y="1895158"/>
                </a:lnTo>
                <a:lnTo>
                  <a:pt x="1309557" y="1906905"/>
                </a:lnTo>
                <a:lnTo>
                  <a:pt x="1317486" y="1918018"/>
                </a:lnTo>
                <a:lnTo>
                  <a:pt x="1326050" y="1928495"/>
                </a:lnTo>
                <a:lnTo>
                  <a:pt x="1333979" y="1938973"/>
                </a:lnTo>
                <a:lnTo>
                  <a:pt x="1342226" y="1948815"/>
                </a:lnTo>
                <a:lnTo>
                  <a:pt x="1350473" y="1958023"/>
                </a:lnTo>
                <a:lnTo>
                  <a:pt x="1358719" y="1966913"/>
                </a:lnTo>
                <a:lnTo>
                  <a:pt x="1366331" y="1975485"/>
                </a:lnTo>
                <a:lnTo>
                  <a:pt x="1369346" y="1978503"/>
                </a:lnTo>
                <a:lnTo>
                  <a:pt x="1380463" y="1983988"/>
                </a:lnTo>
                <a:lnTo>
                  <a:pt x="1410560" y="1998615"/>
                </a:lnTo>
                <a:lnTo>
                  <a:pt x="1420523" y="1996123"/>
                </a:lnTo>
                <a:lnTo>
                  <a:pt x="1438927" y="1990090"/>
                </a:lnTo>
                <a:lnTo>
                  <a:pt x="1456697" y="1984375"/>
                </a:lnTo>
                <a:lnTo>
                  <a:pt x="1475418" y="1978025"/>
                </a:lnTo>
                <a:lnTo>
                  <a:pt x="1492869" y="1971358"/>
                </a:lnTo>
                <a:lnTo>
                  <a:pt x="1510639" y="1964055"/>
                </a:lnTo>
                <a:lnTo>
                  <a:pt x="1528408" y="1956435"/>
                </a:lnTo>
                <a:lnTo>
                  <a:pt x="1545543" y="1948498"/>
                </a:lnTo>
                <a:lnTo>
                  <a:pt x="1562360" y="1939925"/>
                </a:lnTo>
                <a:lnTo>
                  <a:pt x="1579494" y="1931035"/>
                </a:lnTo>
                <a:lnTo>
                  <a:pt x="1595994" y="1921828"/>
                </a:lnTo>
                <a:lnTo>
                  <a:pt x="1612177" y="1912303"/>
                </a:lnTo>
                <a:lnTo>
                  <a:pt x="1628042" y="1902143"/>
                </a:lnTo>
                <a:lnTo>
                  <a:pt x="1643908" y="1891983"/>
                </a:lnTo>
                <a:lnTo>
                  <a:pt x="1659139" y="1881188"/>
                </a:lnTo>
                <a:lnTo>
                  <a:pt x="1674687" y="1870075"/>
                </a:lnTo>
                <a:lnTo>
                  <a:pt x="1689600" y="1858328"/>
                </a:lnTo>
                <a:lnTo>
                  <a:pt x="1704196" y="1846580"/>
                </a:lnTo>
                <a:lnTo>
                  <a:pt x="1718475" y="1834515"/>
                </a:lnTo>
                <a:lnTo>
                  <a:pt x="1732754" y="1821815"/>
                </a:lnTo>
                <a:lnTo>
                  <a:pt x="1746398" y="1809115"/>
                </a:lnTo>
                <a:lnTo>
                  <a:pt x="1760042" y="1796098"/>
                </a:lnTo>
                <a:lnTo>
                  <a:pt x="1773052" y="1782445"/>
                </a:lnTo>
                <a:lnTo>
                  <a:pt x="1785744" y="1768793"/>
                </a:lnTo>
                <a:lnTo>
                  <a:pt x="1798436" y="1754505"/>
                </a:lnTo>
                <a:lnTo>
                  <a:pt x="1810177" y="1740535"/>
                </a:lnTo>
                <a:lnTo>
                  <a:pt x="1822234" y="1725295"/>
                </a:lnTo>
                <a:lnTo>
                  <a:pt x="1833657" y="1710690"/>
                </a:lnTo>
                <a:lnTo>
                  <a:pt x="1844763" y="1695450"/>
                </a:lnTo>
                <a:lnTo>
                  <a:pt x="1847759" y="1691218"/>
                </a:lnTo>
                <a:lnTo>
                  <a:pt x="1836392" y="1692275"/>
                </a:lnTo>
                <a:lnTo>
                  <a:pt x="1822102" y="1692910"/>
                </a:lnTo>
                <a:lnTo>
                  <a:pt x="1807177" y="1693228"/>
                </a:lnTo>
                <a:lnTo>
                  <a:pt x="1792252" y="1693863"/>
                </a:lnTo>
                <a:lnTo>
                  <a:pt x="1776692" y="1693228"/>
                </a:lnTo>
                <a:lnTo>
                  <a:pt x="1761132" y="1692593"/>
                </a:lnTo>
                <a:lnTo>
                  <a:pt x="1744937" y="1691323"/>
                </a:lnTo>
                <a:lnTo>
                  <a:pt x="1728424" y="1690052"/>
                </a:lnTo>
                <a:lnTo>
                  <a:pt x="1711276" y="1688464"/>
                </a:lnTo>
                <a:lnTo>
                  <a:pt x="1702865" y="1687195"/>
                </a:lnTo>
                <a:lnTo>
                  <a:pt x="1701800" y="1689328"/>
                </a:lnTo>
                <a:lnTo>
                  <a:pt x="1699260" y="1694733"/>
                </a:lnTo>
                <a:lnTo>
                  <a:pt x="1696085" y="1699501"/>
                </a:lnTo>
                <a:lnTo>
                  <a:pt x="1692910" y="1704906"/>
                </a:lnTo>
                <a:lnTo>
                  <a:pt x="1689100" y="1709992"/>
                </a:lnTo>
                <a:lnTo>
                  <a:pt x="1685607" y="1714760"/>
                </a:lnTo>
                <a:lnTo>
                  <a:pt x="1681480" y="1719211"/>
                </a:lnTo>
                <a:lnTo>
                  <a:pt x="1677670" y="1723344"/>
                </a:lnTo>
                <a:lnTo>
                  <a:pt x="1673225" y="1727794"/>
                </a:lnTo>
                <a:lnTo>
                  <a:pt x="1668462" y="1731927"/>
                </a:lnTo>
                <a:lnTo>
                  <a:pt x="1664017" y="1735424"/>
                </a:lnTo>
                <a:lnTo>
                  <a:pt x="1658937" y="1738921"/>
                </a:lnTo>
                <a:lnTo>
                  <a:pt x="1653857" y="1742418"/>
                </a:lnTo>
                <a:lnTo>
                  <a:pt x="1648460" y="1745279"/>
                </a:lnTo>
                <a:lnTo>
                  <a:pt x="1643062" y="1748140"/>
                </a:lnTo>
                <a:lnTo>
                  <a:pt x="1637347" y="1750683"/>
                </a:lnTo>
                <a:lnTo>
                  <a:pt x="1631632" y="1752591"/>
                </a:lnTo>
                <a:lnTo>
                  <a:pt x="1625917" y="1755134"/>
                </a:lnTo>
                <a:lnTo>
                  <a:pt x="1620202" y="1756723"/>
                </a:lnTo>
                <a:lnTo>
                  <a:pt x="1613852" y="1757995"/>
                </a:lnTo>
                <a:lnTo>
                  <a:pt x="1607502" y="1759267"/>
                </a:lnTo>
                <a:lnTo>
                  <a:pt x="1601152" y="1759902"/>
                </a:lnTo>
                <a:lnTo>
                  <a:pt x="1594802" y="1760538"/>
                </a:lnTo>
                <a:lnTo>
                  <a:pt x="1588452" y="1760538"/>
                </a:lnTo>
                <a:lnTo>
                  <a:pt x="1582102" y="1760538"/>
                </a:lnTo>
                <a:lnTo>
                  <a:pt x="1575435" y="1759902"/>
                </a:lnTo>
                <a:lnTo>
                  <a:pt x="1569402" y="1759267"/>
                </a:lnTo>
                <a:lnTo>
                  <a:pt x="1562735" y="1757995"/>
                </a:lnTo>
                <a:lnTo>
                  <a:pt x="1557020" y="1756723"/>
                </a:lnTo>
                <a:lnTo>
                  <a:pt x="1550987" y="1755134"/>
                </a:lnTo>
                <a:lnTo>
                  <a:pt x="1544955" y="1752591"/>
                </a:lnTo>
                <a:lnTo>
                  <a:pt x="1539240" y="1750683"/>
                </a:lnTo>
                <a:lnTo>
                  <a:pt x="1533525" y="1748140"/>
                </a:lnTo>
                <a:lnTo>
                  <a:pt x="1528127" y="1745279"/>
                </a:lnTo>
                <a:lnTo>
                  <a:pt x="1522730" y="1742418"/>
                </a:lnTo>
                <a:lnTo>
                  <a:pt x="1517967" y="1738921"/>
                </a:lnTo>
                <a:lnTo>
                  <a:pt x="1512887" y="1735424"/>
                </a:lnTo>
                <a:lnTo>
                  <a:pt x="1508125" y="1731927"/>
                </a:lnTo>
                <a:lnTo>
                  <a:pt x="1503680" y="1727794"/>
                </a:lnTo>
                <a:lnTo>
                  <a:pt x="1499235" y="1723344"/>
                </a:lnTo>
                <a:lnTo>
                  <a:pt x="1495107" y="1719211"/>
                </a:lnTo>
                <a:lnTo>
                  <a:pt x="1490980" y="1714760"/>
                </a:lnTo>
                <a:lnTo>
                  <a:pt x="1487487" y="1709992"/>
                </a:lnTo>
                <a:lnTo>
                  <a:pt x="1483677" y="1704906"/>
                </a:lnTo>
                <a:lnTo>
                  <a:pt x="1480502" y="1699501"/>
                </a:lnTo>
                <a:lnTo>
                  <a:pt x="1477327" y="1694733"/>
                </a:lnTo>
                <a:lnTo>
                  <a:pt x="1474787" y="1689328"/>
                </a:lnTo>
                <a:lnTo>
                  <a:pt x="1471930" y="1683606"/>
                </a:lnTo>
                <a:lnTo>
                  <a:pt x="1469707" y="1677566"/>
                </a:lnTo>
                <a:lnTo>
                  <a:pt x="1467802" y="1671844"/>
                </a:lnTo>
                <a:lnTo>
                  <a:pt x="1466215" y="1665804"/>
                </a:lnTo>
                <a:lnTo>
                  <a:pt x="1464627" y="1659446"/>
                </a:lnTo>
                <a:lnTo>
                  <a:pt x="1463675" y="1653406"/>
                </a:lnTo>
                <a:lnTo>
                  <a:pt x="1462722" y="1647366"/>
                </a:lnTo>
                <a:lnTo>
                  <a:pt x="1462405" y="1640690"/>
                </a:lnTo>
                <a:lnTo>
                  <a:pt x="1462087" y="1634332"/>
                </a:lnTo>
                <a:lnTo>
                  <a:pt x="1462182" y="1632333"/>
                </a:lnTo>
                <a:lnTo>
                  <a:pt x="1449611" y="1628441"/>
                </a:lnTo>
                <a:lnTo>
                  <a:pt x="1408965" y="1615421"/>
                </a:lnTo>
                <a:lnTo>
                  <a:pt x="1367683" y="1600812"/>
                </a:lnTo>
                <a:lnTo>
                  <a:pt x="1326401" y="1585250"/>
                </a:lnTo>
                <a:lnTo>
                  <a:pt x="1284483" y="1569054"/>
                </a:lnTo>
                <a:lnTo>
                  <a:pt x="1241931" y="1551904"/>
                </a:lnTo>
                <a:lnTo>
                  <a:pt x="1199697" y="1533802"/>
                </a:lnTo>
                <a:lnTo>
                  <a:pt x="1191479" y="1530183"/>
                </a:lnTo>
                <a:close/>
                <a:moveTo>
                  <a:pt x="1104493" y="1490234"/>
                </a:moveTo>
                <a:lnTo>
                  <a:pt x="1106563" y="1496060"/>
                </a:lnTo>
                <a:lnTo>
                  <a:pt x="1107088" y="1497526"/>
                </a:lnTo>
                <a:lnTo>
                  <a:pt x="1113937" y="1494744"/>
                </a:lnTo>
                <a:lnTo>
                  <a:pt x="1104493" y="1490234"/>
                </a:lnTo>
                <a:close/>
                <a:moveTo>
                  <a:pt x="287237" y="1385930"/>
                </a:moveTo>
                <a:lnTo>
                  <a:pt x="272098" y="1400560"/>
                </a:lnTo>
                <a:lnTo>
                  <a:pt x="245428" y="1426926"/>
                </a:lnTo>
                <a:lnTo>
                  <a:pt x="220980" y="1452657"/>
                </a:lnTo>
                <a:lnTo>
                  <a:pt x="208915" y="1465681"/>
                </a:lnTo>
                <a:lnTo>
                  <a:pt x="197803" y="1478387"/>
                </a:lnTo>
                <a:lnTo>
                  <a:pt x="187008" y="1490776"/>
                </a:lnTo>
                <a:lnTo>
                  <a:pt x="176530" y="1503165"/>
                </a:lnTo>
                <a:lnTo>
                  <a:pt x="166370" y="1515554"/>
                </a:lnTo>
                <a:lnTo>
                  <a:pt x="157163" y="1527625"/>
                </a:lnTo>
                <a:lnTo>
                  <a:pt x="147955" y="1539696"/>
                </a:lnTo>
                <a:lnTo>
                  <a:pt x="139383" y="1551132"/>
                </a:lnTo>
                <a:lnTo>
                  <a:pt x="131128" y="1563203"/>
                </a:lnTo>
                <a:lnTo>
                  <a:pt x="123190" y="1574321"/>
                </a:lnTo>
                <a:lnTo>
                  <a:pt x="115888" y="1585440"/>
                </a:lnTo>
                <a:lnTo>
                  <a:pt x="109538" y="1596558"/>
                </a:lnTo>
                <a:lnTo>
                  <a:pt x="102870" y="1607358"/>
                </a:lnTo>
                <a:lnTo>
                  <a:pt x="97155" y="1618159"/>
                </a:lnTo>
                <a:lnTo>
                  <a:pt x="91758" y="1628324"/>
                </a:lnTo>
                <a:lnTo>
                  <a:pt x="86678" y="1638807"/>
                </a:lnTo>
                <a:lnTo>
                  <a:pt x="82233" y="1648337"/>
                </a:lnTo>
                <a:lnTo>
                  <a:pt x="78423" y="1658502"/>
                </a:lnTo>
                <a:lnTo>
                  <a:pt x="74930" y="1668032"/>
                </a:lnTo>
                <a:lnTo>
                  <a:pt x="71755" y="1677244"/>
                </a:lnTo>
                <a:lnTo>
                  <a:pt x="69215" y="1686139"/>
                </a:lnTo>
                <a:lnTo>
                  <a:pt x="67310" y="1695033"/>
                </a:lnTo>
                <a:lnTo>
                  <a:pt x="65723" y="1703292"/>
                </a:lnTo>
                <a:lnTo>
                  <a:pt x="64453" y="1711869"/>
                </a:lnTo>
                <a:lnTo>
                  <a:pt x="64135" y="1719493"/>
                </a:lnTo>
                <a:lnTo>
                  <a:pt x="64135" y="1727435"/>
                </a:lnTo>
                <a:lnTo>
                  <a:pt x="64453" y="1735059"/>
                </a:lnTo>
                <a:lnTo>
                  <a:pt x="65405" y="1742047"/>
                </a:lnTo>
                <a:lnTo>
                  <a:pt x="66993" y="1748718"/>
                </a:lnTo>
                <a:lnTo>
                  <a:pt x="68898" y="1755389"/>
                </a:lnTo>
                <a:lnTo>
                  <a:pt x="71438" y="1761425"/>
                </a:lnTo>
                <a:lnTo>
                  <a:pt x="74295" y="1767143"/>
                </a:lnTo>
                <a:lnTo>
                  <a:pt x="78740" y="1774131"/>
                </a:lnTo>
                <a:lnTo>
                  <a:pt x="83820" y="1780802"/>
                </a:lnTo>
                <a:lnTo>
                  <a:pt x="89853" y="1786838"/>
                </a:lnTo>
                <a:lnTo>
                  <a:pt x="96838" y="1792238"/>
                </a:lnTo>
                <a:lnTo>
                  <a:pt x="104458" y="1797638"/>
                </a:lnTo>
                <a:lnTo>
                  <a:pt x="112713" y="1802403"/>
                </a:lnTo>
                <a:lnTo>
                  <a:pt x="121920" y="1806533"/>
                </a:lnTo>
                <a:lnTo>
                  <a:pt x="131763" y="1810345"/>
                </a:lnTo>
                <a:lnTo>
                  <a:pt x="142240" y="1813839"/>
                </a:lnTo>
                <a:lnTo>
                  <a:pt x="153353" y="1817016"/>
                </a:lnTo>
                <a:lnTo>
                  <a:pt x="165735" y="1819239"/>
                </a:lnTo>
                <a:lnTo>
                  <a:pt x="177800" y="1821463"/>
                </a:lnTo>
                <a:lnTo>
                  <a:pt x="191453" y="1823051"/>
                </a:lnTo>
                <a:lnTo>
                  <a:pt x="205740" y="1824322"/>
                </a:lnTo>
                <a:lnTo>
                  <a:pt x="220345" y="1824957"/>
                </a:lnTo>
                <a:lnTo>
                  <a:pt x="235585" y="1825275"/>
                </a:lnTo>
                <a:lnTo>
                  <a:pt x="251460" y="1825275"/>
                </a:lnTo>
                <a:lnTo>
                  <a:pt x="267970" y="1824639"/>
                </a:lnTo>
                <a:lnTo>
                  <a:pt x="285115" y="1823686"/>
                </a:lnTo>
                <a:lnTo>
                  <a:pt x="302895" y="1822098"/>
                </a:lnTo>
                <a:lnTo>
                  <a:pt x="320993" y="1820192"/>
                </a:lnTo>
                <a:lnTo>
                  <a:pt x="339725" y="1817968"/>
                </a:lnTo>
                <a:lnTo>
                  <a:pt x="359410" y="1814792"/>
                </a:lnTo>
                <a:lnTo>
                  <a:pt x="379413" y="1811615"/>
                </a:lnTo>
                <a:lnTo>
                  <a:pt x="399733" y="1808121"/>
                </a:lnTo>
                <a:lnTo>
                  <a:pt x="420370" y="1803674"/>
                </a:lnTo>
                <a:lnTo>
                  <a:pt x="441960" y="1798909"/>
                </a:lnTo>
                <a:lnTo>
                  <a:pt x="458716" y="1795021"/>
                </a:lnTo>
                <a:lnTo>
                  <a:pt x="447270" y="1779838"/>
                </a:lnTo>
                <a:lnTo>
                  <a:pt x="434894" y="1761420"/>
                </a:lnTo>
                <a:lnTo>
                  <a:pt x="422518" y="1742684"/>
                </a:lnTo>
                <a:lnTo>
                  <a:pt x="410459" y="1723949"/>
                </a:lnTo>
                <a:lnTo>
                  <a:pt x="399352" y="1704260"/>
                </a:lnTo>
                <a:lnTo>
                  <a:pt x="388245" y="1684572"/>
                </a:lnTo>
                <a:lnTo>
                  <a:pt x="377773" y="1664884"/>
                </a:lnTo>
                <a:lnTo>
                  <a:pt x="367936" y="1644560"/>
                </a:lnTo>
                <a:lnTo>
                  <a:pt x="358415" y="1624237"/>
                </a:lnTo>
                <a:lnTo>
                  <a:pt x="349213" y="1603596"/>
                </a:lnTo>
                <a:lnTo>
                  <a:pt x="340645" y="1582320"/>
                </a:lnTo>
                <a:lnTo>
                  <a:pt x="332711" y="1561361"/>
                </a:lnTo>
                <a:lnTo>
                  <a:pt x="324778" y="1539767"/>
                </a:lnTo>
                <a:lnTo>
                  <a:pt x="318114" y="1517856"/>
                </a:lnTo>
                <a:lnTo>
                  <a:pt x="311449" y="1495945"/>
                </a:lnTo>
                <a:lnTo>
                  <a:pt x="305420" y="1474034"/>
                </a:lnTo>
                <a:lnTo>
                  <a:pt x="300025" y="1451170"/>
                </a:lnTo>
                <a:lnTo>
                  <a:pt x="294948" y="1428941"/>
                </a:lnTo>
                <a:lnTo>
                  <a:pt x="290823" y="1406077"/>
                </a:lnTo>
                <a:lnTo>
                  <a:pt x="287237" y="1385930"/>
                </a:lnTo>
                <a:close/>
                <a:moveTo>
                  <a:pt x="825882" y="1340155"/>
                </a:moveTo>
                <a:lnTo>
                  <a:pt x="819719" y="1367155"/>
                </a:lnTo>
                <a:lnTo>
                  <a:pt x="808612" y="1421447"/>
                </a:lnTo>
                <a:lnTo>
                  <a:pt x="798457" y="1474787"/>
                </a:lnTo>
                <a:lnTo>
                  <a:pt x="789571" y="1527175"/>
                </a:lnTo>
                <a:lnTo>
                  <a:pt x="781321" y="1578610"/>
                </a:lnTo>
                <a:lnTo>
                  <a:pt x="778588" y="1599316"/>
                </a:lnTo>
                <a:lnTo>
                  <a:pt x="782951" y="1602926"/>
                </a:lnTo>
                <a:lnTo>
                  <a:pt x="789940" y="1601447"/>
                </a:lnTo>
                <a:lnTo>
                  <a:pt x="824230" y="1593190"/>
                </a:lnTo>
                <a:lnTo>
                  <a:pt x="859473" y="1583662"/>
                </a:lnTo>
                <a:lnTo>
                  <a:pt x="895985" y="1573182"/>
                </a:lnTo>
                <a:lnTo>
                  <a:pt x="933768" y="1561432"/>
                </a:lnTo>
                <a:lnTo>
                  <a:pt x="972185" y="1548729"/>
                </a:lnTo>
                <a:lnTo>
                  <a:pt x="1011555" y="1535073"/>
                </a:lnTo>
                <a:lnTo>
                  <a:pt x="1048349" y="1520873"/>
                </a:lnTo>
                <a:lnTo>
                  <a:pt x="1038369" y="1492568"/>
                </a:lnTo>
                <a:lnTo>
                  <a:pt x="1024413" y="1450656"/>
                </a:lnTo>
                <a:lnTo>
                  <a:pt x="987571" y="1431541"/>
                </a:lnTo>
                <a:lnTo>
                  <a:pt x="945971" y="1409310"/>
                </a:lnTo>
                <a:lnTo>
                  <a:pt x="904689" y="1386127"/>
                </a:lnTo>
                <a:lnTo>
                  <a:pt x="862455" y="1361991"/>
                </a:lnTo>
                <a:lnTo>
                  <a:pt x="825882" y="1340155"/>
                </a:lnTo>
                <a:close/>
                <a:moveTo>
                  <a:pt x="426033" y="1320824"/>
                </a:moveTo>
                <a:lnTo>
                  <a:pt x="426083" y="1321435"/>
                </a:lnTo>
                <a:lnTo>
                  <a:pt x="428304" y="1341438"/>
                </a:lnTo>
                <a:lnTo>
                  <a:pt x="430842" y="1361123"/>
                </a:lnTo>
                <a:lnTo>
                  <a:pt x="434333" y="1380490"/>
                </a:lnTo>
                <a:lnTo>
                  <a:pt x="437823" y="1399540"/>
                </a:lnTo>
                <a:lnTo>
                  <a:pt x="442265" y="1418908"/>
                </a:lnTo>
                <a:lnTo>
                  <a:pt x="446708" y="1437640"/>
                </a:lnTo>
                <a:lnTo>
                  <a:pt x="451785" y="1456055"/>
                </a:lnTo>
                <a:lnTo>
                  <a:pt x="457179" y="1474788"/>
                </a:lnTo>
                <a:lnTo>
                  <a:pt x="463208" y="1492885"/>
                </a:lnTo>
                <a:lnTo>
                  <a:pt x="469236" y="1510983"/>
                </a:lnTo>
                <a:lnTo>
                  <a:pt x="476217" y="1529080"/>
                </a:lnTo>
                <a:lnTo>
                  <a:pt x="483515" y="1546860"/>
                </a:lnTo>
                <a:lnTo>
                  <a:pt x="491131" y="1564005"/>
                </a:lnTo>
                <a:lnTo>
                  <a:pt x="499381" y="1581468"/>
                </a:lnTo>
                <a:lnTo>
                  <a:pt x="507631" y="1598613"/>
                </a:lnTo>
                <a:lnTo>
                  <a:pt x="516515" y="1615123"/>
                </a:lnTo>
                <a:lnTo>
                  <a:pt x="521451" y="1623979"/>
                </a:lnTo>
                <a:lnTo>
                  <a:pt x="528955" y="1624948"/>
                </a:lnTo>
                <a:lnTo>
                  <a:pt x="539433" y="1626218"/>
                </a:lnTo>
                <a:lnTo>
                  <a:pt x="550545" y="1627171"/>
                </a:lnTo>
                <a:lnTo>
                  <a:pt x="561658" y="1628124"/>
                </a:lnTo>
                <a:lnTo>
                  <a:pt x="573405" y="1628441"/>
                </a:lnTo>
                <a:lnTo>
                  <a:pt x="585470" y="1628441"/>
                </a:lnTo>
                <a:lnTo>
                  <a:pt x="597853" y="1628124"/>
                </a:lnTo>
                <a:lnTo>
                  <a:pt x="610553" y="1627489"/>
                </a:lnTo>
                <a:lnTo>
                  <a:pt x="623570" y="1626854"/>
                </a:lnTo>
                <a:lnTo>
                  <a:pt x="637223" y="1626218"/>
                </a:lnTo>
                <a:lnTo>
                  <a:pt x="650875" y="1624948"/>
                </a:lnTo>
                <a:lnTo>
                  <a:pt x="665163" y="1623360"/>
                </a:lnTo>
                <a:lnTo>
                  <a:pt x="694373" y="1619549"/>
                </a:lnTo>
                <a:lnTo>
                  <a:pt x="702748" y="1618167"/>
                </a:lnTo>
                <a:lnTo>
                  <a:pt x="699337" y="1615270"/>
                </a:lnTo>
                <a:lnTo>
                  <a:pt x="666011" y="1586687"/>
                </a:lnTo>
                <a:lnTo>
                  <a:pt x="634589" y="1557787"/>
                </a:lnTo>
                <a:lnTo>
                  <a:pt x="604436" y="1529204"/>
                </a:lnTo>
                <a:lnTo>
                  <a:pt x="589836" y="1514595"/>
                </a:lnTo>
                <a:lnTo>
                  <a:pt x="575236" y="1500304"/>
                </a:lnTo>
                <a:lnTo>
                  <a:pt x="561271" y="1486330"/>
                </a:lnTo>
                <a:lnTo>
                  <a:pt x="547940" y="1472038"/>
                </a:lnTo>
                <a:lnTo>
                  <a:pt x="534292" y="1457747"/>
                </a:lnTo>
                <a:lnTo>
                  <a:pt x="521597" y="1443456"/>
                </a:lnTo>
                <a:lnTo>
                  <a:pt x="508901" y="1429164"/>
                </a:lnTo>
                <a:lnTo>
                  <a:pt x="497157" y="1415508"/>
                </a:lnTo>
                <a:lnTo>
                  <a:pt x="485731" y="1401217"/>
                </a:lnTo>
                <a:lnTo>
                  <a:pt x="473988" y="1387561"/>
                </a:lnTo>
                <a:lnTo>
                  <a:pt x="463196" y="1373587"/>
                </a:lnTo>
                <a:lnTo>
                  <a:pt x="453357" y="1359613"/>
                </a:lnTo>
                <a:lnTo>
                  <a:pt x="443201" y="1345957"/>
                </a:lnTo>
                <a:lnTo>
                  <a:pt x="433679" y="1332300"/>
                </a:lnTo>
                <a:lnTo>
                  <a:pt x="426033" y="1320824"/>
                </a:lnTo>
                <a:close/>
                <a:moveTo>
                  <a:pt x="563522" y="1163592"/>
                </a:moveTo>
                <a:lnTo>
                  <a:pt x="542290" y="1178196"/>
                </a:lnTo>
                <a:lnTo>
                  <a:pt x="502920" y="1206786"/>
                </a:lnTo>
                <a:lnTo>
                  <a:pt x="465455" y="1234740"/>
                </a:lnTo>
                <a:lnTo>
                  <a:pt x="455660" y="1242410"/>
                </a:lnTo>
                <a:lnTo>
                  <a:pt x="456848" y="1244647"/>
                </a:lnTo>
                <a:lnTo>
                  <a:pt x="462562" y="1255445"/>
                </a:lnTo>
                <a:lnTo>
                  <a:pt x="468909" y="1265925"/>
                </a:lnTo>
                <a:lnTo>
                  <a:pt x="475575" y="1277040"/>
                </a:lnTo>
                <a:lnTo>
                  <a:pt x="482557" y="1287838"/>
                </a:lnTo>
                <a:lnTo>
                  <a:pt x="490175" y="1299271"/>
                </a:lnTo>
                <a:lnTo>
                  <a:pt x="498110" y="1310387"/>
                </a:lnTo>
                <a:lnTo>
                  <a:pt x="506362" y="1322138"/>
                </a:lnTo>
                <a:lnTo>
                  <a:pt x="524453" y="1345957"/>
                </a:lnTo>
                <a:lnTo>
                  <a:pt x="543497" y="1370093"/>
                </a:lnTo>
                <a:lnTo>
                  <a:pt x="564762" y="1394865"/>
                </a:lnTo>
                <a:lnTo>
                  <a:pt x="587297" y="1419954"/>
                </a:lnTo>
                <a:lnTo>
                  <a:pt x="611736" y="1445361"/>
                </a:lnTo>
                <a:lnTo>
                  <a:pt x="637445" y="1471721"/>
                </a:lnTo>
                <a:lnTo>
                  <a:pt x="664106" y="1498081"/>
                </a:lnTo>
                <a:lnTo>
                  <a:pt x="692989" y="1525075"/>
                </a:lnTo>
                <a:lnTo>
                  <a:pt x="721963" y="1551321"/>
                </a:lnTo>
                <a:lnTo>
                  <a:pt x="722613" y="1546860"/>
                </a:lnTo>
                <a:lnTo>
                  <a:pt x="730229" y="1498282"/>
                </a:lnTo>
                <a:lnTo>
                  <a:pt x="739115" y="1450340"/>
                </a:lnTo>
                <a:lnTo>
                  <a:pt x="748317" y="1401762"/>
                </a:lnTo>
                <a:lnTo>
                  <a:pt x="758472" y="1354137"/>
                </a:lnTo>
                <a:lnTo>
                  <a:pt x="768627" y="1308100"/>
                </a:lnTo>
                <a:lnTo>
                  <a:pt x="769341" y="1305052"/>
                </a:lnTo>
                <a:lnTo>
                  <a:pt x="737021" y="1284818"/>
                </a:lnTo>
                <a:lnTo>
                  <a:pt x="696374" y="1257824"/>
                </a:lnTo>
                <a:lnTo>
                  <a:pt x="656362" y="1230512"/>
                </a:lnTo>
                <a:lnTo>
                  <a:pt x="616985" y="1202882"/>
                </a:lnTo>
                <a:lnTo>
                  <a:pt x="578561" y="1174935"/>
                </a:lnTo>
                <a:lnTo>
                  <a:pt x="563522" y="1163592"/>
                </a:lnTo>
                <a:close/>
                <a:moveTo>
                  <a:pt x="441840" y="1066401"/>
                </a:moveTo>
                <a:lnTo>
                  <a:pt x="437823" y="1083628"/>
                </a:lnTo>
                <a:lnTo>
                  <a:pt x="434333" y="1102995"/>
                </a:lnTo>
                <a:lnTo>
                  <a:pt x="430842" y="1122045"/>
                </a:lnTo>
                <a:lnTo>
                  <a:pt x="428304" y="1141730"/>
                </a:lnTo>
                <a:lnTo>
                  <a:pt x="426083" y="1161415"/>
                </a:lnTo>
                <a:lnTo>
                  <a:pt x="425439" y="1169539"/>
                </a:lnTo>
                <a:lnTo>
                  <a:pt x="427648" y="1177001"/>
                </a:lnTo>
                <a:lnTo>
                  <a:pt x="429516" y="1183022"/>
                </a:lnTo>
                <a:lnTo>
                  <a:pt x="451485" y="1166443"/>
                </a:lnTo>
                <a:lnTo>
                  <a:pt x="489903" y="1138171"/>
                </a:lnTo>
                <a:lnTo>
                  <a:pt x="511337" y="1123125"/>
                </a:lnTo>
                <a:lnTo>
                  <a:pt x="504571" y="1117771"/>
                </a:lnTo>
                <a:lnTo>
                  <a:pt x="469005" y="1089506"/>
                </a:lnTo>
                <a:lnTo>
                  <a:pt x="441840" y="1066401"/>
                </a:lnTo>
                <a:close/>
                <a:moveTo>
                  <a:pt x="1964738" y="1045668"/>
                </a:moveTo>
                <a:lnTo>
                  <a:pt x="1964373" y="1045997"/>
                </a:lnTo>
                <a:lnTo>
                  <a:pt x="1947863" y="1060606"/>
                </a:lnTo>
                <a:lnTo>
                  <a:pt x="1913890" y="1089506"/>
                </a:lnTo>
                <a:lnTo>
                  <a:pt x="1878330" y="1117771"/>
                </a:lnTo>
                <a:lnTo>
                  <a:pt x="1841818" y="1146671"/>
                </a:lnTo>
                <a:lnTo>
                  <a:pt x="1804353" y="1174935"/>
                </a:lnTo>
                <a:lnTo>
                  <a:pt x="1765935" y="1202882"/>
                </a:lnTo>
                <a:lnTo>
                  <a:pt x="1726565" y="1230512"/>
                </a:lnTo>
                <a:lnTo>
                  <a:pt x="1686243" y="1257824"/>
                </a:lnTo>
                <a:lnTo>
                  <a:pt x="1645603" y="1284818"/>
                </a:lnTo>
                <a:lnTo>
                  <a:pt x="1604328" y="1310860"/>
                </a:lnTo>
                <a:lnTo>
                  <a:pt x="1562418" y="1336584"/>
                </a:lnTo>
                <a:lnTo>
                  <a:pt x="1520508" y="1361991"/>
                </a:lnTo>
                <a:lnTo>
                  <a:pt x="1477963" y="1386127"/>
                </a:lnTo>
                <a:lnTo>
                  <a:pt x="1437005" y="1409310"/>
                </a:lnTo>
                <a:lnTo>
                  <a:pt x="1395095" y="1431541"/>
                </a:lnTo>
                <a:lnTo>
                  <a:pt x="1353185" y="1453454"/>
                </a:lnTo>
                <a:lnTo>
                  <a:pt x="1310958" y="1474732"/>
                </a:lnTo>
                <a:lnTo>
                  <a:pt x="1268838" y="1494705"/>
                </a:lnTo>
                <a:lnTo>
                  <a:pt x="1289882" y="1503314"/>
                </a:lnTo>
                <a:lnTo>
                  <a:pt x="1330846" y="1519511"/>
                </a:lnTo>
                <a:lnTo>
                  <a:pt x="1371176" y="1535073"/>
                </a:lnTo>
                <a:lnTo>
                  <a:pt x="1410870" y="1548729"/>
                </a:lnTo>
                <a:lnTo>
                  <a:pt x="1449294" y="1561432"/>
                </a:lnTo>
                <a:lnTo>
                  <a:pt x="1479284" y="1570917"/>
                </a:lnTo>
                <a:lnTo>
                  <a:pt x="1480502" y="1568844"/>
                </a:lnTo>
                <a:lnTo>
                  <a:pt x="1483677" y="1563758"/>
                </a:lnTo>
                <a:lnTo>
                  <a:pt x="1487487" y="1558671"/>
                </a:lnTo>
                <a:lnTo>
                  <a:pt x="1490980" y="1554221"/>
                </a:lnTo>
                <a:lnTo>
                  <a:pt x="1495107" y="1549452"/>
                </a:lnTo>
                <a:lnTo>
                  <a:pt x="1499235" y="1545002"/>
                </a:lnTo>
                <a:lnTo>
                  <a:pt x="1503680" y="1540551"/>
                </a:lnTo>
                <a:lnTo>
                  <a:pt x="1508125" y="1536736"/>
                </a:lnTo>
                <a:lnTo>
                  <a:pt x="1512887" y="1532921"/>
                </a:lnTo>
                <a:lnTo>
                  <a:pt x="1517967" y="1529424"/>
                </a:lnTo>
                <a:lnTo>
                  <a:pt x="1522730" y="1526563"/>
                </a:lnTo>
                <a:lnTo>
                  <a:pt x="1528127" y="1523384"/>
                </a:lnTo>
                <a:lnTo>
                  <a:pt x="1533525" y="1520841"/>
                </a:lnTo>
                <a:lnTo>
                  <a:pt x="1539240" y="1517980"/>
                </a:lnTo>
                <a:lnTo>
                  <a:pt x="1544955" y="1515755"/>
                </a:lnTo>
                <a:lnTo>
                  <a:pt x="1550987" y="1513847"/>
                </a:lnTo>
                <a:lnTo>
                  <a:pt x="1557020" y="1512258"/>
                </a:lnTo>
                <a:lnTo>
                  <a:pt x="1562735" y="1510668"/>
                </a:lnTo>
                <a:lnTo>
                  <a:pt x="1569402" y="1509397"/>
                </a:lnTo>
                <a:lnTo>
                  <a:pt x="1575435" y="1508761"/>
                </a:lnTo>
                <a:lnTo>
                  <a:pt x="1582102" y="1508443"/>
                </a:lnTo>
                <a:lnTo>
                  <a:pt x="1588452" y="1508125"/>
                </a:lnTo>
                <a:lnTo>
                  <a:pt x="1594802" y="1508443"/>
                </a:lnTo>
                <a:lnTo>
                  <a:pt x="1601152" y="1508761"/>
                </a:lnTo>
                <a:lnTo>
                  <a:pt x="1607502" y="1509397"/>
                </a:lnTo>
                <a:lnTo>
                  <a:pt x="1613852" y="1510668"/>
                </a:lnTo>
                <a:lnTo>
                  <a:pt x="1620202" y="1512258"/>
                </a:lnTo>
                <a:lnTo>
                  <a:pt x="1625917" y="1513847"/>
                </a:lnTo>
                <a:lnTo>
                  <a:pt x="1631632" y="1515755"/>
                </a:lnTo>
                <a:lnTo>
                  <a:pt x="1637347" y="1517980"/>
                </a:lnTo>
                <a:lnTo>
                  <a:pt x="1643062" y="1520841"/>
                </a:lnTo>
                <a:lnTo>
                  <a:pt x="1648460" y="1523384"/>
                </a:lnTo>
                <a:lnTo>
                  <a:pt x="1653857" y="1526563"/>
                </a:lnTo>
                <a:lnTo>
                  <a:pt x="1658937" y="1529424"/>
                </a:lnTo>
                <a:lnTo>
                  <a:pt x="1664017" y="1532921"/>
                </a:lnTo>
                <a:lnTo>
                  <a:pt x="1668462" y="1536736"/>
                </a:lnTo>
                <a:lnTo>
                  <a:pt x="1673225" y="1540551"/>
                </a:lnTo>
                <a:lnTo>
                  <a:pt x="1677670" y="1545002"/>
                </a:lnTo>
                <a:lnTo>
                  <a:pt x="1681480" y="1549452"/>
                </a:lnTo>
                <a:lnTo>
                  <a:pt x="1685607" y="1554221"/>
                </a:lnTo>
                <a:lnTo>
                  <a:pt x="1689100" y="1558671"/>
                </a:lnTo>
                <a:lnTo>
                  <a:pt x="1692910" y="1563758"/>
                </a:lnTo>
                <a:lnTo>
                  <a:pt x="1696085" y="1568844"/>
                </a:lnTo>
                <a:lnTo>
                  <a:pt x="1699260" y="1574248"/>
                </a:lnTo>
                <a:lnTo>
                  <a:pt x="1701800" y="1579653"/>
                </a:lnTo>
                <a:lnTo>
                  <a:pt x="1704657" y="1585375"/>
                </a:lnTo>
                <a:lnTo>
                  <a:pt x="1706880" y="1591097"/>
                </a:lnTo>
                <a:lnTo>
                  <a:pt x="1708785" y="1596819"/>
                </a:lnTo>
                <a:lnTo>
                  <a:pt x="1710372" y="1602542"/>
                </a:lnTo>
                <a:lnTo>
                  <a:pt x="1711960" y="1608900"/>
                </a:lnTo>
                <a:lnTo>
                  <a:pt x="1712913" y="1614940"/>
                </a:lnTo>
                <a:lnTo>
                  <a:pt x="1713865" y="1621616"/>
                </a:lnTo>
                <a:lnTo>
                  <a:pt x="1713930" y="1622842"/>
                </a:lnTo>
                <a:lnTo>
                  <a:pt x="1717944" y="1623360"/>
                </a:lnTo>
                <a:lnTo>
                  <a:pt x="1731917" y="1624948"/>
                </a:lnTo>
                <a:lnTo>
                  <a:pt x="1745572" y="1626218"/>
                </a:lnTo>
                <a:lnTo>
                  <a:pt x="1759544" y="1626854"/>
                </a:lnTo>
                <a:lnTo>
                  <a:pt x="1772564" y="1627489"/>
                </a:lnTo>
                <a:lnTo>
                  <a:pt x="1785266" y="1628124"/>
                </a:lnTo>
                <a:lnTo>
                  <a:pt x="1797650" y="1628441"/>
                </a:lnTo>
                <a:lnTo>
                  <a:pt x="1809400" y="1628441"/>
                </a:lnTo>
                <a:lnTo>
                  <a:pt x="1821467" y="1628124"/>
                </a:lnTo>
                <a:lnTo>
                  <a:pt x="1832581" y="1627171"/>
                </a:lnTo>
                <a:lnTo>
                  <a:pt x="1843378" y="1626218"/>
                </a:lnTo>
                <a:lnTo>
                  <a:pt x="1853540" y="1624948"/>
                </a:lnTo>
                <a:lnTo>
                  <a:pt x="1864019" y="1623678"/>
                </a:lnTo>
                <a:lnTo>
                  <a:pt x="1873546" y="1621772"/>
                </a:lnTo>
                <a:lnTo>
                  <a:pt x="1882755" y="1619867"/>
                </a:lnTo>
                <a:lnTo>
                  <a:pt x="1891646" y="1617644"/>
                </a:lnTo>
                <a:lnTo>
                  <a:pt x="1893435" y="1617180"/>
                </a:lnTo>
                <a:lnTo>
                  <a:pt x="1894581" y="1615123"/>
                </a:lnTo>
                <a:lnTo>
                  <a:pt x="1903465" y="1598613"/>
                </a:lnTo>
                <a:lnTo>
                  <a:pt x="1912032" y="1581468"/>
                </a:lnTo>
                <a:lnTo>
                  <a:pt x="1919965" y="1564005"/>
                </a:lnTo>
                <a:lnTo>
                  <a:pt x="1927580" y="1546860"/>
                </a:lnTo>
                <a:lnTo>
                  <a:pt x="1934879" y="1529080"/>
                </a:lnTo>
                <a:lnTo>
                  <a:pt x="1941859" y="1510983"/>
                </a:lnTo>
                <a:lnTo>
                  <a:pt x="1948205" y="1492885"/>
                </a:lnTo>
                <a:lnTo>
                  <a:pt x="1954234" y="1474788"/>
                </a:lnTo>
                <a:lnTo>
                  <a:pt x="1959628" y="1456055"/>
                </a:lnTo>
                <a:lnTo>
                  <a:pt x="1964705" y="1437640"/>
                </a:lnTo>
                <a:lnTo>
                  <a:pt x="1969148" y="1418908"/>
                </a:lnTo>
                <a:lnTo>
                  <a:pt x="1973590" y="1399540"/>
                </a:lnTo>
                <a:lnTo>
                  <a:pt x="1977398" y="1380490"/>
                </a:lnTo>
                <a:lnTo>
                  <a:pt x="1980253" y="1361123"/>
                </a:lnTo>
                <a:lnTo>
                  <a:pt x="1983109" y="1341438"/>
                </a:lnTo>
                <a:lnTo>
                  <a:pt x="1985330" y="1321435"/>
                </a:lnTo>
                <a:lnTo>
                  <a:pt x="1986917" y="1302068"/>
                </a:lnTo>
                <a:lnTo>
                  <a:pt x="1988503" y="1282065"/>
                </a:lnTo>
                <a:lnTo>
                  <a:pt x="1989138" y="1261428"/>
                </a:lnTo>
                <a:lnTo>
                  <a:pt x="1989138" y="1241743"/>
                </a:lnTo>
                <a:lnTo>
                  <a:pt x="1989138" y="1221105"/>
                </a:lnTo>
                <a:lnTo>
                  <a:pt x="1988503" y="1201103"/>
                </a:lnTo>
                <a:lnTo>
                  <a:pt x="1986917" y="1181418"/>
                </a:lnTo>
                <a:lnTo>
                  <a:pt x="1985330" y="1161415"/>
                </a:lnTo>
                <a:lnTo>
                  <a:pt x="1983109" y="1141730"/>
                </a:lnTo>
                <a:lnTo>
                  <a:pt x="1980253" y="1122045"/>
                </a:lnTo>
                <a:lnTo>
                  <a:pt x="1977398" y="1102995"/>
                </a:lnTo>
                <a:lnTo>
                  <a:pt x="1973590" y="1083628"/>
                </a:lnTo>
                <a:lnTo>
                  <a:pt x="1969148" y="1064578"/>
                </a:lnTo>
                <a:lnTo>
                  <a:pt x="1964738" y="1045668"/>
                </a:lnTo>
                <a:close/>
                <a:moveTo>
                  <a:pt x="916037" y="1019660"/>
                </a:moveTo>
                <a:lnTo>
                  <a:pt x="912064" y="1031240"/>
                </a:lnTo>
                <a:lnTo>
                  <a:pt x="897467" y="1075690"/>
                </a:lnTo>
                <a:lnTo>
                  <a:pt x="883186" y="1121410"/>
                </a:lnTo>
                <a:lnTo>
                  <a:pt x="869541" y="1167765"/>
                </a:lnTo>
                <a:lnTo>
                  <a:pt x="856213" y="1215707"/>
                </a:lnTo>
                <a:lnTo>
                  <a:pt x="843519" y="1265555"/>
                </a:lnTo>
                <a:lnTo>
                  <a:pt x="841045" y="1275844"/>
                </a:lnTo>
                <a:lnTo>
                  <a:pt x="841178" y="1275926"/>
                </a:lnTo>
                <a:lnTo>
                  <a:pt x="887541" y="1303556"/>
                </a:lnTo>
                <a:lnTo>
                  <a:pt x="935809" y="1331185"/>
                </a:lnTo>
                <a:lnTo>
                  <a:pt x="981855" y="1356909"/>
                </a:lnTo>
                <a:lnTo>
                  <a:pt x="997943" y="1365625"/>
                </a:lnTo>
                <a:lnTo>
                  <a:pt x="996185" y="1359853"/>
                </a:lnTo>
                <a:lnTo>
                  <a:pt x="983180" y="1314450"/>
                </a:lnTo>
                <a:lnTo>
                  <a:pt x="970810" y="1268730"/>
                </a:lnTo>
                <a:lnTo>
                  <a:pt x="959075" y="1223010"/>
                </a:lnTo>
                <a:lnTo>
                  <a:pt x="948291" y="1176655"/>
                </a:lnTo>
                <a:lnTo>
                  <a:pt x="937824" y="1130618"/>
                </a:lnTo>
                <a:lnTo>
                  <a:pt x="927991" y="1082675"/>
                </a:lnTo>
                <a:lnTo>
                  <a:pt x="918793" y="1034733"/>
                </a:lnTo>
                <a:lnTo>
                  <a:pt x="916037" y="1019660"/>
                </a:lnTo>
                <a:close/>
                <a:moveTo>
                  <a:pt x="863289" y="979742"/>
                </a:moveTo>
                <a:lnTo>
                  <a:pt x="855028" y="984105"/>
                </a:lnTo>
                <a:lnTo>
                  <a:pt x="808990" y="1009835"/>
                </a:lnTo>
                <a:lnTo>
                  <a:pt x="761048" y="1037472"/>
                </a:lnTo>
                <a:lnTo>
                  <a:pt x="714375" y="1065426"/>
                </a:lnTo>
                <a:lnTo>
                  <a:pt x="668973" y="1093698"/>
                </a:lnTo>
                <a:lnTo>
                  <a:pt x="625158" y="1121652"/>
                </a:lnTo>
                <a:lnTo>
                  <a:pt x="618343" y="1126266"/>
                </a:lnTo>
                <a:lnTo>
                  <a:pt x="629688" y="1134920"/>
                </a:lnTo>
                <a:lnTo>
                  <a:pt x="669382" y="1162867"/>
                </a:lnTo>
                <a:lnTo>
                  <a:pt x="710029" y="1191450"/>
                </a:lnTo>
                <a:lnTo>
                  <a:pt x="752263" y="1219397"/>
                </a:lnTo>
                <a:lnTo>
                  <a:pt x="784932" y="1240860"/>
                </a:lnTo>
                <a:lnTo>
                  <a:pt x="791475" y="1215707"/>
                </a:lnTo>
                <a:lnTo>
                  <a:pt x="803852" y="1169987"/>
                </a:lnTo>
                <a:lnTo>
                  <a:pt x="816863" y="1124902"/>
                </a:lnTo>
                <a:lnTo>
                  <a:pt x="830191" y="1080135"/>
                </a:lnTo>
                <a:lnTo>
                  <a:pt x="844471" y="1035685"/>
                </a:lnTo>
                <a:lnTo>
                  <a:pt x="859069" y="991870"/>
                </a:lnTo>
                <a:lnTo>
                  <a:pt x="863289" y="979742"/>
                </a:lnTo>
                <a:close/>
                <a:moveTo>
                  <a:pt x="1657985" y="712821"/>
                </a:moveTo>
                <a:lnTo>
                  <a:pt x="1645285" y="713456"/>
                </a:lnTo>
                <a:lnTo>
                  <a:pt x="1632268" y="714092"/>
                </a:lnTo>
                <a:lnTo>
                  <a:pt x="1618615" y="715362"/>
                </a:lnTo>
                <a:lnTo>
                  <a:pt x="1604963" y="716315"/>
                </a:lnTo>
                <a:lnTo>
                  <a:pt x="1590675" y="717903"/>
                </a:lnTo>
                <a:lnTo>
                  <a:pt x="1561465" y="721715"/>
                </a:lnTo>
                <a:lnTo>
                  <a:pt x="1530668" y="726798"/>
                </a:lnTo>
                <a:lnTo>
                  <a:pt x="1498918" y="732516"/>
                </a:lnTo>
                <a:lnTo>
                  <a:pt x="1465898" y="739822"/>
                </a:lnTo>
                <a:lnTo>
                  <a:pt x="1431608" y="748081"/>
                </a:lnTo>
                <a:lnTo>
                  <a:pt x="1396048" y="757611"/>
                </a:lnTo>
                <a:lnTo>
                  <a:pt x="1359535" y="768094"/>
                </a:lnTo>
                <a:lnTo>
                  <a:pt x="1322070" y="779848"/>
                </a:lnTo>
                <a:lnTo>
                  <a:pt x="1283653" y="792554"/>
                </a:lnTo>
                <a:lnTo>
                  <a:pt x="1244283" y="806531"/>
                </a:lnTo>
                <a:lnTo>
                  <a:pt x="1203960" y="821461"/>
                </a:lnTo>
                <a:lnTo>
                  <a:pt x="1163003" y="837662"/>
                </a:lnTo>
                <a:lnTo>
                  <a:pt x="1121093" y="855134"/>
                </a:lnTo>
                <a:lnTo>
                  <a:pt x="1077913" y="873558"/>
                </a:lnTo>
                <a:lnTo>
                  <a:pt x="1035050" y="893253"/>
                </a:lnTo>
                <a:lnTo>
                  <a:pt x="990600" y="914537"/>
                </a:lnTo>
                <a:lnTo>
                  <a:pt x="964318" y="927496"/>
                </a:lnTo>
                <a:lnTo>
                  <a:pt x="968907" y="957263"/>
                </a:lnTo>
                <a:lnTo>
                  <a:pt x="978106" y="1009650"/>
                </a:lnTo>
                <a:lnTo>
                  <a:pt x="988255" y="1062990"/>
                </a:lnTo>
                <a:lnTo>
                  <a:pt x="999357" y="1117283"/>
                </a:lnTo>
                <a:lnTo>
                  <a:pt x="1010775" y="1168718"/>
                </a:lnTo>
                <a:lnTo>
                  <a:pt x="1023145" y="1219518"/>
                </a:lnTo>
                <a:lnTo>
                  <a:pt x="1035832" y="1268730"/>
                </a:lnTo>
                <a:lnTo>
                  <a:pt x="1049153" y="1316673"/>
                </a:lnTo>
                <a:lnTo>
                  <a:pt x="1062792" y="1363663"/>
                </a:lnTo>
                <a:lnTo>
                  <a:pt x="1075796" y="1405968"/>
                </a:lnTo>
                <a:lnTo>
                  <a:pt x="1117450" y="1427095"/>
                </a:lnTo>
                <a:lnTo>
                  <a:pt x="1161590" y="1447738"/>
                </a:lnTo>
                <a:lnTo>
                  <a:pt x="1191459" y="1461474"/>
                </a:lnTo>
                <a:lnTo>
                  <a:pt x="1221105" y="1447738"/>
                </a:lnTo>
                <a:lnTo>
                  <a:pt x="1264920" y="1427095"/>
                </a:lnTo>
                <a:lnTo>
                  <a:pt x="1309688" y="1404547"/>
                </a:lnTo>
                <a:lnTo>
                  <a:pt x="1355090" y="1381681"/>
                </a:lnTo>
                <a:lnTo>
                  <a:pt x="1400810" y="1356909"/>
                </a:lnTo>
                <a:lnTo>
                  <a:pt x="1446848" y="1331185"/>
                </a:lnTo>
                <a:lnTo>
                  <a:pt x="1494790" y="1303556"/>
                </a:lnTo>
                <a:lnTo>
                  <a:pt x="1541780" y="1275926"/>
                </a:lnTo>
                <a:lnTo>
                  <a:pt x="1586865" y="1247979"/>
                </a:lnTo>
                <a:lnTo>
                  <a:pt x="1630680" y="1219397"/>
                </a:lnTo>
                <a:lnTo>
                  <a:pt x="1672908" y="1191450"/>
                </a:lnTo>
                <a:lnTo>
                  <a:pt x="1713548" y="1162867"/>
                </a:lnTo>
                <a:lnTo>
                  <a:pt x="1752918" y="1134920"/>
                </a:lnTo>
                <a:lnTo>
                  <a:pt x="1790383" y="1106338"/>
                </a:lnTo>
                <a:lnTo>
                  <a:pt x="1826895" y="1078391"/>
                </a:lnTo>
                <a:lnTo>
                  <a:pt x="1861503" y="1050126"/>
                </a:lnTo>
                <a:lnTo>
                  <a:pt x="1894523" y="1022496"/>
                </a:lnTo>
                <a:lnTo>
                  <a:pt x="1925638" y="994867"/>
                </a:lnTo>
                <a:lnTo>
                  <a:pt x="1944123" y="978323"/>
                </a:lnTo>
                <a:lnTo>
                  <a:pt x="1941859" y="971868"/>
                </a:lnTo>
                <a:lnTo>
                  <a:pt x="1934879" y="954088"/>
                </a:lnTo>
                <a:lnTo>
                  <a:pt x="1927580" y="936308"/>
                </a:lnTo>
                <a:lnTo>
                  <a:pt x="1919965" y="918845"/>
                </a:lnTo>
                <a:lnTo>
                  <a:pt x="1912032" y="901383"/>
                </a:lnTo>
                <a:lnTo>
                  <a:pt x="1903465" y="884555"/>
                </a:lnTo>
                <a:lnTo>
                  <a:pt x="1894581" y="867728"/>
                </a:lnTo>
                <a:lnTo>
                  <a:pt x="1885379" y="851218"/>
                </a:lnTo>
                <a:lnTo>
                  <a:pt x="1875859" y="835025"/>
                </a:lnTo>
                <a:lnTo>
                  <a:pt x="1866023" y="818833"/>
                </a:lnTo>
                <a:lnTo>
                  <a:pt x="1855552" y="802958"/>
                </a:lnTo>
                <a:lnTo>
                  <a:pt x="1844763" y="787718"/>
                </a:lnTo>
                <a:lnTo>
                  <a:pt x="1833657" y="772478"/>
                </a:lnTo>
                <a:lnTo>
                  <a:pt x="1822234" y="757238"/>
                </a:lnTo>
                <a:lnTo>
                  <a:pt x="1812344" y="745258"/>
                </a:lnTo>
                <a:lnTo>
                  <a:pt x="1808481" y="742681"/>
                </a:lnTo>
                <a:lnTo>
                  <a:pt x="1802448" y="738869"/>
                </a:lnTo>
                <a:lnTo>
                  <a:pt x="1795463" y="734740"/>
                </a:lnTo>
                <a:lnTo>
                  <a:pt x="1788478" y="731881"/>
                </a:lnTo>
                <a:lnTo>
                  <a:pt x="1780858" y="728704"/>
                </a:lnTo>
                <a:lnTo>
                  <a:pt x="1772921" y="726163"/>
                </a:lnTo>
                <a:lnTo>
                  <a:pt x="1764348" y="723304"/>
                </a:lnTo>
                <a:lnTo>
                  <a:pt x="1755458" y="721080"/>
                </a:lnTo>
                <a:lnTo>
                  <a:pt x="1746251" y="719174"/>
                </a:lnTo>
                <a:lnTo>
                  <a:pt x="1736725" y="717586"/>
                </a:lnTo>
                <a:lnTo>
                  <a:pt x="1726565" y="715997"/>
                </a:lnTo>
                <a:lnTo>
                  <a:pt x="1716405" y="714727"/>
                </a:lnTo>
                <a:lnTo>
                  <a:pt x="1705293" y="714092"/>
                </a:lnTo>
                <a:lnTo>
                  <a:pt x="1694181" y="713456"/>
                </a:lnTo>
                <a:lnTo>
                  <a:pt x="1682433" y="712821"/>
                </a:lnTo>
                <a:lnTo>
                  <a:pt x="1670685" y="712821"/>
                </a:lnTo>
                <a:lnTo>
                  <a:pt x="1657985" y="712821"/>
                </a:lnTo>
                <a:close/>
                <a:moveTo>
                  <a:pt x="868468" y="533737"/>
                </a:moveTo>
                <a:lnTo>
                  <a:pt x="865870" y="534988"/>
                </a:lnTo>
                <a:lnTo>
                  <a:pt x="848736" y="543243"/>
                </a:lnTo>
                <a:lnTo>
                  <a:pt x="831919" y="552133"/>
                </a:lnTo>
                <a:lnTo>
                  <a:pt x="815419" y="561340"/>
                </a:lnTo>
                <a:lnTo>
                  <a:pt x="799236" y="570865"/>
                </a:lnTo>
                <a:lnTo>
                  <a:pt x="783053" y="581025"/>
                </a:lnTo>
                <a:lnTo>
                  <a:pt x="767505" y="591503"/>
                </a:lnTo>
                <a:lnTo>
                  <a:pt x="751957" y="601980"/>
                </a:lnTo>
                <a:lnTo>
                  <a:pt x="736726" y="613410"/>
                </a:lnTo>
                <a:lnTo>
                  <a:pt x="721813" y="624840"/>
                </a:lnTo>
                <a:lnTo>
                  <a:pt x="707217" y="636270"/>
                </a:lnTo>
                <a:lnTo>
                  <a:pt x="692938" y="648653"/>
                </a:lnTo>
                <a:lnTo>
                  <a:pt x="678659" y="661035"/>
                </a:lnTo>
                <a:lnTo>
                  <a:pt x="665015" y="674053"/>
                </a:lnTo>
                <a:lnTo>
                  <a:pt x="651371" y="687070"/>
                </a:lnTo>
                <a:lnTo>
                  <a:pt x="638361" y="700405"/>
                </a:lnTo>
                <a:lnTo>
                  <a:pt x="625669" y="714375"/>
                </a:lnTo>
                <a:lnTo>
                  <a:pt x="612977" y="728028"/>
                </a:lnTo>
                <a:lnTo>
                  <a:pt x="601236" y="742633"/>
                </a:lnTo>
                <a:lnTo>
                  <a:pt x="589179" y="757238"/>
                </a:lnTo>
                <a:lnTo>
                  <a:pt x="577756" y="772478"/>
                </a:lnTo>
                <a:lnTo>
                  <a:pt x="566650" y="787718"/>
                </a:lnTo>
                <a:lnTo>
                  <a:pt x="555861" y="802958"/>
                </a:lnTo>
                <a:lnTo>
                  <a:pt x="545390" y="818833"/>
                </a:lnTo>
                <a:lnTo>
                  <a:pt x="535554" y="835025"/>
                </a:lnTo>
                <a:lnTo>
                  <a:pt x="525717" y="851218"/>
                </a:lnTo>
                <a:lnTo>
                  <a:pt x="516515" y="867728"/>
                </a:lnTo>
                <a:lnTo>
                  <a:pt x="507631" y="884555"/>
                </a:lnTo>
                <a:lnTo>
                  <a:pt x="499381" y="901383"/>
                </a:lnTo>
                <a:lnTo>
                  <a:pt x="491131" y="918845"/>
                </a:lnTo>
                <a:lnTo>
                  <a:pt x="483515" y="936308"/>
                </a:lnTo>
                <a:lnTo>
                  <a:pt x="476217" y="954088"/>
                </a:lnTo>
                <a:lnTo>
                  <a:pt x="469236" y="971868"/>
                </a:lnTo>
                <a:lnTo>
                  <a:pt x="463208" y="989965"/>
                </a:lnTo>
                <a:lnTo>
                  <a:pt x="460561" y="998051"/>
                </a:lnTo>
                <a:lnTo>
                  <a:pt x="488376" y="1022496"/>
                </a:lnTo>
                <a:lnTo>
                  <a:pt x="521402" y="1050126"/>
                </a:lnTo>
                <a:lnTo>
                  <a:pt x="556015" y="1078391"/>
                </a:lnTo>
                <a:lnTo>
                  <a:pt x="565691" y="1085860"/>
                </a:lnTo>
                <a:lnTo>
                  <a:pt x="569595" y="1083215"/>
                </a:lnTo>
                <a:lnTo>
                  <a:pt x="610235" y="1056214"/>
                </a:lnTo>
                <a:lnTo>
                  <a:pt x="651510" y="1030166"/>
                </a:lnTo>
                <a:lnTo>
                  <a:pt x="693420" y="1004435"/>
                </a:lnTo>
                <a:lnTo>
                  <a:pt x="735013" y="979340"/>
                </a:lnTo>
                <a:lnTo>
                  <a:pt x="777875" y="954880"/>
                </a:lnTo>
                <a:lnTo>
                  <a:pt x="818833" y="932008"/>
                </a:lnTo>
                <a:lnTo>
                  <a:pt x="860743" y="909454"/>
                </a:lnTo>
                <a:lnTo>
                  <a:pt x="895555" y="891247"/>
                </a:lnTo>
                <a:lnTo>
                  <a:pt x="895322" y="889635"/>
                </a:lnTo>
                <a:lnTo>
                  <a:pt x="888661" y="841693"/>
                </a:lnTo>
                <a:lnTo>
                  <a:pt x="883269" y="794068"/>
                </a:lnTo>
                <a:lnTo>
                  <a:pt x="878829" y="746443"/>
                </a:lnTo>
                <a:lnTo>
                  <a:pt x="875023" y="699453"/>
                </a:lnTo>
                <a:lnTo>
                  <a:pt x="871851" y="653415"/>
                </a:lnTo>
                <a:lnTo>
                  <a:pt x="869948" y="608013"/>
                </a:lnTo>
                <a:lnTo>
                  <a:pt x="868679" y="562928"/>
                </a:lnTo>
                <a:lnTo>
                  <a:pt x="868468" y="533737"/>
                </a:lnTo>
                <a:close/>
                <a:moveTo>
                  <a:pt x="2020253" y="515954"/>
                </a:moveTo>
                <a:lnTo>
                  <a:pt x="2004378" y="516272"/>
                </a:lnTo>
                <a:lnTo>
                  <a:pt x="1987868" y="516589"/>
                </a:lnTo>
                <a:lnTo>
                  <a:pt x="1970723" y="517860"/>
                </a:lnTo>
                <a:lnTo>
                  <a:pt x="1952943" y="519448"/>
                </a:lnTo>
                <a:lnTo>
                  <a:pt x="1934845" y="521353"/>
                </a:lnTo>
                <a:lnTo>
                  <a:pt x="1916113" y="523576"/>
                </a:lnTo>
                <a:lnTo>
                  <a:pt x="1896428" y="526434"/>
                </a:lnTo>
                <a:lnTo>
                  <a:pt x="1876425" y="529610"/>
                </a:lnTo>
                <a:lnTo>
                  <a:pt x="1856105" y="533739"/>
                </a:lnTo>
                <a:lnTo>
                  <a:pt x="1835468" y="537867"/>
                </a:lnTo>
                <a:lnTo>
                  <a:pt x="1818071" y="541450"/>
                </a:lnTo>
                <a:lnTo>
                  <a:pt x="1830544" y="552491"/>
                </a:lnTo>
                <a:lnTo>
                  <a:pt x="1847045" y="568051"/>
                </a:lnTo>
                <a:lnTo>
                  <a:pt x="1862912" y="583929"/>
                </a:lnTo>
                <a:lnTo>
                  <a:pt x="1878779" y="599489"/>
                </a:lnTo>
                <a:lnTo>
                  <a:pt x="1893694" y="616002"/>
                </a:lnTo>
                <a:lnTo>
                  <a:pt x="1908609" y="632515"/>
                </a:lnTo>
                <a:lnTo>
                  <a:pt x="1923207" y="649345"/>
                </a:lnTo>
                <a:lnTo>
                  <a:pt x="1937169" y="667128"/>
                </a:lnTo>
                <a:lnTo>
                  <a:pt x="1950498" y="684911"/>
                </a:lnTo>
                <a:lnTo>
                  <a:pt x="1963826" y="703012"/>
                </a:lnTo>
                <a:lnTo>
                  <a:pt x="1976519" y="721430"/>
                </a:lnTo>
                <a:lnTo>
                  <a:pt x="1988895" y="739848"/>
                </a:lnTo>
                <a:lnTo>
                  <a:pt x="2000637" y="758901"/>
                </a:lnTo>
                <a:lnTo>
                  <a:pt x="2012378" y="778272"/>
                </a:lnTo>
                <a:lnTo>
                  <a:pt x="2023168" y="797961"/>
                </a:lnTo>
                <a:lnTo>
                  <a:pt x="2033323" y="817967"/>
                </a:lnTo>
                <a:lnTo>
                  <a:pt x="2043477" y="838290"/>
                </a:lnTo>
                <a:lnTo>
                  <a:pt x="2052998" y="858614"/>
                </a:lnTo>
                <a:lnTo>
                  <a:pt x="2056015" y="865380"/>
                </a:lnTo>
                <a:lnTo>
                  <a:pt x="2058035" y="863071"/>
                </a:lnTo>
                <a:lnTo>
                  <a:pt x="2069148" y="850367"/>
                </a:lnTo>
                <a:lnTo>
                  <a:pt x="2079308" y="837982"/>
                </a:lnTo>
                <a:lnTo>
                  <a:pt x="2089468" y="825914"/>
                </a:lnTo>
                <a:lnTo>
                  <a:pt x="2098675" y="813845"/>
                </a:lnTo>
                <a:lnTo>
                  <a:pt x="2107883" y="801777"/>
                </a:lnTo>
                <a:lnTo>
                  <a:pt x="2116455" y="790027"/>
                </a:lnTo>
                <a:lnTo>
                  <a:pt x="2124711" y="778594"/>
                </a:lnTo>
                <a:lnTo>
                  <a:pt x="2132331" y="766843"/>
                </a:lnTo>
                <a:lnTo>
                  <a:pt x="2139633" y="755728"/>
                </a:lnTo>
                <a:lnTo>
                  <a:pt x="2146301" y="744930"/>
                </a:lnTo>
                <a:lnTo>
                  <a:pt x="2152968" y="733815"/>
                </a:lnTo>
                <a:lnTo>
                  <a:pt x="2158683" y="723652"/>
                </a:lnTo>
                <a:lnTo>
                  <a:pt x="2164081" y="713172"/>
                </a:lnTo>
                <a:lnTo>
                  <a:pt x="2168843" y="702692"/>
                </a:lnTo>
                <a:lnTo>
                  <a:pt x="2173605" y="692847"/>
                </a:lnTo>
                <a:lnTo>
                  <a:pt x="2177415" y="683002"/>
                </a:lnTo>
                <a:lnTo>
                  <a:pt x="2179793" y="676516"/>
                </a:lnTo>
                <a:lnTo>
                  <a:pt x="2174979" y="674995"/>
                </a:lnTo>
                <a:lnTo>
                  <a:pt x="2169575" y="672452"/>
                </a:lnTo>
                <a:lnTo>
                  <a:pt x="2163853" y="669909"/>
                </a:lnTo>
                <a:lnTo>
                  <a:pt x="2158448" y="667048"/>
                </a:lnTo>
                <a:lnTo>
                  <a:pt x="2153044" y="664187"/>
                </a:lnTo>
                <a:lnTo>
                  <a:pt x="2147958" y="661008"/>
                </a:lnTo>
                <a:lnTo>
                  <a:pt x="2142871" y="657511"/>
                </a:lnTo>
                <a:lnTo>
                  <a:pt x="2138421" y="653696"/>
                </a:lnTo>
                <a:lnTo>
                  <a:pt x="2133652" y="649881"/>
                </a:lnTo>
                <a:lnTo>
                  <a:pt x="2129201" y="645749"/>
                </a:lnTo>
                <a:lnTo>
                  <a:pt x="2124751" y="640980"/>
                </a:lnTo>
                <a:lnTo>
                  <a:pt x="2120936" y="636529"/>
                </a:lnTo>
                <a:lnTo>
                  <a:pt x="2117121" y="631761"/>
                </a:lnTo>
                <a:lnTo>
                  <a:pt x="2113624" y="626675"/>
                </a:lnTo>
                <a:lnTo>
                  <a:pt x="2110763" y="621906"/>
                </a:lnTo>
                <a:lnTo>
                  <a:pt x="2107584" y="616502"/>
                </a:lnTo>
                <a:lnTo>
                  <a:pt x="2105041" y="611097"/>
                </a:lnTo>
                <a:lnTo>
                  <a:pt x="2102180" y="605375"/>
                </a:lnTo>
                <a:lnTo>
                  <a:pt x="2099955" y="599971"/>
                </a:lnTo>
                <a:lnTo>
                  <a:pt x="2098047" y="593613"/>
                </a:lnTo>
                <a:lnTo>
                  <a:pt x="2096458" y="587891"/>
                </a:lnTo>
                <a:lnTo>
                  <a:pt x="2094868" y="581851"/>
                </a:lnTo>
                <a:lnTo>
                  <a:pt x="2093597" y="575493"/>
                </a:lnTo>
                <a:lnTo>
                  <a:pt x="2092961" y="569135"/>
                </a:lnTo>
                <a:lnTo>
                  <a:pt x="2092643" y="562777"/>
                </a:lnTo>
                <a:lnTo>
                  <a:pt x="2092325" y="556419"/>
                </a:lnTo>
                <a:lnTo>
                  <a:pt x="2092643" y="549743"/>
                </a:lnTo>
                <a:lnTo>
                  <a:pt x="2092961" y="543385"/>
                </a:lnTo>
                <a:lnTo>
                  <a:pt x="2093597" y="537027"/>
                </a:lnTo>
                <a:lnTo>
                  <a:pt x="2094868" y="530987"/>
                </a:lnTo>
                <a:lnTo>
                  <a:pt x="2096458" y="524946"/>
                </a:lnTo>
                <a:lnTo>
                  <a:pt x="2096810" y="523537"/>
                </a:lnTo>
                <a:lnTo>
                  <a:pt x="2090103" y="521988"/>
                </a:lnTo>
                <a:lnTo>
                  <a:pt x="2078038" y="520083"/>
                </a:lnTo>
                <a:lnTo>
                  <a:pt x="2064385" y="518177"/>
                </a:lnTo>
                <a:lnTo>
                  <a:pt x="2050098" y="517225"/>
                </a:lnTo>
                <a:lnTo>
                  <a:pt x="2035493" y="516272"/>
                </a:lnTo>
                <a:lnTo>
                  <a:pt x="2020253" y="515954"/>
                </a:lnTo>
                <a:close/>
                <a:moveTo>
                  <a:pt x="362307" y="515954"/>
                </a:moveTo>
                <a:lnTo>
                  <a:pt x="346747" y="516272"/>
                </a:lnTo>
                <a:lnTo>
                  <a:pt x="332140" y="517225"/>
                </a:lnTo>
                <a:lnTo>
                  <a:pt x="318485" y="518177"/>
                </a:lnTo>
                <a:lnTo>
                  <a:pt x="304830" y="520083"/>
                </a:lnTo>
                <a:lnTo>
                  <a:pt x="292128" y="521988"/>
                </a:lnTo>
                <a:lnTo>
                  <a:pt x="280378" y="524846"/>
                </a:lnTo>
                <a:lnTo>
                  <a:pt x="269264" y="527387"/>
                </a:lnTo>
                <a:lnTo>
                  <a:pt x="258467" y="530881"/>
                </a:lnTo>
                <a:lnTo>
                  <a:pt x="248941" y="534692"/>
                </a:lnTo>
                <a:lnTo>
                  <a:pt x="239732" y="539455"/>
                </a:lnTo>
                <a:lnTo>
                  <a:pt x="231158" y="543901"/>
                </a:lnTo>
                <a:lnTo>
                  <a:pt x="223536" y="548983"/>
                </a:lnTo>
                <a:lnTo>
                  <a:pt x="219442" y="552492"/>
                </a:lnTo>
                <a:lnTo>
                  <a:pt x="224375" y="554685"/>
                </a:lnTo>
                <a:lnTo>
                  <a:pt x="230097" y="556910"/>
                </a:lnTo>
                <a:lnTo>
                  <a:pt x="235502" y="560089"/>
                </a:lnTo>
                <a:lnTo>
                  <a:pt x="240906" y="562632"/>
                </a:lnTo>
                <a:lnTo>
                  <a:pt x="245992" y="566129"/>
                </a:lnTo>
                <a:lnTo>
                  <a:pt x="251079" y="569626"/>
                </a:lnTo>
                <a:lnTo>
                  <a:pt x="255529" y="573441"/>
                </a:lnTo>
                <a:lnTo>
                  <a:pt x="260298" y="577256"/>
                </a:lnTo>
                <a:lnTo>
                  <a:pt x="264749" y="581389"/>
                </a:lnTo>
                <a:lnTo>
                  <a:pt x="268563" y="585839"/>
                </a:lnTo>
                <a:lnTo>
                  <a:pt x="273014" y="590290"/>
                </a:lnTo>
                <a:lnTo>
                  <a:pt x="276829" y="595376"/>
                </a:lnTo>
                <a:lnTo>
                  <a:pt x="280326" y="600463"/>
                </a:lnTo>
                <a:lnTo>
                  <a:pt x="283187" y="605549"/>
                </a:lnTo>
                <a:lnTo>
                  <a:pt x="286366" y="610635"/>
                </a:lnTo>
                <a:lnTo>
                  <a:pt x="289227" y="616040"/>
                </a:lnTo>
                <a:lnTo>
                  <a:pt x="291770" y="621444"/>
                </a:lnTo>
                <a:lnTo>
                  <a:pt x="293995" y="627484"/>
                </a:lnTo>
                <a:lnTo>
                  <a:pt x="295903" y="633206"/>
                </a:lnTo>
                <a:lnTo>
                  <a:pt x="297492" y="639246"/>
                </a:lnTo>
                <a:lnTo>
                  <a:pt x="299082" y="645287"/>
                </a:lnTo>
                <a:lnTo>
                  <a:pt x="300353" y="651645"/>
                </a:lnTo>
                <a:lnTo>
                  <a:pt x="300989" y="657685"/>
                </a:lnTo>
                <a:lnTo>
                  <a:pt x="301307" y="664361"/>
                </a:lnTo>
                <a:lnTo>
                  <a:pt x="301625" y="670719"/>
                </a:lnTo>
                <a:lnTo>
                  <a:pt x="301307" y="677394"/>
                </a:lnTo>
                <a:lnTo>
                  <a:pt x="300989" y="683752"/>
                </a:lnTo>
                <a:lnTo>
                  <a:pt x="300353" y="690111"/>
                </a:lnTo>
                <a:lnTo>
                  <a:pt x="299082" y="696151"/>
                </a:lnTo>
                <a:lnTo>
                  <a:pt x="297492" y="702509"/>
                </a:lnTo>
                <a:lnTo>
                  <a:pt x="295903" y="708549"/>
                </a:lnTo>
                <a:lnTo>
                  <a:pt x="293995" y="714271"/>
                </a:lnTo>
                <a:lnTo>
                  <a:pt x="291770" y="719993"/>
                </a:lnTo>
                <a:lnTo>
                  <a:pt x="289227" y="725397"/>
                </a:lnTo>
                <a:lnTo>
                  <a:pt x="286366" y="730802"/>
                </a:lnTo>
                <a:lnTo>
                  <a:pt x="283187" y="736206"/>
                </a:lnTo>
                <a:lnTo>
                  <a:pt x="280326" y="741292"/>
                </a:lnTo>
                <a:lnTo>
                  <a:pt x="276829" y="746379"/>
                </a:lnTo>
                <a:lnTo>
                  <a:pt x="273014" y="751147"/>
                </a:lnTo>
                <a:lnTo>
                  <a:pt x="268563" y="755916"/>
                </a:lnTo>
                <a:lnTo>
                  <a:pt x="264749" y="760049"/>
                </a:lnTo>
                <a:lnTo>
                  <a:pt x="260298" y="764181"/>
                </a:lnTo>
                <a:lnTo>
                  <a:pt x="255529" y="768314"/>
                </a:lnTo>
                <a:lnTo>
                  <a:pt x="252928" y="770544"/>
                </a:lnTo>
                <a:lnTo>
                  <a:pt x="258150" y="778594"/>
                </a:lnTo>
                <a:lnTo>
                  <a:pt x="266089" y="790027"/>
                </a:lnTo>
                <a:lnTo>
                  <a:pt x="274980" y="801777"/>
                </a:lnTo>
                <a:lnTo>
                  <a:pt x="283872" y="813845"/>
                </a:lnTo>
                <a:lnTo>
                  <a:pt x="293398" y="825914"/>
                </a:lnTo>
                <a:lnTo>
                  <a:pt x="303560" y="837982"/>
                </a:lnTo>
                <a:lnTo>
                  <a:pt x="313722" y="850367"/>
                </a:lnTo>
                <a:lnTo>
                  <a:pt x="324518" y="863071"/>
                </a:lnTo>
                <a:lnTo>
                  <a:pt x="335950" y="875774"/>
                </a:lnTo>
                <a:lnTo>
                  <a:pt x="346135" y="886785"/>
                </a:lnTo>
                <a:lnTo>
                  <a:pt x="349213" y="879255"/>
                </a:lnTo>
                <a:lnTo>
                  <a:pt x="358415" y="858614"/>
                </a:lnTo>
                <a:lnTo>
                  <a:pt x="367936" y="838290"/>
                </a:lnTo>
                <a:lnTo>
                  <a:pt x="377773" y="817967"/>
                </a:lnTo>
                <a:lnTo>
                  <a:pt x="388245" y="797961"/>
                </a:lnTo>
                <a:lnTo>
                  <a:pt x="399352" y="778272"/>
                </a:lnTo>
                <a:lnTo>
                  <a:pt x="410459" y="758901"/>
                </a:lnTo>
                <a:lnTo>
                  <a:pt x="422518" y="739848"/>
                </a:lnTo>
                <a:lnTo>
                  <a:pt x="434894" y="721430"/>
                </a:lnTo>
                <a:lnTo>
                  <a:pt x="447270" y="703012"/>
                </a:lnTo>
                <a:lnTo>
                  <a:pt x="460915" y="684911"/>
                </a:lnTo>
                <a:lnTo>
                  <a:pt x="474244" y="667128"/>
                </a:lnTo>
                <a:lnTo>
                  <a:pt x="488524" y="649345"/>
                </a:lnTo>
                <a:lnTo>
                  <a:pt x="502804" y="632515"/>
                </a:lnTo>
                <a:lnTo>
                  <a:pt x="517719" y="616002"/>
                </a:lnTo>
                <a:lnTo>
                  <a:pt x="532634" y="599489"/>
                </a:lnTo>
                <a:lnTo>
                  <a:pt x="548501" y="583929"/>
                </a:lnTo>
                <a:lnTo>
                  <a:pt x="564050" y="568051"/>
                </a:lnTo>
                <a:lnTo>
                  <a:pt x="580552" y="552491"/>
                </a:lnTo>
                <a:lnTo>
                  <a:pt x="587136" y="546773"/>
                </a:lnTo>
                <a:lnTo>
                  <a:pt x="569035" y="542313"/>
                </a:lnTo>
                <a:lnTo>
                  <a:pt x="547441" y="537867"/>
                </a:lnTo>
                <a:lnTo>
                  <a:pt x="526483" y="533739"/>
                </a:lnTo>
                <a:lnTo>
                  <a:pt x="505842" y="529610"/>
                </a:lnTo>
                <a:lnTo>
                  <a:pt x="486153" y="526434"/>
                </a:lnTo>
                <a:lnTo>
                  <a:pt x="466783" y="523576"/>
                </a:lnTo>
                <a:lnTo>
                  <a:pt x="448047" y="521353"/>
                </a:lnTo>
                <a:lnTo>
                  <a:pt x="429629" y="519448"/>
                </a:lnTo>
                <a:lnTo>
                  <a:pt x="411846" y="517860"/>
                </a:lnTo>
                <a:lnTo>
                  <a:pt x="395015" y="516589"/>
                </a:lnTo>
                <a:lnTo>
                  <a:pt x="378503" y="516272"/>
                </a:lnTo>
                <a:lnTo>
                  <a:pt x="362307" y="515954"/>
                </a:lnTo>
                <a:close/>
                <a:moveTo>
                  <a:pt x="1144594" y="459502"/>
                </a:moveTo>
                <a:lnTo>
                  <a:pt x="1125428" y="461328"/>
                </a:lnTo>
                <a:lnTo>
                  <a:pt x="1105755" y="463868"/>
                </a:lnTo>
                <a:lnTo>
                  <a:pt x="1086082" y="466408"/>
                </a:lnTo>
                <a:lnTo>
                  <a:pt x="1067043" y="469583"/>
                </a:lnTo>
                <a:lnTo>
                  <a:pt x="1047687" y="473393"/>
                </a:lnTo>
                <a:lnTo>
                  <a:pt x="1028649" y="477520"/>
                </a:lnTo>
                <a:lnTo>
                  <a:pt x="1009928" y="482283"/>
                </a:lnTo>
                <a:lnTo>
                  <a:pt x="990889" y="487045"/>
                </a:lnTo>
                <a:lnTo>
                  <a:pt x="972486" y="492443"/>
                </a:lnTo>
                <a:lnTo>
                  <a:pt x="954399" y="498793"/>
                </a:lnTo>
                <a:lnTo>
                  <a:pt x="935995" y="504825"/>
                </a:lnTo>
                <a:lnTo>
                  <a:pt x="932351" y="506258"/>
                </a:lnTo>
                <a:lnTo>
                  <a:pt x="932115" y="536258"/>
                </a:lnTo>
                <a:lnTo>
                  <a:pt x="932432" y="577533"/>
                </a:lnTo>
                <a:lnTo>
                  <a:pt x="933701" y="621030"/>
                </a:lnTo>
                <a:lnTo>
                  <a:pt x="935921" y="665163"/>
                </a:lnTo>
                <a:lnTo>
                  <a:pt x="939093" y="710883"/>
                </a:lnTo>
                <a:lnTo>
                  <a:pt x="942899" y="757873"/>
                </a:lnTo>
                <a:lnTo>
                  <a:pt x="944704" y="775147"/>
                </a:lnTo>
                <a:lnTo>
                  <a:pt x="957126" y="748030"/>
                </a:lnTo>
                <a:lnTo>
                  <a:pt x="966329" y="729615"/>
                </a:lnTo>
                <a:lnTo>
                  <a:pt x="974897" y="711517"/>
                </a:lnTo>
                <a:lnTo>
                  <a:pt x="984100" y="693420"/>
                </a:lnTo>
                <a:lnTo>
                  <a:pt x="992986" y="676275"/>
                </a:lnTo>
                <a:lnTo>
                  <a:pt x="1002189" y="659130"/>
                </a:lnTo>
                <a:lnTo>
                  <a:pt x="1012026" y="642620"/>
                </a:lnTo>
                <a:lnTo>
                  <a:pt x="1021229" y="626427"/>
                </a:lnTo>
                <a:lnTo>
                  <a:pt x="1030749" y="610235"/>
                </a:lnTo>
                <a:lnTo>
                  <a:pt x="1040269" y="594677"/>
                </a:lnTo>
                <a:lnTo>
                  <a:pt x="1049789" y="579755"/>
                </a:lnTo>
                <a:lnTo>
                  <a:pt x="1059627" y="564832"/>
                </a:lnTo>
                <a:lnTo>
                  <a:pt x="1069147" y="550862"/>
                </a:lnTo>
                <a:lnTo>
                  <a:pt x="1078985" y="537210"/>
                </a:lnTo>
                <a:lnTo>
                  <a:pt x="1088822" y="523557"/>
                </a:lnTo>
                <a:lnTo>
                  <a:pt x="1098660" y="511175"/>
                </a:lnTo>
                <a:lnTo>
                  <a:pt x="1108814" y="498792"/>
                </a:lnTo>
                <a:lnTo>
                  <a:pt x="1118652" y="487045"/>
                </a:lnTo>
                <a:lnTo>
                  <a:pt x="1129124" y="475932"/>
                </a:lnTo>
                <a:lnTo>
                  <a:pt x="1138962" y="465137"/>
                </a:lnTo>
                <a:lnTo>
                  <a:pt x="1144594" y="459502"/>
                </a:lnTo>
                <a:close/>
                <a:moveTo>
                  <a:pt x="1249064" y="458616"/>
                </a:moveTo>
                <a:lnTo>
                  <a:pt x="1248761" y="458787"/>
                </a:lnTo>
                <a:lnTo>
                  <a:pt x="1241462" y="463232"/>
                </a:lnTo>
                <a:lnTo>
                  <a:pt x="1233846" y="468312"/>
                </a:lnTo>
                <a:lnTo>
                  <a:pt x="1226230" y="474027"/>
                </a:lnTo>
                <a:lnTo>
                  <a:pt x="1218614" y="480377"/>
                </a:lnTo>
                <a:lnTo>
                  <a:pt x="1210997" y="486727"/>
                </a:lnTo>
                <a:lnTo>
                  <a:pt x="1203064" y="493712"/>
                </a:lnTo>
                <a:lnTo>
                  <a:pt x="1195131" y="501015"/>
                </a:lnTo>
                <a:lnTo>
                  <a:pt x="1187197" y="508952"/>
                </a:lnTo>
                <a:lnTo>
                  <a:pt x="1178946" y="517525"/>
                </a:lnTo>
                <a:lnTo>
                  <a:pt x="1171013" y="526415"/>
                </a:lnTo>
                <a:lnTo>
                  <a:pt x="1162762" y="535940"/>
                </a:lnTo>
                <a:lnTo>
                  <a:pt x="1154829" y="545465"/>
                </a:lnTo>
                <a:lnTo>
                  <a:pt x="1146578" y="555942"/>
                </a:lnTo>
                <a:lnTo>
                  <a:pt x="1138327" y="566737"/>
                </a:lnTo>
                <a:lnTo>
                  <a:pt x="1130076" y="577850"/>
                </a:lnTo>
                <a:lnTo>
                  <a:pt x="1121825" y="589280"/>
                </a:lnTo>
                <a:lnTo>
                  <a:pt x="1105324" y="613727"/>
                </a:lnTo>
                <a:lnTo>
                  <a:pt x="1088187" y="640080"/>
                </a:lnTo>
                <a:lnTo>
                  <a:pt x="1071686" y="667702"/>
                </a:lnTo>
                <a:lnTo>
                  <a:pt x="1055184" y="697547"/>
                </a:lnTo>
                <a:lnTo>
                  <a:pt x="1038365" y="728662"/>
                </a:lnTo>
                <a:lnTo>
                  <a:pt x="1021864" y="761365"/>
                </a:lnTo>
                <a:lnTo>
                  <a:pt x="1005679" y="795337"/>
                </a:lnTo>
                <a:lnTo>
                  <a:pt x="989178" y="831215"/>
                </a:lnTo>
                <a:lnTo>
                  <a:pt x="981773" y="848753"/>
                </a:lnTo>
                <a:lnTo>
                  <a:pt x="987743" y="845921"/>
                </a:lnTo>
                <a:lnTo>
                  <a:pt x="1029970" y="826544"/>
                </a:lnTo>
                <a:lnTo>
                  <a:pt x="1072515" y="807167"/>
                </a:lnTo>
                <a:lnTo>
                  <a:pt x="1114743" y="789060"/>
                </a:lnTo>
                <a:lnTo>
                  <a:pt x="1157288" y="772224"/>
                </a:lnTo>
                <a:lnTo>
                  <a:pt x="1198880" y="755705"/>
                </a:lnTo>
                <a:lnTo>
                  <a:pt x="1240790" y="740140"/>
                </a:lnTo>
                <a:lnTo>
                  <a:pt x="1282065" y="726163"/>
                </a:lnTo>
                <a:lnTo>
                  <a:pt x="1322388" y="712503"/>
                </a:lnTo>
                <a:lnTo>
                  <a:pt x="1362393" y="700114"/>
                </a:lnTo>
                <a:lnTo>
                  <a:pt x="1382395" y="695032"/>
                </a:lnTo>
                <a:lnTo>
                  <a:pt x="1401445" y="689632"/>
                </a:lnTo>
                <a:lnTo>
                  <a:pt x="1421130" y="684231"/>
                </a:lnTo>
                <a:lnTo>
                  <a:pt x="1439863" y="679466"/>
                </a:lnTo>
                <a:lnTo>
                  <a:pt x="1459230" y="675019"/>
                </a:lnTo>
                <a:lnTo>
                  <a:pt x="1477645" y="670889"/>
                </a:lnTo>
                <a:lnTo>
                  <a:pt x="1496060" y="667077"/>
                </a:lnTo>
                <a:lnTo>
                  <a:pt x="1514475" y="663583"/>
                </a:lnTo>
                <a:lnTo>
                  <a:pt x="1532255" y="660407"/>
                </a:lnTo>
                <a:lnTo>
                  <a:pt x="1550035" y="657548"/>
                </a:lnTo>
                <a:lnTo>
                  <a:pt x="1567180" y="655006"/>
                </a:lnTo>
                <a:lnTo>
                  <a:pt x="1584643" y="653100"/>
                </a:lnTo>
                <a:lnTo>
                  <a:pt x="1601470" y="651194"/>
                </a:lnTo>
                <a:lnTo>
                  <a:pt x="1617663" y="649606"/>
                </a:lnTo>
                <a:lnTo>
                  <a:pt x="1633855" y="648653"/>
                </a:lnTo>
                <a:lnTo>
                  <a:pt x="1649413" y="648018"/>
                </a:lnTo>
                <a:lnTo>
                  <a:pt x="1665288" y="647700"/>
                </a:lnTo>
                <a:lnTo>
                  <a:pt x="1680211" y="647700"/>
                </a:lnTo>
                <a:lnTo>
                  <a:pt x="1694815" y="648018"/>
                </a:lnTo>
                <a:lnTo>
                  <a:pt x="1709103" y="648653"/>
                </a:lnTo>
                <a:lnTo>
                  <a:pt x="1719853" y="649848"/>
                </a:lnTo>
                <a:lnTo>
                  <a:pt x="1718475" y="648653"/>
                </a:lnTo>
                <a:lnTo>
                  <a:pt x="1704196" y="636270"/>
                </a:lnTo>
                <a:lnTo>
                  <a:pt x="1689600" y="624840"/>
                </a:lnTo>
                <a:lnTo>
                  <a:pt x="1674687" y="613410"/>
                </a:lnTo>
                <a:lnTo>
                  <a:pt x="1659139" y="601980"/>
                </a:lnTo>
                <a:lnTo>
                  <a:pt x="1643908" y="591503"/>
                </a:lnTo>
                <a:lnTo>
                  <a:pt x="1628042" y="581025"/>
                </a:lnTo>
                <a:lnTo>
                  <a:pt x="1612177" y="570865"/>
                </a:lnTo>
                <a:lnTo>
                  <a:pt x="1595994" y="561340"/>
                </a:lnTo>
                <a:lnTo>
                  <a:pt x="1579494" y="552133"/>
                </a:lnTo>
                <a:lnTo>
                  <a:pt x="1562360" y="543243"/>
                </a:lnTo>
                <a:lnTo>
                  <a:pt x="1545543" y="534988"/>
                </a:lnTo>
                <a:lnTo>
                  <a:pt x="1528408" y="526733"/>
                </a:lnTo>
                <a:lnTo>
                  <a:pt x="1510639" y="519113"/>
                </a:lnTo>
                <a:lnTo>
                  <a:pt x="1492869" y="511810"/>
                </a:lnTo>
                <a:lnTo>
                  <a:pt x="1475418" y="504825"/>
                </a:lnTo>
                <a:lnTo>
                  <a:pt x="1456697" y="498793"/>
                </a:lnTo>
                <a:lnTo>
                  <a:pt x="1438927" y="492443"/>
                </a:lnTo>
                <a:lnTo>
                  <a:pt x="1420523" y="487045"/>
                </a:lnTo>
                <a:lnTo>
                  <a:pt x="1401485" y="482283"/>
                </a:lnTo>
                <a:lnTo>
                  <a:pt x="1382764" y="477520"/>
                </a:lnTo>
                <a:lnTo>
                  <a:pt x="1363408" y="473393"/>
                </a:lnTo>
                <a:lnTo>
                  <a:pt x="1344370" y="469583"/>
                </a:lnTo>
                <a:lnTo>
                  <a:pt x="1325014" y="466408"/>
                </a:lnTo>
                <a:lnTo>
                  <a:pt x="1305658" y="463868"/>
                </a:lnTo>
                <a:lnTo>
                  <a:pt x="1285985" y="461328"/>
                </a:lnTo>
                <a:lnTo>
                  <a:pt x="1265995" y="459423"/>
                </a:lnTo>
                <a:lnTo>
                  <a:pt x="1249064" y="458616"/>
                </a:lnTo>
                <a:close/>
                <a:moveTo>
                  <a:pt x="1092607" y="63500"/>
                </a:moveTo>
                <a:lnTo>
                  <a:pt x="1084677" y="63818"/>
                </a:lnTo>
                <a:lnTo>
                  <a:pt x="1076431" y="65088"/>
                </a:lnTo>
                <a:lnTo>
                  <a:pt x="1070087" y="66993"/>
                </a:lnTo>
                <a:lnTo>
                  <a:pt x="1063744" y="69215"/>
                </a:lnTo>
                <a:lnTo>
                  <a:pt x="1057400" y="71755"/>
                </a:lnTo>
                <a:lnTo>
                  <a:pt x="1051374" y="75247"/>
                </a:lnTo>
                <a:lnTo>
                  <a:pt x="1045347" y="79693"/>
                </a:lnTo>
                <a:lnTo>
                  <a:pt x="1039638" y="84137"/>
                </a:lnTo>
                <a:lnTo>
                  <a:pt x="1033929" y="89218"/>
                </a:lnTo>
                <a:lnTo>
                  <a:pt x="1028537" y="94932"/>
                </a:lnTo>
                <a:lnTo>
                  <a:pt x="1022828" y="100965"/>
                </a:lnTo>
                <a:lnTo>
                  <a:pt x="1017753" y="107950"/>
                </a:lnTo>
                <a:lnTo>
                  <a:pt x="1012361" y="115252"/>
                </a:lnTo>
                <a:lnTo>
                  <a:pt x="1007286" y="123508"/>
                </a:lnTo>
                <a:lnTo>
                  <a:pt x="1002528" y="131763"/>
                </a:lnTo>
                <a:lnTo>
                  <a:pt x="997771" y="140652"/>
                </a:lnTo>
                <a:lnTo>
                  <a:pt x="993013" y="150178"/>
                </a:lnTo>
                <a:lnTo>
                  <a:pt x="988572" y="160020"/>
                </a:lnTo>
                <a:lnTo>
                  <a:pt x="984449" y="170815"/>
                </a:lnTo>
                <a:lnTo>
                  <a:pt x="980009" y="181293"/>
                </a:lnTo>
                <a:lnTo>
                  <a:pt x="975885" y="193040"/>
                </a:lnTo>
                <a:lnTo>
                  <a:pt x="972079" y="204788"/>
                </a:lnTo>
                <a:lnTo>
                  <a:pt x="968590" y="217170"/>
                </a:lnTo>
                <a:lnTo>
                  <a:pt x="964784" y="230188"/>
                </a:lnTo>
                <a:lnTo>
                  <a:pt x="961612" y="243840"/>
                </a:lnTo>
                <a:lnTo>
                  <a:pt x="958123" y="257493"/>
                </a:lnTo>
                <a:lnTo>
                  <a:pt x="955269" y="271780"/>
                </a:lnTo>
                <a:lnTo>
                  <a:pt x="952414" y="286385"/>
                </a:lnTo>
                <a:lnTo>
                  <a:pt x="949877" y="301307"/>
                </a:lnTo>
                <a:lnTo>
                  <a:pt x="947022" y="317183"/>
                </a:lnTo>
                <a:lnTo>
                  <a:pt x="944802" y="333375"/>
                </a:lnTo>
                <a:lnTo>
                  <a:pt x="942987" y="349121"/>
                </a:lnTo>
                <a:lnTo>
                  <a:pt x="951519" y="346716"/>
                </a:lnTo>
                <a:lnTo>
                  <a:pt x="973415" y="340365"/>
                </a:lnTo>
                <a:lnTo>
                  <a:pt x="995629" y="334967"/>
                </a:lnTo>
                <a:lnTo>
                  <a:pt x="1018160" y="330203"/>
                </a:lnTo>
                <a:lnTo>
                  <a:pt x="1041326" y="325758"/>
                </a:lnTo>
                <a:lnTo>
                  <a:pt x="1063857" y="321947"/>
                </a:lnTo>
                <a:lnTo>
                  <a:pt x="1087340" y="318454"/>
                </a:lnTo>
                <a:lnTo>
                  <a:pt x="1110823" y="315913"/>
                </a:lnTo>
                <a:lnTo>
                  <a:pt x="1134306" y="314008"/>
                </a:lnTo>
                <a:lnTo>
                  <a:pt x="1158106" y="312420"/>
                </a:lnTo>
                <a:lnTo>
                  <a:pt x="1181906" y="311785"/>
                </a:lnTo>
                <a:lnTo>
                  <a:pt x="1205707" y="311150"/>
                </a:lnTo>
                <a:lnTo>
                  <a:pt x="1229824" y="311785"/>
                </a:lnTo>
                <a:lnTo>
                  <a:pt x="1253624" y="312420"/>
                </a:lnTo>
                <a:lnTo>
                  <a:pt x="1277107" y="314008"/>
                </a:lnTo>
                <a:lnTo>
                  <a:pt x="1300590" y="315913"/>
                </a:lnTo>
                <a:lnTo>
                  <a:pt x="1324073" y="318454"/>
                </a:lnTo>
                <a:lnTo>
                  <a:pt x="1345556" y="321650"/>
                </a:lnTo>
                <a:lnTo>
                  <a:pt x="1344129" y="319088"/>
                </a:lnTo>
                <a:lnTo>
                  <a:pt x="1333345" y="299720"/>
                </a:lnTo>
                <a:lnTo>
                  <a:pt x="1322561" y="281305"/>
                </a:lnTo>
                <a:lnTo>
                  <a:pt x="1311777" y="263208"/>
                </a:lnTo>
                <a:lnTo>
                  <a:pt x="1300993" y="246380"/>
                </a:lnTo>
                <a:lnTo>
                  <a:pt x="1290209" y="229870"/>
                </a:lnTo>
                <a:lnTo>
                  <a:pt x="1279425" y="213995"/>
                </a:lnTo>
                <a:lnTo>
                  <a:pt x="1268958" y="199073"/>
                </a:lnTo>
                <a:lnTo>
                  <a:pt x="1258174" y="185420"/>
                </a:lnTo>
                <a:lnTo>
                  <a:pt x="1247707" y="171450"/>
                </a:lnTo>
                <a:lnTo>
                  <a:pt x="1236923" y="158750"/>
                </a:lnTo>
                <a:lnTo>
                  <a:pt x="1226456" y="146685"/>
                </a:lnTo>
                <a:lnTo>
                  <a:pt x="1216306" y="135573"/>
                </a:lnTo>
                <a:lnTo>
                  <a:pt x="1205839" y="125413"/>
                </a:lnTo>
                <a:lnTo>
                  <a:pt x="1195373" y="115570"/>
                </a:lnTo>
                <a:lnTo>
                  <a:pt x="1185540" y="106998"/>
                </a:lnTo>
                <a:lnTo>
                  <a:pt x="1175390" y="98743"/>
                </a:lnTo>
                <a:lnTo>
                  <a:pt x="1165558" y="91440"/>
                </a:lnTo>
                <a:lnTo>
                  <a:pt x="1156042" y="85090"/>
                </a:lnTo>
                <a:lnTo>
                  <a:pt x="1146210" y="79058"/>
                </a:lnTo>
                <a:lnTo>
                  <a:pt x="1137012" y="74613"/>
                </a:lnTo>
                <a:lnTo>
                  <a:pt x="1127814" y="70802"/>
                </a:lnTo>
                <a:lnTo>
                  <a:pt x="1118615" y="67628"/>
                </a:lnTo>
                <a:lnTo>
                  <a:pt x="1109734" y="65405"/>
                </a:lnTo>
                <a:lnTo>
                  <a:pt x="1101171" y="63818"/>
                </a:lnTo>
                <a:lnTo>
                  <a:pt x="1092607" y="63500"/>
                </a:lnTo>
                <a:close/>
                <a:moveTo>
                  <a:pt x="1090069" y="0"/>
                </a:moveTo>
                <a:lnTo>
                  <a:pt x="1096730" y="0"/>
                </a:lnTo>
                <a:lnTo>
                  <a:pt x="1103708" y="318"/>
                </a:lnTo>
                <a:lnTo>
                  <a:pt x="1110369" y="1270"/>
                </a:lnTo>
                <a:lnTo>
                  <a:pt x="1117030" y="1905"/>
                </a:lnTo>
                <a:lnTo>
                  <a:pt x="1124007" y="3175"/>
                </a:lnTo>
                <a:lnTo>
                  <a:pt x="1130985" y="4763"/>
                </a:lnTo>
                <a:lnTo>
                  <a:pt x="1137646" y="6668"/>
                </a:lnTo>
                <a:lnTo>
                  <a:pt x="1144307" y="8573"/>
                </a:lnTo>
                <a:lnTo>
                  <a:pt x="1151285" y="11113"/>
                </a:lnTo>
                <a:lnTo>
                  <a:pt x="1157945" y="13970"/>
                </a:lnTo>
                <a:lnTo>
                  <a:pt x="1164923" y="16510"/>
                </a:lnTo>
                <a:lnTo>
                  <a:pt x="1171584" y="20003"/>
                </a:lnTo>
                <a:lnTo>
                  <a:pt x="1178245" y="23495"/>
                </a:lnTo>
                <a:lnTo>
                  <a:pt x="1185223" y="27305"/>
                </a:lnTo>
                <a:lnTo>
                  <a:pt x="1192201" y="31115"/>
                </a:lnTo>
                <a:lnTo>
                  <a:pt x="1198544" y="35878"/>
                </a:lnTo>
                <a:lnTo>
                  <a:pt x="1211866" y="45085"/>
                </a:lnTo>
                <a:lnTo>
                  <a:pt x="1225504" y="55880"/>
                </a:lnTo>
                <a:lnTo>
                  <a:pt x="1238826" y="66993"/>
                </a:lnTo>
                <a:lnTo>
                  <a:pt x="1252465" y="79693"/>
                </a:lnTo>
                <a:lnTo>
                  <a:pt x="1265469" y="93028"/>
                </a:lnTo>
                <a:lnTo>
                  <a:pt x="1278473" y="107315"/>
                </a:lnTo>
                <a:lnTo>
                  <a:pt x="1291795" y="122555"/>
                </a:lnTo>
                <a:lnTo>
                  <a:pt x="1304482" y="138748"/>
                </a:lnTo>
                <a:lnTo>
                  <a:pt x="1317486" y="155575"/>
                </a:lnTo>
                <a:lnTo>
                  <a:pt x="1330490" y="173355"/>
                </a:lnTo>
                <a:lnTo>
                  <a:pt x="1343177" y="191770"/>
                </a:lnTo>
                <a:lnTo>
                  <a:pt x="1355865" y="211455"/>
                </a:lnTo>
                <a:lnTo>
                  <a:pt x="1368235" y="231458"/>
                </a:lnTo>
                <a:lnTo>
                  <a:pt x="1380604" y="252095"/>
                </a:lnTo>
                <a:lnTo>
                  <a:pt x="1392974" y="273685"/>
                </a:lnTo>
                <a:lnTo>
                  <a:pt x="1405027" y="295910"/>
                </a:lnTo>
                <a:lnTo>
                  <a:pt x="1417080" y="318770"/>
                </a:lnTo>
                <a:lnTo>
                  <a:pt x="1426613" y="337599"/>
                </a:lnTo>
                <a:lnTo>
                  <a:pt x="1437997" y="340365"/>
                </a:lnTo>
                <a:lnTo>
                  <a:pt x="1460211" y="346716"/>
                </a:lnTo>
                <a:lnTo>
                  <a:pt x="1482107" y="353067"/>
                </a:lnTo>
                <a:lnTo>
                  <a:pt x="1503686" y="360053"/>
                </a:lnTo>
                <a:lnTo>
                  <a:pt x="1525265" y="367675"/>
                </a:lnTo>
                <a:lnTo>
                  <a:pt x="1546527" y="375931"/>
                </a:lnTo>
                <a:lnTo>
                  <a:pt x="1567471" y="384188"/>
                </a:lnTo>
                <a:lnTo>
                  <a:pt x="1588098" y="393397"/>
                </a:lnTo>
                <a:lnTo>
                  <a:pt x="1608725" y="402606"/>
                </a:lnTo>
                <a:lnTo>
                  <a:pt x="1629035" y="413085"/>
                </a:lnTo>
                <a:lnTo>
                  <a:pt x="1649027" y="423564"/>
                </a:lnTo>
                <a:lnTo>
                  <a:pt x="1668385" y="434361"/>
                </a:lnTo>
                <a:lnTo>
                  <a:pt x="1687742" y="445793"/>
                </a:lnTo>
                <a:lnTo>
                  <a:pt x="1706465" y="457543"/>
                </a:lnTo>
                <a:lnTo>
                  <a:pt x="1725505" y="469927"/>
                </a:lnTo>
                <a:lnTo>
                  <a:pt x="1743911" y="482629"/>
                </a:lnTo>
                <a:lnTo>
                  <a:pt x="1754618" y="490712"/>
                </a:lnTo>
                <a:lnTo>
                  <a:pt x="1765300" y="488007"/>
                </a:lnTo>
                <a:lnTo>
                  <a:pt x="1790383" y="481655"/>
                </a:lnTo>
                <a:lnTo>
                  <a:pt x="1815148" y="475939"/>
                </a:lnTo>
                <a:lnTo>
                  <a:pt x="1839278" y="470858"/>
                </a:lnTo>
                <a:lnTo>
                  <a:pt x="1863090" y="466412"/>
                </a:lnTo>
                <a:lnTo>
                  <a:pt x="1886585" y="461965"/>
                </a:lnTo>
                <a:lnTo>
                  <a:pt x="1909128" y="458790"/>
                </a:lnTo>
                <a:lnTo>
                  <a:pt x="1931353" y="455931"/>
                </a:lnTo>
                <a:lnTo>
                  <a:pt x="1953260" y="453708"/>
                </a:lnTo>
                <a:lnTo>
                  <a:pt x="1974533" y="452120"/>
                </a:lnTo>
                <a:lnTo>
                  <a:pt x="1995170" y="450850"/>
                </a:lnTo>
                <a:lnTo>
                  <a:pt x="2015173" y="450850"/>
                </a:lnTo>
                <a:lnTo>
                  <a:pt x="2034858" y="450850"/>
                </a:lnTo>
                <a:lnTo>
                  <a:pt x="2053591" y="452120"/>
                </a:lnTo>
                <a:lnTo>
                  <a:pt x="2071688" y="453708"/>
                </a:lnTo>
                <a:lnTo>
                  <a:pt x="2089468" y="455931"/>
                </a:lnTo>
                <a:lnTo>
                  <a:pt x="2105978" y="459107"/>
                </a:lnTo>
                <a:lnTo>
                  <a:pt x="2122171" y="462918"/>
                </a:lnTo>
                <a:lnTo>
                  <a:pt x="2129791" y="465141"/>
                </a:lnTo>
                <a:lnTo>
                  <a:pt x="2130938" y="465476"/>
                </a:lnTo>
                <a:lnTo>
                  <a:pt x="2133652" y="462956"/>
                </a:lnTo>
                <a:lnTo>
                  <a:pt x="2138421" y="459141"/>
                </a:lnTo>
                <a:lnTo>
                  <a:pt x="2142871" y="455008"/>
                </a:lnTo>
                <a:lnTo>
                  <a:pt x="2147958" y="451829"/>
                </a:lnTo>
                <a:lnTo>
                  <a:pt x="2153044" y="448332"/>
                </a:lnTo>
                <a:lnTo>
                  <a:pt x="2158448" y="445153"/>
                </a:lnTo>
                <a:lnTo>
                  <a:pt x="2163853" y="442610"/>
                </a:lnTo>
                <a:lnTo>
                  <a:pt x="2169575" y="439749"/>
                </a:lnTo>
                <a:lnTo>
                  <a:pt x="2174979" y="437524"/>
                </a:lnTo>
                <a:lnTo>
                  <a:pt x="2181019" y="435616"/>
                </a:lnTo>
                <a:lnTo>
                  <a:pt x="2186741" y="434027"/>
                </a:lnTo>
                <a:lnTo>
                  <a:pt x="2193099" y="432437"/>
                </a:lnTo>
                <a:lnTo>
                  <a:pt x="2199140" y="431166"/>
                </a:lnTo>
                <a:lnTo>
                  <a:pt x="2205815" y="430530"/>
                </a:lnTo>
                <a:lnTo>
                  <a:pt x="2211856" y="430212"/>
                </a:lnTo>
                <a:lnTo>
                  <a:pt x="2218531" y="430212"/>
                </a:lnTo>
                <a:lnTo>
                  <a:pt x="2224890" y="430212"/>
                </a:lnTo>
                <a:lnTo>
                  <a:pt x="2231565" y="430530"/>
                </a:lnTo>
                <a:lnTo>
                  <a:pt x="2237606" y="431166"/>
                </a:lnTo>
                <a:lnTo>
                  <a:pt x="2243646" y="432437"/>
                </a:lnTo>
                <a:lnTo>
                  <a:pt x="2250004" y="434027"/>
                </a:lnTo>
                <a:lnTo>
                  <a:pt x="2256044" y="435616"/>
                </a:lnTo>
                <a:lnTo>
                  <a:pt x="2261766" y="437524"/>
                </a:lnTo>
                <a:lnTo>
                  <a:pt x="2267806" y="439749"/>
                </a:lnTo>
                <a:lnTo>
                  <a:pt x="2273528" y="442610"/>
                </a:lnTo>
                <a:lnTo>
                  <a:pt x="2278933" y="445153"/>
                </a:lnTo>
                <a:lnTo>
                  <a:pt x="2283701" y="448332"/>
                </a:lnTo>
                <a:lnTo>
                  <a:pt x="2289105" y="451829"/>
                </a:lnTo>
                <a:lnTo>
                  <a:pt x="2294192" y="455008"/>
                </a:lnTo>
                <a:lnTo>
                  <a:pt x="2298960" y="459141"/>
                </a:lnTo>
                <a:lnTo>
                  <a:pt x="2303411" y="462956"/>
                </a:lnTo>
                <a:lnTo>
                  <a:pt x="2307544" y="467089"/>
                </a:lnTo>
                <a:lnTo>
                  <a:pt x="2311994" y="471221"/>
                </a:lnTo>
                <a:lnTo>
                  <a:pt x="2315809" y="475990"/>
                </a:lnTo>
                <a:lnTo>
                  <a:pt x="2319624" y="480440"/>
                </a:lnTo>
                <a:lnTo>
                  <a:pt x="2323121" y="485527"/>
                </a:lnTo>
                <a:lnTo>
                  <a:pt x="2326618" y="490931"/>
                </a:lnTo>
                <a:lnTo>
                  <a:pt x="2329479" y="496017"/>
                </a:lnTo>
                <a:lnTo>
                  <a:pt x="2332340" y="501422"/>
                </a:lnTo>
                <a:lnTo>
                  <a:pt x="2334883" y="507144"/>
                </a:lnTo>
                <a:lnTo>
                  <a:pt x="2336790" y="512866"/>
                </a:lnTo>
                <a:lnTo>
                  <a:pt x="2339334" y="518588"/>
                </a:lnTo>
                <a:lnTo>
                  <a:pt x="2340923" y="524946"/>
                </a:lnTo>
                <a:lnTo>
                  <a:pt x="2342195" y="530987"/>
                </a:lnTo>
                <a:lnTo>
                  <a:pt x="2343466" y="537027"/>
                </a:lnTo>
                <a:lnTo>
                  <a:pt x="2344102" y="543385"/>
                </a:lnTo>
                <a:lnTo>
                  <a:pt x="2344738" y="549743"/>
                </a:lnTo>
                <a:lnTo>
                  <a:pt x="2344738" y="556419"/>
                </a:lnTo>
                <a:lnTo>
                  <a:pt x="2344738" y="562777"/>
                </a:lnTo>
                <a:lnTo>
                  <a:pt x="2344102" y="569135"/>
                </a:lnTo>
                <a:lnTo>
                  <a:pt x="2343466" y="575493"/>
                </a:lnTo>
                <a:lnTo>
                  <a:pt x="2342195" y="581851"/>
                </a:lnTo>
                <a:lnTo>
                  <a:pt x="2340923" y="587891"/>
                </a:lnTo>
                <a:lnTo>
                  <a:pt x="2339334" y="593613"/>
                </a:lnTo>
                <a:lnTo>
                  <a:pt x="2336790" y="599971"/>
                </a:lnTo>
                <a:lnTo>
                  <a:pt x="2334883" y="605375"/>
                </a:lnTo>
                <a:lnTo>
                  <a:pt x="2332340" y="611097"/>
                </a:lnTo>
                <a:lnTo>
                  <a:pt x="2329479" y="616502"/>
                </a:lnTo>
                <a:lnTo>
                  <a:pt x="2326618" y="621906"/>
                </a:lnTo>
                <a:lnTo>
                  <a:pt x="2323121" y="626675"/>
                </a:lnTo>
                <a:lnTo>
                  <a:pt x="2319624" y="631761"/>
                </a:lnTo>
                <a:lnTo>
                  <a:pt x="2315809" y="636529"/>
                </a:lnTo>
                <a:lnTo>
                  <a:pt x="2311994" y="640980"/>
                </a:lnTo>
                <a:lnTo>
                  <a:pt x="2307544" y="645749"/>
                </a:lnTo>
                <a:lnTo>
                  <a:pt x="2303411" y="649881"/>
                </a:lnTo>
                <a:lnTo>
                  <a:pt x="2298960" y="653696"/>
                </a:lnTo>
                <a:lnTo>
                  <a:pt x="2294192" y="657511"/>
                </a:lnTo>
                <a:lnTo>
                  <a:pt x="2289105" y="661008"/>
                </a:lnTo>
                <a:lnTo>
                  <a:pt x="2283701" y="664187"/>
                </a:lnTo>
                <a:lnTo>
                  <a:pt x="2278933" y="667048"/>
                </a:lnTo>
                <a:lnTo>
                  <a:pt x="2273528" y="669909"/>
                </a:lnTo>
                <a:lnTo>
                  <a:pt x="2267806" y="672452"/>
                </a:lnTo>
                <a:lnTo>
                  <a:pt x="2261766" y="674995"/>
                </a:lnTo>
                <a:lnTo>
                  <a:pt x="2256044" y="676903"/>
                </a:lnTo>
                <a:lnTo>
                  <a:pt x="2250004" y="678174"/>
                </a:lnTo>
                <a:lnTo>
                  <a:pt x="2247042" y="678915"/>
                </a:lnTo>
                <a:lnTo>
                  <a:pt x="2244725" y="687131"/>
                </a:lnTo>
                <a:lnTo>
                  <a:pt x="2240598" y="699199"/>
                </a:lnTo>
                <a:lnTo>
                  <a:pt x="2235835" y="711902"/>
                </a:lnTo>
                <a:lnTo>
                  <a:pt x="2230438" y="724605"/>
                </a:lnTo>
                <a:lnTo>
                  <a:pt x="2224405" y="737626"/>
                </a:lnTo>
                <a:lnTo>
                  <a:pt x="2217738" y="750647"/>
                </a:lnTo>
                <a:lnTo>
                  <a:pt x="2210753" y="763985"/>
                </a:lnTo>
                <a:lnTo>
                  <a:pt x="2203133" y="777324"/>
                </a:lnTo>
                <a:lnTo>
                  <a:pt x="2194878" y="790662"/>
                </a:lnTo>
                <a:lnTo>
                  <a:pt x="2185988" y="804318"/>
                </a:lnTo>
                <a:lnTo>
                  <a:pt x="2176781" y="817974"/>
                </a:lnTo>
                <a:lnTo>
                  <a:pt x="2166621" y="831948"/>
                </a:lnTo>
                <a:lnTo>
                  <a:pt x="2156778" y="845604"/>
                </a:lnTo>
                <a:lnTo>
                  <a:pt x="2145665" y="859577"/>
                </a:lnTo>
                <a:lnTo>
                  <a:pt x="2134235" y="873868"/>
                </a:lnTo>
                <a:lnTo>
                  <a:pt x="2122488" y="887524"/>
                </a:lnTo>
                <a:lnTo>
                  <a:pt x="2110105" y="901815"/>
                </a:lnTo>
                <a:lnTo>
                  <a:pt x="2097405" y="916107"/>
                </a:lnTo>
                <a:lnTo>
                  <a:pt x="2084388" y="930715"/>
                </a:lnTo>
                <a:lnTo>
                  <a:pt x="2082612" y="932575"/>
                </a:lnTo>
                <a:lnTo>
                  <a:pt x="2086318" y="943083"/>
                </a:lnTo>
                <a:lnTo>
                  <a:pt x="2093299" y="964677"/>
                </a:lnTo>
                <a:lnTo>
                  <a:pt x="2099963" y="986588"/>
                </a:lnTo>
                <a:lnTo>
                  <a:pt x="2105993" y="1008817"/>
                </a:lnTo>
                <a:lnTo>
                  <a:pt x="2111388" y="1031045"/>
                </a:lnTo>
                <a:lnTo>
                  <a:pt x="2116465" y="1053909"/>
                </a:lnTo>
                <a:lnTo>
                  <a:pt x="2120591" y="1076456"/>
                </a:lnTo>
                <a:lnTo>
                  <a:pt x="2124399" y="1099637"/>
                </a:lnTo>
                <a:lnTo>
                  <a:pt x="2127889" y="1123136"/>
                </a:lnTo>
                <a:lnTo>
                  <a:pt x="2130745" y="1146000"/>
                </a:lnTo>
                <a:lnTo>
                  <a:pt x="2132649" y="1169817"/>
                </a:lnTo>
                <a:lnTo>
                  <a:pt x="2133919" y="1193316"/>
                </a:lnTo>
                <a:lnTo>
                  <a:pt x="2134871" y="1217132"/>
                </a:lnTo>
                <a:lnTo>
                  <a:pt x="2135188" y="1241584"/>
                </a:lnTo>
                <a:lnTo>
                  <a:pt x="2134871" y="1265400"/>
                </a:lnTo>
                <a:lnTo>
                  <a:pt x="2133919" y="1289217"/>
                </a:lnTo>
                <a:lnTo>
                  <a:pt x="2132649" y="1313034"/>
                </a:lnTo>
                <a:lnTo>
                  <a:pt x="2130745" y="1336533"/>
                </a:lnTo>
                <a:lnTo>
                  <a:pt x="2127889" y="1359714"/>
                </a:lnTo>
                <a:lnTo>
                  <a:pt x="2124399" y="1382896"/>
                </a:lnTo>
                <a:lnTo>
                  <a:pt x="2120591" y="1406077"/>
                </a:lnTo>
                <a:lnTo>
                  <a:pt x="2116465" y="1428941"/>
                </a:lnTo>
                <a:lnTo>
                  <a:pt x="2111388" y="1451170"/>
                </a:lnTo>
                <a:lnTo>
                  <a:pt x="2105993" y="1474034"/>
                </a:lnTo>
                <a:lnTo>
                  <a:pt x="2099963" y="1495945"/>
                </a:lnTo>
                <a:lnTo>
                  <a:pt x="2093299" y="1517856"/>
                </a:lnTo>
                <a:lnTo>
                  <a:pt x="2086318" y="1539767"/>
                </a:lnTo>
                <a:lnTo>
                  <a:pt x="2078702" y="1561361"/>
                </a:lnTo>
                <a:lnTo>
                  <a:pt x="2070769" y="1582320"/>
                </a:lnTo>
                <a:lnTo>
                  <a:pt x="2062200" y="1603596"/>
                </a:lnTo>
                <a:lnTo>
                  <a:pt x="2052998" y="1624237"/>
                </a:lnTo>
                <a:lnTo>
                  <a:pt x="2043477" y="1644560"/>
                </a:lnTo>
                <a:lnTo>
                  <a:pt x="2033323" y="1664884"/>
                </a:lnTo>
                <a:lnTo>
                  <a:pt x="2023168" y="1684572"/>
                </a:lnTo>
                <a:lnTo>
                  <a:pt x="2016689" y="1696395"/>
                </a:lnTo>
                <a:lnTo>
                  <a:pt x="2018423" y="1698160"/>
                </a:lnTo>
                <a:lnTo>
                  <a:pt x="2036832" y="1716580"/>
                </a:lnTo>
                <a:lnTo>
                  <a:pt x="2054606" y="1735318"/>
                </a:lnTo>
                <a:lnTo>
                  <a:pt x="2071746" y="1753738"/>
                </a:lnTo>
                <a:lnTo>
                  <a:pt x="2088250" y="1772158"/>
                </a:lnTo>
                <a:lnTo>
                  <a:pt x="2103802" y="1790578"/>
                </a:lnTo>
                <a:lnTo>
                  <a:pt x="2119037" y="1808998"/>
                </a:lnTo>
                <a:lnTo>
                  <a:pt x="2133320" y="1827100"/>
                </a:lnTo>
                <a:lnTo>
                  <a:pt x="2146650" y="1845202"/>
                </a:lnTo>
                <a:lnTo>
                  <a:pt x="2159346" y="1862987"/>
                </a:lnTo>
                <a:lnTo>
                  <a:pt x="2171407" y="1880454"/>
                </a:lnTo>
                <a:lnTo>
                  <a:pt x="2182516" y="1898239"/>
                </a:lnTo>
                <a:lnTo>
                  <a:pt x="2192990" y="1915707"/>
                </a:lnTo>
                <a:lnTo>
                  <a:pt x="2202194" y="1932539"/>
                </a:lnTo>
                <a:lnTo>
                  <a:pt x="2210447" y="1949371"/>
                </a:lnTo>
                <a:lnTo>
                  <a:pt x="2218381" y="1965885"/>
                </a:lnTo>
                <a:lnTo>
                  <a:pt x="2224729" y="1982400"/>
                </a:lnTo>
                <a:lnTo>
                  <a:pt x="2230442" y="1998279"/>
                </a:lnTo>
                <a:lnTo>
                  <a:pt x="2235203" y="2014476"/>
                </a:lnTo>
                <a:lnTo>
                  <a:pt x="2237107" y="2022098"/>
                </a:lnTo>
                <a:lnTo>
                  <a:pt x="2238695" y="2029720"/>
                </a:lnTo>
                <a:lnTo>
                  <a:pt x="2240281" y="2037342"/>
                </a:lnTo>
                <a:lnTo>
                  <a:pt x="2241234" y="2044647"/>
                </a:lnTo>
                <a:lnTo>
                  <a:pt x="2242186" y="2052586"/>
                </a:lnTo>
                <a:lnTo>
                  <a:pt x="2242821" y="2059891"/>
                </a:lnTo>
                <a:lnTo>
                  <a:pt x="2243138" y="2067195"/>
                </a:lnTo>
                <a:lnTo>
                  <a:pt x="2243138" y="2074500"/>
                </a:lnTo>
                <a:lnTo>
                  <a:pt x="2243138" y="2081169"/>
                </a:lnTo>
                <a:lnTo>
                  <a:pt x="2242821" y="2088473"/>
                </a:lnTo>
                <a:lnTo>
                  <a:pt x="2242186" y="2095460"/>
                </a:lnTo>
                <a:lnTo>
                  <a:pt x="2240916" y="2102130"/>
                </a:lnTo>
                <a:lnTo>
                  <a:pt x="2239647" y="2108799"/>
                </a:lnTo>
                <a:lnTo>
                  <a:pt x="2237742" y="2115468"/>
                </a:lnTo>
                <a:lnTo>
                  <a:pt x="2235838" y="2122138"/>
                </a:lnTo>
                <a:lnTo>
                  <a:pt x="2233934" y="2128489"/>
                </a:lnTo>
                <a:lnTo>
                  <a:pt x="2231395" y="2134841"/>
                </a:lnTo>
                <a:lnTo>
                  <a:pt x="2228538" y="2141193"/>
                </a:lnTo>
                <a:lnTo>
                  <a:pt x="2225681" y="2147545"/>
                </a:lnTo>
                <a:lnTo>
                  <a:pt x="2222190" y="2153261"/>
                </a:lnTo>
                <a:lnTo>
                  <a:pt x="2216477" y="2162471"/>
                </a:lnTo>
                <a:lnTo>
                  <a:pt x="2209812" y="2170728"/>
                </a:lnTo>
                <a:lnTo>
                  <a:pt x="2202512" y="2178986"/>
                </a:lnTo>
                <a:lnTo>
                  <a:pt x="2194894" y="2186608"/>
                </a:lnTo>
                <a:lnTo>
                  <a:pt x="2186325" y="2193595"/>
                </a:lnTo>
                <a:lnTo>
                  <a:pt x="2177438" y="2199946"/>
                </a:lnTo>
                <a:lnTo>
                  <a:pt x="2168233" y="2206298"/>
                </a:lnTo>
                <a:lnTo>
                  <a:pt x="2158394" y="2211697"/>
                </a:lnTo>
                <a:lnTo>
                  <a:pt x="2147920" y="2216461"/>
                </a:lnTo>
                <a:lnTo>
                  <a:pt x="2137129" y="2221225"/>
                </a:lnTo>
                <a:lnTo>
                  <a:pt x="2125703" y="2225036"/>
                </a:lnTo>
                <a:lnTo>
                  <a:pt x="2113641" y="2228529"/>
                </a:lnTo>
                <a:lnTo>
                  <a:pt x="2100946" y="2231705"/>
                </a:lnTo>
                <a:lnTo>
                  <a:pt x="2088250" y="2234246"/>
                </a:lnTo>
                <a:lnTo>
                  <a:pt x="2074919" y="2236151"/>
                </a:lnTo>
                <a:lnTo>
                  <a:pt x="2061272" y="2237739"/>
                </a:lnTo>
                <a:lnTo>
                  <a:pt x="2047306" y="2239327"/>
                </a:lnTo>
                <a:lnTo>
                  <a:pt x="2032706" y="2239962"/>
                </a:lnTo>
                <a:lnTo>
                  <a:pt x="2017471" y="2239962"/>
                </a:lnTo>
                <a:lnTo>
                  <a:pt x="2001919" y="2239962"/>
                </a:lnTo>
                <a:lnTo>
                  <a:pt x="1986049" y="2239645"/>
                </a:lnTo>
                <a:lnTo>
                  <a:pt x="1970180" y="2238374"/>
                </a:lnTo>
                <a:lnTo>
                  <a:pt x="1953675" y="2237421"/>
                </a:lnTo>
                <a:lnTo>
                  <a:pt x="1937171" y="2235516"/>
                </a:lnTo>
                <a:lnTo>
                  <a:pt x="1919714" y="2233610"/>
                </a:lnTo>
                <a:lnTo>
                  <a:pt x="1901940" y="2230752"/>
                </a:lnTo>
                <a:lnTo>
                  <a:pt x="1884483" y="2228211"/>
                </a:lnTo>
                <a:lnTo>
                  <a:pt x="1866392" y="2224718"/>
                </a:lnTo>
                <a:lnTo>
                  <a:pt x="1847983" y="2221225"/>
                </a:lnTo>
                <a:lnTo>
                  <a:pt x="1828940" y="2217096"/>
                </a:lnTo>
                <a:lnTo>
                  <a:pt x="1810213" y="2212650"/>
                </a:lnTo>
                <a:lnTo>
                  <a:pt x="1791170" y="2208204"/>
                </a:lnTo>
                <a:lnTo>
                  <a:pt x="1771491" y="2203122"/>
                </a:lnTo>
                <a:lnTo>
                  <a:pt x="1751813" y="2197723"/>
                </a:lnTo>
                <a:lnTo>
                  <a:pt x="1732135" y="2192007"/>
                </a:lnTo>
                <a:lnTo>
                  <a:pt x="1711822" y="2185973"/>
                </a:lnTo>
                <a:lnTo>
                  <a:pt x="1691508" y="2179303"/>
                </a:lnTo>
                <a:lnTo>
                  <a:pt x="1671195" y="2172634"/>
                </a:lnTo>
                <a:lnTo>
                  <a:pt x="1650882" y="2165965"/>
                </a:lnTo>
                <a:lnTo>
                  <a:pt x="1629617" y="2158660"/>
                </a:lnTo>
                <a:lnTo>
                  <a:pt x="1587721" y="2143098"/>
                </a:lnTo>
                <a:lnTo>
                  <a:pt x="1545507" y="2126584"/>
                </a:lnTo>
                <a:lnTo>
                  <a:pt x="1521352" y="2116558"/>
                </a:lnTo>
                <a:lnTo>
                  <a:pt x="1503686" y="2122797"/>
                </a:lnTo>
                <a:lnTo>
                  <a:pt x="1482107" y="2129783"/>
                </a:lnTo>
                <a:lnTo>
                  <a:pt x="1460211" y="2136134"/>
                </a:lnTo>
                <a:lnTo>
                  <a:pt x="1437997" y="2142485"/>
                </a:lnTo>
                <a:lnTo>
                  <a:pt x="1415784" y="2147884"/>
                </a:lnTo>
                <a:lnTo>
                  <a:pt x="1393253" y="2152647"/>
                </a:lnTo>
                <a:lnTo>
                  <a:pt x="1370087" y="2157093"/>
                </a:lnTo>
                <a:lnTo>
                  <a:pt x="1347556" y="2160903"/>
                </a:lnTo>
                <a:lnTo>
                  <a:pt x="1324073" y="2164079"/>
                </a:lnTo>
                <a:lnTo>
                  <a:pt x="1300590" y="2166619"/>
                </a:lnTo>
                <a:lnTo>
                  <a:pt x="1277107" y="2168842"/>
                </a:lnTo>
                <a:lnTo>
                  <a:pt x="1253624" y="2170430"/>
                </a:lnTo>
                <a:lnTo>
                  <a:pt x="1235048" y="2171174"/>
                </a:lnTo>
                <a:lnTo>
                  <a:pt x="1225595" y="2188845"/>
                </a:lnTo>
                <a:lnTo>
                  <a:pt x="1213536" y="2210752"/>
                </a:lnTo>
                <a:lnTo>
                  <a:pt x="1201160" y="2232342"/>
                </a:lnTo>
                <a:lnTo>
                  <a:pt x="1189101" y="2252980"/>
                </a:lnTo>
                <a:lnTo>
                  <a:pt x="1176408" y="2273617"/>
                </a:lnTo>
                <a:lnTo>
                  <a:pt x="1163714" y="2292667"/>
                </a:lnTo>
                <a:lnTo>
                  <a:pt x="1151020" y="2311082"/>
                </a:lnTo>
                <a:lnTo>
                  <a:pt x="1138327" y="2328862"/>
                </a:lnTo>
                <a:lnTo>
                  <a:pt x="1125316" y="2346007"/>
                </a:lnTo>
                <a:lnTo>
                  <a:pt x="1112305" y="2362200"/>
                </a:lnTo>
                <a:lnTo>
                  <a:pt x="1098977" y="2377122"/>
                </a:lnTo>
                <a:lnTo>
                  <a:pt x="1085966" y="2391410"/>
                </a:lnTo>
                <a:lnTo>
                  <a:pt x="1072638" y="2404745"/>
                </a:lnTo>
                <a:lnTo>
                  <a:pt x="1059627" y="2417445"/>
                </a:lnTo>
                <a:lnTo>
                  <a:pt x="1045981" y="2429192"/>
                </a:lnTo>
                <a:lnTo>
                  <a:pt x="1032653" y="2439352"/>
                </a:lnTo>
                <a:lnTo>
                  <a:pt x="1019325" y="2449195"/>
                </a:lnTo>
                <a:lnTo>
                  <a:pt x="1012343" y="2453322"/>
                </a:lnTo>
                <a:lnTo>
                  <a:pt x="1005679" y="2457450"/>
                </a:lnTo>
                <a:lnTo>
                  <a:pt x="998698" y="2460942"/>
                </a:lnTo>
                <a:lnTo>
                  <a:pt x="992034" y="2464752"/>
                </a:lnTo>
                <a:lnTo>
                  <a:pt x="985370" y="2467927"/>
                </a:lnTo>
                <a:lnTo>
                  <a:pt x="978388" y="2471102"/>
                </a:lnTo>
                <a:lnTo>
                  <a:pt x="971407" y="2473642"/>
                </a:lnTo>
                <a:lnTo>
                  <a:pt x="965060" y="2475865"/>
                </a:lnTo>
                <a:lnTo>
                  <a:pt x="958078" y="2477770"/>
                </a:lnTo>
                <a:lnTo>
                  <a:pt x="951097" y="2479992"/>
                </a:lnTo>
                <a:lnTo>
                  <a:pt x="944750" y="2481262"/>
                </a:lnTo>
                <a:lnTo>
                  <a:pt x="937769" y="2482532"/>
                </a:lnTo>
                <a:lnTo>
                  <a:pt x="930787" y="2483802"/>
                </a:lnTo>
                <a:lnTo>
                  <a:pt x="924440" y="2484120"/>
                </a:lnTo>
                <a:lnTo>
                  <a:pt x="917459" y="2484437"/>
                </a:lnTo>
                <a:lnTo>
                  <a:pt x="910478" y="2484437"/>
                </a:lnTo>
                <a:lnTo>
                  <a:pt x="903813" y="2484120"/>
                </a:lnTo>
                <a:lnTo>
                  <a:pt x="897149" y="2483167"/>
                </a:lnTo>
                <a:lnTo>
                  <a:pt x="890168" y="2482532"/>
                </a:lnTo>
                <a:lnTo>
                  <a:pt x="883504" y="2480945"/>
                </a:lnTo>
                <a:lnTo>
                  <a:pt x="872714" y="2478405"/>
                </a:lnTo>
                <a:lnTo>
                  <a:pt x="862559" y="2474912"/>
                </a:lnTo>
                <a:lnTo>
                  <a:pt x="852722" y="2471102"/>
                </a:lnTo>
                <a:lnTo>
                  <a:pt x="843202" y="2466022"/>
                </a:lnTo>
                <a:lnTo>
                  <a:pt x="833682" y="2460307"/>
                </a:lnTo>
                <a:lnTo>
                  <a:pt x="824796" y="2453957"/>
                </a:lnTo>
                <a:lnTo>
                  <a:pt x="815911" y="2447290"/>
                </a:lnTo>
                <a:lnTo>
                  <a:pt x="807977" y="2439352"/>
                </a:lnTo>
                <a:lnTo>
                  <a:pt x="799726" y="2431097"/>
                </a:lnTo>
                <a:lnTo>
                  <a:pt x="792110" y="2422207"/>
                </a:lnTo>
                <a:lnTo>
                  <a:pt x="784494" y="2412682"/>
                </a:lnTo>
                <a:lnTo>
                  <a:pt x="777513" y="2402205"/>
                </a:lnTo>
                <a:lnTo>
                  <a:pt x="770531" y="2391410"/>
                </a:lnTo>
                <a:lnTo>
                  <a:pt x="764184" y="2380297"/>
                </a:lnTo>
                <a:lnTo>
                  <a:pt x="757520" y="2368550"/>
                </a:lnTo>
                <a:lnTo>
                  <a:pt x="751808" y="2355850"/>
                </a:lnTo>
                <a:lnTo>
                  <a:pt x="746096" y="2342515"/>
                </a:lnTo>
                <a:lnTo>
                  <a:pt x="740701" y="2329180"/>
                </a:lnTo>
                <a:lnTo>
                  <a:pt x="735624" y="2314892"/>
                </a:lnTo>
                <a:lnTo>
                  <a:pt x="730864" y="2300287"/>
                </a:lnTo>
                <a:lnTo>
                  <a:pt x="726104" y="2285365"/>
                </a:lnTo>
                <a:lnTo>
                  <a:pt x="721978" y="2269490"/>
                </a:lnTo>
                <a:lnTo>
                  <a:pt x="718170" y="2253615"/>
                </a:lnTo>
                <a:lnTo>
                  <a:pt x="714362" y="2237105"/>
                </a:lnTo>
                <a:lnTo>
                  <a:pt x="710871" y="2219960"/>
                </a:lnTo>
                <a:lnTo>
                  <a:pt x="707698" y="2202815"/>
                </a:lnTo>
                <a:lnTo>
                  <a:pt x="704525" y="2185035"/>
                </a:lnTo>
                <a:lnTo>
                  <a:pt x="701986" y="2166620"/>
                </a:lnTo>
                <a:lnTo>
                  <a:pt x="699765" y="2148205"/>
                </a:lnTo>
                <a:lnTo>
                  <a:pt x="697226" y="2128837"/>
                </a:lnTo>
                <a:lnTo>
                  <a:pt x="695322" y="2109787"/>
                </a:lnTo>
                <a:lnTo>
                  <a:pt x="693735" y="2090102"/>
                </a:lnTo>
                <a:lnTo>
                  <a:pt x="692466" y="2070100"/>
                </a:lnTo>
                <a:lnTo>
                  <a:pt x="691196" y="2049780"/>
                </a:lnTo>
                <a:lnTo>
                  <a:pt x="689927" y="2029142"/>
                </a:lnTo>
                <a:lnTo>
                  <a:pt x="689723" y="2015447"/>
                </a:lnTo>
                <a:lnTo>
                  <a:pt x="685908" y="2012923"/>
                </a:lnTo>
                <a:lnTo>
                  <a:pt x="667502" y="1999903"/>
                </a:lnTo>
                <a:lnTo>
                  <a:pt x="649414" y="1986884"/>
                </a:lnTo>
                <a:lnTo>
                  <a:pt x="631643" y="1973229"/>
                </a:lnTo>
                <a:lnTo>
                  <a:pt x="614507" y="1958939"/>
                </a:lnTo>
                <a:lnTo>
                  <a:pt x="597371" y="1944966"/>
                </a:lnTo>
                <a:lnTo>
                  <a:pt x="580552" y="1929724"/>
                </a:lnTo>
                <a:lnTo>
                  <a:pt x="564050" y="1914799"/>
                </a:lnTo>
                <a:lnTo>
                  <a:pt x="548501" y="1899239"/>
                </a:lnTo>
                <a:lnTo>
                  <a:pt x="532634" y="1883043"/>
                </a:lnTo>
                <a:lnTo>
                  <a:pt x="517719" y="1866848"/>
                </a:lnTo>
                <a:lnTo>
                  <a:pt x="502852" y="1850389"/>
                </a:lnTo>
                <a:lnTo>
                  <a:pt x="490220" y="1853864"/>
                </a:lnTo>
                <a:lnTo>
                  <a:pt x="465455" y="1859900"/>
                </a:lnTo>
                <a:lnTo>
                  <a:pt x="440690" y="1865300"/>
                </a:lnTo>
                <a:lnTo>
                  <a:pt x="416560" y="1870700"/>
                </a:lnTo>
                <a:lnTo>
                  <a:pt x="392748" y="1875465"/>
                </a:lnTo>
                <a:lnTo>
                  <a:pt x="369253" y="1879277"/>
                </a:lnTo>
                <a:lnTo>
                  <a:pt x="346710" y="1882772"/>
                </a:lnTo>
                <a:lnTo>
                  <a:pt x="324485" y="1885631"/>
                </a:lnTo>
                <a:lnTo>
                  <a:pt x="302578" y="1887537"/>
                </a:lnTo>
                <a:lnTo>
                  <a:pt x="281305" y="1889443"/>
                </a:lnTo>
                <a:lnTo>
                  <a:pt x="260668" y="1890396"/>
                </a:lnTo>
                <a:lnTo>
                  <a:pt x="240665" y="1890713"/>
                </a:lnTo>
                <a:lnTo>
                  <a:pt x="220980" y="1890396"/>
                </a:lnTo>
                <a:lnTo>
                  <a:pt x="202248" y="1889443"/>
                </a:lnTo>
                <a:lnTo>
                  <a:pt x="184150" y="1887537"/>
                </a:lnTo>
                <a:lnTo>
                  <a:pt x="166370" y="1885313"/>
                </a:lnTo>
                <a:lnTo>
                  <a:pt x="149860" y="1882136"/>
                </a:lnTo>
                <a:lnTo>
                  <a:pt x="133668" y="1878324"/>
                </a:lnTo>
                <a:lnTo>
                  <a:pt x="126048" y="1876418"/>
                </a:lnTo>
                <a:lnTo>
                  <a:pt x="118428" y="1874195"/>
                </a:lnTo>
                <a:lnTo>
                  <a:pt x="111125" y="1871336"/>
                </a:lnTo>
                <a:lnTo>
                  <a:pt x="103823" y="1868794"/>
                </a:lnTo>
                <a:lnTo>
                  <a:pt x="96838" y="1865936"/>
                </a:lnTo>
                <a:lnTo>
                  <a:pt x="90170" y="1862759"/>
                </a:lnTo>
                <a:lnTo>
                  <a:pt x="83820" y="1859582"/>
                </a:lnTo>
                <a:lnTo>
                  <a:pt x="77153" y="1856088"/>
                </a:lnTo>
                <a:lnTo>
                  <a:pt x="71438" y="1852276"/>
                </a:lnTo>
                <a:lnTo>
                  <a:pt x="65405" y="1848464"/>
                </a:lnTo>
                <a:lnTo>
                  <a:pt x="60008" y="1844652"/>
                </a:lnTo>
                <a:lnTo>
                  <a:pt x="54293" y="1839887"/>
                </a:lnTo>
                <a:lnTo>
                  <a:pt x="49213" y="1835758"/>
                </a:lnTo>
                <a:lnTo>
                  <a:pt x="44133" y="1830993"/>
                </a:lnTo>
                <a:lnTo>
                  <a:pt x="39688" y="1826228"/>
                </a:lnTo>
                <a:lnTo>
                  <a:pt x="34925" y="1821145"/>
                </a:lnTo>
                <a:lnTo>
                  <a:pt x="30798" y="1815745"/>
                </a:lnTo>
                <a:lnTo>
                  <a:pt x="26353" y="1810345"/>
                </a:lnTo>
                <a:lnTo>
                  <a:pt x="22543" y="1804627"/>
                </a:lnTo>
                <a:lnTo>
                  <a:pt x="19050" y="1798273"/>
                </a:lnTo>
                <a:lnTo>
                  <a:pt x="14288" y="1788744"/>
                </a:lnTo>
                <a:lnTo>
                  <a:pt x="9843" y="1778896"/>
                </a:lnTo>
                <a:lnTo>
                  <a:pt x="6668" y="1768731"/>
                </a:lnTo>
                <a:lnTo>
                  <a:pt x="3810" y="1758566"/>
                </a:lnTo>
                <a:lnTo>
                  <a:pt x="1905" y="1747765"/>
                </a:lnTo>
                <a:lnTo>
                  <a:pt x="318" y="1736647"/>
                </a:lnTo>
                <a:lnTo>
                  <a:pt x="0" y="1725211"/>
                </a:lnTo>
                <a:lnTo>
                  <a:pt x="0" y="1714093"/>
                </a:lnTo>
                <a:lnTo>
                  <a:pt x="1270" y="1702657"/>
                </a:lnTo>
                <a:lnTo>
                  <a:pt x="2540" y="1690904"/>
                </a:lnTo>
                <a:lnTo>
                  <a:pt x="4445" y="1678832"/>
                </a:lnTo>
                <a:lnTo>
                  <a:pt x="7620" y="1666761"/>
                </a:lnTo>
                <a:lnTo>
                  <a:pt x="11113" y="1654690"/>
                </a:lnTo>
                <a:lnTo>
                  <a:pt x="15240" y="1642301"/>
                </a:lnTo>
                <a:lnTo>
                  <a:pt x="20003" y="1629595"/>
                </a:lnTo>
                <a:lnTo>
                  <a:pt x="25400" y="1616570"/>
                </a:lnTo>
                <a:lnTo>
                  <a:pt x="31115" y="1603864"/>
                </a:lnTo>
                <a:lnTo>
                  <a:pt x="38100" y="1590840"/>
                </a:lnTo>
                <a:lnTo>
                  <a:pt x="45085" y="1577180"/>
                </a:lnTo>
                <a:lnTo>
                  <a:pt x="52705" y="1564156"/>
                </a:lnTo>
                <a:lnTo>
                  <a:pt x="60960" y="1550814"/>
                </a:lnTo>
                <a:lnTo>
                  <a:pt x="69850" y="1536837"/>
                </a:lnTo>
                <a:lnTo>
                  <a:pt x="79058" y="1523495"/>
                </a:lnTo>
                <a:lnTo>
                  <a:pt x="88900" y="1509518"/>
                </a:lnTo>
                <a:lnTo>
                  <a:pt x="99060" y="1495859"/>
                </a:lnTo>
                <a:lnTo>
                  <a:pt x="110173" y="1481564"/>
                </a:lnTo>
                <a:lnTo>
                  <a:pt x="121285" y="1467587"/>
                </a:lnTo>
                <a:lnTo>
                  <a:pt x="133350" y="1453610"/>
                </a:lnTo>
                <a:lnTo>
                  <a:pt x="145733" y="1439315"/>
                </a:lnTo>
                <a:lnTo>
                  <a:pt x="158433" y="1425020"/>
                </a:lnTo>
                <a:lnTo>
                  <a:pt x="171450" y="1410725"/>
                </a:lnTo>
                <a:lnTo>
                  <a:pt x="185103" y="1396748"/>
                </a:lnTo>
                <a:lnTo>
                  <a:pt x="199073" y="1382136"/>
                </a:lnTo>
                <a:lnTo>
                  <a:pt x="213678" y="1367841"/>
                </a:lnTo>
                <a:lnTo>
                  <a:pt x="228283" y="1353228"/>
                </a:lnTo>
                <a:lnTo>
                  <a:pt x="243523" y="1338616"/>
                </a:lnTo>
                <a:lnTo>
                  <a:pt x="259080" y="1324321"/>
                </a:lnTo>
                <a:lnTo>
                  <a:pt x="275273" y="1309709"/>
                </a:lnTo>
                <a:lnTo>
                  <a:pt x="278354" y="1306873"/>
                </a:lnTo>
                <a:lnTo>
                  <a:pt x="277177" y="1289217"/>
                </a:lnTo>
                <a:lnTo>
                  <a:pt x="276542" y="1265400"/>
                </a:lnTo>
                <a:lnTo>
                  <a:pt x="276225" y="1241584"/>
                </a:lnTo>
                <a:lnTo>
                  <a:pt x="276542" y="1217132"/>
                </a:lnTo>
                <a:lnTo>
                  <a:pt x="277177" y="1193316"/>
                </a:lnTo>
                <a:lnTo>
                  <a:pt x="278764" y="1169817"/>
                </a:lnTo>
                <a:lnTo>
                  <a:pt x="280668" y="1146000"/>
                </a:lnTo>
                <a:lnTo>
                  <a:pt x="283524" y="1123136"/>
                </a:lnTo>
                <a:lnTo>
                  <a:pt x="286697" y="1099637"/>
                </a:lnTo>
                <a:lnTo>
                  <a:pt x="290823" y="1076456"/>
                </a:lnTo>
                <a:lnTo>
                  <a:pt x="294948" y="1053909"/>
                </a:lnTo>
                <a:lnTo>
                  <a:pt x="300025" y="1031045"/>
                </a:lnTo>
                <a:lnTo>
                  <a:pt x="305420" y="1008817"/>
                </a:lnTo>
                <a:lnTo>
                  <a:pt x="311449" y="986588"/>
                </a:lnTo>
                <a:lnTo>
                  <a:pt x="318114" y="964677"/>
                </a:lnTo>
                <a:lnTo>
                  <a:pt x="321267" y="954459"/>
                </a:lnTo>
                <a:lnTo>
                  <a:pt x="311816" y="945006"/>
                </a:lnTo>
                <a:lnTo>
                  <a:pt x="298479" y="930715"/>
                </a:lnTo>
                <a:lnTo>
                  <a:pt x="285459" y="916107"/>
                </a:lnTo>
                <a:lnTo>
                  <a:pt x="272757" y="901815"/>
                </a:lnTo>
                <a:lnTo>
                  <a:pt x="260373" y="887524"/>
                </a:lnTo>
                <a:lnTo>
                  <a:pt x="248306" y="873868"/>
                </a:lnTo>
                <a:lnTo>
                  <a:pt x="236874" y="859577"/>
                </a:lnTo>
                <a:lnTo>
                  <a:pt x="226077" y="845604"/>
                </a:lnTo>
                <a:lnTo>
                  <a:pt x="215915" y="831948"/>
                </a:lnTo>
                <a:lnTo>
                  <a:pt x="206071" y="817974"/>
                </a:lnTo>
                <a:lnTo>
                  <a:pt x="196544" y="804318"/>
                </a:lnTo>
                <a:lnTo>
                  <a:pt x="191046" y="795873"/>
                </a:lnTo>
                <a:lnTo>
                  <a:pt x="188135" y="796289"/>
                </a:lnTo>
                <a:lnTo>
                  <a:pt x="181777" y="796925"/>
                </a:lnTo>
                <a:lnTo>
                  <a:pt x="175419" y="796925"/>
                </a:lnTo>
                <a:lnTo>
                  <a:pt x="169060" y="796925"/>
                </a:lnTo>
                <a:lnTo>
                  <a:pt x="162385" y="796289"/>
                </a:lnTo>
                <a:lnTo>
                  <a:pt x="156344" y="795336"/>
                </a:lnTo>
                <a:lnTo>
                  <a:pt x="150304" y="794382"/>
                </a:lnTo>
                <a:lnTo>
                  <a:pt x="143946" y="793110"/>
                </a:lnTo>
                <a:lnTo>
                  <a:pt x="137906" y="791203"/>
                </a:lnTo>
                <a:lnTo>
                  <a:pt x="132184" y="789295"/>
                </a:lnTo>
                <a:lnTo>
                  <a:pt x="126462" y="787070"/>
                </a:lnTo>
                <a:lnTo>
                  <a:pt x="120422" y="784845"/>
                </a:lnTo>
                <a:lnTo>
                  <a:pt x="115017" y="781666"/>
                </a:lnTo>
                <a:lnTo>
                  <a:pt x="110249" y="778805"/>
                </a:lnTo>
                <a:lnTo>
                  <a:pt x="104845" y="775626"/>
                </a:lnTo>
                <a:lnTo>
                  <a:pt x="99758" y="772129"/>
                </a:lnTo>
                <a:lnTo>
                  <a:pt x="94990" y="768314"/>
                </a:lnTo>
                <a:lnTo>
                  <a:pt x="90539" y="764181"/>
                </a:lnTo>
                <a:lnTo>
                  <a:pt x="86406" y="760049"/>
                </a:lnTo>
                <a:lnTo>
                  <a:pt x="81956" y="755916"/>
                </a:lnTo>
                <a:lnTo>
                  <a:pt x="77823" y="751147"/>
                </a:lnTo>
                <a:lnTo>
                  <a:pt x="74326" y="746379"/>
                </a:lnTo>
                <a:lnTo>
                  <a:pt x="70829" y="741292"/>
                </a:lnTo>
                <a:lnTo>
                  <a:pt x="67332" y="736206"/>
                </a:lnTo>
                <a:lnTo>
                  <a:pt x="64471" y="730802"/>
                </a:lnTo>
                <a:lnTo>
                  <a:pt x="61610" y="725397"/>
                </a:lnTo>
                <a:lnTo>
                  <a:pt x="59067" y="719993"/>
                </a:lnTo>
                <a:lnTo>
                  <a:pt x="56524" y="714271"/>
                </a:lnTo>
                <a:lnTo>
                  <a:pt x="54616" y="708549"/>
                </a:lnTo>
                <a:lnTo>
                  <a:pt x="53345" y="702509"/>
                </a:lnTo>
                <a:lnTo>
                  <a:pt x="51755" y="696151"/>
                </a:lnTo>
                <a:lnTo>
                  <a:pt x="50484" y="690111"/>
                </a:lnTo>
                <a:lnTo>
                  <a:pt x="49848" y="683752"/>
                </a:lnTo>
                <a:lnTo>
                  <a:pt x="49212" y="677394"/>
                </a:lnTo>
                <a:lnTo>
                  <a:pt x="49212" y="670719"/>
                </a:lnTo>
                <a:lnTo>
                  <a:pt x="49212" y="664361"/>
                </a:lnTo>
                <a:lnTo>
                  <a:pt x="49848" y="657685"/>
                </a:lnTo>
                <a:lnTo>
                  <a:pt x="50484" y="651645"/>
                </a:lnTo>
                <a:lnTo>
                  <a:pt x="51755" y="645287"/>
                </a:lnTo>
                <a:lnTo>
                  <a:pt x="53345" y="639246"/>
                </a:lnTo>
                <a:lnTo>
                  <a:pt x="54616" y="633206"/>
                </a:lnTo>
                <a:lnTo>
                  <a:pt x="56524" y="627484"/>
                </a:lnTo>
                <a:lnTo>
                  <a:pt x="59067" y="621444"/>
                </a:lnTo>
                <a:lnTo>
                  <a:pt x="61610" y="616040"/>
                </a:lnTo>
                <a:lnTo>
                  <a:pt x="64471" y="610635"/>
                </a:lnTo>
                <a:lnTo>
                  <a:pt x="67332" y="605549"/>
                </a:lnTo>
                <a:lnTo>
                  <a:pt x="70829" y="600463"/>
                </a:lnTo>
                <a:lnTo>
                  <a:pt x="74326" y="595376"/>
                </a:lnTo>
                <a:lnTo>
                  <a:pt x="77823" y="590290"/>
                </a:lnTo>
                <a:lnTo>
                  <a:pt x="81956" y="585839"/>
                </a:lnTo>
                <a:lnTo>
                  <a:pt x="86406" y="581389"/>
                </a:lnTo>
                <a:lnTo>
                  <a:pt x="90539" y="577256"/>
                </a:lnTo>
                <a:lnTo>
                  <a:pt x="94990" y="573441"/>
                </a:lnTo>
                <a:lnTo>
                  <a:pt x="99758" y="569626"/>
                </a:lnTo>
                <a:lnTo>
                  <a:pt x="104845" y="566129"/>
                </a:lnTo>
                <a:lnTo>
                  <a:pt x="110249" y="562632"/>
                </a:lnTo>
                <a:lnTo>
                  <a:pt x="115017" y="560089"/>
                </a:lnTo>
                <a:lnTo>
                  <a:pt x="120422" y="556910"/>
                </a:lnTo>
                <a:lnTo>
                  <a:pt x="126462" y="554685"/>
                </a:lnTo>
                <a:lnTo>
                  <a:pt x="132184" y="552142"/>
                </a:lnTo>
                <a:lnTo>
                  <a:pt x="137906" y="550234"/>
                </a:lnTo>
                <a:lnTo>
                  <a:pt x="143255" y="548545"/>
                </a:lnTo>
                <a:lnTo>
                  <a:pt x="146053" y="542949"/>
                </a:lnTo>
                <a:lnTo>
                  <a:pt x="149546" y="536915"/>
                </a:lnTo>
                <a:lnTo>
                  <a:pt x="153357" y="531198"/>
                </a:lnTo>
                <a:lnTo>
                  <a:pt x="157485" y="525799"/>
                </a:lnTo>
                <a:lnTo>
                  <a:pt x="161613" y="520400"/>
                </a:lnTo>
                <a:lnTo>
                  <a:pt x="166059" y="515637"/>
                </a:lnTo>
                <a:lnTo>
                  <a:pt x="171140" y="510555"/>
                </a:lnTo>
                <a:lnTo>
                  <a:pt x="175903" y="505792"/>
                </a:lnTo>
                <a:lnTo>
                  <a:pt x="181302" y="501345"/>
                </a:lnTo>
                <a:lnTo>
                  <a:pt x="186700" y="497217"/>
                </a:lnTo>
                <a:lnTo>
                  <a:pt x="192416" y="492771"/>
                </a:lnTo>
                <a:lnTo>
                  <a:pt x="198132" y="488960"/>
                </a:lnTo>
                <a:lnTo>
                  <a:pt x="204166" y="485466"/>
                </a:lnTo>
                <a:lnTo>
                  <a:pt x="210517" y="481973"/>
                </a:lnTo>
                <a:lnTo>
                  <a:pt x="216868" y="478480"/>
                </a:lnTo>
                <a:lnTo>
                  <a:pt x="223854" y="475621"/>
                </a:lnTo>
                <a:lnTo>
                  <a:pt x="230840" y="472446"/>
                </a:lnTo>
                <a:lnTo>
                  <a:pt x="238144" y="469905"/>
                </a:lnTo>
                <a:lnTo>
                  <a:pt x="245448" y="467364"/>
                </a:lnTo>
                <a:lnTo>
                  <a:pt x="252751" y="465141"/>
                </a:lnTo>
                <a:lnTo>
                  <a:pt x="260373" y="462918"/>
                </a:lnTo>
                <a:lnTo>
                  <a:pt x="276568" y="459107"/>
                </a:lnTo>
                <a:lnTo>
                  <a:pt x="293398" y="455931"/>
                </a:lnTo>
                <a:lnTo>
                  <a:pt x="310864" y="453708"/>
                </a:lnTo>
                <a:lnTo>
                  <a:pt x="329282" y="452120"/>
                </a:lnTo>
                <a:lnTo>
                  <a:pt x="348017" y="450850"/>
                </a:lnTo>
                <a:lnTo>
                  <a:pt x="367071" y="450850"/>
                </a:lnTo>
                <a:lnTo>
                  <a:pt x="387712" y="450850"/>
                </a:lnTo>
                <a:lnTo>
                  <a:pt x="408035" y="452120"/>
                </a:lnTo>
                <a:lnTo>
                  <a:pt x="429629" y="453708"/>
                </a:lnTo>
                <a:lnTo>
                  <a:pt x="450905" y="455931"/>
                </a:lnTo>
                <a:lnTo>
                  <a:pt x="473769" y="458790"/>
                </a:lnTo>
                <a:lnTo>
                  <a:pt x="496315" y="461965"/>
                </a:lnTo>
                <a:lnTo>
                  <a:pt x="519814" y="466412"/>
                </a:lnTo>
                <a:lnTo>
                  <a:pt x="543631" y="470858"/>
                </a:lnTo>
                <a:lnTo>
                  <a:pt x="567447" y="475939"/>
                </a:lnTo>
                <a:lnTo>
                  <a:pt x="592216" y="481655"/>
                </a:lnTo>
                <a:lnTo>
                  <a:pt x="616985" y="488007"/>
                </a:lnTo>
                <a:lnTo>
                  <a:pt x="642390" y="494359"/>
                </a:lnTo>
                <a:lnTo>
                  <a:pt x="649347" y="496334"/>
                </a:lnTo>
                <a:lnTo>
                  <a:pt x="649414" y="496284"/>
                </a:lnTo>
                <a:lnTo>
                  <a:pt x="667502" y="482629"/>
                </a:lnTo>
                <a:lnTo>
                  <a:pt x="685908" y="469927"/>
                </a:lnTo>
                <a:lnTo>
                  <a:pt x="704631" y="457543"/>
                </a:lnTo>
                <a:lnTo>
                  <a:pt x="723671" y="445793"/>
                </a:lnTo>
                <a:lnTo>
                  <a:pt x="742711" y="434361"/>
                </a:lnTo>
                <a:lnTo>
                  <a:pt x="762386" y="423564"/>
                </a:lnTo>
                <a:lnTo>
                  <a:pt x="782378" y="413085"/>
                </a:lnTo>
                <a:lnTo>
                  <a:pt x="802688" y="402606"/>
                </a:lnTo>
                <a:lnTo>
                  <a:pt x="822997" y="393397"/>
                </a:lnTo>
                <a:lnTo>
                  <a:pt x="843942" y="384188"/>
                </a:lnTo>
                <a:lnTo>
                  <a:pt x="864886" y="375931"/>
                </a:lnTo>
                <a:lnTo>
                  <a:pt x="875299" y="371888"/>
                </a:lnTo>
                <a:lnTo>
                  <a:pt x="876926" y="355600"/>
                </a:lnTo>
                <a:lnTo>
                  <a:pt x="879146" y="336550"/>
                </a:lnTo>
                <a:lnTo>
                  <a:pt x="881366" y="317818"/>
                </a:lnTo>
                <a:lnTo>
                  <a:pt x="884221" y="299720"/>
                </a:lnTo>
                <a:lnTo>
                  <a:pt x="887076" y="281622"/>
                </a:lnTo>
                <a:lnTo>
                  <a:pt x="890247" y="264478"/>
                </a:lnTo>
                <a:lnTo>
                  <a:pt x="893736" y="247650"/>
                </a:lnTo>
                <a:lnTo>
                  <a:pt x="897542" y="231140"/>
                </a:lnTo>
                <a:lnTo>
                  <a:pt x="901349" y="214948"/>
                </a:lnTo>
                <a:lnTo>
                  <a:pt x="906106" y="199390"/>
                </a:lnTo>
                <a:lnTo>
                  <a:pt x="910229" y="184150"/>
                </a:lnTo>
                <a:lnTo>
                  <a:pt x="915304" y="169545"/>
                </a:lnTo>
                <a:lnTo>
                  <a:pt x="920379" y="155257"/>
                </a:lnTo>
                <a:lnTo>
                  <a:pt x="925454" y="141922"/>
                </a:lnTo>
                <a:lnTo>
                  <a:pt x="931480" y="128905"/>
                </a:lnTo>
                <a:lnTo>
                  <a:pt x="937507" y="116523"/>
                </a:lnTo>
                <a:lnTo>
                  <a:pt x="943533" y="104140"/>
                </a:lnTo>
                <a:lnTo>
                  <a:pt x="950194" y="93028"/>
                </a:lnTo>
                <a:lnTo>
                  <a:pt x="957172" y="82233"/>
                </a:lnTo>
                <a:lnTo>
                  <a:pt x="963833" y="71755"/>
                </a:lnTo>
                <a:lnTo>
                  <a:pt x="971762" y="62230"/>
                </a:lnTo>
                <a:lnTo>
                  <a:pt x="979374" y="53340"/>
                </a:lnTo>
                <a:lnTo>
                  <a:pt x="987304" y="45403"/>
                </a:lnTo>
                <a:lnTo>
                  <a:pt x="995868" y="37783"/>
                </a:lnTo>
                <a:lnTo>
                  <a:pt x="1004431" y="30797"/>
                </a:lnTo>
                <a:lnTo>
                  <a:pt x="1013630" y="24130"/>
                </a:lnTo>
                <a:lnTo>
                  <a:pt x="1022828" y="18733"/>
                </a:lnTo>
                <a:lnTo>
                  <a:pt x="1032343" y="13970"/>
                </a:lnTo>
                <a:lnTo>
                  <a:pt x="1042176" y="9525"/>
                </a:lnTo>
                <a:lnTo>
                  <a:pt x="1052325" y="6033"/>
                </a:lnTo>
                <a:lnTo>
                  <a:pt x="1063109" y="3493"/>
                </a:lnTo>
                <a:lnTo>
                  <a:pt x="1069453" y="2223"/>
                </a:lnTo>
                <a:lnTo>
                  <a:pt x="1076431" y="1270"/>
                </a:lnTo>
                <a:lnTo>
                  <a:pt x="1083409" y="318"/>
                </a:lnTo>
                <a:lnTo>
                  <a:pt x="109006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Freeform 477"/>
          <p:cNvSpPr>
            <a:spLocks noEditPoints="1"/>
          </p:cNvSpPr>
          <p:nvPr/>
        </p:nvSpPr>
        <p:spPr bwMode="auto">
          <a:xfrm>
            <a:off x="1524115" y="2423472"/>
            <a:ext cx="1645577" cy="1517199"/>
          </a:xfrm>
          <a:custGeom>
            <a:avLst/>
            <a:gdLst>
              <a:gd name="T0" fmla="*/ 244 w 355"/>
              <a:gd name="T1" fmla="*/ 139 h 328"/>
              <a:gd name="T2" fmla="*/ 244 w 355"/>
              <a:gd name="T3" fmla="*/ 138 h 328"/>
              <a:gd name="T4" fmla="*/ 188 w 355"/>
              <a:gd name="T5" fmla="*/ 145 h 328"/>
              <a:gd name="T6" fmla="*/ 173 w 355"/>
              <a:gd name="T7" fmla="*/ 111 h 328"/>
              <a:gd name="T8" fmla="*/ 150 w 355"/>
              <a:gd name="T9" fmla="*/ 90 h 328"/>
              <a:gd name="T10" fmla="*/ 112 w 355"/>
              <a:gd name="T11" fmla="*/ 139 h 328"/>
              <a:gd name="T12" fmla="*/ 178 w 355"/>
              <a:gd name="T13" fmla="*/ 151 h 328"/>
              <a:gd name="T14" fmla="*/ 207 w 355"/>
              <a:gd name="T15" fmla="*/ 38 h 328"/>
              <a:gd name="T16" fmla="*/ 148 w 355"/>
              <a:gd name="T17" fmla="*/ 38 h 328"/>
              <a:gd name="T18" fmla="*/ 292 w 355"/>
              <a:gd name="T19" fmla="*/ 270 h 328"/>
              <a:gd name="T20" fmla="*/ 283 w 355"/>
              <a:gd name="T21" fmla="*/ 271 h 328"/>
              <a:gd name="T22" fmla="*/ 280 w 355"/>
              <a:gd name="T23" fmla="*/ 277 h 328"/>
              <a:gd name="T24" fmla="*/ 286 w 355"/>
              <a:gd name="T25" fmla="*/ 283 h 328"/>
              <a:gd name="T26" fmla="*/ 294 w 355"/>
              <a:gd name="T27" fmla="*/ 282 h 328"/>
              <a:gd name="T28" fmla="*/ 297 w 355"/>
              <a:gd name="T29" fmla="*/ 273 h 328"/>
              <a:gd name="T30" fmla="*/ 292 w 355"/>
              <a:gd name="T31" fmla="*/ 270 h 328"/>
              <a:gd name="T32" fmla="*/ 318 w 355"/>
              <a:gd name="T33" fmla="*/ 213 h 328"/>
              <a:gd name="T34" fmla="*/ 259 w 355"/>
              <a:gd name="T35" fmla="*/ 213 h 328"/>
              <a:gd name="T36" fmla="*/ 181 w 355"/>
              <a:gd name="T37" fmla="*/ 95 h 328"/>
              <a:gd name="T38" fmla="*/ 172 w 355"/>
              <a:gd name="T39" fmla="*/ 95 h 328"/>
              <a:gd name="T40" fmla="*/ 169 w 355"/>
              <a:gd name="T41" fmla="*/ 101 h 328"/>
              <a:gd name="T42" fmla="*/ 175 w 355"/>
              <a:gd name="T43" fmla="*/ 108 h 328"/>
              <a:gd name="T44" fmla="*/ 183 w 355"/>
              <a:gd name="T45" fmla="*/ 107 h 328"/>
              <a:gd name="T46" fmla="*/ 186 w 355"/>
              <a:gd name="T47" fmla="*/ 98 h 328"/>
              <a:gd name="T48" fmla="*/ 181 w 355"/>
              <a:gd name="T49" fmla="*/ 95 h 328"/>
              <a:gd name="T50" fmla="*/ 227 w 355"/>
              <a:gd name="T51" fmla="*/ 259 h 328"/>
              <a:gd name="T52" fmla="*/ 231 w 355"/>
              <a:gd name="T53" fmla="*/ 258 h 328"/>
              <a:gd name="T54" fmla="*/ 243 w 355"/>
              <a:gd name="T55" fmla="*/ 240 h 328"/>
              <a:gd name="T56" fmla="*/ 229 w 355"/>
              <a:gd name="T57" fmla="*/ 227 h 328"/>
              <a:gd name="T58" fmla="*/ 225 w 355"/>
              <a:gd name="T59" fmla="*/ 231 h 328"/>
              <a:gd name="T60" fmla="*/ 185 w 355"/>
              <a:gd name="T61" fmla="*/ 199 h 328"/>
              <a:gd name="T62" fmla="*/ 169 w 355"/>
              <a:gd name="T63" fmla="*/ 170 h 328"/>
              <a:gd name="T64" fmla="*/ 129 w 355"/>
              <a:gd name="T65" fmla="*/ 237 h 328"/>
              <a:gd name="T66" fmla="*/ 127 w 355"/>
              <a:gd name="T67" fmla="*/ 228 h 328"/>
              <a:gd name="T68" fmla="*/ 123 w 355"/>
              <a:gd name="T69" fmla="*/ 228 h 328"/>
              <a:gd name="T70" fmla="*/ 111 w 355"/>
              <a:gd name="T71" fmla="*/ 246 h 328"/>
              <a:gd name="T72" fmla="*/ 125 w 355"/>
              <a:gd name="T73" fmla="*/ 259 h 328"/>
              <a:gd name="T74" fmla="*/ 129 w 355"/>
              <a:gd name="T75" fmla="*/ 255 h 328"/>
              <a:gd name="T76" fmla="*/ 177 w 355"/>
              <a:gd name="T77" fmla="*/ 224 h 328"/>
              <a:gd name="T78" fmla="*/ 225 w 355"/>
              <a:gd name="T79" fmla="*/ 255 h 328"/>
              <a:gd name="T80" fmla="*/ 96 w 355"/>
              <a:gd name="T81" fmla="*/ 213 h 328"/>
              <a:gd name="T82" fmla="*/ 37 w 355"/>
              <a:gd name="T83" fmla="*/ 213 h 328"/>
              <a:gd name="T84" fmla="*/ 355 w 355"/>
              <a:gd name="T85" fmla="*/ 314 h 328"/>
              <a:gd name="T86" fmla="*/ 299 w 355"/>
              <a:gd name="T87" fmla="*/ 320 h 328"/>
              <a:gd name="T88" fmla="*/ 284 w 355"/>
              <a:gd name="T89" fmla="*/ 287 h 328"/>
              <a:gd name="T90" fmla="*/ 261 w 355"/>
              <a:gd name="T91" fmla="*/ 266 h 328"/>
              <a:gd name="T92" fmla="*/ 223 w 355"/>
              <a:gd name="T93" fmla="*/ 314 h 328"/>
              <a:gd name="T94" fmla="*/ 289 w 355"/>
              <a:gd name="T95" fmla="*/ 327 h 328"/>
              <a:gd name="T96" fmla="*/ 355 w 355"/>
              <a:gd name="T97" fmla="*/ 314 h 328"/>
              <a:gd name="T98" fmla="*/ 63 w 355"/>
              <a:gd name="T99" fmla="*/ 270 h 328"/>
              <a:gd name="T100" fmla="*/ 59 w 355"/>
              <a:gd name="T101" fmla="*/ 273 h 328"/>
              <a:gd name="T102" fmla="*/ 62 w 355"/>
              <a:gd name="T103" fmla="*/ 282 h 328"/>
              <a:gd name="T104" fmla="*/ 69 w 355"/>
              <a:gd name="T105" fmla="*/ 283 h 328"/>
              <a:gd name="T106" fmla="*/ 75 w 355"/>
              <a:gd name="T107" fmla="*/ 277 h 328"/>
              <a:gd name="T108" fmla="*/ 72 w 355"/>
              <a:gd name="T109" fmla="*/ 271 h 328"/>
              <a:gd name="T110" fmla="*/ 94 w 355"/>
              <a:gd name="T111" fmla="*/ 266 h 328"/>
              <a:gd name="T112" fmla="*/ 71 w 355"/>
              <a:gd name="T113" fmla="*/ 287 h 328"/>
              <a:gd name="T114" fmla="*/ 57 w 355"/>
              <a:gd name="T115" fmla="*/ 320 h 328"/>
              <a:gd name="T116" fmla="*/ 0 w 355"/>
              <a:gd name="T117" fmla="*/ 314 h 328"/>
              <a:gd name="T118" fmla="*/ 0 w 355"/>
              <a:gd name="T119" fmla="*/ 315 h 328"/>
              <a:gd name="T120" fmla="*/ 133 w 355"/>
              <a:gd name="T121" fmla="*/ 315 h 328"/>
              <a:gd name="T122" fmla="*/ 133 w 355"/>
              <a:gd name="T123" fmla="*/ 31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5" h="328">
                <a:moveTo>
                  <a:pt x="178" y="151"/>
                </a:moveTo>
                <a:cubicBezTo>
                  <a:pt x="233" y="151"/>
                  <a:pt x="244" y="153"/>
                  <a:pt x="244" y="139"/>
                </a:cubicBezTo>
                <a:cubicBezTo>
                  <a:pt x="244" y="139"/>
                  <a:pt x="244" y="139"/>
                  <a:pt x="244" y="139"/>
                </a:cubicBezTo>
                <a:cubicBezTo>
                  <a:pt x="244" y="138"/>
                  <a:pt x="244" y="138"/>
                  <a:pt x="244" y="138"/>
                </a:cubicBezTo>
                <a:cubicBezTo>
                  <a:pt x="244" y="118"/>
                  <a:pt x="228" y="99"/>
                  <a:pt x="205" y="90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82" y="111"/>
                  <a:pt x="182" y="111"/>
                  <a:pt x="182" y="111"/>
                </a:cubicBezTo>
                <a:cubicBezTo>
                  <a:pt x="173" y="111"/>
                  <a:pt x="173" y="111"/>
                  <a:pt x="173" y="111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27" y="99"/>
                  <a:pt x="111" y="118"/>
                  <a:pt x="111" y="138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53"/>
                  <a:pt x="125" y="151"/>
                  <a:pt x="178" y="151"/>
                </a:cubicBezTo>
                <a:close/>
                <a:moveTo>
                  <a:pt x="178" y="81"/>
                </a:moveTo>
                <a:cubicBezTo>
                  <a:pt x="194" y="81"/>
                  <a:pt x="207" y="59"/>
                  <a:pt x="207" y="38"/>
                </a:cubicBezTo>
                <a:cubicBezTo>
                  <a:pt x="207" y="17"/>
                  <a:pt x="194" y="0"/>
                  <a:pt x="178" y="0"/>
                </a:cubicBezTo>
                <a:cubicBezTo>
                  <a:pt x="161" y="0"/>
                  <a:pt x="148" y="17"/>
                  <a:pt x="148" y="38"/>
                </a:cubicBezTo>
                <a:cubicBezTo>
                  <a:pt x="148" y="59"/>
                  <a:pt x="161" y="81"/>
                  <a:pt x="178" y="81"/>
                </a:cubicBezTo>
                <a:close/>
                <a:moveTo>
                  <a:pt x="292" y="270"/>
                </a:moveTo>
                <a:cubicBezTo>
                  <a:pt x="285" y="270"/>
                  <a:pt x="285" y="270"/>
                  <a:pt x="285" y="270"/>
                </a:cubicBezTo>
                <a:cubicBezTo>
                  <a:pt x="284" y="270"/>
                  <a:pt x="284" y="270"/>
                  <a:pt x="283" y="271"/>
                </a:cubicBezTo>
                <a:cubicBezTo>
                  <a:pt x="281" y="273"/>
                  <a:pt x="281" y="273"/>
                  <a:pt x="281" y="273"/>
                </a:cubicBezTo>
                <a:cubicBezTo>
                  <a:pt x="280" y="274"/>
                  <a:pt x="280" y="275"/>
                  <a:pt x="280" y="277"/>
                </a:cubicBezTo>
                <a:cubicBezTo>
                  <a:pt x="284" y="282"/>
                  <a:pt x="284" y="282"/>
                  <a:pt x="284" y="282"/>
                </a:cubicBezTo>
                <a:cubicBezTo>
                  <a:pt x="284" y="283"/>
                  <a:pt x="285" y="283"/>
                  <a:pt x="286" y="283"/>
                </a:cubicBezTo>
                <a:cubicBezTo>
                  <a:pt x="291" y="283"/>
                  <a:pt x="291" y="283"/>
                  <a:pt x="291" y="283"/>
                </a:cubicBezTo>
                <a:cubicBezTo>
                  <a:pt x="292" y="283"/>
                  <a:pt x="293" y="283"/>
                  <a:pt x="294" y="282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298" y="275"/>
                  <a:pt x="297" y="274"/>
                  <a:pt x="297" y="273"/>
                </a:cubicBezTo>
                <a:cubicBezTo>
                  <a:pt x="294" y="271"/>
                  <a:pt x="294" y="271"/>
                  <a:pt x="294" y="271"/>
                </a:cubicBezTo>
                <a:cubicBezTo>
                  <a:pt x="293" y="270"/>
                  <a:pt x="293" y="270"/>
                  <a:pt x="292" y="270"/>
                </a:cubicBezTo>
                <a:close/>
                <a:moveTo>
                  <a:pt x="289" y="257"/>
                </a:moveTo>
                <a:cubicBezTo>
                  <a:pt x="305" y="257"/>
                  <a:pt x="318" y="234"/>
                  <a:pt x="318" y="213"/>
                </a:cubicBezTo>
                <a:cubicBezTo>
                  <a:pt x="318" y="192"/>
                  <a:pt x="305" y="175"/>
                  <a:pt x="289" y="175"/>
                </a:cubicBezTo>
                <a:cubicBezTo>
                  <a:pt x="272" y="175"/>
                  <a:pt x="259" y="192"/>
                  <a:pt x="259" y="213"/>
                </a:cubicBezTo>
                <a:cubicBezTo>
                  <a:pt x="259" y="234"/>
                  <a:pt x="272" y="257"/>
                  <a:pt x="289" y="257"/>
                </a:cubicBezTo>
                <a:close/>
                <a:moveTo>
                  <a:pt x="181" y="95"/>
                </a:moveTo>
                <a:cubicBezTo>
                  <a:pt x="174" y="95"/>
                  <a:pt x="174" y="95"/>
                  <a:pt x="174" y="95"/>
                </a:cubicBezTo>
                <a:cubicBezTo>
                  <a:pt x="173" y="95"/>
                  <a:pt x="173" y="95"/>
                  <a:pt x="172" y="95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69" y="99"/>
                  <a:pt x="169" y="100"/>
                  <a:pt x="169" y="101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8"/>
                  <a:pt x="174" y="108"/>
                  <a:pt x="175" y="108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1" y="108"/>
                  <a:pt x="182" y="108"/>
                  <a:pt x="183" y="107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7" y="100"/>
                  <a:pt x="186" y="99"/>
                  <a:pt x="186" y="98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2" y="95"/>
                  <a:pt x="182" y="95"/>
                  <a:pt x="181" y="95"/>
                </a:cubicBezTo>
                <a:close/>
                <a:moveTo>
                  <a:pt x="225" y="255"/>
                </a:moveTo>
                <a:cubicBezTo>
                  <a:pt x="225" y="257"/>
                  <a:pt x="226" y="258"/>
                  <a:pt x="227" y="259"/>
                </a:cubicBezTo>
                <a:cubicBezTo>
                  <a:pt x="228" y="259"/>
                  <a:pt x="228" y="259"/>
                  <a:pt x="229" y="259"/>
                </a:cubicBezTo>
                <a:cubicBezTo>
                  <a:pt x="230" y="259"/>
                  <a:pt x="231" y="259"/>
                  <a:pt x="231" y="258"/>
                </a:cubicBezTo>
                <a:cubicBezTo>
                  <a:pt x="243" y="246"/>
                  <a:pt x="243" y="246"/>
                  <a:pt x="243" y="246"/>
                </a:cubicBezTo>
                <a:cubicBezTo>
                  <a:pt x="245" y="244"/>
                  <a:pt x="245" y="242"/>
                  <a:pt x="243" y="240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8"/>
                  <a:pt x="230" y="227"/>
                  <a:pt x="229" y="227"/>
                </a:cubicBezTo>
                <a:cubicBezTo>
                  <a:pt x="228" y="227"/>
                  <a:pt x="228" y="227"/>
                  <a:pt x="227" y="228"/>
                </a:cubicBezTo>
                <a:cubicBezTo>
                  <a:pt x="226" y="228"/>
                  <a:pt x="225" y="230"/>
                  <a:pt x="225" y="231"/>
                </a:cubicBezTo>
                <a:cubicBezTo>
                  <a:pt x="225" y="237"/>
                  <a:pt x="225" y="237"/>
                  <a:pt x="225" y="237"/>
                </a:cubicBezTo>
                <a:cubicBezTo>
                  <a:pt x="187" y="233"/>
                  <a:pt x="185" y="200"/>
                  <a:pt x="185" y="199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69" y="200"/>
                  <a:pt x="168" y="233"/>
                  <a:pt x="129" y="237"/>
                </a:cubicBezTo>
                <a:cubicBezTo>
                  <a:pt x="129" y="231"/>
                  <a:pt x="129" y="231"/>
                  <a:pt x="129" y="231"/>
                </a:cubicBezTo>
                <a:cubicBezTo>
                  <a:pt x="129" y="230"/>
                  <a:pt x="128" y="228"/>
                  <a:pt x="127" y="228"/>
                </a:cubicBezTo>
                <a:cubicBezTo>
                  <a:pt x="126" y="227"/>
                  <a:pt x="126" y="227"/>
                  <a:pt x="125" y="227"/>
                </a:cubicBezTo>
                <a:cubicBezTo>
                  <a:pt x="124" y="227"/>
                  <a:pt x="123" y="228"/>
                  <a:pt x="123" y="228"/>
                </a:cubicBezTo>
                <a:cubicBezTo>
                  <a:pt x="111" y="240"/>
                  <a:pt x="111" y="240"/>
                  <a:pt x="111" y="240"/>
                </a:cubicBezTo>
                <a:cubicBezTo>
                  <a:pt x="109" y="242"/>
                  <a:pt x="109" y="244"/>
                  <a:pt x="111" y="246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3" y="259"/>
                  <a:pt x="124" y="259"/>
                  <a:pt x="125" y="259"/>
                </a:cubicBezTo>
                <a:cubicBezTo>
                  <a:pt x="126" y="259"/>
                  <a:pt x="126" y="259"/>
                  <a:pt x="127" y="259"/>
                </a:cubicBezTo>
                <a:cubicBezTo>
                  <a:pt x="128" y="258"/>
                  <a:pt x="129" y="257"/>
                  <a:pt x="129" y="255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55" y="250"/>
                  <a:pt x="169" y="238"/>
                  <a:pt x="177" y="224"/>
                </a:cubicBezTo>
                <a:cubicBezTo>
                  <a:pt x="185" y="238"/>
                  <a:pt x="199" y="250"/>
                  <a:pt x="225" y="252"/>
                </a:cubicBezTo>
                <a:lnTo>
                  <a:pt x="225" y="255"/>
                </a:lnTo>
                <a:close/>
                <a:moveTo>
                  <a:pt x="67" y="257"/>
                </a:moveTo>
                <a:cubicBezTo>
                  <a:pt x="83" y="257"/>
                  <a:pt x="96" y="234"/>
                  <a:pt x="96" y="213"/>
                </a:cubicBezTo>
                <a:cubicBezTo>
                  <a:pt x="96" y="192"/>
                  <a:pt x="83" y="175"/>
                  <a:pt x="67" y="175"/>
                </a:cubicBezTo>
                <a:cubicBezTo>
                  <a:pt x="50" y="175"/>
                  <a:pt x="37" y="192"/>
                  <a:pt x="37" y="213"/>
                </a:cubicBezTo>
                <a:cubicBezTo>
                  <a:pt x="37" y="234"/>
                  <a:pt x="50" y="257"/>
                  <a:pt x="67" y="257"/>
                </a:cubicBezTo>
                <a:close/>
                <a:moveTo>
                  <a:pt x="355" y="314"/>
                </a:moveTo>
                <a:cubicBezTo>
                  <a:pt x="355" y="294"/>
                  <a:pt x="339" y="274"/>
                  <a:pt x="316" y="266"/>
                </a:cubicBezTo>
                <a:cubicBezTo>
                  <a:pt x="299" y="320"/>
                  <a:pt x="299" y="320"/>
                  <a:pt x="299" y="320"/>
                </a:cubicBezTo>
                <a:cubicBezTo>
                  <a:pt x="293" y="287"/>
                  <a:pt x="293" y="287"/>
                  <a:pt x="293" y="287"/>
                </a:cubicBezTo>
                <a:cubicBezTo>
                  <a:pt x="284" y="287"/>
                  <a:pt x="284" y="287"/>
                  <a:pt x="284" y="287"/>
                </a:cubicBezTo>
                <a:cubicBezTo>
                  <a:pt x="279" y="320"/>
                  <a:pt x="279" y="320"/>
                  <a:pt x="279" y="320"/>
                </a:cubicBezTo>
                <a:cubicBezTo>
                  <a:pt x="261" y="266"/>
                  <a:pt x="261" y="266"/>
                  <a:pt x="261" y="266"/>
                </a:cubicBezTo>
                <a:cubicBezTo>
                  <a:pt x="238" y="274"/>
                  <a:pt x="222" y="294"/>
                  <a:pt x="222" y="314"/>
                </a:cubicBezTo>
                <a:cubicBezTo>
                  <a:pt x="223" y="314"/>
                  <a:pt x="223" y="314"/>
                  <a:pt x="223" y="314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2" y="328"/>
                  <a:pt x="236" y="327"/>
                  <a:pt x="289" y="327"/>
                </a:cubicBezTo>
                <a:cubicBezTo>
                  <a:pt x="344" y="327"/>
                  <a:pt x="355" y="328"/>
                  <a:pt x="355" y="315"/>
                </a:cubicBezTo>
                <a:cubicBezTo>
                  <a:pt x="355" y="314"/>
                  <a:pt x="355" y="314"/>
                  <a:pt x="355" y="314"/>
                </a:cubicBezTo>
                <a:close/>
                <a:moveTo>
                  <a:pt x="70" y="270"/>
                </a:moveTo>
                <a:cubicBezTo>
                  <a:pt x="63" y="270"/>
                  <a:pt x="63" y="270"/>
                  <a:pt x="63" y="270"/>
                </a:cubicBezTo>
                <a:cubicBezTo>
                  <a:pt x="62" y="270"/>
                  <a:pt x="62" y="270"/>
                  <a:pt x="61" y="271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58" y="274"/>
                  <a:pt x="58" y="275"/>
                  <a:pt x="58" y="277"/>
                </a:cubicBezTo>
                <a:cubicBezTo>
                  <a:pt x="62" y="282"/>
                  <a:pt x="62" y="282"/>
                  <a:pt x="62" y="282"/>
                </a:cubicBezTo>
                <a:cubicBezTo>
                  <a:pt x="62" y="283"/>
                  <a:pt x="63" y="283"/>
                  <a:pt x="64" y="283"/>
                </a:cubicBezTo>
                <a:cubicBezTo>
                  <a:pt x="69" y="283"/>
                  <a:pt x="69" y="283"/>
                  <a:pt x="69" y="283"/>
                </a:cubicBezTo>
                <a:cubicBezTo>
                  <a:pt x="70" y="283"/>
                  <a:pt x="71" y="283"/>
                  <a:pt x="72" y="282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6" y="275"/>
                  <a:pt x="75" y="274"/>
                  <a:pt x="75" y="273"/>
                </a:cubicBezTo>
                <a:cubicBezTo>
                  <a:pt x="72" y="271"/>
                  <a:pt x="72" y="271"/>
                  <a:pt x="72" y="271"/>
                </a:cubicBezTo>
                <a:cubicBezTo>
                  <a:pt x="71" y="270"/>
                  <a:pt x="71" y="270"/>
                  <a:pt x="70" y="270"/>
                </a:cubicBezTo>
                <a:close/>
                <a:moveTo>
                  <a:pt x="94" y="266"/>
                </a:moveTo>
                <a:cubicBezTo>
                  <a:pt x="77" y="320"/>
                  <a:pt x="77" y="320"/>
                  <a:pt x="77" y="320"/>
                </a:cubicBezTo>
                <a:cubicBezTo>
                  <a:pt x="71" y="287"/>
                  <a:pt x="71" y="287"/>
                  <a:pt x="71" y="287"/>
                </a:cubicBezTo>
                <a:cubicBezTo>
                  <a:pt x="62" y="287"/>
                  <a:pt x="62" y="287"/>
                  <a:pt x="62" y="28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6" y="274"/>
                  <a:pt x="0" y="294"/>
                  <a:pt x="0" y="314"/>
                </a:cubicBezTo>
                <a:cubicBezTo>
                  <a:pt x="1" y="314"/>
                  <a:pt x="1" y="314"/>
                  <a:pt x="1" y="314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28"/>
                  <a:pt x="14" y="327"/>
                  <a:pt x="67" y="327"/>
                </a:cubicBezTo>
                <a:cubicBezTo>
                  <a:pt x="122" y="327"/>
                  <a:pt x="133" y="328"/>
                  <a:pt x="133" y="315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294"/>
                  <a:pt x="117" y="274"/>
                  <a:pt x="94" y="2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3600">
              <a:solidFill>
                <a:prstClr val="black"/>
              </a:solidFill>
              <a:latin typeface="Impact MT Std" pitchFamily="34" charset="0"/>
            </a:endParaRPr>
          </a:p>
        </p:txBody>
      </p:sp>
      <p:sp>
        <p:nvSpPr>
          <p:cNvPr id="73" name="标题 11"/>
          <p:cNvSpPr txBox="1"/>
          <p:nvPr/>
        </p:nvSpPr>
        <p:spPr>
          <a:xfrm>
            <a:off x="1129035" y="3926755"/>
            <a:ext cx="2531978" cy="5103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latin typeface="Impact MT Std" pitchFamily="34" charset="0"/>
                <a:ea typeface="微软雅黑" panose="020B0503020204020204" pitchFamily="34" charset="-122"/>
              </a:rPr>
              <a:t>THE  NEW</a:t>
            </a:r>
            <a:endParaRPr lang="zh-CN" altLang="en-US" sz="28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657E-6 3.7037E-6 L -0.71249 -0.67223 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5167E-6 1.11111E-6 L -0.71248 -0.67222 " pathEditMode="relative" rAng="0" ptsTypes="AA">
                                      <p:cBhvr>
                                        <p:cTn id="71" dur="1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4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05167E-6 -4.07407E-6 L -0.71248 -0.67222 " pathEditMode="relative" rAng="0" ptsTypes="AA">
                                      <p:cBhvr>
                                        <p:cTn id="110" dur="1000" spd="-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4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62137E-6 -4.81481E-6 L -0.71248 -0.67222 " pathEditMode="relative" rAng="0" ptsTypes="AA">
                                      <p:cBhvr>
                                        <p:cTn id="149" dur="1000" spd="-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4" grpId="0"/>
      <p:bldP spid="20" grpId="0" animBg="1"/>
      <p:bldP spid="29" grpId="0"/>
      <p:bldP spid="30" grpId="0"/>
      <p:bldP spid="36" grpId="0" animBg="1"/>
      <p:bldP spid="37" grpId="0"/>
      <p:bldP spid="38" grpId="0"/>
      <p:bldP spid="44" grpId="0" animBg="1"/>
      <p:bldP spid="45" grpId="0"/>
      <p:bldP spid="46" grpId="0"/>
      <p:bldP spid="52" grpId="0" animBg="1"/>
      <p:bldP spid="53" grpId="0"/>
      <p:bldP spid="54" grpId="0"/>
      <p:bldP spid="70" grpId="0" animBg="1"/>
      <p:bldP spid="72" grpId="0" animBg="1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组合 83"/>
          <p:cNvGrpSpPr/>
          <p:nvPr/>
        </p:nvGrpSpPr>
        <p:grpSpPr>
          <a:xfrm>
            <a:off x="1458776" y="1776806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385619" y="1772816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442331" y="3556571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6369174" y="3552581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主要工作情况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852625" y="2172729"/>
            <a:ext cx="711200" cy="568325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8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标题 11"/>
          <p:cNvSpPr txBox="1"/>
          <p:nvPr/>
        </p:nvSpPr>
        <p:spPr>
          <a:xfrm>
            <a:off x="2735713" y="235344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01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6200000">
            <a:off x="4477407" y="511981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17" name="直接连接符 16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标题 11"/>
          <p:cNvSpPr txBox="1"/>
          <p:nvPr/>
        </p:nvSpPr>
        <p:spPr>
          <a:xfrm>
            <a:off x="3311777" y="2276872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11"/>
          <p:cNvSpPr txBox="1"/>
          <p:nvPr/>
        </p:nvSpPr>
        <p:spPr>
          <a:xfrm>
            <a:off x="3289275" y="191683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2" name="标题 11"/>
          <p:cNvSpPr txBox="1"/>
          <p:nvPr/>
        </p:nvSpPr>
        <p:spPr>
          <a:xfrm>
            <a:off x="7704265" y="235344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02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6200000">
            <a:off x="9445959" y="511981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24" name="直接连接符 23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标题 11"/>
          <p:cNvSpPr txBox="1"/>
          <p:nvPr/>
        </p:nvSpPr>
        <p:spPr>
          <a:xfrm>
            <a:off x="8280329" y="2276872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标题 11"/>
          <p:cNvSpPr txBox="1"/>
          <p:nvPr/>
        </p:nvSpPr>
        <p:spPr>
          <a:xfrm>
            <a:off x="8257827" y="191683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673651" y="2060848"/>
            <a:ext cx="816513" cy="816513"/>
            <a:chOff x="5734050" y="3063875"/>
            <a:chExt cx="727075" cy="727075"/>
          </a:xfrm>
          <a:solidFill>
            <a:schemeClr val="tx1"/>
          </a:solidFill>
        </p:grpSpPr>
        <p:sp>
          <p:nvSpPr>
            <p:cNvPr id="29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4"/>
            <p:cNvSpPr/>
            <p:nvPr/>
          </p:nvSpPr>
          <p:spPr bwMode="auto">
            <a:xfrm>
              <a:off x="5948363" y="3463925"/>
              <a:ext cx="125413" cy="177800"/>
            </a:xfrm>
            <a:custGeom>
              <a:avLst/>
              <a:gdLst>
                <a:gd name="T0" fmla="*/ 21 w 33"/>
                <a:gd name="T1" fmla="*/ 20 h 47"/>
                <a:gd name="T2" fmla="*/ 25 w 33"/>
                <a:gd name="T3" fmla="*/ 12 h 47"/>
                <a:gd name="T4" fmla="*/ 15 w 33"/>
                <a:gd name="T5" fmla="*/ 7 h 47"/>
                <a:gd name="T6" fmla="*/ 23 w 33"/>
                <a:gd name="T7" fmla="*/ 0 h 47"/>
                <a:gd name="T8" fmla="*/ 23 w 33"/>
                <a:gd name="T9" fmla="*/ 0 h 47"/>
                <a:gd name="T10" fmla="*/ 14 w 33"/>
                <a:gd name="T11" fmla="*/ 1 h 47"/>
                <a:gd name="T12" fmla="*/ 13 w 33"/>
                <a:gd name="T13" fmla="*/ 1 h 47"/>
                <a:gd name="T14" fmla="*/ 13 w 33"/>
                <a:gd name="T15" fmla="*/ 1 h 47"/>
                <a:gd name="T16" fmla="*/ 2 w 33"/>
                <a:gd name="T17" fmla="*/ 12 h 47"/>
                <a:gd name="T18" fmla="*/ 0 w 33"/>
                <a:gd name="T19" fmla="*/ 34 h 47"/>
                <a:gd name="T20" fmla="*/ 33 w 33"/>
                <a:gd name="T21" fmla="*/ 47 h 47"/>
                <a:gd name="T22" fmla="*/ 33 w 33"/>
                <a:gd name="T23" fmla="*/ 47 h 47"/>
                <a:gd name="T24" fmla="*/ 21 w 33"/>
                <a:gd name="T2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25"/>
            <p:cNvSpPr/>
            <p:nvPr/>
          </p:nvSpPr>
          <p:spPr bwMode="auto">
            <a:xfrm>
              <a:off x="6122988" y="3463925"/>
              <a:ext cx="125413" cy="177800"/>
            </a:xfrm>
            <a:custGeom>
              <a:avLst/>
              <a:gdLst>
                <a:gd name="T0" fmla="*/ 31 w 33"/>
                <a:gd name="T1" fmla="*/ 12 h 47"/>
                <a:gd name="T2" fmla="*/ 20 w 33"/>
                <a:gd name="T3" fmla="*/ 1 h 47"/>
                <a:gd name="T4" fmla="*/ 20 w 33"/>
                <a:gd name="T5" fmla="*/ 1 h 47"/>
                <a:gd name="T6" fmla="*/ 18 w 33"/>
                <a:gd name="T7" fmla="*/ 1 h 47"/>
                <a:gd name="T8" fmla="*/ 9 w 33"/>
                <a:gd name="T9" fmla="*/ 0 h 47"/>
                <a:gd name="T10" fmla="*/ 9 w 33"/>
                <a:gd name="T11" fmla="*/ 0 h 47"/>
                <a:gd name="T12" fmla="*/ 17 w 33"/>
                <a:gd name="T13" fmla="*/ 7 h 47"/>
                <a:gd name="T14" fmla="*/ 7 w 33"/>
                <a:gd name="T15" fmla="*/ 12 h 47"/>
                <a:gd name="T16" fmla="*/ 12 w 33"/>
                <a:gd name="T17" fmla="*/ 20 h 47"/>
                <a:gd name="T18" fmla="*/ 0 w 33"/>
                <a:gd name="T19" fmla="*/ 47 h 47"/>
                <a:gd name="T20" fmla="*/ 0 w 33"/>
                <a:gd name="T21" fmla="*/ 47 h 47"/>
                <a:gd name="T22" fmla="*/ 33 w 33"/>
                <a:gd name="T23" fmla="*/ 34 h 47"/>
                <a:gd name="T24" fmla="*/ 31 w 33"/>
                <a:gd name="T2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26"/>
            <p:cNvSpPr/>
            <p:nvPr/>
          </p:nvSpPr>
          <p:spPr bwMode="auto">
            <a:xfrm>
              <a:off x="6073775" y="3455988"/>
              <a:ext cx="49213" cy="190500"/>
            </a:xfrm>
            <a:custGeom>
              <a:avLst/>
              <a:gdLst>
                <a:gd name="T0" fmla="*/ 11 w 13"/>
                <a:gd name="T1" fmla="*/ 10 h 50"/>
                <a:gd name="T2" fmla="*/ 12 w 13"/>
                <a:gd name="T3" fmla="*/ 9 h 50"/>
                <a:gd name="T4" fmla="*/ 10 w 13"/>
                <a:gd name="T5" fmla="*/ 0 h 50"/>
                <a:gd name="T6" fmla="*/ 2 w 13"/>
                <a:gd name="T7" fmla="*/ 0 h 50"/>
                <a:gd name="T8" fmla="*/ 0 w 13"/>
                <a:gd name="T9" fmla="*/ 9 h 50"/>
                <a:gd name="T10" fmla="*/ 2 w 13"/>
                <a:gd name="T11" fmla="*/ 10 h 50"/>
                <a:gd name="T12" fmla="*/ 0 w 13"/>
                <a:gd name="T13" fmla="*/ 49 h 50"/>
                <a:gd name="T14" fmla="*/ 0 w 13"/>
                <a:gd name="T15" fmla="*/ 49 h 50"/>
                <a:gd name="T16" fmla="*/ 6 w 13"/>
                <a:gd name="T17" fmla="*/ 50 h 50"/>
                <a:gd name="T18" fmla="*/ 13 w 13"/>
                <a:gd name="T19" fmla="*/ 49 h 50"/>
                <a:gd name="T20" fmla="*/ 13 w 13"/>
                <a:gd name="T21" fmla="*/ 49 h 50"/>
                <a:gd name="T22" fmla="*/ 11 w 13"/>
                <a:gd name="T2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0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avLst/>
              <a:gdLst>
                <a:gd name="T0" fmla="*/ 63 w 125"/>
                <a:gd name="T1" fmla="*/ 125 h 125"/>
                <a:gd name="T2" fmla="*/ 0 w 125"/>
                <a:gd name="T3" fmla="*/ 62 h 125"/>
                <a:gd name="T4" fmla="*/ 63 w 125"/>
                <a:gd name="T5" fmla="*/ 0 h 125"/>
                <a:gd name="T6" fmla="*/ 125 w 125"/>
                <a:gd name="T7" fmla="*/ 62 h 125"/>
                <a:gd name="T8" fmla="*/ 63 w 125"/>
                <a:gd name="T9" fmla="*/ 125 h 125"/>
                <a:gd name="T10" fmla="*/ 63 w 125"/>
                <a:gd name="T11" fmla="*/ 9 h 125"/>
                <a:gd name="T12" fmla="*/ 9 w 125"/>
                <a:gd name="T13" fmla="*/ 62 h 125"/>
                <a:gd name="T14" fmla="*/ 63 w 125"/>
                <a:gd name="T15" fmla="*/ 116 h 125"/>
                <a:gd name="T16" fmla="*/ 116 w 125"/>
                <a:gd name="T17" fmla="*/ 62 h 125"/>
                <a:gd name="T18" fmla="*/ 63 w 125"/>
                <a:gd name="T1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29"/>
            <p:cNvSpPr/>
            <p:nvPr/>
          </p:nvSpPr>
          <p:spPr bwMode="auto">
            <a:xfrm>
              <a:off x="6080125" y="3109913"/>
              <a:ext cx="34925" cy="95250"/>
            </a:xfrm>
            <a:custGeom>
              <a:avLst/>
              <a:gdLst>
                <a:gd name="T0" fmla="*/ 22 w 22"/>
                <a:gd name="T1" fmla="*/ 60 h 60"/>
                <a:gd name="T2" fmla="*/ 0 w 22"/>
                <a:gd name="T3" fmla="*/ 60 h 60"/>
                <a:gd name="T4" fmla="*/ 0 w 22"/>
                <a:gd name="T5" fmla="*/ 0 h 60"/>
                <a:gd name="T6" fmla="*/ 22 w 22"/>
                <a:gd name="T7" fmla="*/ 0 h 60"/>
                <a:gd name="T8" fmla="*/ 22 w 22"/>
                <a:gd name="T9" fmla="*/ 60 h 60"/>
                <a:gd name="T10" fmla="*/ 22 w 2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31"/>
            <p:cNvSpPr/>
            <p:nvPr/>
          </p:nvSpPr>
          <p:spPr bwMode="auto">
            <a:xfrm>
              <a:off x="6080125" y="3646488"/>
              <a:ext cx="34925" cy="98425"/>
            </a:xfrm>
            <a:custGeom>
              <a:avLst/>
              <a:gdLst>
                <a:gd name="T0" fmla="*/ 22 w 22"/>
                <a:gd name="T1" fmla="*/ 62 h 62"/>
                <a:gd name="T2" fmla="*/ 0 w 22"/>
                <a:gd name="T3" fmla="*/ 62 h 62"/>
                <a:gd name="T4" fmla="*/ 0 w 22"/>
                <a:gd name="T5" fmla="*/ 0 h 62"/>
                <a:gd name="T6" fmla="*/ 22 w 22"/>
                <a:gd name="T7" fmla="*/ 0 h 62"/>
                <a:gd name="T8" fmla="*/ 22 w 22"/>
                <a:gd name="T9" fmla="*/ 62 h 62"/>
                <a:gd name="T10" fmla="*/ 22 w 22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33"/>
            <p:cNvSpPr/>
            <p:nvPr/>
          </p:nvSpPr>
          <p:spPr bwMode="auto">
            <a:xfrm>
              <a:off x="6319838" y="3409950"/>
              <a:ext cx="95250" cy="34925"/>
            </a:xfrm>
            <a:custGeom>
              <a:avLst/>
              <a:gdLst>
                <a:gd name="T0" fmla="*/ 60 w 60"/>
                <a:gd name="T1" fmla="*/ 22 h 22"/>
                <a:gd name="T2" fmla="*/ 0 w 60"/>
                <a:gd name="T3" fmla="*/ 22 h 22"/>
                <a:gd name="T4" fmla="*/ 0 w 60"/>
                <a:gd name="T5" fmla="*/ 0 h 22"/>
                <a:gd name="T6" fmla="*/ 60 w 60"/>
                <a:gd name="T7" fmla="*/ 0 h 22"/>
                <a:gd name="T8" fmla="*/ 60 w 60"/>
                <a:gd name="T9" fmla="*/ 22 h 22"/>
                <a:gd name="T10" fmla="*/ 60 w 6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35"/>
            <p:cNvSpPr/>
            <p:nvPr/>
          </p:nvSpPr>
          <p:spPr bwMode="auto">
            <a:xfrm>
              <a:off x="5780088" y="3409950"/>
              <a:ext cx="98425" cy="34925"/>
            </a:xfrm>
            <a:custGeom>
              <a:avLst/>
              <a:gdLst>
                <a:gd name="T0" fmla="*/ 62 w 62"/>
                <a:gd name="T1" fmla="*/ 22 h 22"/>
                <a:gd name="T2" fmla="*/ 0 w 62"/>
                <a:gd name="T3" fmla="*/ 22 h 22"/>
                <a:gd name="T4" fmla="*/ 0 w 62"/>
                <a:gd name="T5" fmla="*/ 0 h 22"/>
                <a:gd name="T6" fmla="*/ 62 w 62"/>
                <a:gd name="T7" fmla="*/ 0 h 22"/>
                <a:gd name="T8" fmla="*/ 62 w 62"/>
                <a:gd name="T9" fmla="*/ 22 h 22"/>
                <a:gd name="T10" fmla="*/ 62 w 62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36"/>
            <p:cNvSpPr/>
            <p:nvPr/>
          </p:nvSpPr>
          <p:spPr bwMode="auto">
            <a:xfrm>
              <a:off x="6270625" y="3151188"/>
              <a:ext cx="103188" cy="103188"/>
            </a:xfrm>
            <a:custGeom>
              <a:avLst/>
              <a:gdLst>
                <a:gd name="T0" fmla="*/ 22 w 27"/>
                <a:gd name="T1" fmla="*/ 22 h 27"/>
                <a:gd name="T2" fmla="*/ 5 w 27"/>
                <a:gd name="T3" fmla="*/ 22 h 27"/>
                <a:gd name="T4" fmla="*/ 5 w 27"/>
                <a:gd name="T5" fmla="*/ 5 h 27"/>
                <a:gd name="T6" fmla="*/ 22 w 27"/>
                <a:gd name="T7" fmla="*/ 5 h 27"/>
                <a:gd name="T8" fmla="*/ 22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37"/>
            <p:cNvSpPr/>
            <p:nvPr/>
          </p:nvSpPr>
          <p:spPr bwMode="auto">
            <a:xfrm>
              <a:off x="6243638" y="3194050"/>
              <a:ext cx="87313" cy="90488"/>
            </a:xfrm>
            <a:custGeom>
              <a:avLst/>
              <a:gdLst>
                <a:gd name="T0" fmla="*/ 15 w 55"/>
                <a:gd name="T1" fmla="*/ 57 h 57"/>
                <a:gd name="T2" fmla="*/ 0 w 55"/>
                <a:gd name="T3" fmla="*/ 40 h 57"/>
                <a:gd name="T4" fmla="*/ 41 w 55"/>
                <a:gd name="T5" fmla="*/ 0 h 57"/>
                <a:gd name="T6" fmla="*/ 55 w 55"/>
                <a:gd name="T7" fmla="*/ 14 h 57"/>
                <a:gd name="T8" fmla="*/ 15 w 55"/>
                <a:gd name="T9" fmla="*/ 57 h 57"/>
                <a:gd name="T10" fmla="*/ 15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38"/>
            <p:cNvSpPr/>
            <p:nvPr/>
          </p:nvSpPr>
          <p:spPr bwMode="auto">
            <a:xfrm>
              <a:off x="5821363" y="3600450"/>
              <a:ext cx="103188" cy="103188"/>
            </a:xfrm>
            <a:custGeom>
              <a:avLst/>
              <a:gdLst>
                <a:gd name="T0" fmla="*/ 5 w 27"/>
                <a:gd name="T1" fmla="*/ 5 h 27"/>
                <a:gd name="T2" fmla="*/ 22 w 27"/>
                <a:gd name="T3" fmla="*/ 5 h 27"/>
                <a:gd name="T4" fmla="*/ 22 w 27"/>
                <a:gd name="T5" fmla="*/ 22 h 27"/>
                <a:gd name="T6" fmla="*/ 5 w 27"/>
                <a:gd name="T7" fmla="*/ 22 h 27"/>
                <a:gd name="T8" fmla="*/ 5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39"/>
            <p:cNvSpPr/>
            <p:nvPr/>
          </p:nvSpPr>
          <p:spPr bwMode="auto">
            <a:xfrm>
              <a:off x="5864225" y="3570288"/>
              <a:ext cx="90488" cy="90488"/>
            </a:xfrm>
            <a:custGeom>
              <a:avLst/>
              <a:gdLst>
                <a:gd name="T0" fmla="*/ 14 w 57"/>
                <a:gd name="T1" fmla="*/ 57 h 57"/>
                <a:gd name="T2" fmla="*/ 0 w 57"/>
                <a:gd name="T3" fmla="*/ 43 h 57"/>
                <a:gd name="T4" fmla="*/ 41 w 57"/>
                <a:gd name="T5" fmla="*/ 0 h 57"/>
                <a:gd name="T6" fmla="*/ 57 w 57"/>
                <a:gd name="T7" fmla="*/ 17 h 57"/>
                <a:gd name="T8" fmla="*/ 14 w 57"/>
                <a:gd name="T9" fmla="*/ 57 h 57"/>
                <a:gd name="T10" fmla="*/ 14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40"/>
            <p:cNvSpPr/>
            <p:nvPr/>
          </p:nvSpPr>
          <p:spPr bwMode="auto">
            <a:xfrm>
              <a:off x="6270625" y="3600450"/>
              <a:ext cx="103188" cy="103188"/>
            </a:xfrm>
            <a:custGeom>
              <a:avLst/>
              <a:gdLst>
                <a:gd name="T0" fmla="*/ 5 w 27"/>
                <a:gd name="T1" fmla="*/ 22 h 27"/>
                <a:gd name="T2" fmla="*/ 5 w 27"/>
                <a:gd name="T3" fmla="*/ 5 h 27"/>
                <a:gd name="T4" fmla="*/ 22 w 27"/>
                <a:gd name="T5" fmla="*/ 5 h 27"/>
                <a:gd name="T6" fmla="*/ 22 w 27"/>
                <a:gd name="T7" fmla="*/ 22 h 27"/>
                <a:gd name="T8" fmla="*/ 5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41"/>
            <p:cNvSpPr/>
            <p:nvPr/>
          </p:nvSpPr>
          <p:spPr bwMode="auto">
            <a:xfrm>
              <a:off x="6243638" y="3570288"/>
              <a:ext cx="87313" cy="90488"/>
            </a:xfrm>
            <a:custGeom>
              <a:avLst/>
              <a:gdLst>
                <a:gd name="T0" fmla="*/ 41 w 55"/>
                <a:gd name="T1" fmla="*/ 57 h 57"/>
                <a:gd name="T2" fmla="*/ 0 w 55"/>
                <a:gd name="T3" fmla="*/ 17 h 57"/>
                <a:gd name="T4" fmla="*/ 15 w 55"/>
                <a:gd name="T5" fmla="*/ 0 h 57"/>
                <a:gd name="T6" fmla="*/ 55 w 55"/>
                <a:gd name="T7" fmla="*/ 43 h 57"/>
                <a:gd name="T8" fmla="*/ 41 w 55"/>
                <a:gd name="T9" fmla="*/ 57 h 57"/>
                <a:gd name="T10" fmla="*/ 41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42"/>
            <p:cNvSpPr/>
            <p:nvPr/>
          </p:nvSpPr>
          <p:spPr bwMode="auto">
            <a:xfrm>
              <a:off x="5821363" y="3151188"/>
              <a:ext cx="103188" cy="103188"/>
            </a:xfrm>
            <a:custGeom>
              <a:avLst/>
              <a:gdLst>
                <a:gd name="T0" fmla="*/ 22 w 27"/>
                <a:gd name="T1" fmla="*/ 5 h 27"/>
                <a:gd name="T2" fmla="*/ 22 w 27"/>
                <a:gd name="T3" fmla="*/ 22 h 27"/>
                <a:gd name="T4" fmla="*/ 5 w 27"/>
                <a:gd name="T5" fmla="*/ 22 h 27"/>
                <a:gd name="T6" fmla="*/ 5 w 27"/>
                <a:gd name="T7" fmla="*/ 5 h 27"/>
                <a:gd name="T8" fmla="*/ 22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43"/>
            <p:cNvSpPr/>
            <p:nvPr/>
          </p:nvSpPr>
          <p:spPr bwMode="auto">
            <a:xfrm>
              <a:off x="5864225" y="3194050"/>
              <a:ext cx="90488" cy="90488"/>
            </a:xfrm>
            <a:custGeom>
              <a:avLst/>
              <a:gdLst>
                <a:gd name="T0" fmla="*/ 41 w 57"/>
                <a:gd name="T1" fmla="*/ 57 h 57"/>
                <a:gd name="T2" fmla="*/ 0 w 57"/>
                <a:gd name="T3" fmla="*/ 14 h 57"/>
                <a:gd name="T4" fmla="*/ 14 w 57"/>
                <a:gd name="T5" fmla="*/ 0 h 57"/>
                <a:gd name="T6" fmla="*/ 57 w 57"/>
                <a:gd name="T7" fmla="*/ 40 h 57"/>
                <a:gd name="T8" fmla="*/ 41 w 57"/>
                <a:gd name="T9" fmla="*/ 57 h 57"/>
                <a:gd name="T10" fmla="*/ 4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" name="标题 11"/>
          <p:cNvSpPr txBox="1"/>
          <p:nvPr/>
        </p:nvSpPr>
        <p:spPr>
          <a:xfrm>
            <a:off x="2735713" y="415364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03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 rot="16200000">
            <a:off x="4477407" y="2312181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53" name="直接连接符 52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标题 11"/>
          <p:cNvSpPr txBox="1"/>
          <p:nvPr/>
        </p:nvSpPr>
        <p:spPr>
          <a:xfrm>
            <a:off x="3311777" y="4077072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标题 11"/>
          <p:cNvSpPr txBox="1"/>
          <p:nvPr/>
        </p:nvSpPr>
        <p:spPr>
          <a:xfrm>
            <a:off x="3289275" y="371703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1869516" y="3815332"/>
            <a:ext cx="708026" cy="828676"/>
            <a:chOff x="5741988" y="3016250"/>
            <a:chExt cx="708026" cy="828676"/>
          </a:xfrm>
          <a:solidFill>
            <a:schemeClr val="tx1"/>
          </a:solidFill>
        </p:grpSpPr>
        <p:sp>
          <p:nvSpPr>
            <p:cNvPr id="58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Freeform 288"/>
            <p:cNvSpPr/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Freeform 290"/>
            <p:cNvSpPr/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Freeform 291"/>
            <p:cNvSpPr/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" name="Freeform 292"/>
            <p:cNvSpPr/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" name="Freeform 293"/>
            <p:cNvSpPr/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" name="Freeform 294"/>
            <p:cNvSpPr/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" name="Freeform 295"/>
            <p:cNvSpPr/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Freeform 296"/>
            <p:cNvSpPr/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Freeform 297"/>
            <p:cNvSpPr/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Freeform 299"/>
            <p:cNvSpPr/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3" name="标题 11"/>
          <p:cNvSpPr txBox="1"/>
          <p:nvPr/>
        </p:nvSpPr>
        <p:spPr>
          <a:xfrm>
            <a:off x="7704265" y="415364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04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74" name="组合 73"/>
          <p:cNvGrpSpPr/>
          <p:nvPr/>
        </p:nvGrpSpPr>
        <p:grpSpPr>
          <a:xfrm rot="16200000">
            <a:off x="9445959" y="2312181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75" name="直接连接符 74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椭圆 75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7" name="标题 11"/>
          <p:cNvSpPr txBox="1"/>
          <p:nvPr/>
        </p:nvSpPr>
        <p:spPr>
          <a:xfrm>
            <a:off x="8280329" y="4077072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标题 11"/>
          <p:cNvSpPr txBox="1"/>
          <p:nvPr/>
        </p:nvSpPr>
        <p:spPr>
          <a:xfrm>
            <a:off x="8257827" y="371703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6749629" y="3905317"/>
            <a:ext cx="771526" cy="754062"/>
            <a:chOff x="5710238" y="3049588"/>
            <a:chExt cx="771526" cy="754062"/>
          </a:xfrm>
          <a:solidFill>
            <a:schemeClr val="tx1"/>
          </a:solidFill>
        </p:grpSpPr>
        <p:sp>
          <p:nvSpPr>
            <p:cNvPr id="80" name="Freeform 355"/>
            <p:cNvSpPr/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56"/>
            <p:cNvSpPr/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58"/>
            <p:cNvSpPr/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9" grpId="0"/>
      <p:bldP spid="20" grpId="0"/>
      <p:bldP spid="22" grpId="0"/>
      <p:bldP spid="26" grpId="0"/>
      <p:bldP spid="27" grpId="0"/>
      <p:bldP spid="51" grpId="0"/>
      <p:bldP spid="55" grpId="0"/>
      <p:bldP spid="56" grpId="0"/>
      <p:bldP spid="73" grpId="0"/>
      <p:bldP spid="77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9" name="组合 228"/>
          <p:cNvGrpSpPr/>
          <p:nvPr/>
        </p:nvGrpSpPr>
        <p:grpSpPr>
          <a:xfrm>
            <a:off x="1756644" y="3090865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0" name="同心圆 2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1" name="椭圆 2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4136926" y="3091714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3" name="同心圆 2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4" name="椭圆 23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6657206" y="3068960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6" name="同心圆 2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7" name="椭圆 23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9105478" y="3068960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9" name="同心圆 2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0" name="椭圆 23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计划完成情况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8" name="直接连接符 97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矩形 162"/>
          <p:cNvSpPr/>
          <p:nvPr/>
        </p:nvSpPr>
        <p:spPr>
          <a:xfrm rot="16200000">
            <a:off x="1332623" y="2179035"/>
            <a:ext cx="1108276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矩形 163"/>
          <p:cNvSpPr/>
          <p:nvPr/>
        </p:nvSpPr>
        <p:spPr>
          <a:xfrm rot="16200000">
            <a:off x="1932663" y="2421166"/>
            <a:ext cx="628278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矩形 164"/>
          <p:cNvSpPr/>
          <p:nvPr/>
        </p:nvSpPr>
        <p:spPr>
          <a:xfrm rot="16200000">
            <a:off x="1764672" y="1893135"/>
            <a:ext cx="1684340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矩形 165"/>
          <p:cNvSpPr/>
          <p:nvPr/>
        </p:nvSpPr>
        <p:spPr>
          <a:xfrm rot="16200000">
            <a:off x="2279723" y="2048145"/>
            <a:ext cx="1374320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矩形 166"/>
          <p:cNvSpPr/>
          <p:nvPr/>
        </p:nvSpPr>
        <p:spPr>
          <a:xfrm rot="16200000">
            <a:off x="3372770" y="1818996"/>
            <a:ext cx="1828355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矩形 167"/>
          <p:cNvSpPr/>
          <p:nvPr/>
        </p:nvSpPr>
        <p:spPr>
          <a:xfrm rot="16200000">
            <a:off x="4390908" y="2479224"/>
            <a:ext cx="512161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矩形 168"/>
          <p:cNvSpPr/>
          <p:nvPr/>
        </p:nvSpPr>
        <p:spPr>
          <a:xfrm rot="16200000">
            <a:off x="4353950" y="2082226"/>
            <a:ext cx="1306158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矩形 169"/>
          <p:cNvSpPr/>
          <p:nvPr/>
        </p:nvSpPr>
        <p:spPr>
          <a:xfrm rot="16200000">
            <a:off x="4908915" y="2277150"/>
            <a:ext cx="916309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矩形 170"/>
          <p:cNvSpPr/>
          <p:nvPr/>
        </p:nvSpPr>
        <p:spPr>
          <a:xfrm rot="16200000">
            <a:off x="6109073" y="2107027"/>
            <a:ext cx="1252292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矩形 171"/>
          <p:cNvSpPr/>
          <p:nvPr/>
        </p:nvSpPr>
        <p:spPr>
          <a:xfrm rot="16200000">
            <a:off x="6647218" y="2287263"/>
            <a:ext cx="896084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矩形 172"/>
          <p:cNvSpPr/>
          <p:nvPr/>
        </p:nvSpPr>
        <p:spPr>
          <a:xfrm rot="16200000">
            <a:off x="6613130" y="1893135"/>
            <a:ext cx="1684340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矩形 173"/>
          <p:cNvSpPr/>
          <p:nvPr/>
        </p:nvSpPr>
        <p:spPr>
          <a:xfrm rot="16200000">
            <a:off x="7260137" y="2180101"/>
            <a:ext cx="1110408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矩形 174"/>
          <p:cNvSpPr/>
          <p:nvPr/>
        </p:nvSpPr>
        <p:spPr>
          <a:xfrm rot="16200000">
            <a:off x="8445916" y="1963012"/>
            <a:ext cx="1540323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矩形 175"/>
          <p:cNvSpPr/>
          <p:nvPr/>
        </p:nvSpPr>
        <p:spPr>
          <a:xfrm rot="16200000">
            <a:off x="9232538" y="2391724"/>
            <a:ext cx="687161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矩形 176"/>
          <p:cNvSpPr/>
          <p:nvPr/>
        </p:nvSpPr>
        <p:spPr>
          <a:xfrm rot="16200000">
            <a:off x="9020915" y="1820062"/>
            <a:ext cx="1830487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矩形 177"/>
          <p:cNvSpPr/>
          <p:nvPr/>
        </p:nvSpPr>
        <p:spPr>
          <a:xfrm rot="16200000">
            <a:off x="9784039" y="2223144"/>
            <a:ext cx="1024322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标题 11"/>
          <p:cNvSpPr txBox="1"/>
          <p:nvPr/>
        </p:nvSpPr>
        <p:spPr>
          <a:xfrm>
            <a:off x="1968651" y="3987398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part1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81" name="Freeform 487"/>
          <p:cNvSpPr>
            <a:spLocks noEditPoints="1"/>
          </p:cNvSpPr>
          <p:nvPr/>
        </p:nvSpPr>
        <p:spPr bwMode="auto">
          <a:xfrm>
            <a:off x="2229538" y="3351372"/>
            <a:ext cx="427392" cy="478506"/>
          </a:xfrm>
          <a:custGeom>
            <a:avLst/>
            <a:gdLst>
              <a:gd name="T0" fmla="*/ 200 w 291"/>
              <a:gd name="T1" fmla="*/ 223 h 327"/>
              <a:gd name="T2" fmla="*/ 168 w 291"/>
              <a:gd name="T3" fmla="*/ 235 h 327"/>
              <a:gd name="T4" fmla="*/ 151 w 291"/>
              <a:gd name="T5" fmla="*/ 251 h 327"/>
              <a:gd name="T6" fmla="*/ 145 w 291"/>
              <a:gd name="T7" fmla="*/ 250 h 327"/>
              <a:gd name="T8" fmla="*/ 60 w 291"/>
              <a:gd name="T9" fmla="*/ 117 h 327"/>
              <a:gd name="T10" fmla="*/ 87 w 291"/>
              <a:gd name="T11" fmla="*/ 99 h 327"/>
              <a:gd name="T12" fmla="*/ 106 w 291"/>
              <a:gd name="T13" fmla="*/ 67 h 327"/>
              <a:gd name="T14" fmla="*/ 74 w 291"/>
              <a:gd name="T15" fmla="*/ 1 h 327"/>
              <a:gd name="T16" fmla="*/ 49 w 291"/>
              <a:gd name="T17" fmla="*/ 5 h 327"/>
              <a:gd name="T18" fmla="*/ 47 w 291"/>
              <a:gd name="T19" fmla="*/ 220 h 327"/>
              <a:gd name="T20" fmla="*/ 166 w 291"/>
              <a:gd name="T21" fmla="*/ 323 h 327"/>
              <a:gd name="T22" fmla="*/ 245 w 291"/>
              <a:gd name="T23" fmla="*/ 306 h 327"/>
              <a:gd name="T24" fmla="*/ 244 w 291"/>
              <a:gd name="T25" fmla="*/ 256 h 327"/>
              <a:gd name="T26" fmla="*/ 140 w 291"/>
              <a:gd name="T27" fmla="*/ 106 h 327"/>
              <a:gd name="T28" fmla="*/ 201 w 291"/>
              <a:gd name="T29" fmla="*/ 114 h 327"/>
              <a:gd name="T30" fmla="*/ 194 w 291"/>
              <a:gd name="T31" fmla="*/ 97 h 327"/>
              <a:gd name="T32" fmla="*/ 227 w 291"/>
              <a:gd name="T33" fmla="*/ 77 h 327"/>
              <a:gd name="T34" fmla="*/ 207 w 291"/>
              <a:gd name="T35" fmla="*/ 41 h 327"/>
              <a:gd name="T36" fmla="*/ 202 w 291"/>
              <a:gd name="T37" fmla="*/ 40 h 327"/>
              <a:gd name="T38" fmla="*/ 163 w 291"/>
              <a:gd name="T39" fmla="*/ 45 h 327"/>
              <a:gd name="T40" fmla="*/ 159 w 291"/>
              <a:gd name="T41" fmla="*/ 43 h 327"/>
              <a:gd name="T42" fmla="*/ 137 w 291"/>
              <a:gd name="T43" fmla="*/ 101 h 327"/>
              <a:gd name="T44" fmla="*/ 140 w 291"/>
              <a:gd name="T45" fmla="*/ 106 h 327"/>
              <a:gd name="T46" fmla="*/ 287 w 291"/>
              <a:gd name="T47" fmla="*/ 124 h 327"/>
              <a:gd name="T48" fmla="*/ 226 w 291"/>
              <a:gd name="T49" fmla="*/ 116 h 327"/>
              <a:gd name="T50" fmla="*/ 233 w 291"/>
              <a:gd name="T51" fmla="*/ 133 h 327"/>
              <a:gd name="T52" fmla="*/ 200 w 291"/>
              <a:gd name="T53" fmla="*/ 154 h 327"/>
              <a:gd name="T54" fmla="*/ 220 w 291"/>
              <a:gd name="T55" fmla="*/ 189 h 327"/>
              <a:gd name="T56" fmla="*/ 225 w 291"/>
              <a:gd name="T57" fmla="*/ 191 h 327"/>
              <a:gd name="T58" fmla="*/ 264 w 291"/>
              <a:gd name="T59" fmla="*/ 186 h 327"/>
              <a:gd name="T60" fmla="*/ 268 w 291"/>
              <a:gd name="T61" fmla="*/ 187 h 327"/>
              <a:gd name="T62" fmla="*/ 290 w 291"/>
              <a:gd name="T63" fmla="*/ 12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327">
                <a:moveTo>
                  <a:pt x="208" y="228"/>
                </a:moveTo>
                <a:cubicBezTo>
                  <a:pt x="205" y="225"/>
                  <a:pt x="202" y="223"/>
                  <a:pt x="200" y="223"/>
                </a:cubicBezTo>
                <a:cubicBezTo>
                  <a:pt x="198" y="222"/>
                  <a:pt x="195" y="222"/>
                  <a:pt x="193" y="222"/>
                </a:cubicBezTo>
                <a:cubicBezTo>
                  <a:pt x="185" y="222"/>
                  <a:pt x="177" y="226"/>
                  <a:pt x="168" y="235"/>
                </a:cubicBezTo>
                <a:cubicBezTo>
                  <a:pt x="163" y="239"/>
                  <a:pt x="159" y="245"/>
                  <a:pt x="156" y="249"/>
                </a:cubicBezTo>
                <a:cubicBezTo>
                  <a:pt x="154" y="250"/>
                  <a:pt x="153" y="251"/>
                  <a:pt x="151" y="251"/>
                </a:cubicBezTo>
                <a:cubicBezTo>
                  <a:pt x="150" y="251"/>
                  <a:pt x="150" y="251"/>
                  <a:pt x="150" y="251"/>
                </a:cubicBezTo>
                <a:cubicBezTo>
                  <a:pt x="148" y="251"/>
                  <a:pt x="147" y="251"/>
                  <a:pt x="145" y="250"/>
                </a:cubicBezTo>
                <a:cubicBezTo>
                  <a:pt x="127" y="233"/>
                  <a:pt x="110" y="212"/>
                  <a:pt x="95" y="189"/>
                </a:cubicBezTo>
                <a:cubicBezTo>
                  <a:pt x="80" y="166"/>
                  <a:pt x="68" y="141"/>
                  <a:pt x="60" y="117"/>
                </a:cubicBezTo>
                <a:cubicBezTo>
                  <a:pt x="59" y="114"/>
                  <a:pt x="61" y="110"/>
                  <a:pt x="64" y="109"/>
                </a:cubicBezTo>
                <a:cubicBezTo>
                  <a:pt x="68" y="107"/>
                  <a:pt x="87" y="99"/>
                  <a:pt x="87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99" y="93"/>
                  <a:pt x="110" y="88"/>
                  <a:pt x="106" y="67"/>
                </a:cubicBezTo>
                <a:cubicBezTo>
                  <a:pt x="102" y="48"/>
                  <a:pt x="96" y="29"/>
                  <a:pt x="90" y="16"/>
                </a:cubicBezTo>
                <a:cubicBezTo>
                  <a:pt x="86" y="6"/>
                  <a:pt x="79" y="2"/>
                  <a:pt x="74" y="1"/>
                </a:cubicBezTo>
                <a:cubicBezTo>
                  <a:pt x="72" y="0"/>
                  <a:pt x="70" y="0"/>
                  <a:pt x="67" y="0"/>
                </a:cubicBezTo>
                <a:cubicBezTo>
                  <a:pt x="61" y="0"/>
                  <a:pt x="55" y="1"/>
                  <a:pt x="49" y="5"/>
                </a:cubicBezTo>
                <a:cubicBezTo>
                  <a:pt x="44" y="7"/>
                  <a:pt x="0" y="27"/>
                  <a:pt x="0" y="79"/>
                </a:cubicBezTo>
                <a:cubicBezTo>
                  <a:pt x="0" y="90"/>
                  <a:pt x="1" y="150"/>
                  <a:pt x="47" y="220"/>
                </a:cubicBezTo>
                <a:cubicBezTo>
                  <a:pt x="74" y="261"/>
                  <a:pt x="102" y="288"/>
                  <a:pt x="139" y="310"/>
                </a:cubicBezTo>
                <a:cubicBezTo>
                  <a:pt x="148" y="316"/>
                  <a:pt x="157" y="320"/>
                  <a:pt x="166" y="323"/>
                </a:cubicBezTo>
                <a:cubicBezTo>
                  <a:pt x="175" y="325"/>
                  <a:pt x="184" y="327"/>
                  <a:pt x="192" y="327"/>
                </a:cubicBezTo>
                <a:cubicBezTo>
                  <a:pt x="224" y="327"/>
                  <a:pt x="243" y="309"/>
                  <a:pt x="245" y="306"/>
                </a:cubicBezTo>
                <a:cubicBezTo>
                  <a:pt x="254" y="298"/>
                  <a:pt x="258" y="291"/>
                  <a:pt x="258" y="283"/>
                </a:cubicBezTo>
                <a:cubicBezTo>
                  <a:pt x="259" y="272"/>
                  <a:pt x="249" y="262"/>
                  <a:pt x="244" y="256"/>
                </a:cubicBezTo>
                <a:cubicBezTo>
                  <a:pt x="229" y="241"/>
                  <a:pt x="209" y="228"/>
                  <a:pt x="208" y="228"/>
                </a:cubicBezTo>
                <a:close/>
                <a:moveTo>
                  <a:pt x="140" y="106"/>
                </a:moveTo>
                <a:cubicBezTo>
                  <a:pt x="198" y="116"/>
                  <a:pt x="198" y="116"/>
                  <a:pt x="198" y="116"/>
                </a:cubicBezTo>
                <a:cubicBezTo>
                  <a:pt x="199" y="116"/>
                  <a:pt x="201" y="115"/>
                  <a:pt x="201" y="114"/>
                </a:cubicBezTo>
                <a:cubicBezTo>
                  <a:pt x="202" y="113"/>
                  <a:pt x="202" y="111"/>
                  <a:pt x="202" y="110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26" y="79"/>
                  <a:pt x="226" y="78"/>
                  <a:pt x="227" y="77"/>
                </a:cubicBezTo>
                <a:cubicBezTo>
                  <a:pt x="227" y="76"/>
                  <a:pt x="227" y="75"/>
                  <a:pt x="226" y="74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6" y="40"/>
                  <a:pt x="205" y="39"/>
                  <a:pt x="204" y="39"/>
                </a:cubicBezTo>
                <a:cubicBezTo>
                  <a:pt x="203" y="39"/>
                  <a:pt x="202" y="39"/>
                  <a:pt x="202" y="40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4"/>
                  <a:pt x="161" y="43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7" y="44"/>
                  <a:pt x="156" y="45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6" y="102"/>
                  <a:pt x="136" y="103"/>
                  <a:pt x="137" y="104"/>
                </a:cubicBezTo>
                <a:cubicBezTo>
                  <a:pt x="137" y="105"/>
                  <a:pt x="138" y="106"/>
                  <a:pt x="140" y="106"/>
                </a:cubicBezTo>
                <a:close/>
                <a:moveTo>
                  <a:pt x="290" y="126"/>
                </a:moveTo>
                <a:cubicBezTo>
                  <a:pt x="289" y="125"/>
                  <a:pt x="288" y="125"/>
                  <a:pt x="287" y="12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8" y="114"/>
                  <a:pt x="226" y="115"/>
                  <a:pt x="226" y="116"/>
                </a:cubicBezTo>
                <a:cubicBezTo>
                  <a:pt x="225" y="117"/>
                  <a:pt x="225" y="119"/>
                  <a:pt x="225" y="120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6"/>
                  <a:pt x="201" y="157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21" y="190"/>
                  <a:pt x="222" y="191"/>
                  <a:pt x="223" y="191"/>
                </a:cubicBezTo>
                <a:cubicBezTo>
                  <a:pt x="224" y="191"/>
                  <a:pt x="225" y="191"/>
                  <a:pt x="225" y="191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87"/>
                  <a:pt x="266" y="187"/>
                  <a:pt x="267" y="187"/>
                </a:cubicBezTo>
                <a:cubicBezTo>
                  <a:pt x="268" y="187"/>
                  <a:pt x="268" y="187"/>
                  <a:pt x="268" y="187"/>
                </a:cubicBezTo>
                <a:cubicBezTo>
                  <a:pt x="269" y="187"/>
                  <a:pt x="270" y="186"/>
                  <a:pt x="271" y="185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1" y="128"/>
                  <a:pt x="291" y="127"/>
                  <a:pt x="290" y="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标题 11"/>
          <p:cNvSpPr txBox="1"/>
          <p:nvPr/>
        </p:nvSpPr>
        <p:spPr>
          <a:xfrm>
            <a:off x="1561083" y="458112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83" name="组合 182"/>
          <p:cNvGrpSpPr/>
          <p:nvPr/>
        </p:nvGrpSpPr>
        <p:grpSpPr>
          <a:xfrm>
            <a:off x="1705099" y="4940475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184" name="组合 183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186" name="直接连接符 185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椭圆 186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5" name="椭圆 184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8" name="标题 11"/>
          <p:cNvSpPr txBox="1"/>
          <p:nvPr/>
        </p:nvSpPr>
        <p:spPr>
          <a:xfrm>
            <a:off x="1561083" y="5085184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190" name="标题 11"/>
          <p:cNvSpPr txBox="1"/>
          <p:nvPr/>
        </p:nvSpPr>
        <p:spPr>
          <a:xfrm>
            <a:off x="4344915" y="3956821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part2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91" name="组合 190"/>
          <p:cNvGrpSpPr/>
          <p:nvPr/>
        </p:nvGrpSpPr>
        <p:grpSpPr>
          <a:xfrm>
            <a:off x="4500668" y="3276321"/>
            <a:ext cx="630238" cy="617271"/>
            <a:chOff x="5711825" y="3052763"/>
            <a:chExt cx="771525" cy="755651"/>
          </a:xfrm>
          <a:solidFill>
            <a:schemeClr val="tx1"/>
          </a:solidFill>
        </p:grpSpPr>
        <p:sp>
          <p:nvSpPr>
            <p:cNvPr id="192" name="Freeform 147"/>
            <p:cNvSpPr>
              <a:spLocks noEditPoints="1"/>
            </p:cNvSpPr>
            <p:nvPr/>
          </p:nvSpPr>
          <p:spPr bwMode="auto">
            <a:xfrm>
              <a:off x="5929313" y="3052763"/>
              <a:ext cx="398463" cy="501650"/>
            </a:xfrm>
            <a:custGeom>
              <a:avLst/>
              <a:gdLst>
                <a:gd name="T0" fmla="*/ 52 w 105"/>
                <a:gd name="T1" fmla="*/ 0 h 132"/>
                <a:gd name="T2" fmla="*/ 0 w 105"/>
                <a:gd name="T3" fmla="*/ 52 h 132"/>
                <a:gd name="T4" fmla="*/ 52 w 105"/>
                <a:gd name="T5" fmla="*/ 132 h 132"/>
                <a:gd name="T6" fmla="*/ 105 w 105"/>
                <a:gd name="T7" fmla="*/ 52 h 132"/>
                <a:gd name="T8" fmla="*/ 52 w 105"/>
                <a:gd name="T9" fmla="*/ 0 h 132"/>
                <a:gd name="T10" fmla="*/ 52 w 105"/>
                <a:gd name="T11" fmla="*/ 80 h 132"/>
                <a:gd name="T12" fmla="*/ 25 w 105"/>
                <a:gd name="T13" fmla="*/ 52 h 132"/>
                <a:gd name="T14" fmla="*/ 52 w 105"/>
                <a:gd name="T15" fmla="*/ 25 h 132"/>
                <a:gd name="T16" fmla="*/ 80 w 105"/>
                <a:gd name="T17" fmla="*/ 52 h 132"/>
                <a:gd name="T18" fmla="*/ 52 w 105"/>
                <a:gd name="T19" fmla="*/ 8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32">
                  <a:moveTo>
                    <a:pt x="52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52" y="132"/>
                    <a:pt x="52" y="132"/>
                  </a:cubicBezTo>
                  <a:cubicBezTo>
                    <a:pt x="52" y="132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lose/>
                  <a:moveTo>
                    <a:pt x="52" y="80"/>
                  </a:moveTo>
                  <a:cubicBezTo>
                    <a:pt x="37" y="80"/>
                    <a:pt x="25" y="68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ubicBezTo>
                    <a:pt x="68" y="25"/>
                    <a:pt x="80" y="37"/>
                    <a:pt x="80" y="52"/>
                  </a:cubicBezTo>
                  <a:cubicBezTo>
                    <a:pt x="80" y="68"/>
                    <a:pt x="68" y="80"/>
                    <a:pt x="52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48"/>
            <p:cNvSpPr>
              <a:spLocks noEditPoints="1"/>
            </p:cNvSpPr>
            <p:nvPr/>
          </p:nvSpPr>
          <p:spPr bwMode="auto">
            <a:xfrm>
              <a:off x="5711825" y="3540126"/>
              <a:ext cx="771525" cy="268288"/>
            </a:xfrm>
            <a:custGeom>
              <a:avLst/>
              <a:gdLst>
                <a:gd name="T0" fmla="*/ 165 w 203"/>
                <a:gd name="T1" fmla="*/ 71 h 71"/>
                <a:gd name="T2" fmla="*/ 162 w 203"/>
                <a:gd name="T3" fmla="*/ 70 h 71"/>
                <a:gd name="T4" fmla="*/ 126 w 203"/>
                <a:gd name="T5" fmla="*/ 50 h 71"/>
                <a:gd name="T6" fmla="*/ 80 w 203"/>
                <a:gd name="T7" fmla="*/ 68 h 71"/>
                <a:gd name="T8" fmla="*/ 74 w 203"/>
                <a:gd name="T9" fmla="*/ 68 h 71"/>
                <a:gd name="T10" fmla="*/ 45 w 203"/>
                <a:gd name="T11" fmla="*/ 43 h 71"/>
                <a:gd name="T12" fmla="*/ 8 w 203"/>
                <a:gd name="T13" fmla="*/ 57 h 71"/>
                <a:gd name="T14" fmla="*/ 1 w 203"/>
                <a:gd name="T15" fmla="*/ 54 h 71"/>
                <a:gd name="T16" fmla="*/ 4 w 203"/>
                <a:gd name="T17" fmla="*/ 46 h 71"/>
                <a:gd name="T18" fmla="*/ 82 w 203"/>
                <a:gd name="T19" fmla="*/ 7 h 71"/>
                <a:gd name="T20" fmla="*/ 87 w 203"/>
                <a:gd name="T21" fmla="*/ 7 h 71"/>
                <a:gd name="T22" fmla="*/ 109 w 203"/>
                <a:gd name="T23" fmla="*/ 18 h 71"/>
                <a:gd name="T24" fmla="*/ 158 w 203"/>
                <a:gd name="T25" fmla="*/ 0 h 71"/>
                <a:gd name="T26" fmla="*/ 162 w 203"/>
                <a:gd name="T27" fmla="*/ 1 h 71"/>
                <a:gd name="T28" fmla="*/ 200 w 203"/>
                <a:gd name="T29" fmla="*/ 19 h 71"/>
                <a:gd name="T30" fmla="*/ 203 w 203"/>
                <a:gd name="T31" fmla="*/ 23 h 71"/>
                <a:gd name="T32" fmla="*/ 202 w 203"/>
                <a:gd name="T33" fmla="*/ 28 h 71"/>
                <a:gd name="T34" fmla="*/ 169 w 203"/>
                <a:gd name="T35" fmla="*/ 69 h 71"/>
                <a:gd name="T36" fmla="*/ 165 w 203"/>
                <a:gd name="T37" fmla="*/ 71 h 71"/>
                <a:gd name="T38" fmla="*/ 127 w 203"/>
                <a:gd name="T39" fmla="*/ 38 h 71"/>
                <a:gd name="T40" fmla="*/ 130 w 203"/>
                <a:gd name="T41" fmla="*/ 38 h 71"/>
                <a:gd name="T42" fmla="*/ 163 w 203"/>
                <a:gd name="T43" fmla="*/ 58 h 71"/>
                <a:gd name="T44" fmla="*/ 188 w 203"/>
                <a:gd name="T45" fmla="*/ 27 h 71"/>
                <a:gd name="T46" fmla="*/ 159 w 203"/>
                <a:gd name="T47" fmla="*/ 12 h 71"/>
                <a:gd name="T48" fmla="*/ 110 w 203"/>
                <a:gd name="T49" fmla="*/ 30 h 71"/>
                <a:gd name="T50" fmla="*/ 106 w 203"/>
                <a:gd name="T51" fmla="*/ 30 h 71"/>
                <a:gd name="T52" fmla="*/ 84 w 203"/>
                <a:gd name="T53" fmla="*/ 19 h 71"/>
                <a:gd name="T54" fmla="*/ 53 w 203"/>
                <a:gd name="T55" fmla="*/ 35 h 71"/>
                <a:gd name="T56" fmla="*/ 79 w 203"/>
                <a:gd name="T57" fmla="*/ 56 h 71"/>
                <a:gd name="T58" fmla="*/ 125 w 203"/>
                <a:gd name="T59" fmla="*/ 38 h 71"/>
                <a:gd name="T60" fmla="*/ 127 w 203"/>
                <a:gd name="T61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71">
                  <a:moveTo>
                    <a:pt x="165" y="71"/>
                  </a:moveTo>
                  <a:cubicBezTo>
                    <a:pt x="164" y="71"/>
                    <a:pt x="163" y="71"/>
                    <a:pt x="162" y="70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8" y="69"/>
                    <a:pt x="76" y="69"/>
                    <a:pt x="74" y="68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" y="58"/>
                    <a:pt x="2" y="57"/>
                    <a:pt x="1" y="54"/>
                  </a:cubicBezTo>
                  <a:cubicBezTo>
                    <a:pt x="0" y="51"/>
                    <a:pt x="1" y="48"/>
                    <a:pt x="4" y="4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6"/>
                    <a:pt x="85" y="6"/>
                    <a:pt x="87" y="7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1" y="0"/>
                    <a:pt x="162" y="1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2" y="20"/>
                    <a:pt x="203" y="22"/>
                    <a:pt x="203" y="23"/>
                  </a:cubicBezTo>
                  <a:cubicBezTo>
                    <a:pt x="203" y="25"/>
                    <a:pt x="203" y="27"/>
                    <a:pt x="202" y="28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71"/>
                    <a:pt x="166" y="71"/>
                    <a:pt x="165" y="71"/>
                  </a:cubicBezTo>
                  <a:close/>
                  <a:moveTo>
                    <a:pt x="127" y="38"/>
                  </a:moveTo>
                  <a:cubicBezTo>
                    <a:pt x="128" y="38"/>
                    <a:pt x="129" y="38"/>
                    <a:pt x="130" y="38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7" y="31"/>
                    <a:pt x="106" y="3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5" y="38"/>
                    <a:pt x="126" y="38"/>
                    <a:pt x="12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49"/>
            <p:cNvSpPr/>
            <p:nvPr/>
          </p:nvSpPr>
          <p:spPr bwMode="auto">
            <a:xfrm>
              <a:off x="6167438" y="3535363"/>
              <a:ext cx="174625" cy="190500"/>
            </a:xfrm>
            <a:custGeom>
              <a:avLst/>
              <a:gdLst>
                <a:gd name="T0" fmla="*/ 7 w 46"/>
                <a:gd name="T1" fmla="*/ 50 h 50"/>
                <a:gd name="T2" fmla="*/ 3 w 46"/>
                <a:gd name="T3" fmla="*/ 49 h 50"/>
                <a:gd name="T4" fmla="*/ 2 w 46"/>
                <a:gd name="T5" fmla="*/ 41 h 50"/>
                <a:gd name="T6" fmla="*/ 35 w 46"/>
                <a:gd name="T7" fmla="*/ 3 h 50"/>
                <a:gd name="T8" fmla="*/ 44 w 46"/>
                <a:gd name="T9" fmla="*/ 3 h 50"/>
                <a:gd name="T10" fmla="*/ 44 w 46"/>
                <a:gd name="T11" fmla="*/ 11 h 50"/>
                <a:gd name="T12" fmla="*/ 11 w 46"/>
                <a:gd name="T13" fmla="*/ 48 h 50"/>
                <a:gd name="T14" fmla="*/ 7 w 46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0">
                  <a:moveTo>
                    <a:pt x="7" y="50"/>
                  </a:moveTo>
                  <a:cubicBezTo>
                    <a:pt x="5" y="50"/>
                    <a:pt x="4" y="50"/>
                    <a:pt x="3" y="49"/>
                  </a:cubicBezTo>
                  <a:cubicBezTo>
                    <a:pt x="0" y="47"/>
                    <a:pt x="0" y="43"/>
                    <a:pt x="2" y="4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1" y="0"/>
                    <a:pt x="44" y="3"/>
                  </a:cubicBezTo>
                  <a:cubicBezTo>
                    <a:pt x="46" y="5"/>
                    <a:pt x="46" y="8"/>
                    <a:pt x="44" y="1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8" y="50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50"/>
            <p:cNvSpPr/>
            <p:nvPr/>
          </p:nvSpPr>
          <p:spPr bwMode="auto">
            <a:xfrm>
              <a:off x="5981700" y="3608388"/>
              <a:ext cx="174625" cy="182563"/>
            </a:xfrm>
            <a:custGeom>
              <a:avLst/>
              <a:gdLst>
                <a:gd name="T0" fmla="*/ 6 w 46"/>
                <a:gd name="T1" fmla="*/ 48 h 48"/>
                <a:gd name="T2" fmla="*/ 2 w 46"/>
                <a:gd name="T3" fmla="*/ 47 h 48"/>
                <a:gd name="T4" fmla="*/ 2 w 46"/>
                <a:gd name="T5" fmla="*/ 39 h 48"/>
                <a:gd name="T6" fmla="*/ 35 w 46"/>
                <a:gd name="T7" fmla="*/ 3 h 48"/>
                <a:gd name="T8" fmla="*/ 43 w 46"/>
                <a:gd name="T9" fmla="*/ 2 h 48"/>
                <a:gd name="T10" fmla="*/ 43 w 46"/>
                <a:gd name="T11" fmla="*/ 10 h 48"/>
                <a:gd name="T12" fmla="*/ 11 w 46"/>
                <a:gd name="T13" fmla="*/ 46 h 48"/>
                <a:gd name="T14" fmla="*/ 6 w 4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8">
                  <a:moveTo>
                    <a:pt x="6" y="48"/>
                  </a:moveTo>
                  <a:cubicBezTo>
                    <a:pt x="5" y="48"/>
                    <a:pt x="3" y="48"/>
                    <a:pt x="2" y="47"/>
                  </a:cubicBezTo>
                  <a:cubicBezTo>
                    <a:pt x="0" y="45"/>
                    <a:pt x="0" y="41"/>
                    <a:pt x="2" y="3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0" y="0"/>
                    <a:pt x="43" y="2"/>
                  </a:cubicBezTo>
                  <a:cubicBezTo>
                    <a:pt x="45" y="5"/>
                    <a:pt x="46" y="8"/>
                    <a:pt x="43" y="1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9" y="48"/>
                    <a:pt x="8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6" name="标题 11"/>
          <p:cNvSpPr txBox="1"/>
          <p:nvPr/>
        </p:nvSpPr>
        <p:spPr>
          <a:xfrm>
            <a:off x="3937347" y="458112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97" name="组合 196"/>
          <p:cNvGrpSpPr/>
          <p:nvPr/>
        </p:nvGrpSpPr>
        <p:grpSpPr>
          <a:xfrm>
            <a:off x="4081363" y="4940475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198" name="组合 197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00" name="直接连接符 199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椭圆 200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9" name="椭圆 198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2" name="标题 11"/>
          <p:cNvSpPr txBox="1"/>
          <p:nvPr/>
        </p:nvSpPr>
        <p:spPr>
          <a:xfrm>
            <a:off x="3937347" y="5085184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 。</a:t>
            </a:r>
          </a:p>
        </p:txBody>
      </p:sp>
      <p:sp>
        <p:nvSpPr>
          <p:cNvPr id="203" name="燕尾形 202"/>
          <p:cNvSpPr/>
          <p:nvPr/>
        </p:nvSpPr>
        <p:spPr>
          <a:xfrm>
            <a:off x="3433291" y="3561131"/>
            <a:ext cx="353932" cy="353932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4" name="燕尾形 203"/>
          <p:cNvSpPr/>
          <p:nvPr/>
        </p:nvSpPr>
        <p:spPr>
          <a:xfrm>
            <a:off x="5815663" y="3579124"/>
            <a:ext cx="353932" cy="353932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6" name="标题 11"/>
          <p:cNvSpPr txBox="1"/>
          <p:nvPr/>
        </p:nvSpPr>
        <p:spPr>
          <a:xfrm>
            <a:off x="6895772" y="3956821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part3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07" name="Freeform 258"/>
          <p:cNvSpPr/>
          <p:nvPr/>
        </p:nvSpPr>
        <p:spPr bwMode="auto">
          <a:xfrm>
            <a:off x="7033798" y="3252336"/>
            <a:ext cx="606425" cy="596900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标题 11"/>
          <p:cNvSpPr txBox="1"/>
          <p:nvPr/>
        </p:nvSpPr>
        <p:spPr>
          <a:xfrm>
            <a:off x="6457627" y="450912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209" name="组合 208"/>
          <p:cNvGrpSpPr/>
          <p:nvPr/>
        </p:nvGrpSpPr>
        <p:grpSpPr>
          <a:xfrm>
            <a:off x="6601643" y="4868467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210" name="组合 209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12" name="直接连接符 211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椭圆 212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1" name="椭圆 210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4" name="标题 11"/>
          <p:cNvSpPr txBox="1"/>
          <p:nvPr/>
        </p:nvSpPr>
        <p:spPr>
          <a:xfrm>
            <a:off x="6457627" y="5013176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215" name="燕尾形 214"/>
          <p:cNvSpPr/>
          <p:nvPr/>
        </p:nvSpPr>
        <p:spPr>
          <a:xfrm>
            <a:off x="8329835" y="3501008"/>
            <a:ext cx="353932" cy="353932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7" name="标题 11"/>
          <p:cNvSpPr txBox="1"/>
          <p:nvPr/>
        </p:nvSpPr>
        <p:spPr>
          <a:xfrm>
            <a:off x="9272036" y="3915390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part4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9416582" y="3266417"/>
            <a:ext cx="621711" cy="609600"/>
            <a:chOff x="5730875" y="3073401"/>
            <a:chExt cx="733425" cy="719138"/>
          </a:xfrm>
          <a:solidFill>
            <a:schemeClr val="tx1"/>
          </a:solidFill>
        </p:grpSpPr>
        <p:sp>
          <p:nvSpPr>
            <p:cNvPr id="219" name="Freeform 337"/>
            <p:cNvSpPr/>
            <p:nvPr/>
          </p:nvSpPr>
          <p:spPr bwMode="auto">
            <a:xfrm>
              <a:off x="5730875" y="3073401"/>
              <a:ext cx="733425" cy="471488"/>
            </a:xfrm>
            <a:custGeom>
              <a:avLst/>
              <a:gdLst>
                <a:gd name="T0" fmla="*/ 193 w 193"/>
                <a:gd name="T1" fmla="*/ 84 h 124"/>
                <a:gd name="T2" fmla="*/ 153 w 193"/>
                <a:gd name="T3" fmla="*/ 44 h 124"/>
                <a:gd name="T4" fmla="*/ 141 w 193"/>
                <a:gd name="T5" fmla="*/ 46 h 124"/>
                <a:gd name="T6" fmla="*/ 91 w 193"/>
                <a:gd name="T7" fmla="*/ 0 h 124"/>
                <a:gd name="T8" fmla="*/ 40 w 193"/>
                <a:gd name="T9" fmla="*/ 51 h 124"/>
                <a:gd name="T10" fmla="*/ 41 w 193"/>
                <a:gd name="T11" fmla="*/ 61 h 124"/>
                <a:gd name="T12" fmla="*/ 31 w 193"/>
                <a:gd name="T13" fmla="*/ 61 h 124"/>
                <a:gd name="T14" fmla="*/ 0 w 193"/>
                <a:gd name="T15" fmla="*/ 92 h 124"/>
                <a:gd name="T16" fmla="*/ 31 w 193"/>
                <a:gd name="T17" fmla="*/ 124 h 124"/>
                <a:gd name="T18" fmla="*/ 157 w 193"/>
                <a:gd name="T19" fmla="*/ 124 h 124"/>
                <a:gd name="T20" fmla="*/ 180 w 193"/>
                <a:gd name="T21" fmla="*/ 113 h 124"/>
                <a:gd name="T22" fmla="*/ 193 w 193"/>
                <a:gd name="T23" fmla="*/ 8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24">
                  <a:moveTo>
                    <a:pt x="193" y="84"/>
                  </a:moveTo>
                  <a:cubicBezTo>
                    <a:pt x="193" y="62"/>
                    <a:pt x="176" y="44"/>
                    <a:pt x="153" y="44"/>
                  </a:cubicBezTo>
                  <a:cubicBezTo>
                    <a:pt x="149" y="44"/>
                    <a:pt x="145" y="44"/>
                    <a:pt x="141" y="46"/>
                  </a:cubicBezTo>
                  <a:cubicBezTo>
                    <a:pt x="139" y="20"/>
                    <a:pt x="117" y="0"/>
                    <a:pt x="91" y="0"/>
                  </a:cubicBezTo>
                  <a:cubicBezTo>
                    <a:pt x="62" y="0"/>
                    <a:pt x="40" y="23"/>
                    <a:pt x="40" y="51"/>
                  </a:cubicBezTo>
                  <a:cubicBezTo>
                    <a:pt x="40" y="54"/>
                    <a:pt x="40" y="57"/>
                    <a:pt x="4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75"/>
                    <a:pt x="0" y="92"/>
                  </a:cubicBezTo>
                  <a:cubicBezTo>
                    <a:pt x="0" y="109"/>
                    <a:pt x="14" y="124"/>
                    <a:pt x="31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66" y="124"/>
                    <a:pt x="175" y="120"/>
                    <a:pt x="180" y="113"/>
                  </a:cubicBezTo>
                  <a:cubicBezTo>
                    <a:pt x="188" y="106"/>
                    <a:pt x="193" y="95"/>
                    <a:pt x="19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38"/>
            <p:cNvSpPr/>
            <p:nvPr/>
          </p:nvSpPr>
          <p:spPr bwMode="auto">
            <a:xfrm>
              <a:off x="5924550" y="3683001"/>
              <a:ext cx="346075" cy="109538"/>
            </a:xfrm>
            <a:custGeom>
              <a:avLst/>
              <a:gdLst>
                <a:gd name="T0" fmla="*/ 46 w 91"/>
                <a:gd name="T1" fmla="*/ 29 h 29"/>
                <a:gd name="T2" fmla="*/ 0 w 91"/>
                <a:gd name="T3" fmla="*/ 10 h 29"/>
                <a:gd name="T4" fmla="*/ 11 w 91"/>
                <a:gd name="T5" fmla="*/ 0 h 29"/>
                <a:gd name="T6" fmla="*/ 80 w 91"/>
                <a:gd name="T7" fmla="*/ 0 h 29"/>
                <a:gd name="T8" fmla="*/ 91 w 91"/>
                <a:gd name="T9" fmla="*/ 10 h 29"/>
                <a:gd name="T10" fmla="*/ 46 w 9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29">
                  <a:moveTo>
                    <a:pt x="46" y="29"/>
                  </a:moveTo>
                  <a:cubicBezTo>
                    <a:pt x="29" y="29"/>
                    <a:pt x="13" y="23"/>
                    <a:pt x="0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0" y="19"/>
                    <a:pt x="61" y="19"/>
                    <a:pt x="80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78" y="23"/>
                    <a:pt x="62" y="29"/>
                    <a:pt x="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39"/>
            <p:cNvSpPr/>
            <p:nvPr/>
          </p:nvSpPr>
          <p:spPr bwMode="auto">
            <a:xfrm>
              <a:off x="6003925" y="3602038"/>
              <a:ext cx="187325" cy="80963"/>
            </a:xfrm>
            <a:custGeom>
              <a:avLst/>
              <a:gdLst>
                <a:gd name="T0" fmla="*/ 25 w 49"/>
                <a:gd name="T1" fmla="*/ 21 h 21"/>
                <a:gd name="T2" fmla="*/ 0 w 49"/>
                <a:gd name="T3" fmla="*/ 11 h 21"/>
                <a:gd name="T4" fmla="*/ 10 w 49"/>
                <a:gd name="T5" fmla="*/ 0 h 21"/>
                <a:gd name="T6" fmla="*/ 39 w 49"/>
                <a:gd name="T7" fmla="*/ 0 h 21"/>
                <a:gd name="T8" fmla="*/ 49 w 49"/>
                <a:gd name="T9" fmla="*/ 11 h 21"/>
                <a:gd name="T10" fmla="*/ 25 w 4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5" y="21"/>
                  </a:moveTo>
                  <a:cubicBezTo>
                    <a:pt x="16" y="21"/>
                    <a:pt x="7" y="17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31" y="8"/>
                    <a:pt x="3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7"/>
                    <a:pt x="34" y="21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2" name="标题 11"/>
          <p:cNvSpPr txBox="1"/>
          <p:nvPr/>
        </p:nvSpPr>
        <p:spPr>
          <a:xfrm>
            <a:off x="8905899" y="450912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223" name="组合 222"/>
          <p:cNvGrpSpPr/>
          <p:nvPr/>
        </p:nvGrpSpPr>
        <p:grpSpPr>
          <a:xfrm>
            <a:off x="9049915" y="4868467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224" name="组合 223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26" name="直接连接符 225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椭圆 226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5" name="椭圆 224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8" name="标题 11"/>
          <p:cNvSpPr txBox="1"/>
          <p:nvPr/>
        </p:nvSpPr>
        <p:spPr>
          <a:xfrm>
            <a:off x="8905899" y="5013176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80" grpId="0"/>
      <p:bldP spid="181" grpId="0" animBg="1"/>
      <p:bldP spid="182" grpId="0"/>
      <p:bldP spid="188" grpId="0"/>
      <p:bldP spid="190" grpId="0"/>
      <p:bldP spid="196" grpId="0"/>
      <p:bldP spid="202" grpId="0"/>
      <p:bldP spid="203" grpId="0" animBg="1"/>
      <p:bldP spid="204" grpId="0" animBg="1"/>
      <p:bldP spid="206" grpId="0"/>
      <p:bldP spid="207" grpId="0" animBg="1"/>
      <p:bldP spid="208" grpId="0"/>
      <p:bldP spid="214" grpId="0"/>
      <p:bldP spid="215" grpId="0" animBg="1"/>
      <p:bldP spid="217" grpId="0"/>
      <p:bldP spid="222" grpId="0"/>
      <p:bldP spid="2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项目分部情况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184"/>
          <p:cNvGrpSpPr/>
          <p:nvPr/>
        </p:nvGrpSpPr>
        <p:grpSpPr bwMode="auto">
          <a:xfrm>
            <a:off x="983053" y="1484784"/>
            <a:ext cx="5284788" cy="4121150"/>
            <a:chOff x="0" y="0"/>
            <a:chExt cx="5407191" cy="4756567"/>
          </a:xfrm>
          <a:solidFill>
            <a:schemeClr val="bg1">
              <a:lumMod val="75000"/>
            </a:schemeClr>
          </a:solidFill>
        </p:grpSpPr>
        <p:sp>
          <p:nvSpPr>
            <p:cNvPr id="7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8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9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2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3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4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5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6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8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9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0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1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2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3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4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5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6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7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8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9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0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1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2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3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4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5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6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7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8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12536" y="1702740"/>
            <a:ext cx="786074" cy="707466"/>
            <a:chOff x="5966154" y="1913676"/>
            <a:chExt cx="720080" cy="648071"/>
          </a:xfrm>
        </p:grpSpPr>
        <p:sp>
          <p:nvSpPr>
            <p:cNvPr id="40" name="泪滴形 39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42" name="TextBox 6"/>
            <p:cNvSpPr txBox="1"/>
            <p:nvPr/>
          </p:nvSpPr>
          <p:spPr>
            <a:xfrm>
              <a:off x="5966154" y="2031184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latin typeface="Impact MT Std" pitchFamily="34" charset="0"/>
                </a:rPr>
                <a:t>04</a:t>
              </a:r>
              <a:endParaRPr lang="zh-CN" altLang="en-US" sz="2000" dirty="0">
                <a:latin typeface="Impact MT Std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02021" y="2006497"/>
            <a:ext cx="716851" cy="707466"/>
            <a:chOff x="5993560" y="1913676"/>
            <a:chExt cx="656670" cy="648071"/>
          </a:xfrm>
        </p:grpSpPr>
        <p:sp>
          <p:nvSpPr>
            <p:cNvPr id="44" name="泪滴形 43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46" name="TextBox 11"/>
            <p:cNvSpPr txBox="1"/>
            <p:nvPr/>
          </p:nvSpPr>
          <p:spPr>
            <a:xfrm>
              <a:off x="5993560" y="2046068"/>
              <a:ext cx="645427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latin typeface="Impact MT Std" pitchFamily="34" charset="0"/>
                </a:rPr>
                <a:t>01</a:t>
              </a:r>
              <a:endParaRPr lang="zh-CN" altLang="en-US" sz="2000" dirty="0">
                <a:latin typeface="Impact MT Std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397706" y="2911366"/>
            <a:ext cx="786074" cy="707466"/>
            <a:chOff x="5966153" y="1913676"/>
            <a:chExt cx="720080" cy="648071"/>
          </a:xfrm>
        </p:grpSpPr>
        <p:sp>
          <p:nvSpPr>
            <p:cNvPr id="48" name="泪滴形 47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50" name="TextBox 15"/>
            <p:cNvSpPr txBox="1"/>
            <p:nvPr/>
          </p:nvSpPr>
          <p:spPr>
            <a:xfrm>
              <a:off x="5966153" y="2030038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latin typeface="Impact MT Std" pitchFamily="34" charset="0"/>
                </a:rPr>
                <a:t>02</a:t>
              </a:r>
              <a:endParaRPr lang="zh-CN" altLang="en-US" sz="2000" dirty="0">
                <a:latin typeface="Impact MT Std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013118" y="3590673"/>
            <a:ext cx="786074" cy="707466"/>
            <a:chOff x="5966154" y="1913676"/>
            <a:chExt cx="720080" cy="648071"/>
          </a:xfrm>
        </p:grpSpPr>
        <p:sp>
          <p:nvSpPr>
            <p:cNvPr id="52" name="泪滴形 51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54" name="TextBox 19"/>
            <p:cNvSpPr txBox="1"/>
            <p:nvPr/>
          </p:nvSpPr>
          <p:spPr>
            <a:xfrm>
              <a:off x="5966154" y="2039630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latin typeface="Impact MT Std" pitchFamily="34" charset="0"/>
                </a:rPr>
                <a:t>03</a:t>
              </a:r>
              <a:endParaRPr lang="zh-CN" altLang="en-US" sz="2000" dirty="0">
                <a:latin typeface="Impact MT Std" pitchFamily="34" charset="0"/>
              </a:endParaRPr>
            </a:p>
          </p:txBody>
        </p:sp>
      </p:grpSp>
      <p:sp>
        <p:nvSpPr>
          <p:cNvPr id="55" name="椭圆 54"/>
          <p:cNvSpPr/>
          <p:nvPr/>
        </p:nvSpPr>
        <p:spPr>
          <a:xfrm>
            <a:off x="6555227" y="1686306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标题 11"/>
          <p:cNvSpPr txBox="1"/>
          <p:nvPr/>
        </p:nvSpPr>
        <p:spPr>
          <a:xfrm>
            <a:off x="6555227" y="1861518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7" name="标题 11"/>
          <p:cNvSpPr txBox="1"/>
          <p:nvPr/>
        </p:nvSpPr>
        <p:spPr>
          <a:xfrm>
            <a:off x="7385289" y="1928962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标题 11"/>
          <p:cNvSpPr txBox="1"/>
          <p:nvPr/>
        </p:nvSpPr>
        <p:spPr>
          <a:xfrm>
            <a:off x="7362787" y="164549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59" name="椭圆 58"/>
          <p:cNvSpPr/>
          <p:nvPr/>
        </p:nvSpPr>
        <p:spPr>
          <a:xfrm>
            <a:off x="6570699" y="262241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标题 11"/>
          <p:cNvSpPr txBox="1"/>
          <p:nvPr/>
        </p:nvSpPr>
        <p:spPr>
          <a:xfrm>
            <a:off x="6570699" y="2797622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1" name="标题 11"/>
          <p:cNvSpPr txBox="1"/>
          <p:nvPr/>
        </p:nvSpPr>
        <p:spPr>
          <a:xfrm>
            <a:off x="7400761" y="2865066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标题 11"/>
          <p:cNvSpPr txBox="1"/>
          <p:nvPr/>
        </p:nvSpPr>
        <p:spPr>
          <a:xfrm>
            <a:off x="7378259" y="258159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63" name="椭圆 62"/>
          <p:cNvSpPr/>
          <p:nvPr/>
        </p:nvSpPr>
        <p:spPr>
          <a:xfrm>
            <a:off x="6586171" y="355851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4" name="标题 11"/>
          <p:cNvSpPr txBox="1"/>
          <p:nvPr/>
        </p:nvSpPr>
        <p:spPr>
          <a:xfrm>
            <a:off x="6586171" y="373372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标题 11"/>
          <p:cNvSpPr txBox="1"/>
          <p:nvPr/>
        </p:nvSpPr>
        <p:spPr>
          <a:xfrm>
            <a:off x="7416233" y="380117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标题 11"/>
          <p:cNvSpPr txBox="1"/>
          <p:nvPr/>
        </p:nvSpPr>
        <p:spPr>
          <a:xfrm>
            <a:off x="7393731" y="351770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67" name="椭圆 66"/>
          <p:cNvSpPr/>
          <p:nvPr/>
        </p:nvSpPr>
        <p:spPr>
          <a:xfrm>
            <a:off x="6570699" y="4494618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8" name="标题 11"/>
          <p:cNvSpPr txBox="1"/>
          <p:nvPr/>
        </p:nvSpPr>
        <p:spPr>
          <a:xfrm>
            <a:off x="6570699" y="4669830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9" name="标题 11"/>
          <p:cNvSpPr txBox="1"/>
          <p:nvPr/>
        </p:nvSpPr>
        <p:spPr>
          <a:xfrm>
            <a:off x="7400761" y="4737274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标题 11"/>
          <p:cNvSpPr txBox="1"/>
          <p:nvPr/>
        </p:nvSpPr>
        <p:spPr>
          <a:xfrm>
            <a:off x="7378259" y="445380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5" grpId="0" animBg="1"/>
      <p:bldP spid="56" grpId="0"/>
      <p:bldP spid="57" grpId="0"/>
      <p:bldP spid="58" grpId="0"/>
      <p:bldP spid="59" grpId="0" animBg="1"/>
      <p:bldP spid="60" grpId="0"/>
      <p:bldP spid="61" grpId="0"/>
      <p:bldP spid="62" grpId="0"/>
      <p:bldP spid="63" grpId="0" animBg="1"/>
      <p:bldP spid="64" grpId="0"/>
      <p:bldP spid="65" grpId="0"/>
      <p:bldP spid="66" grpId="0"/>
      <p:bldP spid="67" grpId="0" animBg="1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组合 67"/>
          <p:cNvGrpSpPr/>
          <p:nvPr/>
        </p:nvGrpSpPr>
        <p:grpSpPr>
          <a:xfrm>
            <a:off x="5234123" y="1541209"/>
            <a:ext cx="1740618" cy="174061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233491" y="3776614"/>
            <a:ext cx="1740618" cy="174061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去年同期相比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14"/>
          <p:cNvSpPr/>
          <p:nvPr/>
        </p:nvSpPr>
        <p:spPr>
          <a:xfrm>
            <a:off x="6379669" y="1568811"/>
            <a:ext cx="3485806" cy="456861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-1" fmla="*/ 0 w 3744416"/>
              <a:gd name="connsiteY0-2" fmla="*/ 227275 h 454550"/>
              <a:gd name="connsiteX1-3" fmla="*/ 227275 w 3744416"/>
              <a:gd name="connsiteY1-4" fmla="*/ 0 h 454550"/>
              <a:gd name="connsiteX2-5" fmla="*/ 3517141 w 3744416"/>
              <a:gd name="connsiteY2-6" fmla="*/ 0 h 454550"/>
              <a:gd name="connsiteX3-7" fmla="*/ 3744416 w 3744416"/>
              <a:gd name="connsiteY3-8" fmla="*/ 227275 h 454550"/>
              <a:gd name="connsiteX4-9" fmla="*/ 3744416 w 3744416"/>
              <a:gd name="connsiteY4-10" fmla="*/ 227275 h 454550"/>
              <a:gd name="connsiteX5-11" fmla="*/ 3517141 w 3744416"/>
              <a:gd name="connsiteY5-12" fmla="*/ 454550 h 454550"/>
              <a:gd name="connsiteX6-13" fmla="*/ 809554 w 3744416"/>
              <a:gd name="connsiteY6-14" fmla="*/ 453501 h 454550"/>
              <a:gd name="connsiteX7-15" fmla="*/ 227275 w 3744416"/>
              <a:gd name="connsiteY7-16" fmla="*/ 454550 h 454550"/>
              <a:gd name="connsiteX8" fmla="*/ 0 w 3744416"/>
              <a:gd name="connsiteY8" fmla="*/ 227275 h 454550"/>
              <a:gd name="connsiteX0-17" fmla="*/ 0 w 3744416"/>
              <a:gd name="connsiteY0-18" fmla="*/ 227275 h 454550"/>
              <a:gd name="connsiteX1-19" fmla="*/ 227275 w 3744416"/>
              <a:gd name="connsiteY1-20" fmla="*/ 0 h 454550"/>
              <a:gd name="connsiteX2-21" fmla="*/ 3517141 w 3744416"/>
              <a:gd name="connsiteY2-22" fmla="*/ 0 h 454550"/>
              <a:gd name="connsiteX3-23" fmla="*/ 3744416 w 3744416"/>
              <a:gd name="connsiteY3-24" fmla="*/ 227275 h 454550"/>
              <a:gd name="connsiteX4-25" fmla="*/ 3744416 w 3744416"/>
              <a:gd name="connsiteY4-26" fmla="*/ 227275 h 454550"/>
              <a:gd name="connsiteX5-27" fmla="*/ 3517141 w 3744416"/>
              <a:gd name="connsiteY5-28" fmla="*/ 454550 h 454550"/>
              <a:gd name="connsiteX6-29" fmla="*/ 809554 w 3744416"/>
              <a:gd name="connsiteY6-30" fmla="*/ 453501 h 454550"/>
              <a:gd name="connsiteX7-31" fmla="*/ 227275 w 3744416"/>
              <a:gd name="connsiteY7-32" fmla="*/ 454550 h 454550"/>
              <a:gd name="connsiteX8-33" fmla="*/ 0 w 3744416"/>
              <a:gd name="connsiteY8-34" fmla="*/ 227275 h 454550"/>
              <a:gd name="connsiteX0-35" fmla="*/ 0 w 3744416"/>
              <a:gd name="connsiteY0-36" fmla="*/ 227275 h 454550"/>
              <a:gd name="connsiteX1-37" fmla="*/ 227275 w 3744416"/>
              <a:gd name="connsiteY1-38" fmla="*/ 0 h 454550"/>
              <a:gd name="connsiteX2-39" fmla="*/ 3517141 w 3744416"/>
              <a:gd name="connsiteY2-40" fmla="*/ 0 h 454550"/>
              <a:gd name="connsiteX3-41" fmla="*/ 3744416 w 3744416"/>
              <a:gd name="connsiteY3-42" fmla="*/ 227275 h 454550"/>
              <a:gd name="connsiteX4-43" fmla="*/ 3744416 w 3744416"/>
              <a:gd name="connsiteY4-44" fmla="*/ 227275 h 454550"/>
              <a:gd name="connsiteX5-45" fmla="*/ 3517141 w 3744416"/>
              <a:gd name="connsiteY5-46" fmla="*/ 454550 h 454550"/>
              <a:gd name="connsiteX6-47" fmla="*/ 809554 w 3744416"/>
              <a:gd name="connsiteY6-48" fmla="*/ 453501 h 454550"/>
              <a:gd name="connsiteX7-49" fmla="*/ 0 w 3744416"/>
              <a:gd name="connsiteY7-50" fmla="*/ 227275 h 454550"/>
              <a:gd name="connsiteX0-51" fmla="*/ 274536 w 3542883"/>
              <a:gd name="connsiteY0-52" fmla="*/ 131481 h 454550"/>
              <a:gd name="connsiteX1-53" fmla="*/ 25742 w 3542883"/>
              <a:gd name="connsiteY1-54" fmla="*/ 0 h 454550"/>
              <a:gd name="connsiteX2-55" fmla="*/ 3315608 w 3542883"/>
              <a:gd name="connsiteY2-56" fmla="*/ 0 h 454550"/>
              <a:gd name="connsiteX3-57" fmla="*/ 3542883 w 3542883"/>
              <a:gd name="connsiteY3-58" fmla="*/ 227275 h 454550"/>
              <a:gd name="connsiteX4-59" fmla="*/ 3542883 w 3542883"/>
              <a:gd name="connsiteY4-60" fmla="*/ 227275 h 454550"/>
              <a:gd name="connsiteX5-61" fmla="*/ 3315608 w 3542883"/>
              <a:gd name="connsiteY5-62" fmla="*/ 454550 h 454550"/>
              <a:gd name="connsiteX6-63" fmla="*/ 608021 w 3542883"/>
              <a:gd name="connsiteY6-64" fmla="*/ 453501 h 454550"/>
              <a:gd name="connsiteX7-65" fmla="*/ 274536 w 3542883"/>
              <a:gd name="connsiteY7-66" fmla="*/ 131481 h 454550"/>
              <a:gd name="connsiteX0-67" fmla="*/ 299352 w 3567699"/>
              <a:gd name="connsiteY0-68" fmla="*/ 131481 h 454550"/>
              <a:gd name="connsiteX1-69" fmla="*/ 50558 w 3567699"/>
              <a:gd name="connsiteY1-70" fmla="*/ 0 h 454550"/>
              <a:gd name="connsiteX2-71" fmla="*/ 3340424 w 3567699"/>
              <a:gd name="connsiteY2-72" fmla="*/ 0 h 454550"/>
              <a:gd name="connsiteX3-73" fmla="*/ 3567699 w 3567699"/>
              <a:gd name="connsiteY3-74" fmla="*/ 227275 h 454550"/>
              <a:gd name="connsiteX4-75" fmla="*/ 3567699 w 3567699"/>
              <a:gd name="connsiteY4-76" fmla="*/ 227275 h 454550"/>
              <a:gd name="connsiteX5-77" fmla="*/ 3340424 w 3567699"/>
              <a:gd name="connsiteY5-78" fmla="*/ 454550 h 454550"/>
              <a:gd name="connsiteX6-79" fmla="*/ 632837 w 3567699"/>
              <a:gd name="connsiteY6-80" fmla="*/ 453501 h 454550"/>
              <a:gd name="connsiteX7-81" fmla="*/ 299352 w 3567699"/>
              <a:gd name="connsiteY7-82" fmla="*/ 131481 h 454550"/>
              <a:gd name="connsiteX0-83" fmla="*/ 760274 w 3695136"/>
              <a:gd name="connsiteY0-84" fmla="*/ 453501 h 454550"/>
              <a:gd name="connsiteX1-85" fmla="*/ 177995 w 3695136"/>
              <a:gd name="connsiteY1-86" fmla="*/ 0 h 454550"/>
              <a:gd name="connsiteX2-87" fmla="*/ 3467861 w 3695136"/>
              <a:gd name="connsiteY2-88" fmla="*/ 0 h 454550"/>
              <a:gd name="connsiteX3-89" fmla="*/ 3695136 w 3695136"/>
              <a:gd name="connsiteY3-90" fmla="*/ 227275 h 454550"/>
              <a:gd name="connsiteX4-91" fmla="*/ 3695136 w 3695136"/>
              <a:gd name="connsiteY4-92" fmla="*/ 227275 h 454550"/>
              <a:gd name="connsiteX5-93" fmla="*/ 3467861 w 3695136"/>
              <a:gd name="connsiteY5-94" fmla="*/ 454550 h 454550"/>
              <a:gd name="connsiteX6-95" fmla="*/ 760274 w 3695136"/>
              <a:gd name="connsiteY6-96" fmla="*/ 453501 h 454550"/>
              <a:gd name="connsiteX0-97" fmla="*/ 582279 w 3517141"/>
              <a:gd name="connsiteY0-98" fmla="*/ 453501 h 454550"/>
              <a:gd name="connsiteX1-99" fmla="*/ 0 w 3517141"/>
              <a:gd name="connsiteY1-100" fmla="*/ 0 h 454550"/>
              <a:gd name="connsiteX2-101" fmla="*/ 3289866 w 3517141"/>
              <a:gd name="connsiteY2-102" fmla="*/ 0 h 454550"/>
              <a:gd name="connsiteX3-103" fmla="*/ 3517141 w 3517141"/>
              <a:gd name="connsiteY3-104" fmla="*/ 227275 h 454550"/>
              <a:gd name="connsiteX4-105" fmla="*/ 3517141 w 3517141"/>
              <a:gd name="connsiteY4-106" fmla="*/ 227275 h 454550"/>
              <a:gd name="connsiteX5-107" fmla="*/ 3289866 w 3517141"/>
              <a:gd name="connsiteY5-108" fmla="*/ 454550 h 454550"/>
              <a:gd name="connsiteX6-109" fmla="*/ 582279 w 3517141"/>
              <a:gd name="connsiteY6-110" fmla="*/ 453501 h 454550"/>
              <a:gd name="connsiteX0-111" fmla="*/ 573571 w 3517141"/>
              <a:gd name="connsiteY0-112" fmla="*/ 453501 h 454550"/>
              <a:gd name="connsiteX1-113" fmla="*/ 0 w 3517141"/>
              <a:gd name="connsiteY1-114" fmla="*/ 0 h 454550"/>
              <a:gd name="connsiteX2-115" fmla="*/ 3289866 w 3517141"/>
              <a:gd name="connsiteY2-116" fmla="*/ 0 h 454550"/>
              <a:gd name="connsiteX3-117" fmla="*/ 3517141 w 3517141"/>
              <a:gd name="connsiteY3-118" fmla="*/ 227275 h 454550"/>
              <a:gd name="connsiteX4-119" fmla="*/ 3517141 w 3517141"/>
              <a:gd name="connsiteY4-120" fmla="*/ 227275 h 454550"/>
              <a:gd name="connsiteX5-121" fmla="*/ 3289866 w 3517141"/>
              <a:gd name="connsiteY5-122" fmla="*/ 454550 h 454550"/>
              <a:gd name="connsiteX6-123" fmla="*/ 573571 w 3517141"/>
              <a:gd name="connsiteY6-124" fmla="*/ 453501 h 454550"/>
              <a:gd name="connsiteX0-125" fmla="*/ 573571 w 3517141"/>
              <a:gd name="connsiteY0-126" fmla="*/ 453501 h 454550"/>
              <a:gd name="connsiteX1-127" fmla="*/ 0 w 3517141"/>
              <a:gd name="connsiteY1-128" fmla="*/ 0 h 454550"/>
              <a:gd name="connsiteX2-129" fmla="*/ 3289866 w 3517141"/>
              <a:gd name="connsiteY2-130" fmla="*/ 0 h 454550"/>
              <a:gd name="connsiteX3-131" fmla="*/ 3517141 w 3517141"/>
              <a:gd name="connsiteY3-132" fmla="*/ 227275 h 454550"/>
              <a:gd name="connsiteX4-133" fmla="*/ 3517141 w 3517141"/>
              <a:gd name="connsiteY4-134" fmla="*/ 227275 h 454550"/>
              <a:gd name="connsiteX5-135" fmla="*/ 3289866 w 3517141"/>
              <a:gd name="connsiteY5-136" fmla="*/ 454550 h 454550"/>
              <a:gd name="connsiteX6-137" fmla="*/ 573571 w 3517141"/>
              <a:gd name="connsiteY6-138" fmla="*/ 453501 h 454550"/>
              <a:gd name="connsiteX0-139" fmla="*/ 573571 w 3517141"/>
              <a:gd name="connsiteY0-140" fmla="*/ 453501 h 454550"/>
              <a:gd name="connsiteX1-141" fmla="*/ 0 w 3517141"/>
              <a:gd name="connsiteY1-142" fmla="*/ 0 h 454550"/>
              <a:gd name="connsiteX2-143" fmla="*/ 3289866 w 3517141"/>
              <a:gd name="connsiteY2-144" fmla="*/ 0 h 454550"/>
              <a:gd name="connsiteX3-145" fmla="*/ 3517141 w 3517141"/>
              <a:gd name="connsiteY3-146" fmla="*/ 227275 h 454550"/>
              <a:gd name="connsiteX4-147" fmla="*/ 3517141 w 3517141"/>
              <a:gd name="connsiteY4-148" fmla="*/ 227275 h 454550"/>
              <a:gd name="connsiteX5-149" fmla="*/ 3289866 w 3517141"/>
              <a:gd name="connsiteY5-150" fmla="*/ 454550 h 454550"/>
              <a:gd name="connsiteX6-151" fmla="*/ 573571 w 3517141"/>
              <a:gd name="connsiteY6-152" fmla="*/ 453501 h 454550"/>
              <a:gd name="connsiteX0-153" fmla="*/ 573571 w 3517141"/>
              <a:gd name="connsiteY0-154" fmla="*/ 453501 h 502848"/>
              <a:gd name="connsiteX1-155" fmla="*/ 0 w 3517141"/>
              <a:gd name="connsiteY1-156" fmla="*/ 0 h 502848"/>
              <a:gd name="connsiteX2-157" fmla="*/ 3289866 w 3517141"/>
              <a:gd name="connsiteY2-158" fmla="*/ 0 h 502848"/>
              <a:gd name="connsiteX3-159" fmla="*/ 3517141 w 3517141"/>
              <a:gd name="connsiteY3-160" fmla="*/ 227275 h 502848"/>
              <a:gd name="connsiteX4-161" fmla="*/ 3517141 w 3517141"/>
              <a:gd name="connsiteY4-162" fmla="*/ 227275 h 502848"/>
              <a:gd name="connsiteX5-163" fmla="*/ 3289866 w 3517141"/>
              <a:gd name="connsiteY5-164" fmla="*/ 454550 h 502848"/>
              <a:gd name="connsiteX6-165" fmla="*/ 573571 w 3517141"/>
              <a:gd name="connsiteY6-166" fmla="*/ 453501 h 502848"/>
              <a:gd name="connsiteX0-167" fmla="*/ 582279 w 3517141"/>
              <a:gd name="connsiteY0-168" fmla="*/ 450598 h 500715"/>
              <a:gd name="connsiteX1-169" fmla="*/ 0 w 3517141"/>
              <a:gd name="connsiteY1-170" fmla="*/ 0 h 500715"/>
              <a:gd name="connsiteX2-171" fmla="*/ 3289866 w 3517141"/>
              <a:gd name="connsiteY2-172" fmla="*/ 0 h 500715"/>
              <a:gd name="connsiteX3-173" fmla="*/ 3517141 w 3517141"/>
              <a:gd name="connsiteY3-174" fmla="*/ 227275 h 500715"/>
              <a:gd name="connsiteX4-175" fmla="*/ 3517141 w 3517141"/>
              <a:gd name="connsiteY4-176" fmla="*/ 227275 h 500715"/>
              <a:gd name="connsiteX5-177" fmla="*/ 3289866 w 3517141"/>
              <a:gd name="connsiteY5-178" fmla="*/ 454550 h 500715"/>
              <a:gd name="connsiteX6-179" fmla="*/ 582279 w 3517141"/>
              <a:gd name="connsiteY6-180" fmla="*/ 450598 h 500715"/>
              <a:gd name="connsiteX0-181" fmla="*/ 582279 w 3517141"/>
              <a:gd name="connsiteY0-182" fmla="*/ 450598 h 454550"/>
              <a:gd name="connsiteX1-183" fmla="*/ 0 w 3517141"/>
              <a:gd name="connsiteY1-184" fmla="*/ 0 h 454550"/>
              <a:gd name="connsiteX2-185" fmla="*/ 3289866 w 3517141"/>
              <a:gd name="connsiteY2-186" fmla="*/ 0 h 454550"/>
              <a:gd name="connsiteX3-187" fmla="*/ 3517141 w 3517141"/>
              <a:gd name="connsiteY3-188" fmla="*/ 227275 h 454550"/>
              <a:gd name="connsiteX4-189" fmla="*/ 3517141 w 3517141"/>
              <a:gd name="connsiteY4-190" fmla="*/ 227275 h 454550"/>
              <a:gd name="connsiteX5-191" fmla="*/ 3289866 w 3517141"/>
              <a:gd name="connsiteY5-192" fmla="*/ 454550 h 454550"/>
              <a:gd name="connsiteX6-193" fmla="*/ 582279 w 3517141"/>
              <a:gd name="connsiteY6-194" fmla="*/ 450598 h 454550"/>
              <a:gd name="connsiteX0-195" fmla="*/ 588542 w 3517141"/>
              <a:gd name="connsiteY0-196" fmla="*/ 456861 h 456861"/>
              <a:gd name="connsiteX1-197" fmla="*/ 0 w 3517141"/>
              <a:gd name="connsiteY1-198" fmla="*/ 0 h 456861"/>
              <a:gd name="connsiteX2-199" fmla="*/ 3289866 w 3517141"/>
              <a:gd name="connsiteY2-200" fmla="*/ 0 h 456861"/>
              <a:gd name="connsiteX3-201" fmla="*/ 3517141 w 3517141"/>
              <a:gd name="connsiteY3-202" fmla="*/ 227275 h 456861"/>
              <a:gd name="connsiteX4-203" fmla="*/ 3517141 w 3517141"/>
              <a:gd name="connsiteY4-204" fmla="*/ 227275 h 456861"/>
              <a:gd name="connsiteX5-205" fmla="*/ 3289866 w 3517141"/>
              <a:gd name="connsiteY5-206" fmla="*/ 454550 h 456861"/>
              <a:gd name="connsiteX6-207" fmla="*/ 588542 w 3517141"/>
              <a:gd name="connsiteY6-208" fmla="*/ 456861 h 456861"/>
              <a:gd name="connsiteX0-209" fmla="*/ 565753 w 3494352"/>
              <a:gd name="connsiteY0-210" fmla="*/ 456861 h 456861"/>
              <a:gd name="connsiteX1-211" fmla="*/ 0 w 3494352"/>
              <a:gd name="connsiteY1-212" fmla="*/ 0 h 456861"/>
              <a:gd name="connsiteX2-213" fmla="*/ 3267077 w 3494352"/>
              <a:gd name="connsiteY2-214" fmla="*/ 0 h 456861"/>
              <a:gd name="connsiteX3-215" fmla="*/ 3494352 w 3494352"/>
              <a:gd name="connsiteY3-216" fmla="*/ 227275 h 456861"/>
              <a:gd name="connsiteX4-217" fmla="*/ 3494352 w 3494352"/>
              <a:gd name="connsiteY4-218" fmla="*/ 227275 h 456861"/>
              <a:gd name="connsiteX5-219" fmla="*/ 3267077 w 3494352"/>
              <a:gd name="connsiteY5-220" fmla="*/ 454550 h 456861"/>
              <a:gd name="connsiteX6-221" fmla="*/ 565753 w 3494352"/>
              <a:gd name="connsiteY6-222" fmla="*/ 456861 h 456861"/>
              <a:gd name="connsiteX0-223" fmla="*/ 565753 w 3494352"/>
              <a:gd name="connsiteY0-224" fmla="*/ 456861 h 456861"/>
              <a:gd name="connsiteX1-225" fmla="*/ 0 w 3494352"/>
              <a:gd name="connsiteY1-226" fmla="*/ 0 h 456861"/>
              <a:gd name="connsiteX2-227" fmla="*/ 3267077 w 3494352"/>
              <a:gd name="connsiteY2-228" fmla="*/ 0 h 456861"/>
              <a:gd name="connsiteX3-229" fmla="*/ 3494352 w 3494352"/>
              <a:gd name="connsiteY3-230" fmla="*/ 227275 h 456861"/>
              <a:gd name="connsiteX4-231" fmla="*/ 3494352 w 3494352"/>
              <a:gd name="connsiteY4-232" fmla="*/ 227275 h 456861"/>
              <a:gd name="connsiteX5-233" fmla="*/ 3267077 w 3494352"/>
              <a:gd name="connsiteY5-234" fmla="*/ 454550 h 456861"/>
              <a:gd name="connsiteX6-235" fmla="*/ 565753 w 3494352"/>
              <a:gd name="connsiteY6-236" fmla="*/ 456861 h 456861"/>
              <a:gd name="connsiteX0-237" fmla="*/ 557207 w 3485806"/>
              <a:gd name="connsiteY0-238" fmla="*/ 456861 h 456861"/>
              <a:gd name="connsiteX1-239" fmla="*/ 0 w 3485806"/>
              <a:gd name="connsiteY1-240" fmla="*/ 0 h 456861"/>
              <a:gd name="connsiteX2-241" fmla="*/ 3258531 w 3485806"/>
              <a:gd name="connsiteY2-242" fmla="*/ 0 h 456861"/>
              <a:gd name="connsiteX3-243" fmla="*/ 3485806 w 3485806"/>
              <a:gd name="connsiteY3-244" fmla="*/ 227275 h 456861"/>
              <a:gd name="connsiteX4-245" fmla="*/ 3485806 w 3485806"/>
              <a:gd name="connsiteY4-246" fmla="*/ 227275 h 456861"/>
              <a:gd name="connsiteX5-247" fmla="*/ 3258531 w 3485806"/>
              <a:gd name="connsiteY5-248" fmla="*/ 454550 h 456861"/>
              <a:gd name="connsiteX6-249" fmla="*/ 557207 w 3485806"/>
              <a:gd name="connsiteY6-250" fmla="*/ 456861 h 456861"/>
              <a:gd name="connsiteX0-251" fmla="*/ 557207 w 3485806"/>
              <a:gd name="connsiteY0-252" fmla="*/ 456861 h 456861"/>
              <a:gd name="connsiteX1-253" fmla="*/ 0 w 3485806"/>
              <a:gd name="connsiteY1-254" fmla="*/ 0 h 456861"/>
              <a:gd name="connsiteX2-255" fmla="*/ 3258531 w 3485806"/>
              <a:gd name="connsiteY2-256" fmla="*/ 0 h 456861"/>
              <a:gd name="connsiteX3-257" fmla="*/ 3485806 w 3485806"/>
              <a:gd name="connsiteY3-258" fmla="*/ 227275 h 456861"/>
              <a:gd name="connsiteX4-259" fmla="*/ 3485806 w 3485806"/>
              <a:gd name="connsiteY4-260" fmla="*/ 227275 h 456861"/>
              <a:gd name="connsiteX5-261" fmla="*/ 3258531 w 3485806"/>
              <a:gd name="connsiteY5-262" fmla="*/ 454550 h 456861"/>
              <a:gd name="connsiteX6-263" fmla="*/ 557207 w 3485806"/>
              <a:gd name="connsiteY6-264" fmla="*/ 456861 h 456861"/>
              <a:gd name="connsiteX0-265" fmla="*/ 557207 w 3485806"/>
              <a:gd name="connsiteY0-266" fmla="*/ 456861 h 456861"/>
              <a:gd name="connsiteX1-267" fmla="*/ 0 w 3485806"/>
              <a:gd name="connsiteY1-268" fmla="*/ 0 h 456861"/>
              <a:gd name="connsiteX2-269" fmla="*/ 3258531 w 3485806"/>
              <a:gd name="connsiteY2-270" fmla="*/ 0 h 456861"/>
              <a:gd name="connsiteX3-271" fmla="*/ 3485806 w 3485806"/>
              <a:gd name="connsiteY3-272" fmla="*/ 227275 h 456861"/>
              <a:gd name="connsiteX4-273" fmla="*/ 3485806 w 3485806"/>
              <a:gd name="connsiteY4-274" fmla="*/ 227275 h 456861"/>
              <a:gd name="connsiteX5-275" fmla="*/ 3258531 w 3485806"/>
              <a:gd name="connsiteY5-276" fmla="*/ 454550 h 456861"/>
              <a:gd name="connsiteX6-277" fmla="*/ 557207 w 3485806"/>
              <a:gd name="connsiteY6-278" fmla="*/ 456861 h 456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477"/>
          <p:cNvSpPr>
            <a:spLocks noEditPoints="1"/>
          </p:cNvSpPr>
          <p:nvPr/>
        </p:nvSpPr>
        <p:spPr bwMode="auto">
          <a:xfrm>
            <a:off x="5666846" y="1795318"/>
            <a:ext cx="940754" cy="867362"/>
          </a:xfrm>
          <a:custGeom>
            <a:avLst/>
            <a:gdLst>
              <a:gd name="T0" fmla="*/ 244 w 355"/>
              <a:gd name="T1" fmla="*/ 139 h 328"/>
              <a:gd name="T2" fmla="*/ 244 w 355"/>
              <a:gd name="T3" fmla="*/ 138 h 328"/>
              <a:gd name="T4" fmla="*/ 188 w 355"/>
              <a:gd name="T5" fmla="*/ 145 h 328"/>
              <a:gd name="T6" fmla="*/ 173 w 355"/>
              <a:gd name="T7" fmla="*/ 111 h 328"/>
              <a:gd name="T8" fmla="*/ 150 w 355"/>
              <a:gd name="T9" fmla="*/ 90 h 328"/>
              <a:gd name="T10" fmla="*/ 112 w 355"/>
              <a:gd name="T11" fmla="*/ 139 h 328"/>
              <a:gd name="T12" fmla="*/ 178 w 355"/>
              <a:gd name="T13" fmla="*/ 151 h 328"/>
              <a:gd name="T14" fmla="*/ 207 w 355"/>
              <a:gd name="T15" fmla="*/ 38 h 328"/>
              <a:gd name="T16" fmla="*/ 148 w 355"/>
              <a:gd name="T17" fmla="*/ 38 h 328"/>
              <a:gd name="T18" fmla="*/ 292 w 355"/>
              <a:gd name="T19" fmla="*/ 270 h 328"/>
              <a:gd name="T20" fmla="*/ 283 w 355"/>
              <a:gd name="T21" fmla="*/ 271 h 328"/>
              <a:gd name="T22" fmla="*/ 280 w 355"/>
              <a:gd name="T23" fmla="*/ 277 h 328"/>
              <a:gd name="T24" fmla="*/ 286 w 355"/>
              <a:gd name="T25" fmla="*/ 283 h 328"/>
              <a:gd name="T26" fmla="*/ 294 w 355"/>
              <a:gd name="T27" fmla="*/ 282 h 328"/>
              <a:gd name="T28" fmla="*/ 297 w 355"/>
              <a:gd name="T29" fmla="*/ 273 h 328"/>
              <a:gd name="T30" fmla="*/ 292 w 355"/>
              <a:gd name="T31" fmla="*/ 270 h 328"/>
              <a:gd name="T32" fmla="*/ 318 w 355"/>
              <a:gd name="T33" fmla="*/ 213 h 328"/>
              <a:gd name="T34" fmla="*/ 259 w 355"/>
              <a:gd name="T35" fmla="*/ 213 h 328"/>
              <a:gd name="T36" fmla="*/ 181 w 355"/>
              <a:gd name="T37" fmla="*/ 95 h 328"/>
              <a:gd name="T38" fmla="*/ 172 w 355"/>
              <a:gd name="T39" fmla="*/ 95 h 328"/>
              <a:gd name="T40" fmla="*/ 169 w 355"/>
              <a:gd name="T41" fmla="*/ 101 h 328"/>
              <a:gd name="T42" fmla="*/ 175 w 355"/>
              <a:gd name="T43" fmla="*/ 108 h 328"/>
              <a:gd name="T44" fmla="*/ 183 w 355"/>
              <a:gd name="T45" fmla="*/ 107 h 328"/>
              <a:gd name="T46" fmla="*/ 186 w 355"/>
              <a:gd name="T47" fmla="*/ 98 h 328"/>
              <a:gd name="T48" fmla="*/ 181 w 355"/>
              <a:gd name="T49" fmla="*/ 95 h 328"/>
              <a:gd name="T50" fmla="*/ 227 w 355"/>
              <a:gd name="T51" fmla="*/ 259 h 328"/>
              <a:gd name="T52" fmla="*/ 231 w 355"/>
              <a:gd name="T53" fmla="*/ 258 h 328"/>
              <a:gd name="T54" fmla="*/ 243 w 355"/>
              <a:gd name="T55" fmla="*/ 240 h 328"/>
              <a:gd name="T56" fmla="*/ 229 w 355"/>
              <a:gd name="T57" fmla="*/ 227 h 328"/>
              <a:gd name="T58" fmla="*/ 225 w 355"/>
              <a:gd name="T59" fmla="*/ 231 h 328"/>
              <a:gd name="T60" fmla="*/ 185 w 355"/>
              <a:gd name="T61" fmla="*/ 199 h 328"/>
              <a:gd name="T62" fmla="*/ 169 w 355"/>
              <a:gd name="T63" fmla="*/ 170 h 328"/>
              <a:gd name="T64" fmla="*/ 129 w 355"/>
              <a:gd name="T65" fmla="*/ 237 h 328"/>
              <a:gd name="T66" fmla="*/ 127 w 355"/>
              <a:gd name="T67" fmla="*/ 228 h 328"/>
              <a:gd name="T68" fmla="*/ 123 w 355"/>
              <a:gd name="T69" fmla="*/ 228 h 328"/>
              <a:gd name="T70" fmla="*/ 111 w 355"/>
              <a:gd name="T71" fmla="*/ 246 h 328"/>
              <a:gd name="T72" fmla="*/ 125 w 355"/>
              <a:gd name="T73" fmla="*/ 259 h 328"/>
              <a:gd name="T74" fmla="*/ 129 w 355"/>
              <a:gd name="T75" fmla="*/ 255 h 328"/>
              <a:gd name="T76" fmla="*/ 177 w 355"/>
              <a:gd name="T77" fmla="*/ 224 h 328"/>
              <a:gd name="T78" fmla="*/ 225 w 355"/>
              <a:gd name="T79" fmla="*/ 255 h 328"/>
              <a:gd name="T80" fmla="*/ 96 w 355"/>
              <a:gd name="T81" fmla="*/ 213 h 328"/>
              <a:gd name="T82" fmla="*/ 37 w 355"/>
              <a:gd name="T83" fmla="*/ 213 h 328"/>
              <a:gd name="T84" fmla="*/ 355 w 355"/>
              <a:gd name="T85" fmla="*/ 314 h 328"/>
              <a:gd name="T86" fmla="*/ 299 w 355"/>
              <a:gd name="T87" fmla="*/ 320 h 328"/>
              <a:gd name="T88" fmla="*/ 284 w 355"/>
              <a:gd name="T89" fmla="*/ 287 h 328"/>
              <a:gd name="T90" fmla="*/ 261 w 355"/>
              <a:gd name="T91" fmla="*/ 266 h 328"/>
              <a:gd name="T92" fmla="*/ 223 w 355"/>
              <a:gd name="T93" fmla="*/ 314 h 328"/>
              <a:gd name="T94" fmla="*/ 289 w 355"/>
              <a:gd name="T95" fmla="*/ 327 h 328"/>
              <a:gd name="T96" fmla="*/ 355 w 355"/>
              <a:gd name="T97" fmla="*/ 314 h 328"/>
              <a:gd name="T98" fmla="*/ 63 w 355"/>
              <a:gd name="T99" fmla="*/ 270 h 328"/>
              <a:gd name="T100" fmla="*/ 59 w 355"/>
              <a:gd name="T101" fmla="*/ 273 h 328"/>
              <a:gd name="T102" fmla="*/ 62 w 355"/>
              <a:gd name="T103" fmla="*/ 282 h 328"/>
              <a:gd name="T104" fmla="*/ 69 w 355"/>
              <a:gd name="T105" fmla="*/ 283 h 328"/>
              <a:gd name="T106" fmla="*/ 75 w 355"/>
              <a:gd name="T107" fmla="*/ 277 h 328"/>
              <a:gd name="T108" fmla="*/ 72 w 355"/>
              <a:gd name="T109" fmla="*/ 271 h 328"/>
              <a:gd name="T110" fmla="*/ 94 w 355"/>
              <a:gd name="T111" fmla="*/ 266 h 328"/>
              <a:gd name="T112" fmla="*/ 71 w 355"/>
              <a:gd name="T113" fmla="*/ 287 h 328"/>
              <a:gd name="T114" fmla="*/ 57 w 355"/>
              <a:gd name="T115" fmla="*/ 320 h 328"/>
              <a:gd name="T116" fmla="*/ 0 w 355"/>
              <a:gd name="T117" fmla="*/ 314 h 328"/>
              <a:gd name="T118" fmla="*/ 0 w 355"/>
              <a:gd name="T119" fmla="*/ 315 h 328"/>
              <a:gd name="T120" fmla="*/ 133 w 355"/>
              <a:gd name="T121" fmla="*/ 315 h 328"/>
              <a:gd name="T122" fmla="*/ 133 w 355"/>
              <a:gd name="T123" fmla="*/ 31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5" h="328">
                <a:moveTo>
                  <a:pt x="178" y="151"/>
                </a:moveTo>
                <a:cubicBezTo>
                  <a:pt x="233" y="151"/>
                  <a:pt x="244" y="153"/>
                  <a:pt x="244" y="139"/>
                </a:cubicBezTo>
                <a:cubicBezTo>
                  <a:pt x="244" y="139"/>
                  <a:pt x="244" y="139"/>
                  <a:pt x="244" y="139"/>
                </a:cubicBezTo>
                <a:cubicBezTo>
                  <a:pt x="244" y="138"/>
                  <a:pt x="244" y="138"/>
                  <a:pt x="244" y="138"/>
                </a:cubicBezTo>
                <a:cubicBezTo>
                  <a:pt x="244" y="118"/>
                  <a:pt x="228" y="99"/>
                  <a:pt x="205" y="90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82" y="111"/>
                  <a:pt x="182" y="111"/>
                  <a:pt x="182" y="111"/>
                </a:cubicBezTo>
                <a:cubicBezTo>
                  <a:pt x="173" y="111"/>
                  <a:pt x="173" y="111"/>
                  <a:pt x="173" y="111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27" y="99"/>
                  <a:pt x="111" y="118"/>
                  <a:pt x="111" y="138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53"/>
                  <a:pt x="125" y="151"/>
                  <a:pt x="178" y="151"/>
                </a:cubicBezTo>
                <a:close/>
                <a:moveTo>
                  <a:pt x="178" y="81"/>
                </a:moveTo>
                <a:cubicBezTo>
                  <a:pt x="194" y="81"/>
                  <a:pt x="207" y="59"/>
                  <a:pt x="207" y="38"/>
                </a:cubicBezTo>
                <a:cubicBezTo>
                  <a:pt x="207" y="17"/>
                  <a:pt x="194" y="0"/>
                  <a:pt x="178" y="0"/>
                </a:cubicBezTo>
                <a:cubicBezTo>
                  <a:pt x="161" y="0"/>
                  <a:pt x="148" y="17"/>
                  <a:pt x="148" y="38"/>
                </a:cubicBezTo>
                <a:cubicBezTo>
                  <a:pt x="148" y="59"/>
                  <a:pt x="161" y="81"/>
                  <a:pt x="178" y="81"/>
                </a:cubicBezTo>
                <a:close/>
                <a:moveTo>
                  <a:pt x="292" y="270"/>
                </a:moveTo>
                <a:cubicBezTo>
                  <a:pt x="285" y="270"/>
                  <a:pt x="285" y="270"/>
                  <a:pt x="285" y="270"/>
                </a:cubicBezTo>
                <a:cubicBezTo>
                  <a:pt x="284" y="270"/>
                  <a:pt x="284" y="270"/>
                  <a:pt x="283" y="271"/>
                </a:cubicBezTo>
                <a:cubicBezTo>
                  <a:pt x="281" y="273"/>
                  <a:pt x="281" y="273"/>
                  <a:pt x="281" y="273"/>
                </a:cubicBezTo>
                <a:cubicBezTo>
                  <a:pt x="280" y="274"/>
                  <a:pt x="280" y="275"/>
                  <a:pt x="280" y="277"/>
                </a:cubicBezTo>
                <a:cubicBezTo>
                  <a:pt x="284" y="282"/>
                  <a:pt x="284" y="282"/>
                  <a:pt x="284" y="282"/>
                </a:cubicBezTo>
                <a:cubicBezTo>
                  <a:pt x="284" y="283"/>
                  <a:pt x="285" y="283"/>
                  <a:pt x="286" y="283"/>
                </a:cubicBezTo>
                <a:cubicBezTo>
                  <a:pt x="291" y="283"/>
                  <a:pt x="291" y="283"/>
                  <a:pt x="291" y="283"/>
                </a:cubicBezTo>
                <a:cubicBezTo>
                  <a:pt x="292" y="283"/>
                  <a:pt x="293" y="283"/>
                  <a:pt x="294" y="282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298" y="275"/>
                  <a:pt x="297" y="274"/>
                  <a:pt x="297" y="273"/>
                </a:cubicBezTo>
                <a:cubicBezTo>
                  <a:pt x="294" y="271"/>
                  <a:pt x="294" y="271"/>
                  <a:pt x="294" y="271"/>
                </a:cubicBezTo>
                <a:cubicBezTo>
                  <a:pt x="293" y="270"/>
                  <a:pt x="293" y="270"/>
                  <a:pt x="292" y="270"/>
                </a:cubicBezTo>
                <a:close/>
                <a:moveTo>
                  <a:pt x="289" y="257"/>
                </a:moveTo>
                <a:cubicBezTo>
                  <a:pt x="305" y="257"/>
                  <a:pt x="318" y="234"/>
                  <a:pt x="318" y="213"/>
                </a:cubicBezTo>
                <a:cubicBezTo>
                  <a:pt x="318" y="192"/>
                  <a:pt x="305" y="175"/>
                  <a:pt x="289" y="175"/>
                </a:cubicBezTo>
                <a:cubicBezTo>
                  <a:pt x="272" y="175"/>
                  <a:pt x="259" y="192"/>
                  <a:pt x="259" y="213"/>
                </a:cubicBezTo>
                <a:cubicBezTo>
                  <a:pt x="259" y="234"/>
                  <a:pt x="272" y="257"/>
                  <a:pt x="289" y="257"/>
                </a:cubicBezTo>
                <a:close/>
                <a:moveTo>
                  <a:pt x="181" y="95"/>
                </a:moveTo>
                <a:cubicBezTo>
                  <a:pt x="174" y="95"/>
                  <a:pt x="174" y="95"/>
                  <a:pt x="174" y="95"/>
                </a:cubicBezTo>
                <a:cubicBezTo>
                  <a:pt x="173" y="95"/>
                  <a:pt x="173" y="95"/>
                  <a:pt x="172" y="95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69" y="99"/>
                  <a:pt x="169" y="100"/>
                  <a:pt x="169" y="101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8"/>
                  <a:pt x="174" y="108"/>
                  <a:pt x="175" y="108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1" y="108"/>
                  <a:pt x="182" y="108"/>
                  <a:pt x="183" y="107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7" y="100"/>
                  <a:pt x="186" y="99"/>
                  <a:pt x="186" y="98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2" y="95"/>
                  <a:pt x="182" y="95"/>
                  <a:pt x="181" y="95"/>
                </a:cubicBezTo>
                <a:close/>
                <a:moveTo>
                  <a:pt x="225" y="255"/>
                </a:moveTo>
                <a:cubicBezTo>
                  <a:pt x="225" y="257"/>
                  <a:pt x="226" y="258"/>
                  <a:pt x="227" y="259"/>
                </a:cubicBezTo>
                <a:cubicBezTo>
                  <a:pt x="228" y="259"/>
                  <a:pt x="228" y="259"/>
                  <a:pt x="229" y="259"/>
                </a:cubicBezTo>
                <a:cubicBezTo>
                  <a:pt x="230" y="259"/>
                  <a:pt x="231" y="259"/>
                  <a:pt x="231" y="258"/>
                </a:cubicBezTo>
                <a:cubicBezTo>
                  <a:pt x="243" y="246"/>
                  <a:pt x="243" y="246"/>
                  <a:pt x="243" y="246"/>
                </a:cubicBezTo>
                <a:cubicBezTo>
                  <a:pt x="245" y="244"/>
                  <a:pt x="245" y="242"/>
                  <a:pt x="243" y="240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8"/>
                  <a:pt x="230" y="227"/>
                  <a:pt x="229" y="227"/>
                </a:cubicBezTo>
                <a:cubicBezTo>
                  <a:pt x="228" y="227"/>
                  <a:pt x="228" y="227"/>
                  <a:pt x="227" y="228"/>
                </a:cubicBezTo>
                <a:cubicBezTo>
                  <a:pt x="226" y="228"/>
                  <a:pt x="225" y="230"/>
                  <a:pt x="225" y="231"/>
                </a:cubicBezTo>
                <a:cubicBezTo>
                  <a:pt x="225" y="237"/>
                  <a:pt x="225" y="237"/>
                  <a:pt x="225" y="237"/>
                </a:cubicBezTo>
                <a:cubicBezTo>
                  <a:pt x="187" y="233"/>
                  <a:pt x="185" y="200"/>
                  <a:pt x="185" y="199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69" y="200"/>
                  <a:pt x="168" y="233"/>
                  <a:pt x="129" y="237"/>
                </a:cubicBezTo>
                <a:cubicBezTo>
                  <a:pt x="129" y="231"/>
                  <a:pt x="129" y="231"/>
                  <a:pt x="129" y="231"/>
                </a:cubicBezTo>
                <a:cubicBezTo>
                  <a:pt x="129" y="230"/>
                  <a:pt x="128" y="228"/>
                  <a:pt x="127" y="228"/>
                </a:cubicBezTo>
                <a:cubicBezTo>
                  <a:pt x="126" y="227"/>
                  <a:pt x="126" y="227"/>
                  <a:pt x="125" y="227"/>
                </a:cubicBezTo>
                <a:cubicBezTo>
                  <a:pt x="124" y="227"/>
                  <a:pt x="123" y="228"/>
                  <a:pt x="123" y="228"/>
                </a:cubicBezTo>
                <a:cubicBezTo>
                  <a:pt x="111" y="240"/>
                  <a:pt x="111" y="240"/>
                  <a:pt x="111" y="240"/>
                </a:cubicBezTo>
                <a:cubicBezTo>
                  <a:pt x="109" y="242"/>
                  <a:pt x="109" y="244"/>
                  <a:pt x="111" y="246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3" y="259"/>
                  <a:pt x="124" y="259"/>
                  <a:pt x="125" y="259"/>
                </a:cubicBezTo>
                <a:cubicBezTo>
                  <a:pt x="126" y="259"/>
                  <a:pt x="126" y="259"/>
                  <a:pt x="127" y="259"/>
                </a:cubicBezTo>
                <a:cubicBezTo>
                  <a:pt x="128" y="258"/>
                  <a:pt x="129" y="257"/>
                  <a:pt x="129" y="255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55" y="250"/>
                  <a:pt x="169" y="238"/>
                  <a:pt x="177" y="224"/>
                </a:cubicBezTo>
                <a:cubicBezTo>
                  <a:pt x="185" y="238"/>
                  <a:pt x="199" y="250"/>
                  <a:pt x="225" y="252"/>
                </a:cubicBezTo>
                <a:lnTo>
                  <a:pt x="225" y="255"/>
                </a:lnTo>
                <a:close/>
                <a:moveTo>
                  <a:pt x="67" y="257"/>
                </a:moveTo>
                <a:cubicBezTo>
                  <a:pt x="83" y="257"/>
                  <a:pt x="96" y="234"/>
                  <a:pt x="96" y="213"/>
                </a:cubicBezTo>
                <a:cubicBezTo>
                  <a:pt x="96" y="192"/>
                  <a:pt x="83" y="175"/>
                  <a:pt x="67" y="175"/>
                </a:cubicBezTo>
                <a:cubicBezTo>
                  <a:pt x="50" y="175"/>
                  <a:pt x="37" y="192"/>
                  <a:pt x="37" y="213"/>
                </a:cubicBezTo>
                <a:cubicBezTo>
                  <a:pt x="37" y="234"/>
                  <a:pt x="50" y="257"/>
                  <a:pt x="67" y="257"/>
                </a:cubicBezTo>
                <a:close/>
                <a:moveTo>
                  <a:pt x="355" y="314"/>
                </a:moveTo>
                <a:cubicBezTo>
                  <a:pt x="355" y="294"/>
                  <a:pt x="339" y="274"/>
                  <a:pt x="316" y="266"/>
                </a:cubicBezTo>
                <a:cubicBezTo>
                  <a:pt x="299" y="320"/>
                  <a:pt x="299" y="320"/>
                  <a:pt x="299" y="320"/>
                </a:cubicBezTo>
                <a:cubicBezTo>
                  <a:pt x="293" y="287"/>
                  <a:pt x="293" y="287"/>
                  <a:pt x="293" y="287"/>
                </a:cubicBezTo>
                <a:cubicBezTo>
                  <a:pt x="284" y="287"/>
                  <a:pt x="284" y="287"/>
                  <a:pt x="284" y="287"/>
                </a:cubicBezTo>
                <a:cubicBezTo>
                  <a:pt x="279" y="320"/>
                  <a:pt x="279" y="320"/>
                  <a:pt x="279" y="320"/>
                </a:cubicBezTo>
                <a:cubicBezTo>
                  <a:pt x="261" y="266"/>
                  <a:pt x="261" y="266"/>
                  <a:pt x="261" y="266"/>
                </a:cubicBezTo>
                <a:cubicBezTo>
                  <a:pt x="238" y="274"/>
                  <a:pt x="222" y="294"/>
                  <a:pt x="222" y="314"/>
                </a:cubicBezTo>
                <a:cubicBezTo>
                  <a:pt x="223" y="314"/>
                  <a:pt x="223" y="314"/>
                  <a:pt x="223" y="314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2" y="328"/>
                  <a:pt x="236" y="327"/>
                  <a:pt x="289" y="327"/>
                </a:cubicBezTo>
                <a:cubicBezTo>
                  <a:pt x="344" y="327"/>
                  <a:pt x="355" y="328"/>
                  <a:pt x="355" y="315"/>
                </a:cubicBezTo>
                <a:cubicBezTo>
                  <a:pt x="355" y="314"/>
                  <a:pt x="355" y="314"/>
                  <a:pt x="355" y="314"/>
                </a:cubicBezTo>
                <a:close/>
                <a:moveTo>
                  <a:pt x="70" y="270"/>
                </a:moveTo>
                <a:cubicBezTo>
                  <a:pt x="63" y="270"/>
                  <a:pt x="63" y="270"/>
                  <a:pt x="63" y="270"/>
                </a:cubicBezTo>
                <a:cubicBezTo>
                  <a:pt x="62" y="270"/>
                  <a:pt x="62" y="270"/>
                  <a:pt x="61" y="271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58" y="274"/>
                  <a:pt x="58" y="275"/>
                  <a:pt x="58" y="277"/>
                </a:cubicBezTo>
                <a:cubicBezTo>
                  <a:pt x="62" y="282"/>
                  <a:pt x="62" y="282"/>
                  <a:pt x="62" y="282"/>
                </a:cubicBezTo>
                <a:cubicBezTo>
                  <a:pt x="62" y="283"/>
                  <a:pt x="63" y="283"/>
                  <a:pt x="64" y="283"/>
                </a:cubicBezTo>
                <a:cubicBezTo>
                  <a:pt x="69" y="283"/>
                  <a:pt x="69" y="283"/>
                  <a:pt x="69" y="283"/>
                </a:cubicBezTo>
                <a:cubicBezTo>
                  <a:pt x="70" y="283"/>
                  <a:pt x="71" y="283"/>
                  <a:pt x="72" y="282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6" y="275"/>
                  <a:pt x="75" y="274"/>
                  <a:pt x="75" y="273"/>
                </a:cubicBezTo>
                <a:cubicBezTo>
                  <a:pt x="72" y="271"/>
                  <a:pt x="72" y="271"/>
                  <a:pt x="72" y="271"/>
                </a:cubicBezTo>
                <a:cubicBezTo>
                  <a:pt x="71" y="270"/>
                  <a:pt x="71" y="270"/>
                  <a:pt x="70" y="270"/>
                </a:cubicBezTo>
                <a:close/>
                <a:moveTo>
                  <a:pt x="94" y="266"/>
                </a:moveTo>
                <a:cubicBezTo>
                  <a:pt x="77" y="320"/>
                  <a:pt x="77" y="320"/>
                  <a:pt x="77" y="320"/>
                </a:cubicBezTo>
                <a:cubicBezTo>
                  <a:pt x="71" y="287"/>
                  <a:pt x="71" y="287"/>
                  <a:pt x="71" y="287"/>
                </a:cubicBezTo>
                <a:cubicBezTo>
                  <a:pt x="62" y="287"/>
                  <a:pt x="62" y="287"/>
                  <a:pt x="62" y="28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6" y="274"/>
                  <a:pt x="0" y="294"/>
                  <a:pt x="0" y="314"/>
                </a:cubicBezTo>
                <a:cubicBezTo>
                  <a:pt x="1" y="314"/>
                  <a:pt x="1" y="314"/>
                  <a:pt x="1" y="314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28"/>
                  <a:pt x="14" y="327"/>
                  <a:pt x="67" y="327"/>
                </a:cubicBezTo>
                <a:cubicBezTo>
                  <a:pt x="122" y="327"/>
                  <a:pt x="133" y="328"/>
                  <a:pt x="133" y="315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294"/>
                  <a:pt x="117" y="274"/>
                  <a:pt x="94" y="2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Impact MT Std" pitchFamily="34" charset="0"/>
            </a:endParaRPr>
          </a:p>
        </p:txBody>
      </p:sp>
      <p:sp>
        <p:nvSpPr>
          <p:cNvPr id="9" name="标题 11"/>
          <p:cNvSpPr txBox="1"/>
          <p:nvPr/>
        </p:nvSpPr>
        <p:spPr>
          <a:xfrm>
            <a:off x="5377507" y="2731422"/>
            <a:ext cx="1417658" cy="285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2015 </a:t>
            </a:r>
            <a:endParaRPr lang="zh-CN" altLang="en-US" sz="24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圆角矩形 14"/>
          <p:cNvSpPr/>
          <p:nvPr/>
        </p:nvSpPr>
        <p:spPr>
          <a:xfrm flipH="1" flipV="1">
            <a:off x="2353171" y="2838880"/>
            <a:ext cx="3528392" cy="456861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-1" fmla="*/ 0 w 3744416"/>
              <a:gd name="connsiteY0-2" fmla="*/ 227275 h 454550"/>
              <a:gd name="connsiteX1-3" fmla="*/ 227275 w 3744416"/>
              <a:gd name="connsiteY1-4" fmla="*/ 0 h 454550"/>
              <a:gd name="connsiteX2-5" fmla="*/ 3517141 w 3744416"/>
              <a:gd name="connsiteY2-6" fmla="*/ 0 h 454550"/>
              <a:gd name="connsiteX3-7" fmla="*/ 3744416 w 3744416"/>
              <a:gd name="connsiteY3-8" fmla="*/ 227275 h 454550"/>
              <a:gd name="connsiteX4-9" fmla="*/ 3744416 w 3744416"/>
              <a:gd name="connsiteY4-10" fmla="*/ 227275 h 454550"/>
              <a:gd name="connsiteX5-11" fmla="*/ 3517141 w 3744416"/>
              <a:gd name="connsiteY5-12" fmla="*/ 454550 h 454550"/>
              <a:gd name="connsiteX6-13" fmla="*/ 809554 w 3744416"/>
              <a:gd name="connsiteY6-14" fmla="*/ 453501 h 454550"/>
              <a:gd name="connsiteX7-15" fmla="*/ 227275 w 3744416"/>
              <a:gd name="connsiteY7-16" fmla="*/ 454550 h 454550"/>
              <a:gd name="connsiteX8" fmla="*/ 0 w 3744416"/>
              <a:gd name="connsiteY8" fmla="*/ 227275 h 454550"/>
              <a:gd name="connsiteX0-17" fmla="*/ 0 w 3744416"/>
              <a:gd name="connsiteY0-18" fmla="*/ 227275 h 454550"/>
              <a:gd name="connsiteX1-19" fmla="*/ 227275 w 3744416"/>
              <a:gd name="connsiteY1-20" fmla="*/ 0 h 454550"/>
              <a:gd name="connsiteX2-21" fmla="*/ 3517141 w 3744416"/>
              <a:gd name="connsiteY2-22" fmla="*/ 0 h 454550"/>
              <a:gd name="connsiteX3-23" fmla="*/ 3744416 w 3744416"/>
              <a:gd name="connsiteY3-24" fmla="*/ 227275 h 454550"/>
              <a:gd name="connsiteX4-25" fmla="*/ 3744416 w 3744416"/>
              <a:gd name="connsiteY4-26" fmla="*/ 227275 h 454550"/>
              <a:gd name="connsiteX5-27" fmla="*/ 3517141 w 3744416"/>
              <a:gd name="connsiteY5-28" fmla="*/ 454550 h 454550"/>
              <a:gd name="connsiteX6-29" fmla="*/ 809554 w 3744416"/>
              <a:gd name="connsiteY6-30" fmla="*/ 453501 h 454550"/>
              <a:gd name="connsiteX7-31" fmla="*/ 227275 w 3744416"/>
              <a:gd name="connsiteY7-32" fmla="*/ 454550 h 454550"/>
              <a:gd name="connsiteX8-33" fmla="*/ 0 w 3744416"/>
              <a:gd name="connsiteY8-34" fmla="*/ 227275 h 454550"/>
              <a:gd name="connsiteX0-35" fmla="*/ 0 w 3744416"/>
              <a:gd name="connsiteY0-36" fmla="*/ 227275 h 454550"/>
              <a:gd name="connsiteX1-37" fmla="*/ 227275 w 3744416"/>
              <a:gd name="connsiteY1-38" fmla="*/ 0 h 454550"/>
              <a:gd name="connsiteX2-39" fmla="*/ 3517141 w 3744416"/>
              <a:gd name="connsiteY2-40" fmla="*/ 0 h 454550"/>
              <a:gd name="connsiteX3-41" fmla="*/ 3744416 w 3744416"/>
              <a:gd name="connsiteY3-42" fmla="*/ 227275 h 454550"/>
              <a:gd name="connsiteX4-43" fmla="*/ 3744416 w 3744416"/>
              <a:gd name="connsiteY4-44" fmla="*/ 227275 h 454550"/>
              <a:gd name="connsiteX5-45" fmla="*/ 3517141 w 3744416"/>
              <a:gd name="connsiteY5-46" fmla="*/ 454550 h 454550"/>
              <a:gd name="connsiteX6-47" fmla="*/ 809554 w 3744416"/>
              <a:gd name="connsiteY6-48" fmla="*/ 453501 h 454550"/>
              <a:gd name="connsiteX7-49" fmla="*/ 0 w 3744416"/>
              <a:gd name="connsiteY7-50" fmla="*/ 227275 h 454550"/>
              <a:gd name="connsiteX0-51" fmla="*/ 274536 w 3542883"/>
              <a:gd name="connsiteY0-52" fmla="*/ 131481 h 454550"/>
              <a:gd name="connsiteX1-53" fmla="*/ 25742 w 3542883"/>
              <a:gd name="connsiteY1-54" fmla="*/ 0 h 454550"/>
              <a:gd name="connsiteX2-55" fmla="*/ 3315608 w 3542883"/>
              <a:gd name="connsiteY2-56" fmla="*/ 0 h 454550"/>
              <a:gd name="connsiteX3-57" fmla="*/ 3542883 w 3542883"/>
              <a:gd name="connsiteY3-58" fmla="*/ 227275 h 454550"/>
              <a:gd name="connsiteX4-59" fmla="*/ 3542883 w 3542883"/>
              <a:gd name="connsiteY4-60" fmla="*/ 227275 h 454550"/>
              <a:gd name="connsiteX5-61" fmla="*/ 3315608 w 3542883"/>
              <a:gd name="connsiteY5-62" fmla="*/ 454550 h 454550"/>
              <a:gd name="connsiteX6-63" fmla="*/ 608021 w 3542883"/>
              <a:gd name="connsiteY6-64" fmla="*/ 453501 h 454550"/>
              <a:gd name="connsiteX7-65" fmla="*/ 274536 w 3542883"/>
              <a:gd name="connsiteY7-66" fmla="*/ 131481 h 454550"/>
              <a:gd name="connsiteX0-67" fmla="*/ 299352 w 3567699"/>
              <a:gd name="connsiteY0-68" fmla="*/ 131481 h 454550"/>
              <a:gd name="connsiteX1-69" fmla="*/ 50558 w 3567699"/>
              <a:gd name="connsiteY1-70" fmla="*/ 0 h 454550"/>
              <a:gd name="connsiteX2-71" fmla="*/ 3340424 w 3567699"/>
              <a:gd name="connsiteY2-72" fmla="*/ 0 h 454550"/>
              <a:gd name="connsiteX3-73" fmla="*/ 3567699 w 3567699"/>
              <a:gd name="connsiteY3-74" fmla="*/ 227275 h 454550"/>
              <a:gd name="connsiteX4-75" fmla="*/ 3567699 w 3567699"/>
              <a:gd name="connsiteY4-76" fmla="*/ 227275 h 454550"/>
              <a:gd name="connsiteX5-77" fmla="*/ 3340424 w 3567699"/>
              <a:gd name="connsiteY5-78" fmla="*/ 454550 h 454550"/>
              <a:gd name="connsiteX6-79" fmla="*/ 632837 w 3567699"/>
              <a:gd name="connsiteY6-80" fmla="*/ 453501 h 454550"/>
              <a:gd name="connsiteX7-81" fmla="*/ 299352 w 3567699"/>
              <a:gd name="connsiteY7-82" fmla="*/ 131481 h 454550"/>
              <a:gd name="connsiteX0-83" fmla="*/ 760274 w 3695136"/>
              <a:gd name="connsiteY0-84" fmla="*/ 453501 h 454550"/>
              <a:gd name="connsiteX1-85" fmla="*/ 177995 w 3695136"/>
              <a:gd name="connsiteY1-86" fmla="*/ 0 h 454550"/>
              <a:gd name="connsiteX2-87" fmla="*/ 3467861 w 3695136"/>
              <a:gd name="connsiteY2-88" fmla="*/ 0 h 454550"/>
              <a:gd name="connsiteX3-89" fmla="*/ 3695136 w 3695136"/>
              <a:gd name="connsiteY3-90" fmla="*/ 227275 h 454550"/>
              <a:gd name="connsiteX4-91" fmla="*/ 3695136 w 3695136"/>
              <a:gd name="connsiteY4-92" fmla="*/ 227275 h 454550"/>
              <a:gd name="connsiteX5-93" fmla="*/ 3467861 w 3695136"/>
              <a:gd name="connsiteY5-94" fmla="*/ 454550 h 454550"/>
              <a:gd name="connsiteX6-95" fmla="*/ 760274 w 3695136"/>
              <a:gd name="connsiteY6-96" fmla="*/ 453501 h 454550"/>
              <a:gd name="connsiteX0-97" fmla="*/ 582279 w 3517141"/>
              <a:gd name="connsiteY0-98" fmla="*/ 453501 h 454550"/>
              <a:gd name="connsiteX1-99" fmla="*/ 0 w 3517141"/>
              <a:gd name="connsiteY1-100" fmla="*/ 0 h 454550"/>
              <a:gd name="connsiteX2-101" fmla="*/ 3289866 w 3517141"/>
              <a:gd name="connsiteY2-102" fmla="*/ 0 h 454550"/>
              <a:gd name="connsiteX3-103" fmla="*/ 3517141 w 3517141"/>
              <a:gd name="connsiteY3-104" fmla="*/ 227275 h 454550"/>
              <a:gd name="connsiteX4-105" fmla="*/ 3517141 w 3517141"/>
              <a:gd name="connsiteY4-106" fmla="*/ 227275 h 454550"/>
              <a:gd name="connsiteX5-107" fmla="*/ 3289866 w 3517141"/>
              <a:gd name="connsiteY5-108" fmla="*/ 454550 h 454550"/>
              <a:gd name="connsiteX6-109" fmla="*/ 582279 w 3517141"/>
              <a:gd name="connsiteY6-110" fmla="*/ 453501 h 454550"/>
              <a:gd name="connsiteX0-111" fmla="*/ 573571 w 3517141"/>
              <a:gd name="connsiteY0-112" fmla="*/ 453501 h 454550"/>
              <a:gd name="connsiteX1-113" fmla="*/ 0 w 3517141"/>
              <a:gd name="connsiteY1-114" fmla="*/ 0 h 454550"/>
              <a:gd name="connsiteX2-115" fmla="*/ 3289866 w 3517141"/>
              <a:gd name="connsiteY2-116" fmla="*/ 0 h 454550"/>
              <a:gd name="connsiteX3-117" fmla="*/ 3517141 w 3517141"/>
              <a:gd name="connsiteY3-118" fmla="*/ 227275 h 454550"/>
              <a:gd name="connsiteX4-119" fmla="*/ 3517141 w 3517141"/>
              <a:gd name="connsiteY4-120" fmla="*/ 227275 h 454550"/>
              <a:gd name="connsiteX5-121" fmla="*/ 3289866 w 3517141"/>
              <a:gd name="connsiteY5-122" fmla="*/ 454550 h 454550"/>
              <a:gd name="connsiteX6-123" fmla="*/ 573571 w 3517141"/>
              <a:gd name="connsiteY6-124" fmla="*/ 453501 h 454550"/>
              <a:gd name="connsiteX0-125" fmla="*/ 573571 w 3517141"/>
              <a:gd name="connsiteY0-126" fmla="*/ 453501 h 454550"/>
              <a:gd name="connsiteX1-127" fmla="*/ 0 w 3517141"/>
              <a:gd name="connsiteY1-128" fmla="*/ 0 h 454550"/>
              <a:gd name="connsiteX2-129" fmla="*/ 3289866 w 3517141"/>
              <a:gd name="connsiteY2-130" fmla="*/ 0 h 454550"/>
              <a:gd name="connsiteX3-131" fmla="*/ 3517141 w 3517141"/>
              <a:gd name="connsiteY3-132" fmla="*/ 227275 h 454550"/>
              <a:gd name="connsiteX4-133" fmla="*/ 3517141 w 3517141"/>
              <a:gd name="connsiteY4-134" fmla="*/ 227275 h 454550"/>
              <a:gd name="connsiteX5-135" fmla="*/ 3289866 w 3517141"/>
              <a:gd name="connsiteY5-136" fmla="*/ 454550 h 454550"/>
              <a:gd name="connsiteX6-137" fmla="*/ 573571 w 3517141"/>
              <a:gd name="connsiteY6-138" fmla="*/ 453501 h 454550"/>
              <a:gd name="connsiteX0-139" fmla="*/ 573571 w 3517141"/>
              <a:gd name="connsiteY0-140" fmla="*/ 453501 h 454550"/>
              <a:gd name="connsiteX1-141" fmla="*/ 0 w 3517141"/>
              <a:gd name="connsiteY1-142" fmla="*/ 0 h 454550"/>
              <a:gd name="connsiteX2-143" fmla="*/ 3289866 w 3517141"/>
              <a:gd name="connsiteY2-144" fmla="*/ 0 h 454550"/>
              <a:gd name="connsiteX3-145" fmla="*/ 3517141 w 3517141"/>
              <a:gd name="connsiteY3-146" fmla="*/ 227275 h 454550"/>
              <a:gd name="connsiteX4-147" fmla="*/ 3517141 w 3517141"/>
              <a:gd name="connsiteY4-148" fmla="*/ 227275 h 454550"/>
              <a:gd name="connsiteX5-149" fmla="*/ 3289866 w 3517141"/>
              <a:gd name="connsiteY5-150" fmla="*/ 454550 h 454550"/>
              <a:gd name="connsiteX6-151" fmla="*/ 573571 w 3517141"/>
              <a:gd name="connsiteY6-152" fmla="*/ 453501 h 454550"/>
              <a:gd name="connsiteX0-153" fmla="*/ 573571 w 3517141"/>
              <a:gd name="connsiteY0-154" fmla="*/ 453501 h 502848"/>
              <a:gd name="connsiteX1-155" fmla="*/ 0 w 3517141"/>
              <a:gd name="connsiteY1-156" fmla="*/ 0 h 502848"/>
              <a:gd name="connsiteX2-157" fmla="*/ 3289866 w 3517141"/>
              <a:gd name="connsiteY2-158" fmla="*/ 0 h 502848"/>
              <a:gd name="connsiteX3-159" fmla="*/ 3517141 w 3517141"/>
              <a:gd name="connsiteY3-160" fmla="*/ 227275 h 502848"/>
              <a:gd name="connsiteX4-161" fmla="*/ 3517141 w 3517141"/>
              <a:gd name="connsiteY4-162" fmla="*/ 227275 h 502848"/>
              <a:gd name="connsiteX5-163" fmla="*/ 3289866 w 3517141"/>
              <a:gd name="connsiteY5-164" fmla="*/ 454550 h 502848"/>
              <a:gd name="connsiteX6-165" fmla="*/ 573571 w 3517141"/>
              <a:gd name="connsiteY6-166" fmla="*/ 453501 h 502848"/>
              <a:gd name="connsiteX0-167" fmla="*/ 582279 w 3517141"/>
              <a:gd name="connsiteY0-168" fmla="*/ 450598 h 500715"/>
              <a:gd name="connsiteX1-169" fmla="*/ 0 w 3517141"/>
              <a:gd name="connsiteY1-170" fmla="*/ 0 h 500715"/>
              <a:gd name="connsiteX2-171" fmla="*/ 3289866 w 3517141"/>
              <a:gd name="connsiteY2-172" fmla="*/ 0 h 500715"/>
              <a:gd name="connsiteX3-173" fmla="*/ 3517141 w 3517141"/>
              <a:gd name="connsiteY3-174" fmla="*/ 227275 h 500715"/>
              <a:gd name="connsiteX4-175" fmla="*/ 3517141 w 3517141"/>
              <a:gd name="connsiteY4-176" fmla="*/ 227275 h 500715"/>
              <a:gd name="connsiteX5-177" fmla="*/ 3289866 w 3517141"/>
              <a:gd name="connsiteY5-178" fmla="*/ 454550 h 500715"/>
              <a:gd name="connsiteX6-179" fmla="*/ 582279 w 3517141"/>
              <a:gd name="connsiteY6-180" fmla="*/ 450598 h 500715"/>
              <a:gd name="connsiteX0-181" fmla="*/ 582279 w 3517141"/>
              <a:gd name="connsiteY0-182" fmla="*/ 450598 h 454550"/>
              <a:gd name="connsiteX1-183" fmla="*/ 0 w 3517141"/>
              <a:gd name="connsiteY1-184" fmla="*/ 0 h 454550"/>
              <a:gd name="connsiteX2-185" fmla="*/ 3289866 w 3517141"/>
              <a:gd name="connsiteY2-186" fmla="*/ 0 h 454550"/>
              <a:gd name="connsiteX3-187" fmla="*/ 3517141 w 3517141"/>
              <a:gd name="connsiteY3-188" fmla="*/ 227275 h 454550"/>
              <a:gd name="connsiteX4-189" fmla="*/ 3517141 w 3517141"/>
              <a:gd name="connsiteY4-190" fmla="*/ 227275 h 454550"/>
              <a:gd name="connsiteX5-191" fmla="*/ 3289866 w 3517141"/>
              <a:gd name="connsiteY5-192" fmla="*/ 454550 h 454550"/>
              <a:gd name="connsiteX6-193" fmla="*/ 582279 w 3517141"/>
              <a:gd name="connsiteY6-194" fmla="*/ 450598 h 454550"/>
              <a:gd name="connsiteX0-195" fmla="*/ 588542 w 3517141"/>
              <a:gd name="connsiteY0-196" fmla="*/ 456861 h 456861"/>
              <a:gd name="connsiteX1-197" fmla="*/ 0 w 3517141"/>
              <a:gd name="connsiteY1-198" fmla="*/ 0 h 456861"/>
              <a:gd name="connsiteX2-199" fmla="*/ 3289866 w 3517141"/>
              <a:gd name="connsiteY2-200" fmla="*/ 0 h 456861"/>
              <a:gd name="connsiteX3-201" fmla="*/ 3517141 w 3517141"/>
              <a:gd name="connsiteY3-202" fmla="*/ 227275 h 456861"/>
              <a:gd name="connsiteX4-203" fmla="*/ 3517141 w 3517141"/>
              <a:gd name="connsiteY4-204" fmla="*/ 227275 h 456861"/>
              <a:gd name="connsiteX5-205" fmla="*/ 3289866 w 3517141"/>
              <a:gd name="connsiteY5-206" fmla="*/ 454550 h 456861"/>
              <a:gd name="connsiteX6-207" fmla="*/ 588542 w 3517141"/>
              <a:gd name="connsiteY6-208" fmla="*/ 456861 h 456861"/>
              <a:gd name="connsiteX0-209" fmla="*/ 565753 w 3494352"/>
              <a:gd name="connsiteY0-210" fmla="*/ 456861 h 456861"/>
              <a:gd name="connsiteX1-211" fmla="*/ 0 w 3494352"/>
              <a:gd name="connsiteY1-212" fmla="*/ 0 h 456861"/>
              <a:gd name="connsiteX2-213" fmla="*/ 3267077 w 3494352"/>
              <a:gd name="connsiteY2-214" fmla="*/ 0 h 456861"/>
              <a:gd name="connsiteX3-215" fmla="*/ 3494352 w 3494352"/>
              <a:gd name="connsiteY3-216" fmla="*/ 227275 h 456861"/>
              <a:gd name="connsiteX4-217" fmla="*/ 3494352 w 3494352"/>
              <a:gd name="connsiteY4-218" fmla="*/ 227275 h 456861"/>
              <a:gd name="connsiteX5-219" fmla="*/ 3267077 w 3494352"/>
              <a:gd name="connsiteY5-220" fmla="*/ 454550 h 456861"/>
              <a:gd name="connsiteX6-221" fmla="*/ 565753 w 3494352"/>
              <a:gd name="connsiteY6-222" fmla="*/ 456861 h 456861"/>
              <a:gd name="connsiteX0-223" fmla="*/ 565753 w 3494352"/>
              <a:gd name="connsiteY0-224" fmla="*/ 456861 h 456861"/>
              <a:gd name="connsiteX1-225" fmla="*/ 0 w 3494352"/>
              <a:gd name="connsiteY1-226" fmla="*/ 0 h 456861"/>
              <a:gd name="connsiteX2-227" fmla="*/ 3267077 w 3494352"/>
              <a:gd name="connsiteY2-228" fmla="*/ 0 h 456861"/>
              <a:gd name="connsiteX3-229" fmla="*/ 3494352 w 3494352"/>
              <a:gd name="connsiteY3-230" fmla="*/ 227275 h 456861"/>
              <a:gd name="connsiteX4-231" fmla="*/ 3494352 w 3494352"/>
              <a:gd name="connsiteY4-232" fmla="*/ 227275 h 456861"/>
              <a:gd name="connsiteX5-233" fmla="*/ 3267077 w 3494352"/>
              <a:gd name="connsiteY5-234" fmla="*/ 454550 h 456861"/>
              <a:gd name="connsiteX6-235" fmla="*/ 565753 w 3494352"/>
              <a:gd name="connsiteY6-236" fmla="*/ 456861 h 456861"/>
              <a:gd name="connsiteX0-237" fmla="*/ 557207 w 3485806"/>
              <a:gd name="connsiteY0-238" fmla="*/ 456861 h 456861"/>
              <a:gd name="connsiteX1-239" fmla="*/ 0 w 3485806"/>
              <a:gd name="connsiteY1-240" fmla="*/ 0 h 456861"/>
              <a:gd name="connsiteX2-241" fmla="*/ 3258531 w 3485806"/>
              <a:gd name="connsiteY2-242" fmla="*/ 0 h 456861"/>
              <a:gd name="connsiteX3-243" fmla="*/ 3485806 w 3485806"/>
              <a:gd name="connsiteY3-244" fmla="*/ 227275 h 456861"/>
              <a:gd name="connsiteX4-245" fmla="*/ 3485806 w 3485806"/>
              <a:gd name="connsiteY4-246" fmla="*/ 227275 h 456861"/>
              <a:gd name="connsiteX5-247" fmla="*/ 3258531 w 3485806"/>
              <a:gd name="connsiteY5-248" fmla="*/ 454550 h 456861"/>
              <a:gd name="connsiteX6-249" fmla="*/ 557207 w 3485806"/>
              <a:gd name="connsiteY6-250" fmla="*/ 456861 h 456861"/>
              <a:gd name="connsiteX0-251" fmla="*/ 557207 w 3485806"/>
              <a:gd name="connsiteY0-252" fmla="*/ 456861 h 456861"/>
              <a:gd name="connsiteX1-253" fmla="*/ 0 w 3485806"/>
              <a:gd name="connsiteY1-254" fmla="*/ 0 h 456861"/>
              <a:gd name="connsiteX2-255" fmla="*/ 3258531 w 3485806"/>
              <a:gd name="connsiteY2-256" fmla="*/ 0 h 456861"/>
              <a:gd name="connsiteX3-257" fmla="*/ 3485806 w 3485806"/>
              <a:gd name="connsiteY3-258" fmla="*/ 227275 h 456861"/>
              <a:gd name="connsiteX4-259" fmla="*/ 3485806 w 3485806"/>
              <a:gd name="connsiteY4-260" fmla="*/ 227275 h 456861"/>
              <a:gd name="connsiteX5-261" fmla="*/ 3258531 w 3485806"/>
              <a:gd name="connsiteY5-262" fmla="*/ 454550 h 456861"/>
              <a:gd name="connsiteX6-263" fmla="*/ 557207 w 3485806"/>
              <a:gd name="connsiteY6-264" fmla="*/ 456861 h 456861"/>
              <a:gd name="connsiteX0-265" fmla="*/ 557207 w 3485806"/>
              <a:gd name="connsiteY0-266" fmla="*/ 456861 h 456861"/>
              <a:gd name="connsiteX1-267" fmla="*/ 0 w 3485806"/>
              <a:gd name="connsiteY1-268" fmla="*/ 0 h 456861"/>
              <a:gd name="connsiteX2-269" fmla="*/ 3258531 w 3485806"/>
              <a:gd name="connsiteY2-270" fmla="*/ 0 h 456861"/>
              <a:gd name="connsiteX3-271" fmla="*/ 3485806 w 3485806"/>
              <a:gd name="connsiteY3-272" fmla="*/ 227275 h 456861"/>
              <a:gd name="connsiteX4-273" fmla="*/ 3485806 w 3485806"/>
              <a:gd name="connsiteY4-274" fmla="*/ 227275 h 456861"/>
              <a:gd name="connsiteX5-275" fmla="*/ 3258531 w 3485806"/>
              <a:gd name="connsiteY5-276" fmla="*/ 454550 h 456861"/>
              <a:gd name="connsiteX6-277" fmla="*/ 557207 w 3485806"/>
              <a:gd name="connsiteY6-278" fmla="*/ 456861 h 456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1"/>
          <p:cNvSpPr txBox="1"/>
          <p:nvPr/>
        </p:nvSpPr>
        <p:spPr>
          <a:xfrm>
            <a:off x="7033691" y="2438826"/>
            <a:ext cx="720080" cy="5715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20%</a:t>
            </a:r>
            <a:endParaRPr lang="zh-CN" altLang="en-US" dirty="0">
              <a:latin typeface="Impact MT Std" pitchFamily="34" charset="0"/>
            </a:endParaRPr>
          </a:p>
        </p:txBody>
      </p:sp>
      <p:sp>
        <p:nvSpPr>
          <p:cNvPr id="12" name="标题 11"/>
          <p:cNvSpPr txBox="1"/>
          <p:nvPr/>
        </p:nvSpPr>
        <p:spPr>
          <a:xfrm>
            <a:off x="7609755" y="2438826"/>
            <a:ext cx="237626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11"/>
          <p:cNvSpPr txBox="1"/>
          <p:nvPr/>
        </p:nvSpPr>
        <p:spPr>
          <a:xfrm>
            <a:off x="7587253" y="215535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4" name="圆角矩形 14"/>
          <p:cNvSpPr/>
          <p:nvPr/>
        </p:nvSpPr>
        <p:spPr>
          <a:xfrm>
            <a:off x="6379669" y="3778557"/>
            <a:ext cx="3485806" cy="456861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-1" fmla="*/ 0 w 3744416"/>
              <a:gd name="connsiteY0-2" fmla="*/ 227275 h 454550"/>
              <a:gd name="connsiteX1-3" fmla="*/ 227275 w 3744416"/>
              <a:gd name="connsiteY1-4" fmla="*/ 0 h 454550"/>
              <a:gd name="connsiteX2-5" fmla="*/ 3517141 w 3744416"/>
              <a:gd name="connsiteY2-6" fmla="*/ 0 h 454550"/>
              <a:gd name="connsiteX3-7" fmla="*/ 3744416 w 3744416"/>
              <a:gd name="connsiteY3-8" fmla="*/ 227275 h 454550"/>
              <a:gd name="connsiteX4-9" fmla="*/ 3744416 w 3744416"/>
              <a:gd name="connsiteY4-10" fmla="*/ 227275 h 454550"/>
              <a:gd name="connsiteX5-11" fmla="*/ 3517141 w 3744416"/>
              <a:gd name="connsiteY5-12" fmla="*/ 454550 h 454550"/>
              <a:gd name="connsiteX6-13" fmla="*/ 809554 w 3744416"/>
              <a:gd name="connsiteY6-14" fmla="*/ 453501 h 454550"/>
              <a:gd name="connsiteX7-15" fmla="*/ 227275 w 3744416"/>
              <a:gd name="connsiteY7-16" fmla="*/ 454550 h 454550"/>
              <a:gd name="connsiteX8" fmla="*/ 0 w 3744416"/>
              <a:gd name="connsiteY8" fmla="*/ 227275 h 454550"/>
              <a:gd name="connsiteX0-17" fmla="*/ 0 w 3744416"/>
              <a:gd name="connsiteY0-18" fmla="*/ 227275 h 454550"/>
              <a:gd name="connsiteX1-19" fmla="*/ 227275 w 3744416"/>
              <a:gd name="connsiteY1-20" fmla="*/ 0 h 454550"/>
              <a:gd name="connsiteX2-21" fmla="*/ 3517141 w 3744416"/>
              <a:gd name="connsiteY2-22" fmla="*/ 0 h 454550"/>
              <a:gd name="connsiteX3-23" fmla="*/ 3744416 w 3744416"/>
              <a:gd name="connsiteY3-24" fmla="*/ 227275 h 454550"/>
              <a:gd name="connsiteX4-25" fmla="*/ 3744416 w 3744416"/>
              <a:gd name="connsiteY4-26" fmla="*/ 227275 h 454550"/>
              <a:gd name="connsiteX5-27" fmla="*/ 3517141 w 3744416"/>
              <a:gd name="connsiteY5-28" fmla="*/ 454550 h 454550"/>
              <a:gd name="connsiteX6-29" fmla="*/ 809554 w 3744416"/>
              <a:gd name="connsiteY6-30" fmla="*/ 453501 h 454550"/>
              <a:gd name="connsiteX7-31" fmla="*/ 227275 w 3744416"/>
              <a:gd name="connsiteY7-32" fmla="*/ 454550 h 454550"/>
              <a:gd name="connsiteX8-33" fmla="*/ 0 w 3744416"/>
              <a:gd name="connsiteY8-34" fmla="*/ 227275 h 454550"/>
              <a:gd name="connsiteX0-35" fmla="*/ 0 w 3744416"/>
              <a:gd name="connsiteY0-36" fmla="*/ 227275 h 454550"/>
              <a:gd name="connsiteX1-37" fmla="*/ 227275 w 3744416"/>
              <a:gd name="connsiteY1-38" fmla="*/ 0 h 454550"/>
              <a:gd name="connsiteX2-39" fmla="*/ 3517141 w 3744416"/>
              <a:gd name="connsiteY2-40" fmla="*/ 0 h 454550"/>
              <a:gd name="connsiteX3-41" fmla="*/ 3744416 w 3744416"/>
              <a:gd name="connsiteY3-42" fmla="*/ 227275 h 454550"/>
              <a:gd name="connsiteX4-43" fmla="*/ 3744416 w 3744416"/>
              <a:gd name="connsiteY4-44" fmla="*/ 227275 h 454550"/>
              <a:gd name="connsiteX5-45" fmla="*/ 3517141 w 3744416"/>
              <a:gd name="connsiteY5-46" fmla="*/ 454550 h 454550"/>
              <a:gd name="connsiteX6-47" fmla="*/ 809554 w 3744416"/>
              <a:gd name="connsiteY6-48" fmla="*/ 453501 h 454550"/>
              <a:gd name="connsiteX7-49" fmla="*/ 0 w 3744416"/>
              <a:gd name="connsiteY7-50" fmla="*/ 227275 h 454550"/>
              <a:gd name="connsiteX0-51" fmla="*/ 274536 w 3542883"/>
              <a:gd name="connsiteY0-52" fmla="*/ 131481 h 454550"/>
              <a:gd name="connsiteX1-53" fmla="*/ 25742 w 3542883"/>
              <a:gd name="connsiteY1-54" fmla="*/ 0 h 454550"/>
              <a:gd name="connsiteX2-55" fmla="*/ 3315608 w 3542883"/>
              <a:gd name="connsiteY2-56" fmla="*/ 0 h 454550"/>
              <a:gd name="connsiteX3-57" fmla="*/ 3542883 w 3542883"/>
              <a:gd name="connsiteY3-58" fmla="*/ 227275 h 454550"/>
              <a:gd name="connsiteX4-59" fmla="*/ 3542883 w 3542883"/>
              <a:gd name="connsiteY4-60" fmla="*/ 227275 h 454550"/>
              <a:gd name="connsiteX5-61" fmla="*/ 3315608 w 3542883"/>
              <a:gd name="connsiteY5-62" fmla="*/ 454550 h 454550"/>
              <a:gd name="connsiteX6-63" fmla="*/ 608021 w 3542883"/>
              <a:gd name="connsiteY6-64" fmla="*/ 453501 h 454550"/>
              <a:gd name="connsiteX7-65" fmla="*/ 274536 w 3542883"/>
              <a:gd name="connsiteY7-66" fmla="*/ 131481 h 454550"/>
              <a:gd name="connsiteX0-67" fmla="*/ 299352 w 3567699"/>
              <a:gd name="connsiteY0-68" fmla="*/ 131481 h 454550"/>
              <a:gd name="connsiteX1-69" fmla="*/ 50558 w 3567699"/>
              <a:gd name="connsiteY1-70" fmla="*/ 0 h 454550"/>
              <a:gd name="connsiteX2-71" fmla="*/ 3340424 w 3567699"/>
              <a:gd name="connsiteY2-72" fmla="*/ 0 h 454550"/>
              <a:gd name="connsiteX3-73" fmla="*/ 3567699 w 3567699"/>
              <a:gd name="connsiteY3-74" fmla="*/ 227275 h 454550"/>
              <a:gd name="connsiteX4-75" fmla="*/ 3567699 w 3567699"/>
              <a:gd name="connsiteY4-76" fmla="*/ 227275 h 454550"/>
              <a:gd name="connsiteX5-77" fmla="*/ 3340424 w 3567699"/>
              <a:gd name="connsiteY5-78" fmla="*/ 454550 h 454550"/>
              <a:gd name="connsiteX6-79" fmla="*/ 632837 w 3567699"/>
              <a:gd name="connsiteY6-80" fmla="*/ 453501 h 454550"/>
              <a:gd name="connsiteX7-81" fmla="*/ 299352 w 3567699"/>
              <a:gd name="connsiteY7-82" fmla="*/ 131481 h 454550"/>
              <a:gd name="connsiteX0-83" fmla="*/ 760274 w 3695136"/>
              <a:gd name="connsiteY0-84" fmla="*/ 453501 h 454550"/>
              <a:gd name="connsiteX1-85" fmla="*/ 177995 w 3695136"/>
              <a:gd name="connsiteY1-86" fmla="*/ 0 h 454550"/>
              <a:gd name="connsiteX2-87" fmla="*/ 3467861 w 3695136"/>
              <a:gd name="connsiteY2-88" fmla="*/ 0 h 454550"/>
              <a:gd name="connsiteX3-89" fmla="*/ 3695136 w 3695136"/>
              <a:gd name="connsiteY3-90" fmla="*/ 227275 h 454550"/>
              <a:gd name="connsiteX4-91" fmla="*/ 3695136 w 3695136"/>
              <a:gd name="connsiteY4-92" fmla="*/ 227275 h 454550"/>
              <a:gd name="connsiteX5-93" fmla="*/ 3467861 w 3695136"/>
              <a:gd name="connsiteY5-94" fmla="*/ 454550 h 454550"/>
              <a:gd name="connsiteX6-95" fmla="*/ 760274 w 3695136"/>
              <a:gd name="connsiteY6-96" fmla="*/ 453501 h 454550"/>
              <a:gd name="connsiteX0-97" fmla="*/ 582279 w 3517141"/>
              <a:gd name="connsiteY0-98" fmla="*/ 453501 h 454550"/>
              <a:gd name="connsiteX1-99" fmla="*/ 0 w 3517141"/>
              <a:gd name="connsiteY1-100" fmla="*/ 0 h 454550"/>
              <a:gd name="connsiteX2-101" fmla="*/ 3289866 w 3517141"/>
              <a:gd name="connsiteY2-102" fmla="*/ 0 h 454550"/>
              <a:gd name="connsiteX3-103" fmla="*/ 3517141 w 3517141"/>
              <a:gd name="connsiteY3-104" fmla="*/ 227275 h 454550"/>
              <a:gd name="connsiteX4-105" fmla="*/ 3517141 w 3517141"/>
              <a:gd name="connsiteY4-106" fmla="*/ 227275 h 454550"/>
              <a:gd name="connsiteX5-107" fmla="*/ 3289866 w 3517141"/>
              <a:gd name="connsiteY5-108" fmla="*/ 454550 h 454550"/>
              <a:gd name="connsiteX6-109" fmla="*/ 582279 w 3517141"/>
              <a:gd name="connsiteY6-110" fmla="*/ 453501 h 454550"/>
              <a:gd name="connsiteX0-111" fmla="*/ 573571 w 3517141"/>
              <a:gd name="connsiteY0-112" fmla="*/ 453501 h 454550"/>
              <a:gd name="connsiteX1-113" fmla="*/ 0 w 3517141"/>
              <a:gd name="connsiteY1-114" fmla="*/ 0 h 454550"/>
              <a:gd name="connsiteX2-115" fmla="*/ 3289866 w 3517141"/>
              <a:gd name="connsiteY2-116" fmla="*/ 0 h 454550"/>
              <a:gd name="connsiteX3-117" fmla="*/ 3517141 w 3517141"/>
              <a:gd name="connsiteY3-118" fmla="*/ 227275 h 454550"/>
              <a:gd name="connsiteX4-119" fmla="*/ 3517141 w 3517141"/>
              <a:gd name="connsiteY4-120" fmla="*/ 227275 h 454550"/>
              <a:gd name="connsiteX5-121" fmla="*/ 3289866 w 3517141"/>
              <a:gd name="connsiteY5-122" fmla="*/ 454550 h 454550"/>
              <a:gd name="connsiteX6-123" fmla="*/ 573571 w 3517141"/>
              <a:gd name="connsiteY6-124" fmla="*/ 453501 h 454550"/>
              <a:gd name="connsiteX0-125" fmla="*/ 573571 w 3517141"/>
              <a:gd name="connsiteY0-126" fmla="*/ 453501 h 454550"/>
              <a:gd name="connsiteX1-127" fmla="*/ 0 w 3517141"/>
              <a:gd name="connsiteY1-128" fmla="*/ 0 h 454550"/>
              <a:gd name="connsiteX2-129" fmla="*/ 3289866 w 3517141"/>
              <a:gd name="connsiteY2-130" fmla="*/ 0 h 454550"/>
              <a:gd name="connsiteX3-131" fmla="*/ 3517141 w 3517141"/>
              <a:gd name="connsiteY3-132" fmla="*/ 227275 h 454550"/>
              <a:gd name="connsiteX4-133" fmla="*/ 3517141 w 3517141"/>
              <a:gd name="connsiteY4-134" fmla="*/ 227275 h 454550"/>
              <a:gd name="connsiteX5-135" fmla="*/ 3289866 w 3517141"/>
              <a:gd name="connsiteY5-136" fmla="*/ 454550 h 454550"/>
              <a:gd name="connsiteX6-137" fmla="*/ 573571 w 3517141"/>
              <a:gd name="connsiteY6-138" fmla="*/ 453501 h 454550"/>
              <a:gd name="connsiteX0-139" fmla="*/ 573571 w 3517141"/>
              <a:gd name="connsiteY0-140" fmla="*/ 453501 h 454550"/>
              <a:gd name="connsiteX1-141" fmla="*/ 0 w 3517141"/>
              <a:gd name="connsiteY1-142" fmla="*/ 0 h 454550"/>
              <a:gd name="connsiteX2-143" fmla="*/ 3289866 w 3517141"/>
              <a:gd name="connsiteY2-144" fmla="*/ 0 h 454550"/>
              <a:gd name="connsiteX3-145" fmla="*/ 3517141 w 3517141"/>
              <a:gd name="connsiteY3-146" fmla="*/ 227275 h 454550"/>
              <a:gd name="connsiteX4-147" fmla="*/ 3517141 w 3517141"/>
              <a:gd name="connsiteY4-148" fmla="*/ 227275 h 454550"/>
              <a:gd name="connsiteX5-149" fmla="*/ 3289866 w 3517141"/>
              <a:gd name="connsiteY5-150" fmla="*/ 454550 h 454550"/>
              <a:gd name="connsiteX6-151" fmla="*/ 573571 w 3517141"/>
              <a:gd name="connsiteY6-152" fmla="*/ 453501 h 454550"/>
              <a:gd name="connsiteX0-153" fmla="*/ 573571 w 3517141"/>
              <a:gd name="connsiteY0-154" fmla="*/ 453501 h 502848"/>
              <a:gd name="connsiteX1-155" fmla="*/ 0 w 3517141"/>
              <a:gd name="connsiteY1-156" fmla="*/ 0 h 502848"/>
              <a:gd name="connsiteX2-157" fmla="*/ 3289866 w 3517141"/>
              <a:gd name="connsiteY2-158" fmla="*/ 0 h 502848"/>
              <a:gd name="connsiteX3-159" fmla="*/ 3517141 w 3517141"/>
              <a:gd name="connsiteY3-160" fmla="*/ 227275 h 502848"/>
              <a:gd name="connsiteX4-161" fmla="*/ 3517141 w 3517141"/>
              <a:gd name="connsiteY4-162" fmla="*/ 227275 h 502848"/>
              <a:gd name="connsiteX5-163" fmla="*/ 3289866 w 3517141"/>
              <a:gd name="connsiteY5-164" fmla="*/ 454550 h 502848"/>
              <a:gd name="connsiteX6-165" fmla="*/ 573571 w 3517141"/>
              <a:gd name="connsiteY6-166" fmla="*/ 453501 h 502848"/>
              <a:gd name="connsiteX0-167" fmla="*/ 582279 w 3517141"/>
              <a:gd name="connsiteY0-168" fmla="*/ 450598 h 500715"/>
              <a:gd name="connsiteX1-169" fmla="*/ 0 w 3517141"/>
              <a:gd name="connsiteY1-170" fmla="*/ 0 h 500715"/>
              <a:gd name="connsiteX2-171" fmla="*/ 3289866 w 3517141"/>
              <a:gd name="connsiteY2-172" fmla="*/ 0 h 500715"/>
              <a:gd name="connsiteX3-173" fmla="*/ 3517141 w 3517141"/>
              <a:gd name="connsiteY3-174" fmla="*/ 227275 h 500715"/>
              <a:gd name="connsiteX4-175" fmla="*/ 3517141 w 3517141"/>
              <a:gd name="connsiteY4-176" fmla="*/ 227275 h 500715"/>
              <a:gd name="connsiteX5-177" fmla="*/ 3289866 w 3517141"/>
              <a:gd name="connsiteY5-178" fmla="*/ 454550 h 500715"/>
              <a:gd name="connsiteX6-179" fmla="*/ 582279 w 3517141"/>
              <a:gd name="connsiteY6-180" fmla="*/ 450598 h 500715"/>
              <a:gd name="connsiteX0-181" fmla="*/ 582279 w 3517141"/>
              <a:gd name="connsiteY0-182" fmla="*/ 450598 h 454550"/>
              <a:gd name="connsiteX1-183" fmla="*/ 0 w 3517141"/>
              <a:gd name="connsiteY1-184" fmla="*/ 0 h 454550"/>
              <a:gd name="connsiteX2-185" fmla="*/ 3289866 w 3517141"/>
              <a:gd name="connsiteY2-186" fmla="*/ 0 h 454550"/>
              <a:gd name="connsiteX3-187" fmla="*/ 3517141 w 3517141"/>
              <a:gd name="connsiteY3-188" fmla="*/ 227275 h 454550"/>
              <a:gd name="connsiteX4-189" fmla="*/ 3517141 w 3517141"/>
              <a:gd name="connsiteY4-190" fmla="*/ 227275 h 454550"/>
              <a:gd name="connsiteX5-191" fmla="*/ 3289866 w 3517141"/>
              <a:gd name="connsiteY5-192" fmla="*/ 454550 h 454550"/>
              <a:gd name="connsiteX6-193" fmla="*/ 582279 w 3517141"/>
              <a:gd name="connsiteY6-194" fmla="*/ 450598 h 454550"/>
              <a:gd name="connsiteX0-195" fmla="*/ 588542 w 3517141"/>
              <a:gd name="connsiteY0-196" fmla="*/ 456861 h 456861"/>
              <a:gd name="connsiteX1-197" fmla="*/ 0 w 3517141"/>
              <a:gd name="connsiteY1-198" fmla="*/ 0 h 456861"/>
              <a:gd name="connsiteX2-199" fmla="*/ 3289866 w 3517141"/>
              <a:gd name="connsiteY2-200" fmla="*/ 0 h 456861"/>
              <a:gd name="connsiteX3-201" fmla="*/ 3517141 w 3517141"/>
              <a:gd name="connsiteY3-202" fmla="*/ 227275 h 456861"/>
              <a:gd name="connsiteX4-203" fmla="*/ 3517141 w 3517141"/>
              <a:gd name="connsiteY4-204" fmla="*/ 227275 h 456861"/>
              <a:gd name="connsiteX5-205" fmla="*/ 3289866 w 3517141"/>
              <a:gd name="connsiteY5-206" fmla="*/ 454550 h 456861"/>
              <a:gd name="connsiteX6-207" fmla="*/ 588542 w 3517141"/>
              <a:gd name="connsiteY6-208" fmla="*/ 456861 h 456861"/>
              <a:gd name="connsiteX0-209" fmla="*/ 565753 w 3494352"/>
              <a:gd name="connsiteY0-210" fmla="*/ 456861 h 456861"/>
              <a:gd name="connsiteX1-211" fmla="*/ 0 w 3494352"/>
              <a:gd name="connsiteY1-212" fmla="*/ 0 h 456861"/>
              <a:gd name="connsiteX2-213" fmla="*/ 3267077 w 3494352"/>
              <a:gd name="connsiteY2-214" fmla="*/ 0 h 456861"/>
              <a:gd name="connsiteX3-215" fmla="*/ 3494352 w 3494352"/>
              <a:gd name="connsiteY3-216" fmla="*/ 227275 h 456861"/>
              <a:gd name="connsiteX4-217" fmla="*/ 3494352 w 3494352"/>
              <a:gd name="connsiteY4-218" fmla="*/ 227275 h 456861"/>
              <a:gd name="connsiteX5-219" fmla="*/ 3267077 w 3494352"/>
              <a:gd name="connsiteY5-220" fmla="*/ 454550 h 456861"/>
              <a:gd name="connsiteX6-221" fmla="*/ 565753 w 3494352"/>
              <a:gd name="connsiteY6-222" fmla="*/ 456861 h 456861"/>
              <a:gd name="connsiteX0-223" fmla="*/ 565753 w 3494352"/>
              <a:gd name="connsiteY0-224" fmla="*/ 456861 h 456861"/>
              <a:gd name="connsiteX1-225" fmla="*/ 0 w 3494352"/>
              <a:gd name="connsiteY1-226" fmla="*/ 0 h 456861"/>
              <a:gd name="connsiteX2-227" fmla="*/ 3267077 w 3494352"/>
              <a:gd name="connsiteY2-228" fmla="*/ 0 h 456861"/>
              <a:gd name="connsiteX3-229" fmla="*/ 3494352 w 3494352"/>
              <a:gd name="connsiteY3-230" fmla="*/ 227275 h 456861"/>
              <a:gd name="connsiteX4-231" fmla="*/ 3494352 w 3494352"/>
              <a:gd name="connsiteY4-232" fmla="*/ 227275 h 456861"/>
              <a:gd name="connsiteX5-233" fmla="*/ 3267077 w 3494352"/>
              <a:gd name="connsiteY5-234" fmla="*/ 454550 h 456861"/>
              <a:gd name="connsiteX6-235" fmla="*/ 565753 w 3494352"/>
              <a:gd name="connsiteY6-236" fmla="*/ 456861 h 456861"/>
              <a:gd name="connsiteX0-237" fmla="*/ 557207 w 3485806"/>
              <a:gd name="connsiteY0-238" fmla="*/ 456861 h 456861"/>
              <a:gd name="connsiteX1-239" fmla="*/ 0 w 3485806"/>
              <a:gd name="connsiteY1-240" fmla="*/ 0 h 456861"/>
              <a:gd name="connsiteX2-241" fmla="*/ 3258531 w 3485806"/>
              <a:gd name="connsiteY2-242" fmla="*/ 0 h 456861"/>
              <a:gd name="connsiteX3-243" fmla="*/ 3485806 w 3485806"/>
              <a:gd name="connsiteY3-244" fmla="*/ 227275 h 456861"/>
              <a:gd name="connsiteX4-245" fmla="*/ 3485806 w 3485806"/>
              <a:gd name="connsiteY4-246" fmla="*/ 227275 h 456861"/>
              <a:gd name="connsiteX5-247" fmla="*/ 3258531 w 3485806"/>
              <a:gd name="connsiteY5-248" fmla="*/ 454550 h 456861"/>
              <a:gd name="connsiteX6-249" fmla="*/ 557207 w 3485806"/>
              <a:gd name="connsiteY6-250" fmla="*/ 456861 h 456861"/>
              <a:gd name="connsiteX0-251" fmla="*/ 557207 w 3485806"/>
              <a:gd name="connsiteY0-252" fmla="*/ 456861 h 456861"/>
              <a:gd name="connsiteX1-253" fmla="*/ 0 w 3485806"/>
              <a:gd name="connsiteY1-254" fmla="*/ 0 h 456861"/>
              <a:gd name="connsiteX2-255" fmla="*/ 3258531 w 3485806"/>
              <a:gd name="connsiteY2-256" fmla="*/ 0 h 456861"/>
              <a:gd name="connsiteX3-257" fmla="*/ 3485806 w 3485806"/>
              <a:gd name="connsiteY3-258" fmla="*/ 227275 h 456861"/>
              <a:gd name="connsiteX4-259" fmla="*/ 3485806 w 3485806"/>
              <a:gd name="connsiteY4-260" fmla="*/ 227275 h 456861"/>
              <a:gd name="connsiteX5-261" fmla="*/ 3258531 w 3485806"/>
              <a:gd name="connsiteY5-262" fmla="*/ 454550 h 456861"/>
              <a:gd name="connsiteX6-263" fmla="*/ 557207 w 3485806"/>
              <a:gd name="connsiteY6-264" fmla="*/ 456861 h 456861"/>
              <a:gd name="connsiteX0-265" fmla="*/ 557207 w 3485806"/>
              <a:gd name="connsiteY0-266" fmla="*/ 456861 h 456861"/>
              <a:gd name="connsiteX1-267" fmla="*/ 0 w 3485806"/>
              <a:gd name="connsiteY1-268" fmla="*/ 0 h 456861"/>
              <a:gd name="connsiteX2-269" fmla="*/ 3258531 w 3485806"/>
              <a:gd name="connsiteY2-270" fmla="*/ 0 h 456861"/>
              <a:gd name="connsiteX3-271" fmla="*/ 3485806 w 3485806"/>
              <a:gd name="connsiteY3-272" fmla="*/ 227275 h 456861"/>
              <a:gd name="connsiteX4-273" fmla="*/ 3485806 w 3485806"/>
              <a:gd name="connsiteY4-274" fmla="*/ 227275 h 456861"/>
              <a:gd name="connsiteX5-275" fmla="*/ 3258531 w 3485806"/>
              <a:gd name="connsiteY5-276" fmla="*/ 454550 h 456861"/>
              <a:gd name="connsiteX6-277" fmla="*/ 557207 w 3485806"/>
              <a:gd name="connsiteY6-278" fmla="*/ 456861 h 456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1"/>
          <p:cNvSpPr txBox="1"/>
          <p:nvPr/>
        </p:nvSpPr>
        <p:spPr>
          <a:xfrm>
            <a:off x="5377507" y="4941168"/>
            <a:ext cx="1417658" cy="285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2014</a:t>
            </a:r>
            <a:endParaRPr lang="zh-CN" altLang="en-US" sz="24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圆角矩形 14"/>
          <p:cNvSpPr/>
          <p:nvPr/>
        </p:nvSpPr>
        <p:spPr>
          <a:xfrm flipH="1" flipV="1">
            <a:off x="2353171" y="5048626"/>
            <a:ext cx="3528392" cy="456861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-1" fmla="*/ 0 w 3744416"/>
              <a:gd name="connsiteY0-2" fmla="*/ 227275 h 454550"/>
              <a:gd name="connsiteX1-3" fmla="*/ 227275 w 3744416"/>
              <a:gd name="connsiteY1-4" fmla="*/ 0 h 454550"/>
              <a:gd name="connsiteX2-5" fmla="*/ 3517141 w 3744416"/>
              <a:gd name="connsiteY2-6" fmla="*/ 0 h 454550"/>
              <a:gd name="connsiteX3-7" fmla="*/ 3744416 w 3744416"/>
              <a:gd name="connsiteY3-8" fmla="*/ 227275 h 454550"/>
              <a:gd name="connsiteX4-9" fmla="*/ 3744416 w 3744416"/>
              <a:gd name="connsiteY4-10" fmla="*/ 227275 h 454550"/>
              <a:gd name="connsiteX5-11" fmla="*/ 3517141 w 3744416"/>
              <a:gd name="connsiteY5-12" fmla="*/ 454550 h 454550"/>
              <a:gd name="connsiteX6-13" fmla="*/ 809554 w 3744416"/>
              <a:gd name="connsiteY6-14" fmla="*/ 453501 h 454550"/>
              <a:gd name="connsiteX7-15" fmla="*/ 227275 w 3744416"/>
              <a:gd name="connsiteY7-16" fmla="*/ 454550 h 454550"/>
              <a:gd name="connsiteX8" fmla="*/ 0 w 3744416"/>
              <a:gd name="connsiteY8" fmla="*/ 227275 h 454550"/>
              <a:gd name="connsiteX0-17" fmla="*/ 0 w 3744416"/>
              <a:gd name="connsiteY0-18" fmla="*/ 227275 h 454550"/>
              <a:gd name="connsiteX1-19" fmla="*/ 227275 w 3744416"/>
              <a:gd name="connsiteY1-20" fmla="*/ 0 h 454550"/>
              <a:gd name="connsiteX2-21" fmla="*/ 3517141 w 3744416"/>
              <a:gd name="connsiteY2-22" fmla="*/ 0 h 454550"/>
              <a:gd name="connsiteX3-23" fmla="*/ 3744416 w 3744416"/>
              <a:gd name="connsiteY3-24" fmla="*/ 227275 h 454550"/>
              <a:gd name="connsiteX4-25" fmla="*/ 3744416 w 3744416"/>
              <a:gd name="connsiteY4-26" fmla="*/ 227275 h 454550"/>
              <a:gd name="connsiteX5-27" fmla="*/ 3517141 w 3744416"/>
              <a:gd name="connsiteY5-28" fmla="*/ 454550 h 454550"/>
              <a:gd name="connsiteX6-29" fmla="*/ 809554 w 3744416"/>
              <a:gd name="connsiteY6-30" fmla="*/ 453501 h 454550"/>
              <a:gd name="connsiteX7-31" fmla="*/ 227275 w 3744416"/>
              <a:gd name="connsiteY7-32" fmla="*/ 454550 h 454550"/>
              <a:gd name="connsiteX8-33" fmla="*/ 0 w 3744416"/>
              <a:gd name="connsiteY8-34" fmla="*/ 227275 h 454550"/>
              <a:gd name="connsiteX0-35" fmla="*/ 0 w 3744416"/>
              <a:gd name="connsiteY0-36" fmla="*/ 227275 h 454550"/>
              <a:gd name="connsiteX1-37" fmla="*/ 227275 w 3744416"/>
              <a:gd name="connsiteY1-38" fmla="*/ 0 h 454550"/>
              <a:gd name="connsiteX2-39" fmla="*/ 3517141 w 3744416"/>
              <a:gd name="connsiteY2-40" fmla="*/ 0 h 454550"/>
              <a:gd name="connsiteX3-41" fmla="*/ 3744416 w 3744416"/>
              <a:gd name="connsiteY3-42" fmla="*/ 227275 h 454550"/>
              <a:gd name="connsiteX4-43" fmla="*/ 3744416 w 3744416"/>
              <a:gd name="connsiteY4-44" fmla="*/ 227275 h 454550"/>
              <a:gd name="connsiteX5-45" fmla="*/ 3517141 w 3744416"/>
              <a:gd name="connsiteY5-46" fmla="*/ 454550 h 454550"/>
              <a:gd name="connsiteX6-47" fmla="*/ 809554 w 3744416"/>
              <a:gd name="connsiteY6-48" fmla="*/ 453501 h 454550"/>
              <a:gd name="connsiteX7-49" fmla="*/ 0 w 3744416"/>
              <a:gd name="connsiteY7-50" fmla="*/ 227275 h 454550"/>
              <a:gd name="connsiteX0-51" fmla="*/ 274536 w 3542883"/>
              <a:gd name="connsiteY0-52" fmla="*/ 131481 h 454550"/>
              <a:gd name="connsiteX1-53" fmla="*/ 25742 w 3542883"/>
              <a:gd name="connsiteY1-54" fmla="*/ 0 h 454550"/>
              <a:gd name="connsiteX2-55" fmla="*/ 3315608 w 3542883"/>
              <a:gd name="connsiteY2-56" fmla="*/ 0 h 454550"/>
              <a:gd name="connsiteX3-57" fmla="*/ 3542883 w 3542883"/>
              <a:gd name="connsiteY3-58" fmla="*/ 227275 h 454550"/>
              <a:gd name="connsiteX4-59" fmla="*/ 3542883 w 3542883"/>
              <a:gd name="connsiteY4-60" fmla="*/ 227275 h 454550"/>
              <a:gd name="connsiteX5-61" fmla="*/ 3315608 w 3542883"/>
              <a:gd name="connsiteY5-62" fmla="*/ 454550 h 454550"/>
              <a:gd name="connsiteX6-63" fmla="*/ 608021 w 3542883"/>
              <a:gd name="connsiteY6-64" fmla="*/ 453501 h 454550"/>
              <a:gd name="connsiteX7-65" fmla="*/ 274536 w 3542883"/>
              <a:gd name="connsiteY7-66" fmla="*/ 131481 h 454550"/>
              <a:gd name="connsiteX0-67" fmla="*/ 299352 w 3567699"/>
              <a:gd name="connsiteY0-68" fmla="*/ 131481 h 454550"/>
              <a:gd name="connsiteX1-69" fmla="*/ 50558 w 3567699"/>
              <a:gd name="connsiteY1-70" fmla="*/ 0 h 454550"/>
              <a:gd name="connsiteX2-71" fmla="*/ 3340424 w 3567699"/>
              <a:gd name="connsiteY2-72" fmla="*/ 0 h 454550"/>
              <a:gd name="connsiteX3-73" fmla="*/ 3567699 w 3567699"/>
              <a:gd name="connsiteY3-74" fmla="*/ 227275 h 454550"/>
              <a:gd name="connsiteX4-75" fmla="*/ 3567699 w 3567699"/>
              <a:gd name="connsiteY4-76" fmla="*/ 227275 h 454550"/>
              <a:gd name="connsiteX5-77" fmla="*/ 3340424 w 3567699"/>
              <a:gd name="connsiteY5-78" fmla="*/ 454550 h 454550"/>
              <a:gd name="connsiteX6-79" fmla="*/ 632837 w 3567699"/>
              <a:gd name="connsiteY6-80" fmla="*/ 453501 h 454550"/>
              <a:gd name="connsiteX7-81" fmla="*/ 299352 w 3567699"/>
              <a:gd name="connsiteY7-82" fmla="*/ 131481 h 454550"/>
              <a:gd name="connsiteX0-83" fmla="*/ 760274 w 3695136"/>
              <a:gd name="connsiteY0-84" fmla="*/ 453501 h 454550"/>
              <a:gd name="connsiteX1-85" fmla="*/ 177995 w 3695136"/>
              <a:gd name="connsiteY1-86" fmla="*/ 0 h 454550"/>
              <a:gd name="connsiteX2-87" fmla="*/ 3467861 w 3695136"/>
              <a:gd name="connsiteY2-88" fmla="*/ 0 h 454550"/>
              <a:gd name="connsiteX3-89" fmla="*/ 3695136 w 3695136"/>
              <a:gd name="connsiteY3-90" fmla="*/ 227275 h 454550"/>
              <a:gd name="connsiteX4-91" fmla="*/ 3695136 w 3695136"/>
              <a:gd name="connsiteY4-92" fmla="*/ 227275 h 454550"/>
              <a:gd name="connsiteX5-93" fmla="*/ 3467861 w 3695136"/>
              <a:gd name="connsiteY5-94" fmla="*/ 454550 h 454550"/>
              <a:gd name="connsiteX6-95" fmla="*/ 760274 w 3695136"/>
              <a:gd name="connsiteY6-96" fmla="*/ 453501 h 454550"/>
              <a:gd name="connsiteX0-97" fmla="*/ 582279 w 3517141"/>
              <a:gd name="connsiteY0-98" fmla="*/ 453501 h 454550"/>
              <a:gd name="connsiteX1-99" fmla="*/ 0 w 3517141"/>
              <a:gd name="connsiteY1-100" fmla="*/ 0 h 454550"/>
              <a:gd name="connsiteX2-101" fmla="*/ 3289866 w 3517141"/>
              <a:gd name="connsiteY2-102" fmla="*/ 0 h 454550"/>
              <a:gd name="connsiteX3-103" fmla="*/ 3517141 w 3517141"/>
              <a:gd name="connsiteY3-104" fmla="*/ 227275 h 454550"/>
              <a:gd name="connsiteX4-105" fmla="*/ 3517141 w 3517141"/>
              <a:gd name="connsiteY4-106" fmla="*/ 227275 h 454550"/>
              <a:gd name="connsiteX5-107" fmla="*/ 3289866 w 3517141"/>
              <a:gd name="connsiteY5-108" fmla="*/ 454550 h 454550"/>
              <a:gd name="connsiteX6-109" fmla="*/ 582279 w 3517141"/>
              <a:gd name="connsiteY6-110" fmla="*/ 453501 h 454550"/>
              <a:gd name="connsiteX0-111" fmla="*/ 573571 w 3517141"/>
              <a:gd name="connsiteY0-112" fmla="*/ 453501 h 454550"/>
              <a:gd name="connsiteX1-113" fmla="*/ 0 w 3517141"/>
              <a:gd name="connsiteY1-114" fmla="*/ 0 h 454550"/>
              <a:gd name="connsiteX2-115" fmla="*/ 3289866 w 3517141"/>
              <a:gd name="connsiteY2-116" fmla="*/ 0 h 454550"/>
              <a:gd name="connsiteX3-117" fmla="*/ 3517141 w 3517141"/>
              <a:gd name="connsiteY3-118" fmla="*/ 227275 h 454550"/>
              <a:gd name="connsiteX4-119" fmla="*/ 3517141 w 3517141"/>
              <a:gd name="connsiteY4-120" fmla="*/ 227275 h 454550"/>
              <a:gd name="connsiteX5-121" fmla="*/ 3289866 w 3517141"/>
              <a:gd name="connsiteY5-122" fmla="*/ 454550 h 454550"/>
              <a:gd name="connsiteX6-123" fmla="*/ 573571 w 3517141"/>
              <a:gd name="connsiteY6-124" fmla="*/ 453501 h 454550"/>
              <a:gd name="connsiteX0-125" fmla="*/ 573571 w 3517141"/>
              <a:gd name="connsiteY0-126" fmla="*/ 453501 h 454550"/>
              <a:gd name="connsiteX1-127" fmla="*/ 0 w 3517141"/>
              <a:gd name="connsiteY1-128" fmla="*/ 0 h 454550"/>
              <a:gd name="connsiteX2-129" fmla="*/ 3289866 w 3517141"/>
              <a:gd name="connsiteY2-130" fmla="*/ 0 h 454550"/>
              <a:gd name="connsiteX3-131" fmla="*/ 3517141 w 3517141"/>
              <a:gd name="connsiteY3-132" fmla="*/ 227275 h 454550"/>
              <a:gd name="connsiteX4-133" fmla="*/ 3517141 w 3517141"/>
              <a:gd name="connsiteY4-134" fmla="*/ 227275 h 454550"/>
              <a:gd name="connsiteX5-135" fmla="*/ 3289866 w 3517141"/>
              <a:gd name="connsiteY5-136" fmla="*/ 454550 h 454550"/>
              <a:gd name="connsiteX6-137" fmla="*/ 573571 w 3517141"/>
              <a:gd name="connsiteY6-138" fmla="*/ 453501 h 454550"/>
              <a:gd name="connsiteX0-139" fmla="*/ 573571 w 3517141"/>
              <a:gd name="connsiteY0-140" fmla="*/ 453501 h 454550"/>
              <a:gd name="connsiteX1-141" fmla="*/ 0 w 3517141"/>
              <a:gd name="connsiteY1-142" fmla="*/ 0 h 454550"/>
              <a:gd name="connsiteX2-143" fmla="*/ 3289866 w 3517141"/>
              <a:gd name="connsiteY2-144" fmla="*/ 0 h 454550"/>
              <a:gd name="connsiteX3-145" fmla="*/ 3517141 w 3517141"/>
              <a:gd name="connsiteY3-146" fmla="*/ 227275 h 454550"/>
              <a:gd name="connsiteX4-147" fmla="*/ 3517141 w 3517141"/>
              <a:gd name="connsiteY4-148" fmla="*/ 227275 h 454550"/>
              <a:gd name="connsiteX5-149" fmla="*/ 3289866 w 3517141"/>
              <a:gd name="connsiteY5-150" fmla="*/ 454550 h 454550"/>
              <a:gd name="connsiteX6-151" fmla="*/ 573571 w 3517141"/>
              <a:gd name="connsiteY6-152" fmla="*/ 453501 h 454550"/>
              <a:gd name="connsiteX0-153" fmla="*/ 573571 w 3517141"/>
              <a:gd name="connsiteY0-154" fmla="*/ 453501 h 502848"/>
              <a:gd name="connsiteX1-155" fmla="*/ 0 w 3517141"/>
              <a:gd name="connsiteY1-156" fmla="*/ 0 h 502848"/>
              <a:gd name="connsiteX2-157" fmla="*/ 3289866 w 3517141"/>
              <a:gd name="connsiteY2-158" fmla="*/ 0 h 502848"/>
              <a:gd name="connsiteX3-159" fmla="*/ 3517141 w 3517141"/>
              <a:gd name="connsiteY3-160" fmla="*/ 227275 h 502848"/>
              <a:gd name="connsiteX4-161" fmla="*/ 3517141 w 3517141"/>
              <a:gd name="connsiteY4-162" fmla="*/ 227275 h 502848"/>
              <a:gd name="connsiteX5-163" fmla="*/ 3289866 w 3517141"/>
              <a:gd name="connsiteY5-164" fmla="*/ 454550 h 502848"/>
              <a:gd name="connsiteX6-165" fmla="*/ 573571 w 3517141"/>
              <a:gd name="connsiteY6-166" fmla="*/ 453501 h 502848"/>
              <a:gd name="connsiteX0-167" fmla="*/ 582279 w 3517141"/>
              <a:gd name="connsiteY0-168" fmla="*/ 450598 h 500715"/>
              <a:gd name="connsiteX1-169" fmla="*/ 0 w 3517141"/>
              <a:gd name="connsiteY1-170" fmla="*/ 0 h 500715"/>
              <a:gd name="connsiteX2-171" fmla="*/ 3289866 w 3517141"/>
              <a:gd name="connsiteY2-172" fmla="*/ 0 h 500715"/>
              <a:gd name="connsiteX3-173" fmla="*/ 3517141 w 3517141"/>
              <a:gd name="connsiteY3-174" fmla="*/ 227275 h 500715"/>
              <a:gd name="connsiteX4-175" fmla="*/ 3517141 w 3517141"/>
              <a:gd name="connsiteY4-176" fmla="*/ 227275 h 500715"/>
              <a:gd name="connsiteX5-177" fmla="*/ 3289866 w 3517141"/>
              <a:gd name="connsiteY5-178" fmla="*/ 454550 h 500715"/>
              <a:gd name="connsiteX6-179" fmla="*/ 582279 w 3517141"/>
              <a:gd name="connsiteY6-180" fmla="*/ 450598 h 500715"/>
              <a:gd name="connsiteX0-181" fmla="*/ 582279 w 3517141"/>
              <a:gd name="connsiteY0-182" fmla="*/ 450598 h 454550"/>
              <a:gd name="connsiteX1-183" fmla="*/ 0 w 3517141"/>
              <a:gd name="connsiteY1-184" fmla="*/ 0 h 454550"/>
              <a:gd name="connsiteX2-185" fmla="*/ 3289866 w 3517141"/>
              <a:gd name="connsiteY2-186" fmla="*/ 0 h 454550"/>
              <a:gd name="connsiteX3-187" fmla="*/ 3517141 w 3517141"/>
              <a:gd name="connsiteY3-188" fmla="*/ 227275 h 454550"/>
              <a:gd name="connsiteX4-189" fmla="*/ 3517141 w 3517141"/>
              <a:gd name="connsiteY4-190" fmla="*/ 227275 h 454550"/>
              <a:gd name="connsiteX5-191" fmla="*/ 3289866 w 3517141"/>
              <a:gd name="connsiteY5-192" fmla="*/ 454550 h 454550"/>
              <a:gd name="connsiteX6-193" fmla="*/ 582279 w 3517141"/>
              <a:gd name="connsiteY6-194" fmla="*/ 450598 h 454550"/>
              <a:gd name="connsiteX0-195" fmla="*/ 588542 w 3517141"/>
              <a:gd name="connsiteY0-196" fmla="*/ 456861 h 456861"/>
              <a:gd name="connsiteX1-197" fmla="*/ 0 w 3517141"/>
              <a:gd name="connsiteY1-198" fmla="*/ 0 h 456861"/>
              <a:gd name="connsiteX2-199" fmla="*/ 3289866 w 3517141"/>
              <a:gd name="connsiteY2-200" fmla="*/ 0 h 456861"/>
              <a:gd name="connsiteX3-201" fmla="*/ 3517141 w 3517141"/>
              <a:gd name="connsiteY3-202" fmla="*/ 227275 h 456861"/>
              <a:gd name="connsiteX4-203" fmla="*/ 3517141 w 3517141"/>
              <a:gd name="connsiteY4-204" fmla="*/ 227275 h 456861"/>
              <a:gd name="connsiteX5-205" fmla="*/ 3289866 w 3517141"/>
              <a:gd name="connsiteY5-206" fmla="*/ 454550 h 456861"/>
              <a:gd name="connsiteX6-207" fmla="*/ 588542 w 3517141"/>
              <a:gd name="connsiteY6-208" fmla="*/ 456861 h 456861"/>
              <a:gd name="connsiteX0-209" fmla="*/ 565753 w 3494352"/>
              <a:gd name="connsiteY0-210" fmla="*/ 456861 h 456861"/>
              <a:gd name="connsiteX1-211" fmla="*/ 0 w 3494352"/>
              <a:gd name="connsiteY1-212" fmla="*/ 0 h 456861"/>
              <a:gd name="connsiteX2-213" fmla="*/ 3267077 w 3494352"/>
              <a:gd name="connsiteY2-214" fmla="*/ 0 h 456861"/>
              <a:gd name="connsiteX3-215" fmla="*/ 3494352 w 3494352"/>
              <a:gd name="connsiteY3-216" fmla="*/ 227275 h 456861"/>
              <a:gd name="connsiteX4-217" fmla="*/ 3494352 w 3494352"/>
              <a:gd name="connsiteY4-218" fmla="*/ 227275 h 456861"/>
              <a:gd name="connsiteX5-219" fmla="*/ 3267077 w 3494352"/>
              <a:gd name="connsiteY5-220" fmla="*/ 454550 h 456861"/>
              <a:gd name="connsiteX6-221" fmla="*/ 565753 w 3494352"/>
              <a:gd name="connsiteY6-222" fmla="*/ 456861 h 456861"/>
              <a:gd name="connsiteX0-223" fmla="*/ 565753 w 3494352"/>
              <a:gd name="connsiteY0-224" fmla="*/ 456861 h 456861"/>
              <a:gd name="connsiteX1-225" fmla="*/ 0 w 3494352"/>
              <a:gd name="connsiteY1-226" fmla="*/ 0 h 456861"/>
              <a:gd name="connsiteX2-227" fmla="*/ 3267077 w 3494352"/>
              <a:gd name="connsiteY2-228" fmla="*/ 0 h 456861"/>
              <a:gd name="connsiteX3-229" fmla="*/ 3494352 w 3494352"/>
              <a:gd name="connsiteY3-230" fmla="*/ 227275 h 456861"/>
              <a:gd name="connsiteX4-231" fmla="*/ 3494352 w 3494352"/>
              <a:gd name="connsiteY4-232" fmla="*/ 227275 h 456861"/>
              <a:gd name="connsiteX5-233" fmla="*/ 3267077 w 3494352"/>
              <a:gd name="connsiteY5-234" fmla="*/ 454550 h 456861"/>
              <a:gd name="connsiteX6-235" fmla="*/ 565753 w 3494352"/>
              <a:gd name="connsiteY6-236" fmla="*/ 456861 h 456861"/>
              <a:gd name="connsiteX0-237" fmla="*/ 557207 w 3485806"/>
              <a:gd name="connsiteY0-238" fmla="*/ 456861 h 456861"/>
              <a:gd name="connsiteX1-239" fmla="*/ 0 w 3485806"/>
              <a:gd name="connsiteY1-240" fmla="*/ 0 h 456861"/>
              <a:gd name="connsiteX2-241" fmla="*/ 3258531 w 3485806"/>
              <a:gd name="connsiteY2-242" fmla="*/ 0 h 456861"/>
              <a:gd name="connsiteX3-243" fmla="*/ 3485806 w 3485806"/>
              <a:gd name="connsiteY3-244" fmla="*/ 227275 h 456861"/>
              <a:gd name="connsiteX4-245" fmla="*/ 3485806 w 3485806"/>
              <a:gd name="connsiteY4-246" fmla="*/ 227275 h 456861"/>
              <a:gd name="connsiteX5-247" fmla="*/ 3258531 w 3485806"/>
              <a:gd name="connsiteY5-248" fmla="*/ 454550 h 456861"/>
              <a:gd name="connsiteX6-249" fmla="*/ 557207 w 3485806"/>
              <a:gd name="connsiteY6-250" fmla="*/ 456861 h 456861"/>
              <a:gd name="connsiteX0-251" fmla="*/ 557207 w 3485806"/>
              <a:gd name="connsiteY0-252" fmla="*/ 456861 h 456861"/>
              <a:gd name="connsiteX1-253" fmla="*/ 0 w 3485806"/>
              <a:gd name="connsiteY1-254" fmla="*/ 0 h 456861"/>
              <a:gd name="connsiteX2-255" fmla="*/ 3258531 w 3485806"/>
              <a:gd name="connsiteY2-256" fmla="*/ 0 h 456861"/>
              <a:gd name="connsiteX3-257" fmla="*/ 3485806 w 3485806"/>
              <a:gd name="connsiteY3-258" fmla="*/ 227275 h 456861"/>
              <a:gd name="connsiteX4-259" fmla="*/ 3485806 w 3485806"/>
              <a:gd name="connsiteY4-260" fmla="*/ 227275 h 456861"/>
              <a:gd name="connsiteX5-261" fmla="*/ 3258531 w 3485806"/>
              <a:gd name="connsiteY5-262" fmla="*/ 454550 h 456861"/>
              <a:gd name="connsiteX6-263" fmla="*/ 557207 w 3485806"/>
              <a:gd name="connsiteY6-264" fmla="*/ 456861 h 456861"/>
              <a:gd name="connsiteX0-265" fmla="*/ 557207 w 3485806"/>
              <a:gd name="connsiteY0-266" fmla="*/ 456861 h 456861"/>
              <a:gd name="connsiteX1-267" fmla="*/ 0 w 3485806"/>
              <a:gd name="connsiteY1-268" fmla="*/ 0 h 456861"/>
              <a:gd name="connsiteX2-269" fmla="*/ 3258531 w 3485806"/>
              <a:gd name="connsiteY2-270" fmla="*/ 0 h 456861"/>
              <a:gd name="connsiteX3-271" fmla="*/ 3485806 w 3485806"/>
              <a:gd name="connsiteY3-272" fmla="*/ 227275 h 456861"/>
              <a:gd name="connsiteX4-273" fmla="*/ 3485806 w 3485806"/>
              <a:gd name="connsiteY4-274" fmla="*/ 227275 h 456861"/>
              <a:gd name="connsiteX5-275" fmla="*/ 3258531 w 3485806"/>
              <a:gd name="connsiteY5-276" fmla="*/ 454550 h 456861"/>
              <a:gd name="connsiteX6-277" fmla="*/ 557207 w 3485806"/>
              <a:gd name="connsiteY6-278" fmla="*/ 456861 h 456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11"/>
          <p:cNvSpPr txBox="1"/>
          <p:nvPr/>
        </p:nvSpPr>
        <p:spPr>
          <a:xfrm>
            <a:off x="7033691" y="4648572"/>
            <a:ext cx="720080" cy="5715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40%</a:t>
            </a:r>
            <a:endParaRPr lang="zh-CN" altLang="en-US" dirty="0">
              <a:latin typeface="Impact MT Std" pitchFamily="34" charset="0"/>
            </a:endParaRPr>
          </a:p>
        </p:txBody>
      </p:sp>
      <p:sp>
        <p:nvSpPr>
          <p:cNvPr id="19" name="标题 11"/>
          <p:cNvSpPr txBox="1"/>
          <p:nvPr/>
        </p:nvSpPr>
        <p:spPr>
          <a:xfrm>
            <a:off x="7609755" y="4648572"/>
            <a:ext cx="237626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11"/>
          <p:cNvSpPr txBox="1"/>
          <p:nvPr/>
        </p:nvSpPr>
        <p:spPr>
          <a:xfrm>
            <a:off x="7587253" y="436510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1" name="Freeform 482"/>
          <p:cNvSpPr>
            <a:spLocks noEditPoints="1"/>
          </p:cNvSpPr>
          <p:nvPr/>
        </p:nvSpPr>
        <p:spPr bwMode="auto">
          <a:xfrm>
            <a:off x="5672214" y="4118151"/>
            <a:ext cx="841600" cy="768246"/>
          </a:xfrm>
          <a:custGeom>
            <a:avLst/>
            <a:gdLst>
              <a:gd name="T0" fmla="*/ 298 w 356"/>
              <a:gd name="T1" fmla="*/ 267 h 326"/>
              <a:gd name="T2" fmla="*/ 294 w 356"/>
              <a:gd name="T3" fmla="*/ 269 h 326"/>
              <a:gd name="T4" fmla="*/ 296 w 356"/>
              <a:gd name="T5" fmla="*/ 277 h 326"/>
              <a:gd name="T6" fmla="*/ 303 w 356"/>
              <a:gd name="T7" fmla="*/ 278 h 326"/>
              <a:gd name="T8" fmla="*/ 307 w 356"/>
              <a:gd name="T9" fmla="*/ 272 h 326"/>
              <a:gd name="T10" fmla="*/ 305 w 356"/>
              <a:gd name="T11" fmla="*/ 267 h 326"/>
              <a:gd name="T12" fmla="*/ 325 w 356"/>
              <a:gd name="T13" fmla="*/ 219 h 326"/>
              <a:gd name="T14" fmla="*/ 276 w 356"/>
              <a:gd name="T15" fmla="*/ 219 h 326"/>
              <a:gd name="T16" fmla="*/ 325 w 356"/>
              <a:gd name="T17" fmla="*/ 219 h 326"/>
              <a:gd name="T18" fmla="*/ 128 w 356"/>
              <a:gd name="T19" fmla="*/ 162 h 326"/>
              <a:gd name="T20" fmla="*/ 135 w 356"/>
              <a:gd name="T21" fmla="*/ 173 h 326"/>
              <a:gd name="T22" fmla="*/ 172 w 356"/>
              <a:gd name="T23" fmla="*/ 156 h 326"/>
              <a:gd name="T24" fmla="*/ 327 w 356"/>
              <a:gd name="T25" fmla="*/ 82 h 326"/>
              <a:gd name="T26" fmla="*/ 112 w 356"/>
              <a:gd name="T27" fmla="*/ 82 h 326"/>
              <a:gd name="T28" fmla="*/ 267 w 356"/>
              <a:gd name="T29" fmla="*/ 75 h 326"/>
              <a:gd name="T30" fmla="*/ 267 w 356"/>
              <a:gd name="T31" fmla="*/ 98 h 326"/>
              <a:gd name="T32" fmla="*/ 267 w 356"/>
              <a:gd name="T33" fmla="*/ 75 h 326"/>
              <a:gd name="T34" fmla="*/ 233 w 356"/>
              <a:gd name="T35" fmla="*/ 86 h 326"/>
              <a:gd name="T36" fmla="*/ 209 w 356"/>
              <a:gd name="T37" fmla="*/ 86 h 326"/>
              <a:gd name="T38" fmla="*/ 174 w 356"/>
              <a:gd name="T39" fmla="*/ 75 h 326"/>
              <a:gd name="T40" fmla="*/ 174 w 356"/>
              <a:gd name="T41" fmla="*/ 98 h 326"/>
              <a:gd name="T42" fmla="*/ 174 w 356"/>
              <a:gd name="T43" fmla="*/ 75 h 326"/>
              <a:gd name="T44" fmla="*/ 247 w 356"/>
              <a:gd name="T45" fmla="*/ 252 h 326"/>
              <a:gd name="T46" fmla="*/ 259 w 356"/>
              <a:gd name="T47" fmla="*/ 258 h 326"/>
              <a:gd name="T48" fmla="*/ 216 w 356"/>
              <a:gd name="T49" fmla="*/ 298 h 326"/>
              <a:gd name="T50" fmla="*/ 169 w 356"/>
              <a:gd name="T51" fmla="*/ 292 h 326"/>
              <a:gd name="T52" fmla="*/ 169 w 356"/>
              <a:gd name="T53" fmla="*/ 293 h 326"/>
              <a:gd name="T54" fmla="*/ 233 w 356"/>
              <a:gd name="T55" fmla="*/ 303 h 326"/>
              <a:gd name="T56" fmla="*/ 233 w 356"/>
              <a:gd name="T57" fmla="*/ 298 h 326"/>
              <a:gd name="T58" fmla="*/ 221 w 356"/>
              <a:gd name="T59" fmla="*/ 270 h 326"/>
              <a:gd name="T60" fmla="*/ 323 w 356"/>
              <a:gd name="T61" fmla="*/ 263 h 326"/>
              <a:gd name="T62" fmla="*/ 304 w 356"/>
              <a:gd name="T63" fmla="*/ 281 h 326"/>
              <a:gd name="T64" fmla="*/ 292 w 356"/>
              <a:gd name="T65" fmla="*/ 308 h 326"/>
              <a:gd name="T66" fmla="*/ 245 w 356"/>
              <a:gd name="T67" fmla="*/ 303 h 326"/>
              <a:gd name="T68" fmla="*/ 245 w 356"/>
              <a:gd name="T69" fmla="*/ 304 h 326"/>
              <a:gd name="T70" fmla="*/ 356 w 356"/>
              <a:gd name="T71" fmla="*/ 304 h 326"/>
              <a:gd name="T72" fmla="*/ 356 w 356"/>
              <a:gd name="T73" fmla="*/ 303 h 326"/>
              <a:gd name="T74" fmla="*/ 224 w 356"/>
              <a:gd name="T75" fmla="*/ 177 h 326"/>
              <a:gd name="T76" fmla="*/ 224 w 356"/>
              <a:gd name="T77" fmla="*/ 245 h 326"/>
              <a:gd name="T78" fmla="*/ 96 w 356"/>
              <a:gd name="T79" fmla="*/ 252 h 326"/>
              <a:gd name="T80" fmla="*/ 110 w 356"/>
              <a:gd name="T81" fmla="*/ 193 h 326"/>
              <a:gd name="T82" fmla="*/ 42 w 356"/>
              <a:gd name="T83" fmla="*/ 193 h 326"/>
              <a:gd name="T84" fmla="*/ 56 w 356"/>
              <a:gd name="T85" fmla="*/ 252 h 326"/>
              <a:gd name="T86" fmla="*/ 0 w 356"/>
              <a:gd name="T87" fmla="*/ 310 h 326"/>
              <a:gd name="T88" fmla="*/ 76 w 356"/>
              <a:gd name="T89" fmla="*/ 325 h 326"/>
              <a:gd name="T90" fmla="*/ 151 w 356"/>
              <a:gd name="T91" fmla="*/ 310 h 326"/>
              <a:gd name="T92" fmla="*/ 96 w 356"/>
              <a:gd name="T93" fmla="*/ 252 h 326"/>
              <a:gd name="T94" fmla="*/ 222 w 356"/>
              <a:gd name="T95" fmla="*/ 256 h 326"/>
              <a:gd name="T96" fmla="*/ 218 w 356"/>
              <a:gd name="T97" fmla="*/ 259 h 326"/>
              <a:gd name="T98" fmla="*/ 220 w 356"/>
              <a:gd name="T99" fmla="*/ 266 h 326"/>
              <a:gd name="T100" fmla="*/ 227 w 356"/>
              <a:gd name="T101" fmla="*/ 267 h 326"/>
              <a:gd name="T102" fmla="*/ 231 w 356"/>
              <a:gd name="T103" fmla="*/ 262 h 326"/>
              <a:gd name="T104" fmla="*/ 229 w 356"/>
              <a:gd name="T105" fmla="*/ 257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6" h="326">
                <a:moveTo>
                  <a:pt x="303" y="267"/>
                </a:moveTo>
                <a:cubicBezTo>
                  <a:pt x="298" y="267"/>
                  <a:pt x="298" y="267"/>
                  <a:pt x="298" y="267"/>
                </a:cubicBezTo>
                <a:cubicBezTo>
                  <a:pt x="297" y="267"/>
                  <a:pt x="296" y="267"/>
                  <a:pt x="296" y="267"/>
                </a:cubicBezTo>
                <a:cubicBezTo>
                  <a:pt x="294" y="269"/>
                  <a:pt x="294" y="269"/>
                  <a:pt x="294" y="269"/>
                </a:cubicBezTo>
                <a:cubicBezTo>
                  <a:pt x="293" y="270"/>
                  <a:pt x="293" y="271"/>
                  <a:pt x="293" y="272"/>
                </a:cubicBezTo>
                <a:cubicBezTo>
                  <a:pt x="296" y="277"/>
                  <a:pt x="296" y="277"/>
                  <a:pt x="296" y="277"/>
                </a:cubicBezTo>
                <a:cubicBezTo>
                  <a:pt x="297" y="277"/>
                  <a:pt x="297" y="278"/>
                  <a:pt x="298" y="278"/>
                </a:cubicBezTo>
                <a:cubicBezTo>
                  <a:pt x="303" y="278"/>
                  <a:pt x="303" y="278"/>
                  <a:pt x="303" y="278"/>
                </a:cubicBezTo>
                <a:cubicBezTo>
                  <a:pt x="304" y="278"/>
                  <a:pt x="304" y="277"/>
                  <a:pt x="305" y="277"/>
                </a:cubicBezTo>
                <a:cubicBezTo>
                  <a:pt x="307" y="272"/>
                  <a:pt x="307" y="272"/>
                  <a:pt x="307" y="272"/>
                </a:cubicBezTo>
                <a:cubicBezTo>
                  <a:pt x="308" y="271"/>
                  <a:pt x="308" y="270"/>
                  <a:pt x="307" y="269"/>
                </a:cubicBezTo>
                <a:cubicBezTo>
                  <a:pt x="305" y="267"/>
                  <a:pt x="305" y="267"/>
                  <a:pt x="305" y="267"/>
                </a:cubicBezTo>
                <a:cubicBezTo>
                  <a:pt x="304" y="267"/>
                  <a:pt x="304" y="267"/>
                  <a:pt x="303" y="267"/>
                </a:cubicBezTo>
                <a:close/>
                <a:moveTo>
                  <a:pt x="325" y="219"/>
                </a:moveTo>
                <a:cubicBezTo>
                  <a:pt x="325" y="202"/>
                  <a:pt x="314" y="187"/>
                  <a:pt x="300" y="187"/>
                </a:cubicBezTo>
                <a:cubicBezTo>
                  <a:pt x="287" y="187"/>
                  <a:pt x="276" y="202"/>
                  <a:pt x="276" y="219"/>
                </a:cubicBezTo>
                <a:cubicBezTo>
                  <a:pt x="276" y="237"/>
                  <a:pt x="287" y="255"/>
                  <a:pt x="300" y="255"/>
                </a:cubicBezTo>
                <a:cubicBezTo>
                  <a:pt x="314" y="255"/>
                  <a:pt x="325" y="237"/>
                  <a:pt x="325" y="219"/>
                </a:cubicBezTo>
                <a:close/>
                <a:moveTo>
                  <a:pt x="139" y="137"/>
                </a:moveTo>
                <a:cubicBezTo>
                  <a:pt x="128" y="162"/>
                  <a:pt x="128" y="162"/>
                  <a:pt x="128" y="162"/>
                </a:cubicBezTo>
                <a:cubicBezTo>
                  <a:pt x="127" y="165"/>
                  <a:pt x="127" y="168"/>
                  <a:pt x="130" y="171"/>
                </a:cubicBezTo>
                <a:cubicBezTo>
                  <a:pt x="131" y="172"/>
                  <a:pt x="133" y="173"/>
                  <a:pt x="135" y="173"/>
                </a:cubicBezTo>
                <a:cubicBezTo>
                  <a:pt x="136" y="173"/>
                  <a:pt x="138" y="173"/>
                  <a:pt x="139" y="172"/>
                </a:cubicBezTo>
                <a:cubicBezTo>
                  <a:pt x="172" y="156"/>
                  <a:pt x="172" y="156"/>
                  <a:pt x="172" y="156"/>
                </a:cubicBezTo>
                <a:cubicBezTo>
                  <a:pt x="187" y="162"/>
                  <a:pt x="203" y="165"/>
                  <a:pt x="220" y="165"/>
                </a:cubicBezTo>
                <a:cubicBezTo>
                  <a:pt x="279" y="165"/>
                  <a:pt x="327" y="128"/>
                  <a:pt x="327" y="82"/>
                </a:cubicBezTo>
                <a:cubicBezTo>
                  <a:pt x="327" y="37"/>
                  <a:pt x="279" y="0"/>
                  <a:pt x="220" y="0"/>
                </a:cubicBezTo>
                <a:cubicBezTo>
                  <a:pt x="161" y="0"/>
                  <a:pt x="112" y="37"/>
                  <a:pt x="112" y="82"/>
                </a:cubicBezTo>
                <a:cubicBezTo>
                  <a:pt x="112" y="102"/>
                  <a:pt x="122" y="122"/>
                  <a:pt x="139" y="137"/>
                </a:cubicBezTo>
                <a:close/>
                <a:moveTo>
                  <a:pt x="267" y="75"/>
                </a:moveTo>
                <a:cubicBezTo>
                  <a:pt x="274" y="75"/>
                  <a:pt x="279" y="80"/>
                  <a:pt x="279" y="86"/>
                </a:cubicBezTo>
                <a:cubicBezTo>
                  <a:pt x="279" y="93"/>
                  <a:pt x="274" y="98"/>
                  <a:pt x="267" y="98"/>
                </a:cubicBezTo>
                <a:cubicBezTo>
                  <a:pt x="261" y="98"/>
                  <a:pt x="255" y="93"/>
                  <a:pt x="255" y="86"/>
                </a:cubicBezTo>
                <a:cubicBezTo>
                  <a:pt x="255" y="80"/>
                  <a:pt x="261" y="75"/>
                  <a:pt x="267" y="75"/>
                </a:cubicBezTo>
                <a:close/>
                <a:moveTo>
                  <a:pt x="221" y="75"/>
                </a:moveTo>
                <a:cubicBezTo>
                  <a:pt x="227" y="75"/>
                  <a:pt x="233" y="80"/>
                  <a:pt x="233" y="86"/>
                </a:cubicBezTo>
                <a:cubicBezTo>
                  <a:pt x="233" y="93"/>
                  <a:pt x="227" y="98"/>
                  <a:pt x="221" y="98"/>
                </a:cubicBezTo>
                <a:cubicBezTo>
                  <a:pt x="214" y="98"/>
                  <a:pt x="209" y="93"/>
                  <a:pt x="209" y="86"/>
                </a:cubicBezTo>
                <a:cubicBezTo>
                  <a:pt x="209" y="80"/>
                  <a:pt x="214" y="75"/>
                  <a:pt x="221" y="75"/>
                </a:cubicBezTo>
                <a:close/>
                <a:moveTo>
                  <a:pt x="174" y="75"/>
                </a:moveTo>
                <a:cubicBezTo>
                  <a:pt x="180" y="75"/>
                  <a:pt x="186" y="80"/>
                  <a:pt x="186" y="86"/>
                </a:cubicBezTo>
                <a:cubicBezTo>
                  <a:pt x="186" y="93"/>
                  <a:pt x="180" y="98"/>
                  <a:pt x="174" y="98"/>
                </a:cubicBezTo>
                <a:cubicBezTo>
                  <a:pt x="167" y="98"/>
                  <a:pt x="162" y="93"/>
                  <a:pt x="162" y="86"/>
                </a:cubicBezTo>
                <a:cubicBezTo>
                  <a:pt x="162" y="80"/>
                  <a:pt x="167" y="75"/>
                  <a:pt x="174" y="75"/>
                </a:cubicBezTo>
                <a:close/>
                <a:moveTo>
                  <a:pt x="259" y="258"/>
                </a:moveTo>
                <a:cubicBezTo>
                  <a:pt x="255" y="256"/>
                  <a:pt x="251" y="254"/>
                  <a:pt x="247" y="252"/>
                </a:cubicBezTo>
                <a:cubicBezTo>
                  <a:pt x="238" y="281"/>
                  <a:pt x="238" y="281"/>
                  <a:pt x="238" y="281"/>
                </a:cubicBezTo>
                <a:cubicBezTo>
                  <a:pt x="243" y="272"/>
                  <a:pt x="250" y="265"/>
                  <a:pt x="259" y="258"/>
                </a:cubicBezTo>
                <a:close/>
                <a:moveTo>
                  <a:pt x="221" y="270"/>
                </a:moveTo>
                <a:cubicBezTo>
                  <a:pt x="216" y="298"/>
                  <a:pt x="216" y="298"/>
                  <a:pt x="216" y="298"/>
                </a:cubicBezTo>
                <a:cubicBezTo>
                  <a:pt x="202" y="252"/>
                  <a:pt x="202" y="252"/>
                  <a:pt x="202" y="252"/>
                </a:cubicBezTo>
                <a:cubicBezTo>
                  <a:pt x="183" y="260"/>
                  <a:pt x="169" y="276"/>
                  <a:pt x="169" y="292"/>
                </a:cubicBezTo>
                <a:cubicBezTo>
                  <a:pt x="169" y="293"/>
                  <a:pt x="169" y="293"/>
                  <a:pt x="169" y="293"/>
                </a:cubicBezTo>
                <a:cubicBezTo>
                  <a:pt x="169" y="293"/>
                  <a:pt x="169" y="293"/>
                  <a:pt x="169" y="293"/>
                </a:cubicBezTo>
                <a:cubicBezTo>
                  <a:pt x="169" y="304"/>
                  <a:pt x="181" y="303"/>
                  <a:pt x="224" y="303"/>
                </a:cubicBezTo>
                <a:cubicBezTo>
                  <a:pt x="227" y="303"/>
                  <a:pt x="230" y="303"/>
                  <a:pt x="233" y="303"/>
                </a:cubicBezTo>
                <a:cubicBezTo>
                  <a:pt x="233" y="303"/>
                  <a:pt x="233" y="303"/>
                  <a:pt x="233" y="303"/>
                </a:cubicBezTo>
                <a:cubicBezTo>
                  <a:pt x="233" y="301"/>
                  <a:pt x="233" y="300"/>
                  <a:pt x="233" y="298"/>
                </a:cubicBezTo>
                <a:cubicBezTo>
                  <a:pt x="228" y="270"/>
                  <a:pt x="228" y="270"/>
                  <a:pt x="228" y="270"/>
                </a:cubicBezTo>
                <a:lnTo>
                  <a:pt x="221" y="270"/>
                </a:lnTo>
                <a:close/>
                <a:moveTo>
                  <a:pt x="356" y="303"/>
                </a:moveTo>
                <a:cubicBezTo>
                  <a:pt x="356" y="286"/>
                  <a:pt x="342" y="270"/>
                  <a:pt x="323" y="263"/>
                </a:cubicBezTo>
                <a:cubicBezTo>
                  <a:pt x="309" y="308"/>
                  <a:pt x="309" y="308"/>
                  <a:pt x="309" y="308"/>
                </a:cubicBezTo>
                <a:cubicBezTo>
                  <a:pt x="304" y="281"/>
                  <a:pt x="304" y="281"/>
                  <a:pt x="304" y="281"/>
                </a:cubicBezTo>
                <a:cubicBezTo>
                  <a:pt x="297" y="281"/>
                  <a:pt x="297" y="281"/>
                  <a:pt x="297" y="281"/>
                </a:cubicBezTo>
                <a:cubicBezTo>
                  <a:pt x="292" y="308"/>
                  <a:pt x="292" y="308"/>
                  <a:pt x="292" y="308"/>
                </a:cubicBezTo>
                <a:cubicBezTo>
                  <a:pt x="278" y="263"/>
                  <a:pt x="278" y="263"/>
                  <a:pt x="278" y="263"/>
                </a:cubicBezTo>
                <a:cubicBezTo>
                  <a:pt x="259" y="270"/>
                  <a:pt x="245" y="286"/>
                  <a:pt x="245" y="303"/>
                </a:cubicBezTo>
                <a:cubicBezTo>
                  <a:pt x="245" y="304"/>
                  <a:pt x="245" y="304"/>
                  <a:pt x="245" y="304"/>
                </a:cubicBezTo>
                <a:cubicBezTo>
                  <a:pt x="245" y="304"/>
                  <a:pt x="245" y="304"/>
                  <a:pt x="245" y="304"/>
                </a:cubicBezTo>
                <a:cubicBezTo>
                  <a:pt x="245" y="315"/>
                  <a:pt x="257" y="314"/>
                  <a:pt x="300" y="314"/>
                </a:cubicBezTo>
                <a:cubicBezTo>
                  <a:pt x="347" y="314"/>
                  <a:pt x="356" y="315"/>
                  <a:pt x="356" y="304"/>
                </a:cubicBezTo>
                <a:cubicBezTo>
                  <a:pt x="356" y="304"/>
                  <a:pt x="356" y="304"/>
                  <a:pt x="356" y="304"/>
                </a:cubicBezTo>
                <a:lnTo>
                  <a:pt x="356" y="303"/>
                </a:lnTo>
                <a:close/>
                <a:moveTo>
                  <a:pt x="249" y="209"/>
                </a:moveTo>
                <a:cubicBezTo>
                  <a:pt x="249" y="191"/>
                  <a:pt x="238" y="177"/>
                  <a:pt x="224" y="177"/>
                </a:cubicBezTo>
                <a:cubicBezTo>
                  <a:pt x="211" y="177"/>
                  <a:pt x="200" y="191"/>
                  <a:pt x="200" y="209"/>
                </a:cubicBezTo>
                <a:cubicBezTo>
                  <a:pt x="200" y="226"/>
                  <a:pt x="211" y="245"/>
                  <a:pt x="224" y="245"/>
                </a:cubicBezTo>
                <a:cubicBezTo>
                  <a:pt x="238" y="245"/>
                  <a:pt x="249" y="226"/>
                  <a:pt x="249" y="209"/>
                </a:cubicBezTo>
                <a:close/>
                <a:moveTo>
                  <a:pt x="96" y="252"/>
                </a:moveTo>
                <a:cubicBezTo>
                  <a:pt x="87" y="247"/>
                  <a:pt x="91" y="238"/>
                  <a:pt x="92" y="236"/>
                </a:cubicBezTo>
                <a:cubicBezTo>
                  <a:pt x="103" y="227"/>
                  <a:pt x="110" y="210"/>
                  <a:pt x="110" y="193"/>
                </a:cubicBezTo>
                <a:cubicBezTo>
                  <a:pt x="110" y="168"/>
                  <a:pt x="95" y="152"/>
                  <a:pt x="76" y="152"/>
                </a:cubicBezTo>
                <a:cubicBezTo>
                  <a:pt x="57" y="152"/>
                  <a:pt x="42" y="168"/>
                  <a:pt x="42" y="193"/>
                </a:cubicBezTo>
                <a:cubicBezTo>
                  <a:pt x="42" y="210"/>
                  <a:pt x="49" y="227"/>
                  <a:pt x="59" y="236"/>
                </a:cubicBezTo>
                <a:cubicBezTo>
                  <a:pt x="60" y="238"/>
                  <a:pt x="65" y="247"/>
                  <a:pt x="56" y="252"/>
                </a:cubicBezTo>
                <a:cubicBezTo>
                  <a:pt x="24" y="259"/>
                  <a:pt x="0" y="284"/>
                  <a:pt x="0" y="310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26"/>
                  <a:pt x="16" y="325"/>
                  <a:pt x="76" y="325"/>
                </a:cubicBezTo>
                <a:cubicBezTo>
                  <a:pt x="139" y="325"/>
                  <a:pt x="151" y="326"/>
                  <a:pt x="151" y="311"/>
                </a:cubicBezTo>
                <a:cubicBezTo>
                  <a:pt x="151" y="310"/>
                  <a:pt x="151" y="310"/>
                  <a:pt x="151" y="310"/>
                </a:cubicBezTo>
                <a:cubicBezTo>
                  <a:pt x="151" y="310"/>
                  <a:pt x="151" y="310"/>
                  <a:pt x="151" y="310"/>
                </a:cubicBezTo>
                <a:cubicBezTo>
                  <a:pt x="151" y="284"/>
                  <a:pt x="128" y="259"/>
                  <a:pt x="96" y="252"/>
                </a:cubicBezTo>
                <a:close/>
                <a:moveTo>
                  <a:pt x="227" y="256"/>
                </a:moveTo>
                <a:cubicBezTo>
                  <a:pt x="222" y="256"/>
                  <a:pt x="222" y="256"/>
                  <a:pt x="222" y="256"/>
                </a:cubicBezTo>
                <a:cubicBezTo>
                  <a:pt x="221" y="256"/>
                  <a:pt x="220" y="256"/>
                  <a:pt x="220" y="257"/>
                </a:cubicBezTo>
                <a:cubicBezTo>
                  <a:pt x="218" y="259"/>
                  <a:pt x="218" y="259"/>
                  <a:pt x="218" y="259"/>
                </a:cubicBezTo>
                <a:cubicBezTo>
                  <a:pt x="217" y="260"/>
                  <a:pt x="217" y="261"/>
                  <a:pt x="217" y="262"/>
                </a:cubicBezTo>
                <a:cubicBezTo>
                  <a:pt x="220" y="266"/>
                  <a:pt x="220" y="266"/>
                  <a:pt x="220" y="266"/>
                </a:cubicBezTo>
                <a:cubicBezTo>
                  <a:pt x="221" y="267"/>
                  <a:pt x="221" y="267"/>
                  <a:pt x="222" y="267"/>
                </a:cubicBezTo>
                <a:cubicBezTo>
                  <a:pt x="227" y="267"/>
                  <a:pt x="227" y="267"/>
                  <a:pt x="227" y="267"/>
                </a:cubicBezTo>
                <a:cubicBezTo>
                  <a:pt x="228" y="267"/>
                  <a:pt x="228" y="267"/>
                  <a:pt x="229" y="266"/>
                </a:cubicBezTo>
                <a:cubicBezTo>
                  <a:pt x="231" y="262"/>
                  <a:pt x="231" y="262"/>
                  <a:pt x="231" y="262"/>
                </a:cubicBezTo>
                <a:cubicBezTo>
                  <a:pt x="232" y="261"/>
                  <a:pt x="232" y="260"/>
                  <a:pt x="231" y="259"/>
                </a:cubicBezTo>
                <a:cubicBezTo>
                  <a:pt x="229" y="257"/>
                  <a:pt x="229" y="257"/>
                  <a:pt x="229" y="257"/>
                </a:cubicBezTo>
                <a:cubicBezTo>
                  <a:pt x="229" y="256"/>
                  <a:pt x="228" y="256"/>
                  <a:pt x="227" y="2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Impact MT Std" pitchFamily="34" charset="0"/>
            </a:endParaRPr>
          </a:p>
        </p:txBody>
      </p:sp>
      <p:sp>
        <p:nvSpPr>
          <p:cNvPr id="22" name="Freeform 7"/>
          <p:cNvSpPr/>
          <p:nvPr/>
        </p:nvSpPr>
        <p:spPr bwMode="auto">
          <a:xfrm>
            <a:off x="3705347" y="1946870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8"/>
          <p:cNvSpPr/>
          <p:nvPr/>
        </p:nvSpPr>
        <p:spPr bwMode="auto">
          <a:xfrm>
            <a:off x="3803772" y="1700808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5"/>
          <p:cNvSpPr/>
          <p:nvPr/>
        </p:nvSpPr>
        <p:spPr bwMode="auto">
          <a:xfrm>
            <a:off x="4231155" y="1946870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6"/>
          <p:cNvSpPr/>
          <p:nvPr/>
        </p:nvSpPr>
        <p:spPr bwMode="auto">
          <a:xfrm>
            <a:off x="4324818" y="1700808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7"/>
          <p:cNvSpPr/>
          <p:nvPr/>
        </p:nvSpPr>
        <p:spPr bwMode="auto">
          <a:xfrm>
            <a:off x="4740743" y="1946870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8"/>
          <p:cNvSpPr/>
          <p:nvPr/>
        </p:nvSpPr>
        <p:spPr bwMode="auto">
          <a:xfrm>
            <a:off x="4839168" y="1700808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5"/>
          <p:cNvSpPr/>
          <p:nvPr/>
        </p:nvSpPr>
        <p:spPr bwMode="auto">
          <a:xfrm>
            <a:off x="3195759" y="2483495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3289422" y="2237433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7"/>
          <p:cNvSpPr/>
          <p:nvPr/>
        </p:nvSpPr>
        <p:spPr bwMode="auto">
          <a:xfrm>
            <a:off x="3705347" y="2483495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8"/>
          <p:cNvSpPr/>
          <p:nvPr/>
        </p:nvSpPr>
        <p:spPr bwMode="auto">
          <a:xfrm>
            <a:off x="3803772" y="2237433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Freeform 9"/>
          <p:cNvSpPr/>
          <p:nvPr/>
        </p:nvSpPr>
        <p:spPr bwMode="auto">
          <a:xfrm>
            <a:off x="2681409" y="2483495"/>
            <a:ext cx="385763" cy="2254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Freeform 10"/>
          <p:cNvSpPr/>
          <p:nvPr/>
        </p:nvSpPr>
        <p:spPr bwMode="auto">
          <a:xfrm>
            <a:off x="2776659" y="2237433"/>
            <a:ext cx="196850" cy="230188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4231155" y="2483495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Freeform 6"/>
          <p:cNvSpPr/>
          <p:nvPr/>
        </p:nvSpPr>
        <p:spPr bwMode="auto">
          <a:xfrm>
            <a:off x="4324818" y="2237433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Freeform 7"/>
          <p:cNvSpPr/>
          <p:nvPr/>
        </p:nvSpPr>
        <p:spPr bwMode="auto">
          <a:xfrm>
            <a:off x="4740743" y="2483495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Freeform 8"/>
          <p:cNvSpPr/>
          <p:nvPr/>
        </p:nvSpPr>
        <p:spPr bwMode="auto">
          <a:xfrm>
            <a:off x="4839168" y="2237433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224606" y="1711126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39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720550" y="1700808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42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Freeform 7"/>
          <p:cNvSpPr/>
          <p:nvPr/>
        </p:nvSpPr>
        <p:spPr bwMode="auto">
          <a:xfrm>
            <a:off x="4740743" y="4179118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Freeform 8"/>
          <p:cNvSpPr/>
          <p:nvPr/>
        </p:nvSpPr>
        <p:spPr bwMode="auto">
          <a:xfrm>
            <a:off x="4839168" y="3933056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Freeform 5"/>
          <p:cNvSpPr/>
          <p:nvPr/>
        </p:nvSpPr>
        <p:spPr bwMode="auto">
          <a:xfrm>
            <a:off x="3195759" y="4715743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Freeform 6"/>
          <p:cNvSpPr/>
          <p:nvPr/>
        </p:nvSpPr>
        <p:spPr bwMode="auto">
          <a:xfrm>
            <a:off x="3289422" y="4469681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7"/>
          <p:cNvSpPr/>
          <p:nvPr/>
        </p:nvSpPr>
        <p:spPr bwMode="auto">
          <a:xfrm>
            <a:off x="3705347" y="4715743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Freeform 8"/>
          <p:cNvSpPr/>
          <p:nvPr/>
        </p:nvSpPr>
        <p:spPr bwMode="auto">
          <a:xfrm>
            <a:off x="3803772" y="4469681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0" name="Freeform 9"/>
          <p:cNvSpPr/>
          <p:nvPr/>
        </p:nvSpPr>
        <p:spPr bwMode="auto">
          <a:xfrm>
            <a:off x="2681409" y="4715743"/>
            <a:ext cx="385763" cy="2254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" name="Freeform 10"/>
          <p:cNvSpPr/>
          <p:nvPr/>
        </p:nvSpPr>
        <p:spPr bwMode="auto">
          <a:xfrm>
            <a:off x="2776659" y="4469681"/>
            <a:ext cx="196850" cy="230188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" name="Freeform 5"/>
          <p:cNvSpPr/>
          <p:nvPr/>
        </p:nvSpPr>
        <p:spPr bwMode="auto">
          <a:xfrm>
            <a:off x="4231155" y="4715743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" name="Freeform 6"/>
          <p:cNvSpPr/>
          <p:nvPr/>
        </p:nvSpPr>
        <p:spPr bwMode="auto">
          <a:xfrm>
            <a:off x="4324818" y="4469681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4" name="Freeform 7"/>
          <p:cNvSpPr/>
          <p:nvPr/>
        </p:nvSpPr>
        <p:spPr bwMode="auto">
          <a:xfrm>
            <a:off x="4740743" y="4715743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5" name="Freeform 8"/>
          <p:cNvSpPr/>
          <p:nvPr/>
        </p:nvSpPr>
        <p:spPr bwMode="auto">
          <a:xfrm>
            <a:off x="4839168" y="4469681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3224606" y="394337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7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720550" y="3933056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0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232718" y="394337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3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728662" y="3933056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6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500"/>
                            </p:stCondLst>
                            <p:childTnLst>
                              <p:par>
                                <p:cTn id="1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5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0"/>
                            </p:stCondLst>
                            <p:childTnLst>
                              <p:par>
                                <p:cTn id="2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9" grpId="0"/>
      <p:bldP spid="10" grpId="0" animBg="1"/>
      <p:bldP spid="11" grpId="0"/>
      <p:bldP spid="12" grpId="0"/>
      <p:bldP spid="13" grpId="0"/>
      <p:bldP spid="14" grpId="0" animBg="1"/>
      <p:bldP spid="16" grpId="0"/>
      <p:bldP spid="17" grpId="0" animBg="1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椭圆 31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标题 4"/>
          <p:cNvSpPr txBox="1"/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标题 4"/>
          <p:cNvSpPr txBox="1"/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取得的经验成绩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3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月度达标情况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39" name="等腰三角形 3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7249715" y="3110396"/>
            <a:ext cx="1436675" cy="215444"/>
            <a:chOff x="4369395" y="3284984"/>
            <a:chExt cx="1436675" cy="215444"/>
          </a:xfrm>
        </p:grpSpPr>
        <p:sp>
          <p:nvSpPr>
            <p:cNvPr id="4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过程难点分析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4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经验成绩分析</a:t>
              </a: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7249715" y="3501008"/>
            <a:ext cx="1436675" cy="215444"/>
            <a:chOff x="4369395" y="3284984"/>
            <a:chExt cx="1436675" cy="215444"/>
          </a:xfrm>
        </p:grpSpPr>
        <p:sp>
          <p:nvSpPr>
            <p:cNvPr id="5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经验教训总结</a:t>
              </a: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54" name="等腰三角形 5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418676" y="3861048"/>
            <a:ext cx="1436675" cy="215444"/>
            <a:chOff x="4369395" y="3284984"/>
            <a:chExt cx="1436675" cy="215444"/>
          </a:xfrm>
        </p:grpSpPr>
        <p:sp>
          <p:nvSpPr>
            <p:cNvPr id="5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例会培训情况</a:t>
              </a: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59" name="等腰三角形 5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sp>
        <p:nvSpPr>
          <p:cNvPr id="60" name="KSO_Shape"/>
          <p:cNvSpPr/>
          <p:nvPr/>
        </p:nvSpPr>
        <p:spPr bwMode="auto">
          <a:xfrm>
            <a:off x="3436423" y="2388579"/>
            <a:ext cx="1044399" cy="88947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E4C874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6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2519</Words>
  <Application>Microsoft Office PowerPoint</Application>
  <PresentationFormat>自定义</PresentationFormat>
  <Paragraphs>449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Impact MT Std</vt:lpstr>
      <vt:lpstr>方正兰亭黑_GBK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lastModifiedBy>天 下</cp:lastModifiedBy>
  <cp:revision>64</cp:revision>
  <dcterms:created xsi:type="dcterms:W3CDTF">2015-09-14T02:12:00Z</dcterms:created>
  <dcterms:modified xsi:type="dcterms:W3CDTF">2021-01-06T03:00:06Z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