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57" r:id="rId4"/>
    <p:sldId id="260" r:id="rId5"/>
    <p:sldId id="261" r:id="rId6"/>
    <p:sldId id="262" r:id="rId7"/>
    <p:sldId id="263" r:id="rId8"/>
    <p:sldId id="272" r:id="rId9"/>
    <p:sldId id="264" r:id="rId10"/>
    <p:sldId id="266" r:id="rId11"/>
    <p:sldId id="267" r:id="rId12"/>
    <p:sldId id="268" r:id="rId13"/>
    <p:sldId id="273" r:id="rId14"/>
    <p:sldId id="270" r:id="rId15"/>
    <p:sldId id="269" r:id="rId16"/>
    <p:sldId id="271" r:id="rId17"/>
    <p:sldId id="274" r:id="rId18"/>
    <p:sldId id="275" r:id="rId19"/>
    <p:sldId id="276" r:id="rId20"/>
    <p:sldId id="278" r:id="rId21"/>
    <p:sldId id="279" r:id="rId22"/>
    <p:sldId id="280" r:id="rId23"/>
    <p:sldId id="28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1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D76"/>
    <a:srgbClr val="44546A"/>
    <a:srgbClr val="6631AD"/>
    <a:srgbClr val="2E3CA4"/>
    <a:srgbClr val="3271B6"/>
    <a:srgbClr val="32A0B6"/>
    <a:srgbClr val="2BB6BD"/>
    <a:srgbClr val="45B190"/>
    <a:srgbClr val="98C450"/>
    <a:srgbClr val="6DB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3837" autoAdjust="0"/>
  </p:normalViewPr>
  <p:slideViewPr>
    <p:cSldViewPr snapToGrid="0" showGuides="1">
      <p:cViewPr varScale="1">
        <p:scale>
          <a:sx n="83" d="100"/>
          <a:sy n="83" d="100"/>
        </p:scale>
        <p:origin x="648" y="90"/>
      </p:cViewPr>
      <p:guideLst>
        <p:guide orient="horz" pos="2183"/>
        <p:guide pos="1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6E2C-4679-B955-A7E973217EE5}"/>
              </c:ext>
            </c:extLst>
          </c:dPt>
          <c:dPt>
            <c:idx val="1"/>
            <c:bubble3D val="0"/>
            <c:spPr>
              <a:solidFill>
                <a:schemeClr val="accent2"/>
              </a:solidFill>
              <a:ln w="19050">
                <a:noFill/>
              </a:ln>
              <a:effectLst/>
            </c:spPr>
            <c:extLst>
              <c:ext xmlns:c16="http://schemas.microsoft.com/office/drawing/2014/chart" uri="{C3380CC4-5D6E-409C-BE32-E72D297353CC}">
                <c16:uniqueId val="{00000003-6E2C-4679-B955-A7E973217EE5}"/>
              </c:ext>
            </c:extLst>
          </c:dPt>
          <c:dPt>
            <c:idx val="2"/>
            <c:bubble3D val="0"/>
            <c:spPr>
              <a:solidFill>
                <a:schemeClr val="accent3"/>
              </a:solidFill>
              <a:ln w="19050">
                <a:noFill/>
              </a:ln>
              <a:effectLst/>
            </c:spPr>
            <c:extLst>
              <c:ext xmlns:c16="http://schemas.microsoft.com/office/drawing/2014/chart" uri="{C3380CC4-5D6E-409C-BE32-E72D297353CC}">
                <c16:uniqueId val="{00000005-6E2C-4679-B955-A7E973217EE5}"/>
              </c:ext>
            </c:extLst>
          </c:dPt>
          <c:dPt>
            <c:idx val="3"/>
            <c:bubble3D val="0"/>
            <c:spPr>
              <a:solidFill>
                <a:schemeClr val="accent5"/>
              </a:solidFill>
              <a:ln w="19050">
                <a:noFill/>
              </a:ln>
              <a:effectLst/>
            </c:spPr>
            <c:extLst>
              <c:ext xmlns:c16="http://schemas.microsoft.com/office/drawing/2014/chart" uri="{C3380CC4-5D6E-409C-BE32-E72D297353CC}">
                <c16:uniqueId val="{00000007-6E2C-4679-B955-A7E973217EE5}"/>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23</c:v>
                </c:pt>
                <c:pt idx="1">
                  <c:v>35</c:v>
                </c:pt>
                <c:pt idx="2">
                  <c:v>19</c:v>
                </c:pt>
                <c:pt idx="3">
                  <c:v>28</c:v>
                </c:pt>
              </c:numCache>
            </c:numRef>
          </c:val>
          <c:extLst>
            <c:ext xmlns:c16="http://schemas.microsoft.com/office/drawing/2014/chart" uri="{C3380CC4-5D6E-409C-BE32-E72D297353CC}">
              <c16:uniqueId val="{00000008-6E2C-4679-B955-A7E973217E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1B2-4347-9A4C-2695966534D1}"/>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B2-4347-9A4C-2695966534D1}"/>
            </c:ext>
          </c:extLst>
        </c:ser>
        <c:ser>
          <c:idx val="2"/>
          <c:order val="2"/>
          <c:tx>
            <c:strRef>
              <c:f>Sheet1!$D$1</c:f>
              <c:strCache>
                <c:ptCount val="1"/>
                <c:pt idx="0">
                  <c:v>系列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1B2-4347-9A4C-2695966534D1}"/>
            </c:ext>
          </c:extLst>
        </c:ser>
        <c:dLbls>
          <c:showLegendKey val="0"/>
          <c:showVal val="1"/>
          <c:showCatName val="0"/>
          <c:showSerName val="0"/>
          <c:showPercent val="0"/>
          <c:showBubbleSize val="0"/>
        </c:dLbls>
        <c:gapWidth val="219"/>
        <c:overlap val="-10"/>
        <c:axId val="686701728"/>
        <c:axId val="686702288"/>
      </c:barChart>
      <c:catAx>
        <c:axId val="68670172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tailEnd type="triangle"/>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6702288"/>
        <c:crosses val="autoZero"/>
        <c:auto val="1"/>
        <c:lblAlgn val="ctr"/>
        <c:lblOffset val="100"/>
        <c:noMultiLvlLbl val="0"/>
      </c:catAx>
      <c:valAx>
        <c:axId val="686702288"/>
        <c:scaling>
          <c:orientation val="minMax"/>
        </c:scaling>
        <c:delete val="0"/>
        <c:axPos val="l"/>
        <c:numFmt formatCode="General" sourceLinked="1"/>
        <c:majorTickMark val="none"/>
        <c:minorTickMark val="none"/>
        <c:tickLblPos val="nextTo"/>
        <c:spPr>
          <a:noFill/>
          <a:ln>
            <a:solidFill>
              <a:schemeClr val="bg1">
                <a:lumMod val="65000"/>
              </a:schemeClr>
            </a:solidFill>
            <a:tailEnd type="triangle"/>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670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0-D993-464F-A394-B2E22D16E249}"/>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c:v>
                </c:pt>
                <c:pt idx="1">
                  <c:v>3</c:v>
                </c:pt>
                <c:pt idx="2">
                  <c:v>4</c:v>
                </c:pt>
                <c:pt idx="3">
                  <c:v>4.4000000000000004</c:v>
                </c:pt>
              </c:numCache>
            </c:numRef>
          </c:val>
          <c:extLst>
            <c:ext xmlns:c16="http://schemas.microsoft.com/office/drawing/2014/chart" uri="{C3380CC4-5D6E-409C-BE32-E72D297353CC}">
              <c16:uniqueId val="{00000001-D993-464F-A394-B2E22D16E249}"/>
            </c:ext>
          </c:extLst>
        </c:ser>
        <c:dLbls>
          <c:showLegendKey val="0"/>
          <c:showVal val="0"/>
          <c:showCatName val="0"/>
          <c:showSerName val="0"/>
          <c:showPercent val="0"/>
          <c:showBubbleSize val="0"/>
        </c:dLbls>
        <c:gapWidth val="182"/>
        <c:overlap val="100"/>
        <c:axId val="686705088"/>
        <c:axId val="68670564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993-464F-A394-B2E22D16E249}"/>
                  </c:ext>
                </c:extLst>
              </c15:ser>
            </c15:filteredBarSeries>
          </c:ext>
        </c:extLst>
      </c:barChart>
      <c:catAx>
        <c:axId val="686705088"/>
        <c:scaling>
          <c:orientation val="minMax"/>
        </c:scaling>
        <c:delete val="1"/>
        <c:axPos val="l"/>
        <c:numFmt formatCode="General" sourceLinked="1"/>
        <c:majorTickMark val="none"/>
        <c:minorTickMark val="none"/>
        <c:tickLblPos val="nextTo"/>
        <c:crossAx val="686705648"/>
        <c:crosses val="autoZero"/>
        <c:auto val="1"/>
        <c:lblAlgn val="ctr"/>
        <c:lblOffset val="100"/>
        <c:noMultiLvlLbl val="0"/>
      </c:catAx>
      <c:valAx>
        <c:axId val="686705648"/>
        <c:scaling>
          <c:orientation val="minMax"/>
        </c:scaling>
        <c:delete val="1"/>
        <c:axPos val="b"/>
        <c:numFmt formatCode="General" sourceLinked="1"/>
        <c:majorTickMark val="none"/>
        <c:minorTickMark val="none"/>
        <c:tickLblPos val="nextTo"/>
        <c:crossAx val="6867050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0-A0F7-4E90-AA6A-5E4456700E62}"/>
            </c:ext>
          </c:extLst>
        </c:ser>
        <c:ser>
          <c:idx val="1"/>
          <c:order val="1"/>
          <c:tx>
            <c:strRef>
              <c:f>Sheet1!$C$1</c:f>
              <c:strCache>
                <c:ptCount val="1"/>
                <c:pt idx="0">
                  <c:v>系列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1.4</c:v>
                </c:pt>
                <c:pt idx="1">
                  <c:v>3.4</c:v>
                </c:pt>
                <c:pt idx="2">
                  <c:v>3.5</c:v>
                </c:pt>
                <c:pt idx="3">
                  <c:v>4.7</c:v>
                </c:pt>
              </c:numCache>
            </c:numRef>
          </c:val>
          <c:extLst>
            <c:ext xmlns:c16="http://schemas.microsoft.com/office/drawing/2014/chart" uri="{C3380CC4-5D6E-409C-BE32-E72D297353CC}">
              <c16:uniqueId val="{00000001-A0F7-4E90-AA6A-5E4456700E62}"/>
            </c:ext>
          </c:extLst>
        </c:ser>
        <c:dLbls>
          <c:showLegendKey val="0"/>
          <c:showVal val="0"/>
          <c:showCatName val="0"/>
          <c:showSerName val="0"/>
          <c:showPercent val="0"/>
          <c:showBubbleSize val="0"/>
        </c:dLbls>
        <c:gapWidth val="182"/>
        <c:overlap val="100"/>
        <c:axId val="686152256"/>
        <c:axId val="68615281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0F7-4E90-AA6A-5E4456700E62}"/>
                  </c:ext>
                </c:extLst>
              </c15:ser>
            </c15:filteredBarSeries>
          </c:ext>
        </c:extLst>
      </c:barChart>
      <c:catAx>
        <c:axId val="686152256"/>
        <c:scaling>
          <c:orientation val="minMax"/>
        </c:scaling>
        <c:delete val="1"/>
        <c:axPos val="l"/>
        <c:numFmt formatCode="General" sourceLinked="1"/>
        <c:majorTickMark val="none"/>
        <c:minorTickMark val="none"/>
        <c:tickLblPos val="nextTo"/>
        <c:crossAx val="686152816"/>
        <c:crosses val="autoZero"/>
        <c:auto val="1"/>
        <c:lblAlgn val="ctr"/>
        <c:lblOffset val="100"/>
        <c:noMultiLvlLbl val="0"/>
      </c:catAx>
      <c:valAx>
        <c:axId val="686152816"/>
        <c:scaling>
          <c:orientation val="minMax"/>
        </c:scaling>
        <c:delete val="1"/>
        <c:axPos val="b"/>
        <c:numFmt formatCode="General" sourceLinked="1"/>
        <c:majorTickMark val="none"/>
        <c:minorTickMark val="none"/>
        <c:tickLblPos val="nextTo"/>
        <c:crossAx val="6861522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030514022247E-2"/>
          <c:y val="3.3333333333333298E-2"/>
          <c:w val="0.98599694859777498"/>
          <c:h val="0.87504557384872395"/>
        </c:manualLayout>
      </c:layout>
      <c:lineChart>
        <c:grouping val="standard"/>
        <c:varyColors val="0"/>
        <c:ser>
          <c:idx val="0"/>
          <c:order val="0"/>
          <c:tx>
            <c:strRef>
              <c:f>Sheet1!$B$1</c:f>
              <c:strCache>
                <c:ptCount val="1"/>
                <c:pt idx="0">
                  <c:v>系列 1</c:v>
                </c:pt>
              </c:strCache>
            </c:strRef>
          </c:tx>
          <c:spPr>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rker>
            <c:symbol val="circle"/>
            <c:size val="5"/>
            <c:spPr>
              <a:solidFill>
                <a:schemeClr val="accent1"/>
              </a:solidFill>
              <a:ln w="12700">
                <a:solidFill>
                  <a:schemeClr val="accent1"/>
                </a:solidFill>
              </a:ln>
              <a:effectLst/>
            </c:spPr>
          </c:marker>
          <c:dPt>
            <c:idx val="0"/>
            <c:marker>
              <c:symbol val="circle"/>
              <c:size val="5"/>
              <c:spPr>
                <a:solidFill>
                  <a:schemeClr val="accent2"/>
                </a:solidFill>
                <a:ln w="12700">
                  <a:solidFill>
                    <a:schemeClr val="accent2"/>
                  </a:solidFill>
                </a:ln>
                <a:effectLst/>
              </c:spPr>
            </c:marker>
            <c:bubble3D val="0"/>
            <c:extLst>
              <c:ext xmlns:c16="http://schemas.microsoft.com/office/drawing/2014/chart" uri="{C3380CC4-5D6E-409C-BE32-E72D297353CC}">
                <c16:uniqueId val="{00000000-2BC0-4EBA-8B59-5242EA0533CE}"/>
              </c:ext>
            </c:extLst>
          </c:dPt>
          <c:dPt>
            <c:idx val="1"/>
            <c:marker>
              <c:symbol val="circle"/>
              <c:size val="5"/>
              <c:spPr>
                <a:solidFill>
                  <a:schemeClr val="accent1"/>
                </a:solidFill>
                <a:ln w="92075">
                  <a:solidFill>
                    <a:schemeClr val="accent1"/>
                  </a:solidFill>
                </a:ln>
                <a:effectLst/>
              </c:spPr>
            </c:marker>
            <c:bubble3D val="0"/>
            <c:spPr>
              <a:ln w="28575" cap="rnd">
                <a:gradFill>
                  <a:gsLst>
                    <a:gs pos="20000">
                      <a:srgbClr val="98C450"/>
                    </a:gs>
                    <a:gs pos="70000">
                      <a:schemeClr val="accent2"/>
                    </a:gs>
                  </a:gsLst>
                  <a:lin ang="5400000" scaled="1"/>
                </a:gradFill>
                <a:round/>
              </a:ln>
              <a:effectLst/>
            </c:spPr>
            <c:extLst>
              <c:ext xmlns:c16="http://schemas.microsoft.com/office/drawing/2014/chart" uri="{C3380CC4-5D6E-409C-BE32-E72D297353CC}">
                <c16:uniqueId val="{00000002-2BC0-4EBA-8B59-5242EA0533CE}"/>
              </c:ext>
            </c:extLst>
          </c:dPt>
          <c:dPt>
            <c:idx val="2"/>
            <c:marker>
              <c:symbol val="circle"/>
              <c:size val="5"/>
              <c:spPr>
                <a:solidFill>
                  <a:schemeClr val="accent1"/>
                </a:solidFill>
                <a:ln w="12700">
                  <a:solidFill>
                    <a:schemeClr val="accent1"/>
                  </a:solidFill>
                </a:ln>
                <a:effectLst/>
              </c:spPr>
            </c:marker>
            <c:bubble3D val="0"/>
            <c:spPr>
              <a:ln w="28575" cap="rnd">
                <a:gradFill flip="none" rotWithShape="1">
                  <a:gsLst>
                    <a:gs pos="0">
                      <a:schemeClr val="accent2"/>
                    </a:gs>
                    <a:gs pos="70000">
                      <a:srgbClr val="2BB6BD"/>
                    </a:gs>
                  </a:gsLst>
                  <a:lin ang="0" scaled="1"/>
                  <a:tileRect/>
                </a:gradFill>
                <a:round/>
              </a:ln>
              <a:effectLst/>
            </c:spPr>
            <c:extLst>
              <c:ext xmlns:c16="http://schemas.microsoft.com/office/drawing/2014/chart" uri="{C3380CC4-5D6E-409C-BE32-E72D297353CC}">
                <c16:uniqueId val="{00000004-2BC0-4EBA-8B59-5242EA0533CE}"/>
              </c:ext>
            </c:extLst>
          </c:dPt>
          <c:dPt>
            <c:idx val="3"/>
            <c:marker>
              <c:symbol val="circle"/>
              <c:size val="5"/>
              <c:spPr>
                <a:solidFill>
                  <a:schemeClr val="accent2"/>
                </a:solidFill>
                <a:ln w="12700">
                  <a:solidFill>
                    <a:schemeClr val="accent2"/>
                  </a:solidFill>
                </a:ln>
                <a:effectLst/>
              </c:spPr>
            </c:marker>
            <c:bubble3D val="0"/>
            <c:spPr>
              <a:ln w="28575" cap="rnd">
                <a:gradFill flip="none" rotWithShape="1">
                  <a:gsLst>
                    <a:gs pos="0">
                      <a:srgbClr val="32A0B6"/>
                    </a:gs>
                    <a:gs pos="66000">
                      <a:srgbClr val="3271B6"/>
                    </a:gs>
                  </a:gsLst>
                  <a:lin ang="0" scaled="1"/>
                  <a:tileRect/>
                </a:gradFill>
                <a:round/>
              </a:ln>
              <a:effectLst/>
            </c:spPr>
            <c:extLst>
              <c:ext xmlns:c16="http://schemas.microsoft.com/office/drawing/2014/chart" uri="{C3380CC4-5D6E-409C-BE32-E72D297353CC}">
                <c16:uniqueId val="{00000006-2BC0-4EBA-8B59-5242EA0533CE}"/>
              </c:ext>
            </c:extLst>
          </c:dPt>
          <c:dPt>
            <c:idx val="4"/>
            <c:marker>
              <c:symbol val="circle"/>
              <c:size val="5"/>
              <c:spPr>
                <a:solidFill>
                  <a:schemeClr val="accent1"/>
                </a:solidFill>
                <a:ln w="12700">
                  <a:solidFill>
                    <a:schemeClr val="accent1"/>
                  </a:solidFill>
                </a:ln>
                <a:effectLst/>
              </c:spPr>
            </c:marker>
            <c:bubble3D val="0"/>
            <c:spPr>
              <a:ln w="28575" cap="rnd">
                <a:gradFill>
                  <a:gsLst>
                    <a:gs pos="0">
                      <a:srgbClr val="3271B6"/>
                    </a:gs>
                    <a:gs pos="56000">
                      <a:srgbClr val="2E3CA4"/>
                    </a:gs>
                  </a:gsLst>
                  <a:lin ang="5400000" scaled="1"/>
                </a:gradFill>
                <a:round/>
              </a:ln>
              <a:effectLst/>
            </c:spPr>
            <c:extLst>
              <c:ext xmlns:c16="http://schemas.microsoft.com/office/drawing/2014/chart" uri="{C3380CC4-5D6E-409C-BE32-E72D297353CC}">
                <c16:uniqueId val="{00000008-2BC0-4EBA-8B59-5242EA0533CE}"/>
              </c:ext>
            </c:extLst>
          </c:dPt>
          <c:dPt>
            <c:idx val="5"/>
            <c:marker>
              <c:symbol val="circle"/>
              <c:size val="5"/>
              <c:spPr>
                <a:solidFill>
                  <a:schemeClr val="accent2"/>
                </a:solidFill>
                <a:ln w="92075">
                  <a:solidFill>
                    <a:schemeClr val="accent2"/>
                  </a:solidFill>
                </a:ln>
                <a:effectLst/>
              </c:spPr>
            </c:marker>
            <c:bubble3D val="0"/>
            <c:spPr>
              <a:ln w="28575" cap="rnd">
                <a:gradFill flip="none" rotWithShape="1">
                  <a:gsLst>
                    <a:gs pos="0">
                      <a:srgbClr val="2E3CA4"/>
                    </a:gs>
                    <a:gs pos="64000">
                      <a:srgbClr val="6631AD"/>
                    </a:gs>
                  </a:gsLst>
                  <a:lin ang="0" scaled="1"/>
                  <a:tileRect/>
                </a:gradFill>
                <a:round/>
              </a:ln>
              <a:effectLst/>
            </c:spPr>
            <c:extLst>
              <c:ext xmlns:c16="http://schemas.microsoft.com/office/drawing/2014/chart" uri="{C3380CC4-5D6E-409C-BE32-E72D297353CC}">
                <c16:uniqueId val="{0000000A-2BC0-4EBA-8B59-5242EA0533CE}"/>
              </c:ext>
            </c:extLst>
          </c:dPt>
          <c:dLbls>
            <c:dLbl>
              <c:idx val="1"/>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accent1"/>
                      </a:solidFill>
                      <a:latin typeface="+mn-lt"/>
                      <a:ea typeface="+mn-ea"/>
                      <a:cs typeface="+mn-cs"/>
                    </a:defRPr>
                  </a:pPr>
                  <a:endParaRPr lang="zh-CN"/>
                </a:p>
              </c:txPr>
              <c:dLblPos val="t"/>
              <c:showLegendKey val="0"/>
              <c:showVal val="1"/>
              <c:showCatName val="0"/>
              <c:showSerName val="0"/>
              <c:showPercent val="0"/>
              <c:showBubbleSize val="0"/>
              <c:extLst>
                <c:ext xmlns:c16="http://schemas.microsoft.com/office/drawing/2014/chart" uri="{C3380CC4-5D6E-409C-BE32-E72D297353CC}">
                  <c16:uniqueId val="{00000002-2BC0-4EBA-8B59-5242EA0533CE}"/>
                </c:ext>
              </c:extLst>
            </c:dLbl>
            <c:dLbl>
              <c:idx val="5"/>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accent2"/>
                      </a:solidFill>
                      <a:latin typeface="+mn-lt"/>
                      <a:ea typeface="+mn-ea"/>
                      <a:cs typeface="+mn-cs"/>
                    </a:defRPr>
                  </a:pPr>
                  <a:endParaRPr lang="zh-CN"/>
                </a:p>
              </c:txPr>
              <c:dLblPos val="t"/>
              <c:showLegendKey val="0"/>
              <c:showVal val="1"/>
              <c:showCatName val="0"/>
              <c:showSerName val="0"/>
              <c:showPercent val="0"/>
              <c:showBubbleSize val="0"/>
              <c:extLst>
                <c:ext xmlns:c16="http://schemas.microsoft.com/office/drawing/2014/chart" uri="{C3380CC4-5D6E-409C-BE32-E72D297353CC}">
                  <c16:uniqueId val="{0000000A-2BC0-4EBA-8B59-5242EA0533CE}"/>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一月</c:v>
                </c:pt>
                <c:pt idx="1">
                  <c:v>二月</c:v>
                </c:pt>
                <c:pt idx="2">
                  <c:v>三月</c:v>
                </c:pt>
                <c:pt idx="3">
                  <c:v>四月</c:v>
                </c:pt>
                <c:pt idx="4">
                  <c:v>五月</c:v>
                </c:pt>
                <c:pt idx="5">
                  <c:v>六月</c:v>
                </c:pt>
              </c:strCache>
            </c:strRef>
          </c:cat>
          <c:val>
            <c:numRef>
              <c:f>Sheet1!$B$2:$B$7</c:f>
              <c:numCache>
                <c:formatCode>General</c:formatCode>
                <c:ptCount val="6"/>
                <c:pt idx="0">
                  <c:v>234</c:v>
                </c:pt>
                <c:pt idx="1">
                  <c:v>126</c:v>
                </c:pt>
                <c:pt idx="2">
                  <c:v>147</c:v>
                </c:pt>
                <c:pt idx="3">
                  <c:v>209</c:v>
                </c:pt>
                <c:pt idx="4">
                  <c:v>254</c:v>
                </c:pt>
                <c:pt idx="5">
                  <c:v>243</c:v>
                </c:pt>
              </c:numCache>
            </c:numRef>
          </c:val>
          <c:smooth val="1"/>
          <c:extLst>
            <c:ext xmlns:c16="http://schemas.microsoft.com/office/drawing/2014/chart" uri="{C3380CC4-5D6E-409C-BE32-E72D297353CC}">
              <c16:uniqueId val="{0000000B-2BC0-4EBA-8B59-5242EA0533CE}"/>
            </c:ext>
          </c:extLst>
        </c:ser>
        <c:dLbls>
          <c:showLegendKey val="0"/>
          <c:showVal val="0"/>
          <c:showCatName val="0"/>
          <c:showSerName val="0"/>
          <c:showPercent val="0"/>
          <c:showBubbleSize val="0"/>
        </c:dLbls>
        <c:marker val="1"/>
        <c:smooth val="0"/>
        <c:axId val="694482480"/>
        <c:axId val="694483040"/>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系列 2</c:v>
                      </c:pt>
                    </c:strCache>
                  </c:strRef>
                </c:tx>
                <c:spPr>
                  <a:ln w="28575" cap="rnd">
                    <a:solidFill>
                      <a:schemeClr val="accent2"/>
                    </a:solidFill>
                    <a:round/>
                  </a:ln>
                  <a:effectLst/>
                </c:spPr>
                <c:marker>
                  <c:symbol val="none"/>
                </c:marker>
                <c:cat>
                  <c:strRef>
                    <c:extLst>
                      <c:ext uri="{02D57815-91ED-43cb-92C2-25804820EDAC}">
                        <c15:formulaRef>
                          <c15:sqref>Sheet1!$A$2:$A$7</c15:sqref>
                        </c15:formulaRef>
                      </c:ext>
                    </c:extLst>
                    <c:strCache>
                      <c:ptCount val="6"/>
                      <c:pt idx="0">
                        <c:v>一月</c:v>
                      </c:pt>
                      <c:pt idx="1">
                        <c:v>二月</c:v>
                      </c:pt>
                      <c:pt idx="2">
                        <c:v>三月</c:v>
                      </c:pt>
                      <c:pt idx="3">
                        <c:v>四月</c:v>
                      </c:pt>
                      <c:pt idx="4">
                        <c:v>五月</c:v>
                      </c:pt>
                      <c:pt idx="5">
                        <c:v>六月</c:v>
                      </c:pt>
                    </c:strCache>
                  </c:strRef>
                </c:cat>
                <c:val>
                  <c:numRef>
                    <c:extLst>
                      <c:ext uri="{02D57815-91ED-43cb-92C2-25804820EDAC}">
                        <c15:formulaRef>
                          <c15:sqref>Sheet1!$C$2:$C$7</c15:sqref>
                        </c15:formulaRef>
                      </c:ext>
                    </c:extLst>
                    <c:numCache>
                      <c:formatCode>General</c:formatCode>
                      <c:ptCount val="6"/>
                      <c:pt idx="0">
                        <c:v>2.4</c:v>
                      </c:pt>
                      <c:pt idx="1">
                        <c:v>4.4000000000000004</c:v>
                      </c:pt>
                      <c:pt idx="2">
                        <c:v>1.8</c:v>
                      </c:pt>
                      <c:pt idx="3">
                        <c:v>2.8</c:v>
                      </c:pt>
                    </c:numCache>
                  </c:numRef>
                </c:val>
                <c:smooth val="0"/>
                <c:extLst>
                  <c:ext xmlns:c16="http://schemas.microsoft.com/office/drawing/2014/chart" uri="{C3380CC4-5D6E-409C-BE32-E72D297353CC}">
                    <c16:uniqueId val="{0000000C-2BC0-4EBA-8B59-5242EA0533C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系列 3</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一月</c:v>
                      </c:pt>
                      <c:pt idx="1">
                        <c:v>二月</c:v>
                      </c:pt>
                      <c:pt idx="2">
                        <c:v>三月</c:v>
                      </c:pt>
                      <c:pt idx="3">
                        <c:v>四月</c:v>
                      </c:pt>
                      <c:pt idx="4">
                        <c:v>五月</c:v>
                      </c:pt>
                      <c:pt idx="5">
                        <c:v>六月</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2</c:v>
                      </c:pt>
                      <c:pt idx="1">
                        <c:v>2</c:v>
                      </c:pt>
                      <c:pt idx="2">
                        <c:v>3</c:v>
                      </c:pt>
                      <c:pt idx="3">
                        <c:v>5</c:v>
                      </c:pt>
                    </c:numCache>
                  </c:numRef>
                </c:val>
                <c:smooth val="0"/>
                <c:extLst xmlns:c15="http://schemas.microsoft.com/office/drawing/2012/chart">
                  <c:ext xmlns:c16="http://schemas.microsoft.com/office/drawing/2014/chart" uri="{C3380CC4-5D6E-409C-BE32-E72D297353CC}">
                    <c16:uniqueId val="{0000000D-2BC0-4EBA-8B59-5242EA0533CE}"/>
                  </c:ext>
                </c:extLst>
              </c15:ser>
            </c15:filteredLineSeries>
          </c:ext>
        </c:extLst>
      </c:lineChart>
      <c:catAx>
        <c:axId val="694482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4483040"/>
        <c:crosses val="autoZero"/>
        <c:auto val="1"/>
        <c:lblAlgn val="ctr"/>
        <c:lblOffset val="100"/>
        <c:noMultiLvlLbl val="0"/>
      </c:catAx>
      <c:valAx>
        <c:axId val="694483040"/>
        <c:scaling>
          <c:orientation val="minMax"/>
        </c:scaling>
        <c:delete val="1"/>
        <c:axPos val="l"/>
        <c:numFmt formatCode="General" sourceLinked="1"/>
        <c:majorTickMark val="none"/>
        <c:minorTickMark val="none"/>
        <c:tickLblPos val="nextTo"/>
        <c:crossAx val="6944824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A555-4C53-AE64-0115321058DF}"/>
              </c:ext>
            </c:extLst>
          </c:dPt>
          <c:dPt>
            <c:idx val="1"/>
            <c:bubble3D val="0"/>
            <c:spPr>
              <a:noFill/>
              <a:ln w="19050">
                <a:noFill/>
              </a:ln>
              <a:effectLst/>
            </c:spPr>
            <c:extLst>
              <c:ext xmlns:c16="http://schemas.microsoft.com/office/drawing/2014/chart" uri="{C3380CC4-5D6E-409C-BE32-E72D297353CC}">
                <c16:uniqueId val="{00000003-A555-4C53-AE64-0115321058DF}"/>
              </c:ext>
            </c:extLst>
          </c:dPt>
          <c:cat>
            <c:strRef>
              <c:f>Sheet1!$A$2:$A$5</c:f>
              <c:strCache>
                <c:ptCount val="2"/>
                <c:pt idx="0">
                  <c:v>第一季度</c:v>
                </c:pt>
                <c:pt idx="1">
                  <c:v>第二季度</c:v>
                </c:pt>
              </c:strCache>
            </c:strRef>
          </c:cat>
          <c:val>
            <c:numRef>
              <c:f>Sheet1!$B$2:$B$5</c:f>
              <c:numCache>
                <c:formatCode>General</c:formatCode>
                <c:ptCount val="2"/>
                <c:pt idx="0">
                  <c:v>4.5999999999999996</c:v>
                </c:pt>
                <c:pt idx="1">
                  <c:v>3.2</c:v>
                </c:pt>
              </c:numCache>
            </c:numRef>
          </c:val>
          <c:extLst>
            <c:ext xmlns:c16="http://schemas.microsoft.com/office/drawing/2014/chart" uri="{C3380CC4-5D6E-409C-BE32-E72D297353CC}">
              <c16:uniqueId val="{00000004-A555-4C53-AE64-0115321058D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2323-4286-9D86-97973778346D}"/>
              </c:ext>
            </c:extLst>
          </c:dPt>
          <c:dPt>
            <c:idx val="1"/>
            <c:bubble3D val="0"/>
            <c:spPr>
              <a:noFill/>
              <a:ln w="19050">
                <a:noFill/>
              </a:ln>
              <a:effectLst/>
            </c:spPr>
            <c:extLst>
              <c:ext xmlns:c16="http://schemas.microsoft.com/office/drawing/2014/chart" uri="{C3380CC4-5D6E-409C-BE32-E72D297353CC}">
                <c16:uniqueId val="{00000003-2323-4286-9D86-97973778346D}"/>
              </c:ext>
            </c:extLst>
          </c:dPt>
          <c:cat>
            <c:strRef>
              <c:f>Sheet1!$A$2:$A$5</c:f>
              <c:strCache>
                <c:ptCount val="2"/>
                <c:pt idx="0">
                  <c:v>第一季度</c:v>
                </c:pt>
                <c:pt idx="1">
                  <c:v>第二季度</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4-2323-4286-9D86-97973778346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3"/>
              </a:solidFill>
              <a:ln w="19050">
                <a:noFill/>
              </a:ln>
              <a:effectLst/>
            </c:spPr>
            <c:extLst>
              <c:ext xmlns:c16="http://schemas.microsoft.com/office/drawing/2014/chart" uri="{C3380CC4-5D6E-409C-BE32-E72D297353CC}">
                <c16:uniqueId val="{00000001-A340-4AC1-A436-2CF5BBC58B58}"/>
              </c:ext>
            </c:extLst>
          </c:dPt>
          <c:dPt>
            <c:idx val="1"/>
            <c:bubble3D val="0"/>
            <c:spPr>
              <a:noFill/>
              <a:ln w="19050">
                <a:noFill/>
              </a:ln>
              <a:effectLst/>
            </c:spPr>
            <c:extLst>
              <c:ext xmlns:c16="http://schemas.microsoft.com/office/drawing/2014/chart" uri="{C3380CC4-5D6E-409C-BE32-E72D297353CC}">
                <c16:uniqueId val="{00000003-A340-4AC1-A436-2CF5BBC58B58}"/>
              </c:ext>
            </c:extLst>
          </c:dPt>
          <c:cat>
            <c:strRef>
              <c:f>Sheet1!$A$2:$A$5</c:f>
              <c:strCache>
                <c:ptCount val="2"/>
                <c:pt idx="0">
                  <c:v>第一季度</c:v>
                </c:pt>
                <c:pt idx="1">
                  <c:v>第二季度</c:v>
                </c:pt>
              </c:strCache>
            </c:strRef>
          </c:cat>
          <c:val>
            <c:numRef>
              <c:f>Sheet1!$B$2:$B$5</c:f>
              <c:numCache>
                <c:formatCode>General</c:formatCode>
                <c:ptCount val="2"/>
                <c:pt idx="0">
                  <c:v>4</c:v>
                </c:pt>
                <c:pt idx="1">
                  <c:v>12</c:v>
                </c:pt>
              </c:numCache>
            </c:numRef>
          </c:val>
          <c:extLst>
            <c:ext xmlns:c16="http://schemas.microsoft.com/office/drawing/2014/chart" uri="{C3380CC4-5D6E-409C-BE32-E72D297353CC}">
              <c16:uniqueId val="{00000004-A340-4AC1-A436-2CF5BBC58B5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5"/>
              </a:solidFill>
              <a:ln w="19050">
                <a:noFill/>
              </a:ln>
              <a:effectLst/>
            </c:spPr>
            <c:extLst>
              <c:ext xmlns:c16="http://schemas.microsoft.com/office/drawing/2014/chart" uri="{C3380CC4-5D6E-409C-BE32-E72D297353CC}">
                <c16:uniqueId val="{00000001-9F3F-489E-95BC-4D8A179E7D3F}"/>
              </c:ext>
            </c:extLst>
          </c:dPt>
          <c:dPt>
            <c:idx val="1"/>
            <c:bubble3D val="0"/>
            <c:spPr>
              <a:noFill/>
              <a:ln w="19050">
                <a:noFill/>
              </a:ln>
              <a:effectLst/>
            </c:spPr>
            <c:extLst>
              <c:ext xmlns:c16="http://schemas.microsoft.com/office/drawing/2014/chart" uri="{C3380CC4-5D6E-409C-BE32-E72D297353CC}">
                <c16:uniqueId val="{00000003-9F3F-489E-95BC-4D8A179E7D3F}"/>
              </c:ext>
            </c:extLst>
          </c:dPt>
          <c:cat>
            <c:strRef>
              <c:f>Sheet1!$A$2:$A$5</c:f>
              <c:strCache>
                <c:ptCount val="2"/>
                <c:pt idx="0">
                  <c:v>第一季度</c:v>
                </c:pt>
                <c:pt idx="1">
                  <c:v>第二季度</c:v>
                </c:pt>
              </c:strCache>
            </c:strRef>
          </c:cat>
          <c:val>
            <c:numRef>
              <c:f>Sheet1!$B$2:$B$5</c:f>
              <c:numCache>
                <c:formatCode>General</c:formatCode>
                <c:ptCount val="2"/>
                <c:pt idx="0">
                  <c:v>20</c:v>
                </c:pt>
                <c:pt idx="1">
                  <c:v>4</c:v>
                </c:pt>
              </c:numCache>
            </c:numRef>
          </c:val>
          <c:extLst>
            <c:ext xmlns:c16="http://schemas.microsoft.com/office/drawing/2014/chart" uri="{C3380CC4-5D6E-409C-BE32-E72D297353CC}">
              <c16:uniqueId val="{00000004-9F3F-489E-95BC-4D8A179E7D3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ADAA50A-6AD9-4209-868E-C997ABA3E1A0}" type="doc">
      <dgm:prSet loTypeId="urn:microsoft.com/office/officeart/2005/8/layout/venn2" loCatId="relationship" qsTypeId="urn:microsoft.com/office/officeart/2005/8/quickstyle/simple1#45" qsCatId="simple" csTypeId="urn:microsoft.com/office/officeart/2005/8/colors/colorful1#4" csCatId="colorful" phldr="1"/>
      <dgm:spPr/>
      <dgm:t>
        <a:bodyPr/>
        <a:lstStyle/>
        <a:p>
          <a:endParaRPr lang="zh-CN" altLang="en-US"/>
        </a:p>
      </dgm:t>
    </dgm:pt>
    <dgm:pt modelId="{2EFCD43F-4804-4F50-867C-FFD51079A6B4}">
      <dgm:prSet phldrT="[文本]" custT="1"/>
      <dgm:spPr>
        <a:ln>
          <a:noFill/>
        </a:ln>
      </dgm:spPr>
      <dgm:t>
        <a:bodyPr/>
        <a:lstStyle/>
        <a:p>
          <a:r>
            <a:rPr lang="zh-CN" altLang="en-US" sz="2000" dirty="0">
              <a:latin typeface="+mj-ea"/>
              <a:ea typeface="+mj-ea"/>
            </a:rPr>
            <a:t>标题</a:t>
          </a:r>
          <a:r>
            <a:rPr lang="en-US" altLang="zh-CN" sz="2000" dirty="0">
              <a:latin typeface="+mj-ea"/>
              <a:ea typeface="+mj-ea"/>
            </a:rPr>
            <a:t>4</a:t>
          </a:r>
          <a:endParaRPr lang="zh-CN" altLang="en-US" sz="2000" dirty="0">
            <a:latin typeface="+mj-ea"/>
            <a:ea typeface="+mj-ea"/>
          </a:endParaRPr>
        </a:p>
      </dgm:t>
    </dgm:pt>
    <dgm:pt modelId="{4FA494A4-D664-4E1F-8F40-4B2297D7FB29}" type="parTrans" cxnId="{A0BB758F-1175-4962-B8BF-39C0655AB6D3}">
      <dgm:prSet/>
      <dgm:spPr/>
      <dgm:t>
        <a:bodyPr/>
        <a:lstStyle/>
        <a:p>
          <a:endParaRPr lang="zh-CN" altLang="en-US" sz="2400">
            <a:latin typeface="+mj-ea"/>
            <a:ea typeface="+mj-ea"/>
          </a:endParaRPr>
        </a:p>
      </dgm:t>
    </dgm:pt>
    <dgm:pt modelId="{FA731C67-71F9-45D6-9C57-E82EFFDD54AA}" type="sibTrans" cxnId="{A0BB758F-1175-4962-B8BF-39C0655AB6D3}">
      <dgm:prSet/>
      <dgm:spPr/>
      <dgm:t>
        <a:bodyPr/>
        <a:lstStyle/>
        <a:p>
          <a:endParaRPr lang="zh-CN" altLang="en-US" sz="2400">
            <a:latin typeface="+mj-ea"/>
            <a:ea typeface="+mj-ea"/>
          </a:endParaRPr>
        </a:p>
      </dgm:t>
    </dgm:pt>
    <dgm:pt modelId="{A8503BFF-CDE6-4191-A915-99BA83DF2F53}">
      <dgm:prSet phldrT="[文本]" custT="1"/>
      <dgm:spPr>
        <a:ln>
          <a:noFill/>
        </a:ln>
      </dgm:spPr>
      <dgm:t>
        <a:bodyPr/>
        <a:lstStyle/>
        <a:p>
          <a:r>
            <a:rPr lang="zh-CN" altLang="en-US" sz="2000" dirty="0">
              <a:latin typeface="+mj-ea"/>
              <a:ea typeface="+mj-ea"/>
            </a:rPr>
            <a:t>标题</a:t>
          </a:r>
          <a:r>
            <a:rPr lang="en-US" altLang="zh-CN" sz="2000" dirty="0">
              <a:latin typeface="+mj-ea"/>
              <a:ea typeface="+mj-ea"/>
            </a:rPr>
            <a:t>3</a:t>
          </a:r>
          <a:endParaRPr lang="zh-CN" altLang="en-US" sz="2000" dirty="0">
            <a:latin typeface="+mj-ea"/>
            <a:ea typeface="+mj-ea"/>
          </a:endParaRPr>
        </a:p>
      </dgm:t>
    </dgm:pt>
    <dgm:pt modelId="{68C6BFF7-F58F-4B8A-B98D-2760DB755683}" type="parTrans" cxnId="{17608596-758D-40C8-A9D0-9E1B2B6B65F9}">
      <dgm:prSet/>
      <dgm:spPr/>
      <dgm:t>
        <a:bodyPr/>
        <a:lstStyle/>
        <a:p>
          <a:endParaRPr lang="zh-CN" altLang="en-US" sz="2400">
            <a:latin typeface="+mj-ea"/>
            <a:ea typeface="+mj-ea"/>
          </a:endParaRPr>
        </a:p>
      </dgm:t>
    </dgm:pt>
    <dgm:pt modelId="{78B9D4C2-EE9B-48D3-B95B-68B56F3B01DE}" type="sibTrans" cxnId="{17608596-758D-40C8-A9D0-9E1B2B6B65F9}">
      <dgm:prSet/>
      <dgm:spPr/>
      <dgm:t>
        <a:bodyPr/>
        <a:lstStyle/>
        <a:p>
          <a:endParaRPr lang="zh-CN" altLang="en-US" sz="2400">
            <a:latin typeface="+mj-ea"/>
            <a:ea typeface="+mj-ea"/>
          </a:endParaRPr>
        </a:p>
      </dgm:t>
    </dgm:pt>
    <dgm:pt modelId="{897AAF68-F815-4953-BB16-76C81D8BF01A}">
      <dgm:prSet phldrT="[文本]" custT="1"/>
      <dgm:spPr>
        <a:solidFill>
          <a:schemeClr val="accent1"/>
        </a:solidFill>
        <a:ln>
          <a:noFill/>
        </a:ln>
      </dgm:spPr>
      <dgm:t>
        <a:bodyPr/>
        <a:lstStyle/>
        <a:p>
          <a:r>
            <a:rPr lang="zh-CN" altLang="en-US" sz="2000" dirty="0">
              <a:latin typeface="+mj-ea"/>
              <a:ea typeface="+mj-ea"/>
            </a:rPr>
            <a:t>标题</a:t>
          </a:r>
          <a:r>
            <a:rPr lang="en-US" altLang="zh-CN" sz="2000" dirty="0">
              <a:latin typeface="+mj-ea"/>
              <a:ea typeface="+mj-ea"/>
            </a:rPr>
            <a:t>2</a:t>
          </a:r>
          <a:endParaRPr lang="zh-CN" altLang="en-US" sz="2000" dirty="0">
            <a:latin typeface="+mj-ea"/>
            <a:ea typeface="+mj-ea"/>
          </a:endParaRPr>
        </a:p>
      </dgm:t>
    </dgm:pt>
    <dgm:pt modelId="{FC8165BD-CEC2-4DD2-841C-2A17DA4EF127}" type="parTrans" cxnId="{1BDD7170-614C-4339-94DD-26166D826863}">
      <dgm:prSet/>
      <dgm:spPr/>
      <dgm:t>
        <a:bodyPr/>
        <a:lstStyle/>
        <a:p>
          <a:endParaRPr lang="zh-CN" altLang="en-US" sz="2400">
            <a:latin typeface="+mj-ea"/>
            <a:ea typeface="+mj-ea"/>
          </a:endParaRPr>
        </a:p>
      </dgm:t>
    </dgm:pt>
    <dgm:pt modelId="{8A76460A-4695-4245-AAA7-36391B4835A8}" type="sibTrans" cxnId="{1BDD7170-614C-4339-94DD-26166D826863}">
      <dgm:prSet/>
      <dgm:spPr/>
      <dgm:t>
        <a:bodyPr/>
        <a:lstStyle/>
        <a:p>
          <a:endParaRPr lang="zh-CN" altLang="en-US" sz="2400">
            <a:latin typeface="+mj-ea"/>
            <a:ea typeface="+mj-ea"/>
          </a:endParaRPr>
        </a:p>
      </dgm:t>
    </dgm:pt>
    <dgm:pt modelId="{D12FBB76-728F-4EE0-9544-DBFE2B129DFA}">
      <dgm:prSet phldrT="[文本]" custT="1"/>
      <dgm:spPr>
        <a:ln>
          <a:noFill/>
        </a:ln>
      </dgm:spPr>
      <dgm:t>
        <a:bodyPr/>
        <a:lstStyle/>
        <a:p>
          <a:r>
            <a:rPr lang="zh-CN" altLang="en-US" sz="2000" dirty="0">
              <a:latin typeface="+mj-ea"/>
              <a:ea typeface="+mj-ea"/>
            </a:rPr>
            <a:t>标题</a:t>
          </a:r>
          <a:r>
            <a:rPr lang="en-US" altLang="zh-CN" sz="2000" dirty="0">
              <a:latin typeface="+mj-ea"/>
              <a:ea typeface="+mj-ea"/>
            </a:rPr>
            <a:t>1</a:t>
          </a:r>
          <a:endParaRPr lang="zh-CN" altLang="en-US" sz="2000" dirty="0">
            <a:latin typeface="+mj-ea"/>
            <a:ea typeface="+mj-ea"/>
          </a:endParaRPr>
        </a:p>
      </dgm:t>
    </dgm:pt>
    <dgm:pt modelId="{445F53A9-60DF-4978-8897-036B3A43ED54}" type="parTrans" cxnId="{E0818174-54AE-4B27-B1F7-2BD06D9952F3}">
      <dgm:prSet/>
      <dgm:spPr/>
      <dgm:t>
        <a:bodyPr/>
        <a:lstStyle/>
        <a:p>
          <a:endParaRPr lang="zh-CN" altLang="en-US" sz="2400">
            <a:latin typeface="+mj-ea"/>
            <a:ea typeface="+mj-ea"/>
          </a:endParaRPr>
        </a:p>
      </dgm:t>
    </dgm:pt>
    <dgm:pt modelId="{5B9E4591-1588-4E16-B28F-2D605AEC81AA}" type="sibTrans" cxnId="{E0818174-54AE-4B27-B1F7-2BD06D9952F3}">
      <dgm:prSet/>
      <dgm:spPr/>
      <dgm:t>
        <a:bodyPr/>
        <a:lstStyle/>
        <a:p>
          <a:endParaRPr lang="zh-CN" altLang="en-US" sz="2400">
            <a:latin typeface="+mj-ea"/>
            <a:ea typeface="+mj-ea"/>
          </a:endParaRPr>
        </a:p>
      </dgm:t>
    </dgm:pt>
    <dgm:pt modelId="{9C8523D2-8ACA-45D3-A6F5-60CBD66005C8}" type="pres">
      <dgm:prSet presAssocID="{FADAA50A-6AD9-4209-868E-C997ABA3E1A0}" presName="Name0" presStyleCnt="0">
        <dgm:presLayoutVars>
          <dgm:chMax val="7"/>
          <dgm:resizeHandles val="exact"/>
        </dgm:presLayoutVars>
      </dgm:prSet>
      <dgm:spPr/>
    </dgm:pt>
    <dgm:pt modelId="{3FA70E26-DAF8-4B97-B689-608C3DA31888}" type="pres">
      <dgm:prSet presAssocID="{FADAA50A-6AD9-4209-868E-C997ABA3E1A0}" presName="comp1" presStyleCnt="0"/>
      <dgm:spPr/>
    </dgm:pt>
    <dgm:pt modelId="{FB839E9B-9A7F-4356-9CD7-9AC800E56A62}" type="pres">
      <dgm:prSet presAssocID="{FADAA50A-6AD9-4209-868E-C997ABA3E1A0}" presName="circle1" presStyleLbl="node1" presStyleIdx="0" presStyleCnt="4"/>
      <dgm:spPr/>
    </dgm:pt>
    <dgm:pt modelId="{94D74A1D-7A0F-4ABF-BBF1-672D64923123}" type="pres">
      <dgm:prSet presAssocID="{FADAA50A-6AD9-4209-868E-C997ABA3E1A0}" presName="c1text" presStyleLbl="node1" presStyleIdx="0" presStyleCnt="4">
        <dgm:presLayoutVars>
          <dgm:bulletEnabled val="1"/>
        </dgm:presLayoutVars>
      </dgm:prSet>
      <dgm:spPr/>
    </dgm:pt>
    <dgm:pt modelId="{BF5E255F-A9E1-46A5-99BD-8612C76381AC}" type="pres">
      <dgm:prSet presAssocID="{FADAA50A-6AD9-4209-868E-C997ABA3E1A0}" presName="comp2" presStyleCnt="0"/>
      <dgm:spPr/>
    </dgm:pt>
    <dgm:pt modelId="{6841C7F4-732C-46DD-A6A4-9B940C7B9035}" type="pres">
      <dgm:prSet presAssocID="{FADAA50A-6AD9-4209-868E-C997ABA3E1A0}" presName="circle2" presStyleLbl="node1" presStyleIdx="1" presStyleCnt="4"/>
      <dgm:spPr/>
    </dgm:pt>
    <dgm:pt modelId="{5EA4BB3D-0AF0-4D5A-8DD9-51D66079D6E3}" type="pres">
      <dgm:prSet presAssocID="{FADAA50A-6AD9-4209-868E-C997ABA3E1A0}" presName="c2text" presStyleLbl="node1" presStyleIdx="1" presStyleCnt="4">
        <dgm:presLayoutVars>
          <dgm:bulletEnabled val="1"/>
        </dgm:presLayoutVars>
      </dgm:prSet>
      <dgm:spPr/>
    </dgm:pt>
    <dgm:pt modelId="{EB6463AD-CEC4-4FA7-9D60-79DADE14FA9D}" type="pres">
      <dgm:prSet presAssocID="{FADAA50A-6AD9-4209-868E-C997ABA3E1A0}" presName="comp3" presStyleCnt="0"/>
      <dgm:spPr/>
    </dgm:pt>
    <dgm:pt modelId="{A2A2EE50-8C44-4292-98DB-B632071B7421}" type="pres">
      <dgm:prSet presAssocID="{FADAA50A-6AD9-4209-868E-C997ABA3E1A0}" presName="circle3" presStyleLbl="node1" presStyleIdx="2" presStyleCnt="4"/>
      <dgm:spPr/>
    </dgm:pt>
    <dgm:pt modelId="{C9B8A2AE-669E-444C-8AF6-CEFBEBACF550}" type="pres">
      <dgm:prSet presAssocID="{FADAA50A-6AD9-4209-868E-C997ABA3E1A0}" presName="c3text" presStyleLbl="node1" presStyleIdx="2" presStyleCnt="4">
        <dgm:presLayoutVars>
          <dgm:bulletEnabled val="1"/>
        </dgm:presLayoutVars>
      </dgm:prSet>
      <dgm:spPr/>
    </dgm:pt>
    <dgm:pt modelId="{6E252533-4D25-4E5B-A344-6192EFEB2F23}" type="pres">
      <dgm:prSet presAssocID="{FADAA50A-6AD9-4209-868E-C997ABA3E1A0}" presName="comp4" presStyleCnt="0"/>
      <dgm:spPr/>
    </dgm:pt>
    <dgm:pt modelId="{CFF73196-E30B-4C79-A8BF-79313BEA6FE0}" type="pres">
      <dgm:prSet presAssocID="{FADAA50A-6AD9-4209-868E-C997ABA3E1A0}" presName="circle4" presStyleLbl="node1" presStyleIdx="3" presStyleCnt="4"/>
      <dgm:spPr/>
    </dgm:pt>
    <dgm:pt modelId="{B4322AB3-0463-41AB-B0B6-F685E6876A06}" type="pres">
      <dgm:prSet presAssocID="{FADAA50A-6AD9-4209-868E-C997ABA3E1A0}" presName="c4text" presStyleLbl="node1" presStyleIdx="3" presStyleCnt="4">
        <dgm:presLayoutVars>
          <dgm:bulletEnabled val="1"/>
        </dgm:presLayoutVars>
      </dgm:prSet>
      <dgm:spPr/>
    </dgm:pt>
  </dgm:ptLst>
  <dgm:cxnLst>
    <dgm:cxn modelId="{5D73CD07-85CC-4EA2-A15F-DCE255EC0C58}" type="presOf" srcId="{2EFCD43F-4804-4F50-867C-FFD51079A6B4}" destId="{FB839E9B-9A7F-4356-9CD7-9AC800E56A62}" srcOrd="0" destOrd="0" presId="urn:microsoft.com/office/officeart/2005/8/layout/venn2"/>
    <dgm:cxn modelId="{01A75428-827D-44CA-B472-27332DB8A6B5}" type="presOf" srcId="{897AAF68-F815-4953-BB16-76C81D8BF01A}" destId="{A2A2EE50-8C44-4292-98DB-B632071B7421}" srcOrd="0" destOrd="0" presId="urn:microsoft.com/office/officeart/2005/8/layout/venn2"/>
    <dgm:cxn modelId="{1D70122C-1073-4619-839F-FF71CFC714B8}" type="presOf" srcId="{2EFCD43F-4804-4F50-867C-FFD51079A6B4}" destId="{94D74A1D-7A0F-4ABF-BBF1-672D64923123}" srcOrd="1" destOrd="0" presId="urn:microsoft.com/office/officeart/2005/8/layout/venn2"/>
    <dgm:cxn modelId="{6165C72D-82A4-4B76-8510-69CFAF6E5EAC}" type="presOf" srcId="{FADAA50A-6AD9-4209-868E-C997ABA3E1A0}" destId="{9C8523D2-8ACA-45D3-A6F5-60CBD66005C8}" srcOrd="0" destOrd="0" presId="urn:microsoft.com/office/officeart/2005/8/layout/venn2"/>
    <dgm:cxn modelId="{1BDD7170-614C-4339-94DD-26166D826863}" srcId="{FADAA50A-6AD9-4209-868E-C997ABA3E1A0}" destId="{897AAF68-F815-4953-BB16-76C81D8BF01A}" srcOrd="2" destOrd="0" parTransId="{FC8165BD-CEC2-4DD2-841C-2A17DA4EF127}" sibTransId="{8A76460A-4695-4245-AAA7-36391B4835A8}"/>
    <dgm:cxn modelId="{E0818174-54AE-4B27-B1F7-2BD06D9952F3}" srcId="{FADAA50A-6AD9-4209-868E-C997ABA3E1A0}" destId="{D12FBB76-728F-4EE0-9544-DBFE2B129DFA}" srcOrd="3" destOrd="0" parTransId="{445F53A9-60DF-4978-8897-036B3A43ED54}" sibTransId="{5B9E4591-1588-4E16-B28F-2D605AEC81AA}"/>
    <dgm:cxn modelId="{A0BB758F-1175-4962-B8BF-39C0655AB6D3}" srcId="{FADAA50A-6AD9-4209-868E-C997ABA3E1A0}" destId="{2EFCD43F-4804-4F50-867C-FFD51079A6B4}" srcOrd="0" destOrd="0" parTransId="{4FA494A4-D664-4E1F-8F40-4B2297D7FB29}" sibTransId="{FA731C67-71F9-45D6-9C57-E82EFFDD54AA}"/>
    <dgm:cxn modelId="{17608596-758D-40C8-A9D0-9E1B2B6B65F9}" srcId="{FADAA50A-6AD9-4209-868E-C997ABA3E1A0}" destId="{A8503BFF-CDE6-4191-A915-99BA83DF2F53}" srcOrd="1" destOrd="0" parTransId="{68C6BFF7-F58F-4B8A-B98D-2760DB755683}" sibTransId="{78B9D4C2-EE9B-48D3-B95B-68B56F3B01DE}"/>
    <dgm:cxn modelId="{2C7A449A-CD8F-4909-84DE-E41B1DA042BD}" type="presOf" srcId="{897AAF68-F815-4953-BB16-76C81D8BF01A}" destId="{C9B8A2AE-669E-444C-8AF6-CEFBEBACF550}" srcOrd="1" destOrd="0" presId="urn:microsoft.com/office/officeart/2005/8/layout/venn2"/>
    <dgm:cxn modelId="{64BC53AA-0177-403C-A768-5AAB2D818343}" type="presOf" srcId="{A8503BFF-CDE6-4191-A915-99BA83DF2F53}" destId="{6841C7F4-732C-46DD-A6A4-9B940C7B9035}" srcOrd="0" destOrd="0" presId="urn:microsoft.com/office/officeart/2005/8/layout/venn2"/>
    <dgm:cxn modelId="{94DAC9C6-825B-489E-90FB-972A9CC8CBAE}" type="presOf" srcId="{D12FBB76-728F-4EE0-9544-DBFE2B129DFA}" destId="{B4322AB3-0463-41AB-B0B6-F685E6876A06}" srcOrd="1" destOrd="0" presId="urn:microsoft.com/office/officeart/2005/8/layout/venn2"/>
    <dgm:cxn modelId="{C06D07CD-EA80-4F1E-A126-DCACC4CABCE7}" type="presOf" srcId="{D12FBB76-728F-4EE0-9544-DBFE2B129DFA}" destId="{CFF73196-E30B-4C79-A8BF-79313BEA6FE0}" srcOrd="0" destOrd="0" presId="urn:microsoft.com/office/officeart/2005/8/layout/venn2"/>
    <dgm:cxn modelId="{CA2B83EB-C4F2-4FD2-AA5A-30806B8E6008}" type="presOf" srcId="{A8503BFF-CDE6-4191-A915-99BA83DF2F53}" destId="{5EA4BB3D-0AF0-4D5A-8DD9-51D66079D6E3}" srcOrd="1" destOrd="0" presId="urn:microsoft.com/office/officeart/2005/8/layout/venn2"/>
    <dgm:cxn modelId="{7AF03568-3F65-4A68-9B4E-9F500F4E92FB}" type="presParOf" srcId="{9C8523D2-8ACA-45D3-A6F5-60CBD66005C8}" destId="{3FA70E26-DAF8-4B97-B689-608C3DA31888}" srcOrd="0" destOrd="0" presId="urn:microsoft.com/office/officeart/2005/8/layout/venn2"/>
    <dgm:cxn modelId="{5C533CED-0268-4BC7-9A9E-94DFB21D7880}" type="presParOf" srcId="{3FA70E26-DAF8-4B97-B689-608C3DA31888}" destId="{FB839E9B-9A7F-4356-9CD7-9AC800E56A62}" srcOrd="0" destOrd="0" presId="urn:microsoft.com/office/officeart/2005/8/layout/venn2"/>
    <dgm:cxn modelId="{B5A8FBE3-756E-45A4-92B8-936B6F0D29D1}" type="presParOf" srcId="{3FA70E26-DAF8-4B97-B689-608C3DA31888}" destId="{94D74A1D-7A0F-4ABF-BBF1-672D64923123}" srcOrd="1" destOrd="0" presId="urn:microsoft.com/office/officeart/2005/8/layout/venn2"/>
    <dgm:cxn modelId="{16E295BD-65F0-44F0-B9AF-6991BC9BB3B0}" type="presParOf" srcId="{9C8523D2-8ACA-45D3-A6F5-60CBD66005C8}" destId="{BF5E255F-A9E1-46A5-99BD-8612C76381AC}" srcOrd="1" destOrd="0" presId="urn:microsoft.com/office/officeart/2005/8/layout/venn2"/>
    <dgm:cxn modelId="{1E3E4468-3A7A-46EE-A9D0-3341A3196984}" type="presParOf" srcId="{BF5E255F-A9E1-46A5-99BD-8612C76381AC}" destId="{6841C7F4-732C-46DD-A6A4-9B940C7B9035}" srcOrd="0" destOrd="0" presId="urn:microsoft.com/office/officeart/2005/8/layout/venn2"/>
    <dgm:cxn modelId="{E196B20F-6FF5-4C39-B08F-53DC8D20CFB7}" type="presParOf" srcId="{BF5E255F-A9E1-46A5-99BD-8612C76381AC}" destId="{5EA4BB3D-0AF0-4D5A-8DD9-51D66079D6E3}" srcOrd="1" destOrd="0" presId="urn:microsoft.com/office/officeart/2005/8/layout/venn2"/>
    <dgm:cxn modelId="{43ADA984-84C1-48A3-BBE3-5457549E415F}" type="presParOf" srcId="{9C8523D2-8ACA-45D3-A6F5-60CBD66005C8}" destId="{EB6463AD-CEC4-4FA7-9D60-79DADE14FA9D}" srcOrd="2" destOrd="0" presId="urn:microsoft.com/office/officeart/2005/8/layout/venn2"/>
    <dgm:cxn modelId="{1747B653-5993-4619-A223-8115478DCB63}" type="presParOf" srcId="{EB6463AD-CEC4-4FA7-9D60-79DADE14FA9D}" destId="{A2A2EE50-8C44-4292-98DB-B632071B7421}" srcOrd="0" destOrd="0" presId="urn:microsoft.com/office/officeart/2005/8/layout/venn2"/>
    <dgm:cxn modelId="{E513F1D2-916A-4201-9CD5-3292D8209611}" type="presParOf" srcId="{EB6463AD-CEC4-4FA7-9D60-79DADE14FA9D}" destId="{C9B8A2AE-669E-444C-8AF6-CEFBEBACF550}" srcOrd="1" destOrd="0" presId="urn:microsoft.com/office/officeart/2005/8/layout/venn2"/>
    <dgm:cxn modelId="{A0554A07-1201-421F-9027-EF0CD8307D5E}" type="presParOf" srcId="{9C8523D2-8ACA-45D3-A6F5-60CBD66005C8}" destId="{6E252533-4D25-4E5B-A344-6192EFEB2F23}" srcOrd="3" destOrd="0" presId="urn:microsoft.com/office/officeart/2005/8/layout/venn2"/>
    <dgm:cxn modelId="{1503A552-1CD4-42F2-BC7F-D5702FC10E86}" type="presParOf" srcId="{6E252533-4D25-4E5B-A344-6192EFEB2F23}" destId="{CFF73196-E30B-4C79-A8BF-79313BEA6FE0}" srcOrd="0" destOrd="0" presId="urn:microsoft.com/office/officeart/2005/8/layout/venn2"/>
    <dgm:cxn modelId="{F2A6C027-7F3E-46FB-AD56-159918793F81}" type="presParOf" srcId="{6E252533-4D25-4E5B-A344-6192EFEB2F23}" destId="{B4322AB3-0463-41AB-B0B6-F685E6876A06}" srcOrd="1" destOrd="0" presId="urn:microsoft.com/office/officeart/2005/8/layout/venn2"/>
  </dgm:cxnLst>
  <dgm:bg>
    <a:effectLst>
      <a:outerShdw blurRad="63500" sx="102000" sy="102000" algn="ctr" rotWithShape="0">
        <a:prstClr val="black">
          <a:alpha val="40000"/>
        </a:prstClr>
      </a:outerShdw>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39E9B-9A7F-4356-9CD7-9AC800E56A62}">
      <dsp:nvSpPr>
        <dsp:cNvPr id="0" name=""/>
        <dsp:cNvSpPr/>
      </dsp:nvSpPr>
      <dsp:spPr bwMode="white">
        <a:xfrm>
          <a:off x="992293" y="0"/>
          <a:ext cx="3969174" cy="3969174"/>
        </a:xfrm>
        <a:prstGeom prst="ellipse">
          <a:avLst/>
        </a:prstGeom>
        <a:solidFill>
          <a:schemeClr val="accent2">
            <a:hueOff val="0"/>
            <a:satOff val="0"/>
            <a:lumOff val="0"/>
            <a:alphaOff val="0"/>
          </a:schemeClr>
        </a:solidFill>
        <a:ln w="12700" cap="flat" cmpd="sng" algn="ctr">
          <a:noFill/>
          <a:prstDash val="solid"/>
          <a:miter lim="800000"/>
        </a:ln>
        <a:effectLst/>
      </dsp:spPr>
      <dsp:style>
        <a:lnRef idx="2">
          <a:schemeClr val="lt1"/>
        </a:lnRef>
        <a:fillRef idx="1">
          <a:schemeClr val="accent2"/>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j-ea"/>
              <a:ea typeface="+mj-ea"/>
            </a:rPr>
            <a:t>标题</a:t>
          </a:r>
          <a:r>
            <a:rPr lang="en-US" altLang="zh-CN" sz="2000" kern="1200" dirty="0">
              <a:latin typeface="+mj-ea"/>
              <a:ea typeface="+mj-ea"/>
            </a:rPr>
            <a:t>4</a:t>
          </a:r>
          <a:endParaRPr lang="zh-CN" altLang="en-US" sz="2000" kern="1200" dirty="0">
            <a:latin typeface="+mj-ea"/>
            <a:ea typeface="+mj-ea"/>
          </a:endParaRPr>
        </a:p>
      </dsp:txBody>
      <dsp:txXfrm>
        <a:off x="992293" y="0"/>
        <a:ext cx="3969174" cy="3969174"/>
      </dsp:txXfrm>
    </dsp:sp>
    <dsp:sp modelId="{6841C7F4-732C-46DD-A6A4-9B940C7B9035}">
      <dsp:nvSpPr>
        <dsp:cNvPr id="0" name=""/>
        <dsp:cNvSpPr/>
      </dsp:nvSpPr>
      <dsp:spPr bwMode="white">
        <a:xfrm>
          <a:off x="1389210" y="793835"/>
          <a:ext cx="3175339" cy="3175339"/>
        </a:xfrm>
        <a:prstGeom prst="ellipse">
          <a:avLst/>
        </a:prstGeom>
        <a:solidFill>
          <a:schemeClr val="accent3">
            <a:hueOff val="0"/>
            <a:satOff val="0"/>
            <a:lumOff val="0"/>
            <a:alphaOff val="0"/>
          </a:schemeClr>
        </a:solidFill>
        <a:ln w="12700" cap="flat" cmpd="sng" algn="ctr">
          <a:noFill/>
          <a:prstDash val="solid"/>
          <a:miter lim="800000"/>
        </a:ln>
        <a:effectLst/>
      </dsp:spPr>
      <dsp:style>
        <a:lnRef idx="2">
          <a:schemeClr val="lt1"/>
        </a:lnRef>
        <a:fillRef idx="1">
          <a:schemeClr val="accent3"/>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j-ea"/>
              <a:ea typeface="+mj-ea"/>
            </a:rPr>
            <a:t>标题</a:t>
          </a:r>
          <a:r>
            <a:rPr lang="en-US" altLang="zh-CN" sz="2000" kern="1200" dirty="0">
              <a:latin typeface="+mj-ea"/>
              <a:ea typeface="+mj-ea"/>
            </a:rPr>
            <a:t>3</a:t>
          </a:r>
          <a:endParaRPr lang="zh-CN" altLang="en-US" sz="2000" kern="1200" dirty="0">
            <a:latin typeface="+mj-ea"/>
            <a:ea typeface="+mj-ea"/>
          </a:endParaRPr>
        </a:p>
      </dsp:txBody>
      <dsp:txXfrm>
        <a:off x="1389210" y="793835"/>
        <a:ext cx="3175339" cy="3175339"/>
      </dsp:txXfrm>
    </dsp:sp>
    <dsp:sp modelId="{A2A2EE50-8C44-4292-98DB-B632071B7421}">
      <dsp:nvSpPr>
        <dsp:cNvPr id="0" name=""/>
        <dsp:cNvSpPr/>
      </dsp:nvSpPr>
      <dsp:spPr bwMode="white">
        <a:xfrm>
          <a:off x="1786128" y="1587670"/>
          <a:ext cx="2381504" cy="2381504"/>
        </a:xfrm>
        <a:prstGeom prst="ellipse">
          <a:avLst/>
        </a:prstGeom>
        <a:solidFill>
          <a:schemeClr val="accent1"/>
        </a:solidFill>
        <a:ln w="12700" cap="flat" cmpd="sng" algn="ctr">
          <a:noFill/>
          <a:prstDash val="solid"/>
          <a:miter lim="800000"/>
        </a:ln>
        <a:effectLst/>
      </dsp:spPr>
      <dsp:style>
        <a:lnRef idx="2">
          <a:schemeClr val="lt1"/>
        </a:lnRef>
        <a:fillRef idx="1">
          <a:schemeClr val="accent4"/>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j-ea"/>
              <a:ea typeface="+mj-ea"/>
            </a:rPr>
            <a:t>标题</a:t>
          </a:r>
          <a:r>
            <a:rPr lang="en-US" altLang="zh-CN" sz="2000" kern="1200" dirty="0">
              <a:latin typeface="+mj-ea"/>
              <a:ea typeface="+mj-ea"/>
            </a:rPr>
            <a:t>2</a:t>
          </a:r>
          <a:endParaRPr lang="zh-CN" altLang="en-US" sz="2000" kern="1200" dirty="0">
            <a:latin typeface="+mj-ea"/>
            <a:ea typeface="+mj-ea"/>
          </a:endParaRPr>
        </a:p>
      </dsp:txBody>
      <dsp:txXfrm>
        <a:off x="1786128" y="1587670"/>
        <a:ext cx="2381504" cy="2381504"/>
      </dsp:txXfrm>
    </dsp:sp>
    <dsp:sp modelId="{CFF73196-E30B-4C79-A8BF-79313BEA6FE0}">
      <dsp:nvSpPr>
        <dsp:cNvPr id="0" name=""/>
        <dsp:cNvSpPr/>
      </dsp:nvSpPr>
      <dsp:spPr bwMode="white">
        <a:xfrm>
          <a:off x="2183045" y="2381504"/>
          <a:ext cx="1587670" cy="1587670"/>
        </a:xfrm>
        <a:prstGeom prst="ellipse">
          <a:avLst/>
        </a:prstGeom>
        <a:solidFill>
          <a:schemeClr val="accent5">
            <a:hueOff val="0"/>
            <a:satOff val="0"/>
            <a:lumOff val="0"/>
            <a:alphaOff val="0"/>
          </a:schemeClr>
        </a:solidFill>
        <a:ln w="12700" cap="flat" cmpd="sng" algn="ctr">
          <a:noFill/>
          <a:prstDash val="solid"/>
          <a:miter lim="800000"/>
        </a:ln>
        <a:effectLst/>
      </dsp:spPr>
      <dsp:style>
        <a:lnRef idx="2">
          <a:schemeClr val="lt1"/>
        </a:lnRef>
        <a:fillRef idx="1">
          <a:schemeClr val="accent5"/>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j-ea"/>
              <a:ea typeface="+mj-ea"/>
            </a:rPr>
            <a:t>标题</a:t>
          </a:r>
          <a:r>
            <a:rPr lang="en-US" altLang="zh-CN" sz="2000" kern="1200" dirty="0">
              <a:latin typeface="+mj-ea"/>
              <a:ea typeface="+mj-ea"/>
            </a:rPr>
            <a:t>1</a:t>
          </a:r>
          <a:endParaRPr lang="zh-CN" altLang="en-US" sz="2000" kern="1200" dirty="0">
            <a:latin typeface="+mj-ea"/>
            <a:ea typeface="+mj-ea"/>
          </a:endParaRPr>
        </a:p>
      </dsp:txBody>
      <dsp:txXfrm>
        <a:off x="2183045" y="2381504"/>
        <a:ext cx="1587670" cy="158767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0AB1A-C38B-4BB3-9F71-36E9930A2AE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95BD0-D280-4E18-83BC-6616909567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D095BD0-D280-4E18-83BC-661690956743}"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D095BD0-D280-4E18-83BC-661690956743}" type="slidenum">
              <a:rPr lang="zh-CN" altLang="en-US" smtClean="0"/>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D095BD0-D280-4E18-83BC-661690956743}" type="slidenum">
              <a:rPr lang="zh-CN" altLang="en-US" smtClean="0"/>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D095BD0-D280-4E18-83BC-661690956743}"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B97A4B-6179-4EC5-BF0D-46DF4F1935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91390E-B596-4CC9-8977-D52EC4F3597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97A4B-6179-4EC5-BF0D-46DF4F19353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1390E-B596-4CC9-8977-D52EC4F3597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rot="18900000" flipH="1">
            <a:off x="1466318" y="-338005"/>
            <a:ext cx="1750716" cy="1750715"/>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rot="18900000" flipH="1">
            <a:off x="-275789" y="-280336"/>
            <a:ext cx="2301188" cy="2301184"/>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rot="18900000" flipH="1">
            <a:off x="514168" y="1313670"/>
            <a:ext cx="1962931" cy="1962930"/>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1399622" y="1285248"/>
            <a:ext cx="1474388" cy="147438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rot="18900000" flipH="1">
            <a:off x="-392637" y="1742929"/>
            <a:ext cx="944998" cy="944998"/>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rot="18900000" flipH="1">
            <a:off x="-660002" y="2643715"/>
            <a:ext cx="2288802" cy="228879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rot="18900000" flipH="1">
            <a:off x="1676057" y="2915468"/>
            <a:ext cx="965670" cy="965666"/>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rot="18900000" flipH="1">
            <a:off x="1290410" y="3754450"/>
            <a:ext cx="1962931" cy="1962930"/>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p:cNvSpPr/>
          <p:nvPr/>
        </p:nvSpPr>
        <p:spPr>
          <a:xfrm rot="18900000" flipH="1">
            <a:off x="-300841" y="4428325"/>
            <a:ext cx="1750716" cy="1750715"/>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rot="18900000" flipH="1">
            <a:off x="866137" y="5554075"/>
            <a:ext cx="1474388" cy="147438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rot="18900000" flipH="1">
            <a:off x="-281792" y="5808433"/>
            <a:ext cx="965670" cy="965666"/>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331064" y="3005013"/>
            <a:ext cx="6089674" cy="923330"/>
          </a:xfrm>
          <a:prstGeom prst="rect">
            <a:avLst/>
          </a:prstGeom>
          <a:noFill/>
        </p:spPr>
        <p:txBody>
          <a:bodyPr wrap="square" rtlCol="0">
            <a:spAutoFit/>
          </a:bodyPr>
          <a:lstStyle/>
          <a:p>
            <a:pPr algn="r"/>
            <a:r>
              <a:rPr lang="zh-CN" altLang="en-US" sz="5400" dirty="0">
                <a:solidFill>
                  <a:schemeClr val="accent2"/>
                </a:solidFill>
                <a:latin typeface="+mj-ea"/>
                <a:ea typeface="+mj-ea"/>
              </a:rPr>
              <a:t>工作总结汇报模板</a:t>
            </a:r>
          </a:p>
        </p:txBody>
      </p:sp>
      <p:sp>
        <p:nvSpPr>
          <p:cNvPr id="28" name="文本框 27"/>
          <p:cNvSpPr txBox="1"/>
          <p:nvPr/>
        </p:nvSpPr>
        <p:spPr>
          <a:xfrm>
            <a:off x="7595403" y="1773629"/>
            <a:ext cx="3874865" cy="1445260"/>
          </a:xfrm>
          <a:prstGeom prst="rect">
            <a:avLst/>
          </a:prstGeom>
          <a:noFill/>
        </p:spPr>
        <p:txBody>
          <a:bodyPr wrap="square" rtlCol="0">
            <a:spAutoFit/>
          </a:bodyPr>
          <a:lstStyle/>
          <a:p>
            <a:pPr algn="r"/>
            <a:r>
              <a:rPr lang="en-US" altLang="zh-CN" sz="8800" dirty="0">
                <a:solidFill>
                  <a:schemeClr val="accent1"/>
                </a:solidFill>
                <a:latin typeface="+mj-lt"/>
              </a:rPr>
              <a:t>2020</a:t>
            </a:r>
            <a:endParaRPr lang="zh-CN" altLang="en-US" sz="8800" dirty="0">
              <a:solidFill>
                <a:schemeClr val="accent1"/>
              </a:solidFill>
              <a:latin typeface="+mj-ea"/>
              <a:ea typeface="+mj-ea"/>
            </a:endParaRPr>
          </a:p>
        </p:txBody>
      </p:sp>
      <p:cxnSp>
        <p:nvCxnSpPr>
          <p:cNvPr id="30" name="直接连接符 29"/>
          <p:cNvCxnSpPr/>
          <p:nvPr/>
        </p:nvCxnSpPr>
        <p:spPr>
          <a:xfrm>
            <a:off x="5920740" y="3005013"/>
            <a:ext cx="539876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405248" y="4051732"/>
            <a:ext cx="2000250" cy="398780"/>
          </a:xfrm>
          <a:prstGeom prst="rect">
            <a:avLst/>
          </a:prstGeom>
          <a:noFill/>
        </p:spPr>
        <p:txBody>
          <a:bodyPr wrap="square" rtlCol="0">
            <a:spAutoFit/>
          </a:bodyPr>
          <a:lstStyle/>
          <a:p>
            <a:pPr algn="r"/>
            <a:r>
              <a:rPr lang="en-US" altLang="zh-CN" sz="2000">
                <a:latin typeface="+mj-ea"/>
                <a:ea typeface="+mj-ea"/>
              </a:rPr>
              <a:t>xiazaii  </a:t>
            </a:r>
            <a:r>
              <a:rPr lang="zh-CN" altLang="en-US" sz="2000">
                <a:latin typeface="+mj-ea"/>
                <a:ea typeface="+mj-ea"/>
              </a:rPr>
              <a:t>汇报人</a:t>
            </a:r>
            <a:endParaRPr lang="zh-CN" altLang="en-US" sz="2000" dirty="0">
              <a:latin typeface="+mj-ea"/>
              <a:ea typeface="+mj-ea"/>
            </a:endParaRPr>
          </a:p>
        </p:txBody>
      </p:sp>
      <p:sp>
        <p:nvSpPr>
          <p:cNvPr id="33" name="文本框 32"/>
          <p:cNvSpPr txBox="1"/>
          <p:nvPr/>
        </p:nvSpPr>
        <p:spPr>
          <a:xfrm>
            <a:off x="9405248" y="4591450"/>
            <a:ext cx="2000250" cy="400110"/>
          </a:xfrm>
          <a:prstGeom prst="rect">
            <a:avLst/>
          </a:prstGeom>
          <a:noFill/>
        </p:spPr>
        <p:txBody>
          <a:bodyPr wrap="square" rtlCol="0">
            <a:spAutoFit/>
          </a:bodyPr>
          <a:lstStyle/>
          <a:p>
            <a:pPr algn="r"/>
            <a:r>
              <a:rPr lang="zh-CN" altLang="en-US" sz="2000" dirty="0">
                <a:latin typeface="+mj-ea"/>
                <a:ea typeface="+mj-ea"/>
              </a:rPr>
              <a:t>营销部第二小组</a:t>
            </a:r>
          </a:p>
        </p:txBody>
      </p:sp>
      <p:sp>
        <p:nvSpPr>
          <p:cNvPr id="34" name="文本框 33"/>
          <p:cNvSpPr txBox="1"/>
          <p:nvPr/>
        </p:nvSpPr>
        <p:spPr>
          <a:xfrm>
            <a:off x="9405248" y="5131168"/>
            <a:ext cx="2000250" cy="398780"/>
          </a:xfrm>
          <a:prstGeom prst="rect">
            <a:avLst/>
          </a:prstGeom>
          <a:noFill/>
        </p:spPr>
        <p:txBody>
          <a:bodyPr wrap="square" rtlCol="0">
            <a:spAutoFit/>
          </a:bodyPr>
          <a:lstStyle/>
          <a:p>
            <a:pPr algn="r"/>
            <a:r>
              <a:rPr lang="en-US" altLang="zh-CN" sz="2000" dirty="0">
                <a:ea typeface="+mj-ea"/>
              </a:rPr>
              <a:t>2020.X.X</a:t>
            </a:r>
            <a:endParaRPr lang="zh-CN" altLang="en-US" sz="2000" dirty="0">
              <a:ea typeface="+mj-ea"/>
            </a:endParaRPr>
          </a:p>
        </p:txBody>
      </p:sp>
      <p:sp>
        <p:nvSpPr>
          <p:cNvPr id="25" name="矩形: 圆角 24"/>
          <p:cNvSpPr/>
          <p:nvPr/>
        </p:nvSpPr>
        <p:spPr>
          <a:xfrm rot="18900000" flipH="1">
            <a:off x="556414" y="6255536"/>
            <a:ext cx="944998" cy="944998"/>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rot="18900000" flipH="1">
            <a:off x="-398766" y="5691461"/>
            <a:ext cx="1199616" cy="1199612"/>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3" cstate="email"/>
          <a:srcRect/>
          <a:stretch>
            <a:fillRect/>
          </a:stretch>
        </p:blipFill>
        <p:spPr>
          <a:xfrm>
            <a:off x="6276234" y="1357318"/>
            <a:ext cx="1944000" cy="1944000"/>
          </a:xfrm>
          <a:custGeom>
            <a:avLst/>
            <a:gdLst>
              <a:gd name="connsiteX0" fmla="*/ 972000 w 1944000"/>
              <a:gd name="connsiteY0" fmla="*/ 0 h 1944000"/>
              <a:gd name="connsiteX1" fmla="*/ 1038553 w 1944000"/>
              <a:gd name="connsiteY1" fmla="*/ 27568 h 1944000"/>
              <a:gd name="connsiteX2" fmla="*/ 1916433 w 1944000"/>
              <a:gd name="connsiteY2" fmla="*/ 905447 h 1944000"/>
              <a:gd name="connsiteX3" fmla="*/ 1916433 w 1944000"/>
              <a:gd name="connsiteY3" fmla="*/ 1038553 h 1944000"/>
              <a:gd name="connsiteX4" fmla="*/ 1038553 w 1944000"/>
              <a:gd name="connsiteY4" fmla="*/ 1916433 h 1944000"/>
              <a:gd name="connsiteX5" fmla="*/ 905447 w 1944000"/>
              <a:gd name="connsiteY5" fmla="*/ 1916433 h 1944000"/>
              <a:gd name="connsiteX6" fmla="*/ 27568 w 1944000"/>
              <a:gd name="connsiteY6" fmla="*/ 1038553 h 1944000"/>
              <a:gd name="connsiteX7" fmla="*/ 27568 w 1944000"/>
              <a:gd name="connsiteY7" fmla="*/ 905447 h 1944000"/>
              <a:gd name="connsiteX8" fmla="*/ 905447 w 1944000"/>
              <a:gd name="connsiteY8" fmla="*/ 27568 h 1944000"/>
              <a:gd name="connsiteX9" fmla="*/ 972000 w 1944000"/>
              <a:gd name="connsiteY9"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000" h="1944000">
                <a:moveTo>
                  <a:pt x="972000" y="0"/>
                </a:moveTo>
                <a:cubicBezTo>
                  <a:pt x="996088" y="0"/>
                  <a:pt x="1020176" y="9189"/>
                  <a:pt x="1038553" y="27568"/>
                </a:cubicBezTo>
                <a:lnTo>
                  <a:pt x="1916433" y="905447"/>
                </a:lnTo>
                <a:cubicBezTo>
                  <a:pt x="1953189" y="942204"/>
                  <a:pt x="1953189" y="1001797"/>
                  <a:pt x="1916433" y="1038553"/>
                </a:cubicBezTo>
                <a:lnTo>
                  <a:pt x="1038553" y="1916433"/>
                </a:lnTo>
                <a:cubicBezTo>
                  <a:pt x="1001797" y="1953189"/>
                  <a:pt x="942204" y="1953189"/>
                  <a:pt x="905447" y="1916433"/>
                </a:cubicBezTo>
                <a:lnTo>
                  <a:pt x="27568" y="1038553"/>
                </a:lnTo>
                <a:cubicBezTo>
                  <a:pt x="-9189" y="1001797"/>
                  <a:pt x="-9189" y="942204"/>
                  <a:pt x="27568" y="905447"/>
                </a:cubicBezTo>
                <a:lnTo>
                  <a:pt x="905447" y="27568"/>
                </a:lnTo>
                <a:cubicBezTo>
                  <a:pt x="923826" y="9189"/>
                  <a:pt x="947913" y="0"/>
                  <a:pt x="972000" y="0"/>
                </a:cubicBezTo>
                <a:close/>
              </a:path>
            </a:pathLst>
          </a:custGeom>
        </p:spPr>
      </p:pic>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pic>
        <p:nvPicPr>
          <p:cNvPr id="11" name="图片 10"/>
          <p:cNvPicPr>
            <a:picLocks noChangeAspect="1"/>
          </p:cNvPicPr>
          <p:nvPr/>
        </p:nvPicPr>
        <p:blipFill>
          <a:blip r:embed="rId4" cstate="email"/>
          <a:srcRect/>
          <a:stretch>
            <a:fillRect/>
          </a:stretch>
        </p:blipFill>
        <p:spPr>
          <a:xfrm>
            <a:off x="407988" y="1357318"/>
            <a:ext cx="1944000" cy="1944000"/>
          </a:xfrm>
          <a:custGeom>
            <a:avLst/>
            <a:gdLst>
              <a:gd name="connsiteX0" fmla="*/ 1232929 w 2465858"/>
              <a:gd name="connsiteY0" fmla="*/ 0 h 2465858"/>
              <a:gd name="connsiteX1" fmla="*/ 1317348 w 2465858"/>
              <a:gd name="connsiteY1" fmla="*/ 34968 h 2465858"/>
              <a:gd name="connsiteX2" fmla="*/ 2430890 w 2465858"/>
              <a:gd name="connsiteY2" fmla="*/ 1148510 h 2465858"/>
              <a:gd name="connsiteX3" fmla="*/ 2430890 w 2465858"/>
              <a:gd name="connsiteY3" fmla="*/ 1317348 h 2465858"/>
              <a:gd name="connsiteX4" fmla="*/ 1317348 w 2465858"/>
              <a:gd name="connsiteY4" fmla="*/ 2430890 h 2465858"/>
              <a:gd name="connsiteX5" fmla="*/ 1148510 w 2465858"/>
              <a:gd name="connsiteY5" fmla="*/ 2430890 h 2465858"/>
              <a:gd name="connsiteX6" fmla="*/ 34968 w 2465858"/>
              <a:gd name="connsiteY6" fmla="*/ 1317348 h 2465858"/>
              <a:gd name="connsiteX7" fmla="*/ 34968 w 2465858"/>
              <a:gd name="connsiteY7" fmla="*/ 1148510 h 2465858"/>
              <a:gd name="connsiteX8" fmla="*/ 1148510 w 2465858"/>
              <a:gd name="connsiteY8" fmla="*/ 34968 h 2465858"/>
              <a:gd name="connsiteX9" fmla="*/ 1232929 w 2465858"/>
              <a:gd name="connsiteY9" fmla="*/ 0 h 24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858" h="2465858">
                <a:moveTo>
                  <a:pt x="1232929" y="0"/>
                </a:moveTo>
                <a:cubicBezTo>
                  <a:pt x="1263483" y="0"/>
                  <a:pt x="1294037" y="11656"/>
                  <a:pt x="1317348" y="34968"/>
                </a:cubicBezTo>
                <a:lnTo>
                  <a:pt x="2430890" y="1148510"/>
                </a:lnTo>
                <a:cubicBezTo>
                  <a:pt x="2477514" y="1195134"/>
                  <a:pt x="2477514" y="1270725"/>
                  <a:pt x="2430890" y="1317348"/>
                </a:cubicBezTo>
                <a:lnTo>
                  <a:pt x="1317348" y="2430890"/>
                </a:lnTo>
                <a:cubicBezTo>
                  <a:pt x="1270725" y="2477514"/>
                  <a:pt x="1195134" y="2477514"/>
                  <a:pt x="1148510" y="2430890"/>
                </a:cubicBezTo>
                <a:lnTo>
                  <a:pt x="34968" y="1317348"/>
                </a:lnTo>
                <a:cubicBezTo>
                  <a:pt x="-11656" y="1270725"/>
                  <a:pt x="-11656" y="1195134"/>
                  <a:pt x="34968" y="1148510"/>
                </a:cubicBezTo>
                <a:lnTo>
                  <a:pt x="1148510" y="34968"/>
                </a:lnTo>
                <a:cubicBezTo>
                  <a:pt x="1171822" y="11656"/>
                  <a:pt x="1202376" y="0"/>
                  <a:pt x="1232929" y="0"/>
                </a:cubicBezTo>
                <a:close/>
              </a:path>
            </a:pathLst>
          </a:custGeom>
        </p:spPr>
      </p:pic>
      <p:sp>
        <p:nvSpPr>
          <p:cNvPr id="12" name="文本框 11"/>
          <p:cNvSpPr txBox="1"/>
          <p:nvPr/>
        </p:nvSpPr>
        <p:spPr>
          <a:xfrm>
            <a:off x="2351988" y="1760931"/>
            <a:ext cx="2700072" cy="461665"/>
          </a:xfrm>
          <a:prstGeom prst="rect">
            <a:avLst/>
          </a:prstGeom>
          <a:noFill/>
        </p:spPr>
        <p:txBody>
          <a:bodyPr wrap="square" rtlCol="0">
            <a:spAutoFit/>
          </a:bodyPr>
          <a:lstStyle/>
          <a:p>
            <a:r>
              <a:rPr lang="zh-CN" altLang="en-US" sz="2400" dirty="0">
                <a:solidFill>
                  <a:schemeClr val="accent2"/>
                </a:solidFill>
                <a:latin typeface="+mj-ea"/>
                <a:ea typeface="+mj-ea"/>
              </a:rPr>
              <a:t>点击添加人物姓名</a:t>
            </a:r>
          </a:p>
        </p:txBody>
      </p:sp>
      <p:sp>
        <p:nvSpPr>
          <p:cNvPr id="13" name="文本框 12"/>
          <p:cNvSpPr txBox="1"/>
          <p:nvPr/>
        </p:nvSpPr>
        <p:spPr>
          <a:xfrm>
            <a:off x="2361036" y="2248722"/>
            <a:ext cx="3262524"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16" name="组合 15"/>
          <p:cNvGrpSpPr/>
          <p:nvPr/>
        </p:nvGrpSpPr>
        <p:grpSpPr>
          <a:xfrm>
            <a:off x="2461260" y="2248722"/>
            <a:ext cx="2590800" cy="1272"/>
            <a:chOff x="7894320" y="2046603"/>
            <a:chExt cx="2590800" cy="1272"/>
          </a:xfrm>
        </p:grpSpPr>
        <p:cxnSp>
          <p:nvCxnSpPr>
            <p:cNvPr id="17" name="直接连接符 16"/>
            <p:cNvCxnSpPr/>
            <p:nvPr/>
          </p:nvCxnSpPr>
          <p:spPr>
            <a:xfrm>
              <a:off x="7894320" y="2047875"/>
              <a:ext cx="540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399145" y="2046603"/>
              <a:ext cx="2085975"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21" name="图表 20"/>
          <p:cNvGraphicFramePr/>
          <p:nvPr/>
        </p:nvGraphicFramePr>
        <p:xfrm>
          <a:off x="1652814" y="3429000"/>
          <a:ext cx="4760686" cy="3145971"/>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组合 19"/>
          <p:cNvGrpSpPr/>
          <p:nvPr/>
        </p:nvGrpSpPr>
        <p:grpSpPr>
          <a:xfrm>
            <a:off x="991131" y="5156356"/>
            <a:ext cx="369466" cy="369466"/>
            <a:chOff x="991131" y="5156356"/>
            <a:chExt cx="369466" cy="369466"/>
          </a:xfrm>
        </p:grpSpPr>
        <p:sp>
          <p:nvSpPr>
            <p:cNvPr id="32" name="矩形: 圆角 31"/>
            <p:cNvSpPr/>
            <p:nvPr/>
          </p:nvSpPr>
          <p:spPr>
            <a:xfrm rot="2700000">
              <a:off x="991131" y="5156356"/>
              <a:ext cx="369466" cy="369466"/>
            </a:xfrm>
            <a:prstGeom prst="roundRect">
              <a:avLst>
                <a:gd name="adj" fmla="val 104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9"/>
            <p:cNvSpPr>
              <a:spLocks noEditPoints="1"/>
            </p:cNvSpPr>
            <p:nvPr/>
          </p:nvSpPr>
          <p:spPr bwMode="auto">
            <a:xfrm>
              <a:off x="1104383" y="5240234"/>
              <a:ext cx="145922" cy="181604"/>
            </a:xfrm>
            <a:custGeom>
              <a:avLst/>
              <a:gdLst>
                <a:gd name="T0" fmla="*/ 384 w 1536"/>
                <a:gd name="T1" fmla="*/ 384 h 1920"/>
                <a:gd name="T2" fmla="*/ 768 w 1536"/>
                <a:gd name="T3" fmla="*/ 0 h 1920"/>
                <a:gd name="T4" fmla="*/ 1152 w 1536"/>
                <a:gd name="T5" fmla="*/ 384 h 1920"/>
                <a:gd name="T6" fmla="*/ 768 w 1536"/>
                <a:gd name="T7" fmla="*/ 768 h 1920"/>
                <a:gd name="T8" fmla="*/ 384 w 1536"/>
                <a:gd name="T9" fmla="*/ 384 h 1920"/>
                <a:gd name="T10" fmla="*/ 1280 w 1536"/>
                <a:gd name="T11" fmla="*/ 896 h 1920"/>
                <a:gd name="T12" fmla="*/ 1209 w 1536"/>
                <a:gd name="T13" fmla="*/ 896 h 1920"/>
                <a:gd name="T14" fmla="*/ 811 w 1536"/>
                <a:gd name="T15" fmla="*/ 1704 h 1920"/>
                <a:gd name="T16" fmla="*/ 960 w 1536"/>
                <a:gd name="T17" fmla="*/ 960 h 1920"/>
                <a:gd name="T18" fmla="*/ 768 w 1536"/>
                <a:gd name="T19" fmla="*/ 768 h 1920"/>
                <a:gd name="T20" fmla="*/ 576 w 1536"/>
                <a:gd name="T21" fmla="*/ 960 h 1920"/>
                <a:gd name="T22" fmla="*/ 725 w 1536"/>
                <a:gd name="T23" fmla="*/ 1704 h 1920"/>
                <a:gd name="T24" fmla="*/ 327 w 1536"/>
                <a:gd name="T25" fmla="*/ 896 h 1920"/>
                <a:gd name="T26" fmla="*/ 256 w 1536"/>
                <a:gd name="T27" fmla="*/ 896 h 1920"/>
                <a:gd name="T28" fmla="*/ 0 w 1536"/>
                <a:gd name="T29" fmla="*/ 1280 h 1920"/>
                <a:gd name="T30" fmla="*/ 0 w 1536"/>
                <a:gd name="T31" fmla="*/ 1920 h 1920"/>
                <a:gd name="T32" fmla="*/ 1536 w 1536"/>
                <a:gd name="T33" fmla="*/ 1920 h 1920"/>
                <a:gd name="T34" fmla="*/ 1536 w 1536"/>
                <a:gd name="T35" fmla="*/ 1280 h 1920"/>
                <a:gd name="T36" fmla="*/ 1280 w 1536"/>
                <a:gd name="T37" fmla="*/ 89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6" h="1920">
                  <a:moveTo>
                    <a:pt x="384" y="384"/>
                  </a:moveTo>
                  <a:cubicBezTo>
                    <a:pt x="384" y="172"/>
                    <a:pt x="556" y="0"/>
                    <a:pt x="768" y="0"/>
                  </a:cubicBezTo>
                  <a:cubicBezTo>
                    <a:pt x="980" y="0"/>
                    <a:pt x="1152" y="172"/>
                    <a:pt x="1152" y="384"/>
                  </a:cubicBezTo>
                  <a:cubicBezTo>
                    <a:pt x="1152" y="596"/>
                    <a:pt x="980" y="768"/>
                    <a:pt x="768" y="768"/>
                  </a:cubicBezTo>
                  <a:cubicBezTo>
                    <a:pt x="556" y="768"/>
                    <a:pt x="384" y="596"/>
                    <a:pt x="384" y="384"/>
                  </a:cubicBezTo>
                  <a:close/>
                  <a:moveTo>
                    <a:pt x="1280" y="896"/>
                  </a:moveTo>
                  <a:cubicBezTo>
                    <a:pt x="1209" y="896"/>
                    <a:pt x="1209" y="896"/>
                    <a:pt x="1209" y="896"/>
                  </a:cubicBezTo>
                  <a:cubicBezTo>
                    <a:pt x="811" y="1704"/>
                    <a:pt x="811" y="1704"/>
                    <a:pt x="811" y="1704"/>
                  </a:cubicBezTo>
                  <a:cubicBezTo>
                    <a:pt x="960" y="960"/>
                    <a:pt x="960" y="960"/>
                    <a:pt x="960" y="960"/>
                  </a:cubicBezTo>
                  <a:cubicBezTo>
                    <a:pt x="768" y="768"/>
                    <a:pt x="768" y="768"/>
                    <a:pt x="768" y="768"/>
                  </a:cubicBezTo>
                  <a:cubicBezTo>
                    <a:pt x="576" y="960"/>
                    <a:pt x="576" y="960"/>
                    <a:pt x="576" y="960"/>
                  </a:cubicBezTo>
                  <a:cubicBezTo>
                    <a:pt x="725" y="1704"/>
                    <a:pt x="725" y="1704"/>
                    <a:pt x="725" y="1704"/>
                  </a:cubicBezTo>
                  <a:cubicBezTo>
                    <a:pt x="327" y="896"/>
                    <a:pt x="327" y="896"/>
                    <a:pt x="327" y="896"/>
                  </a:cubicBezTo>
                  <a:cubicBezTo>
                    <a:pt x="256" y="896"/>
                    <a:pt x="256" y="896"/>
                    <a:pt x="256" y="896"/>
                  </a:cubicBezTo>
                  <a:cubicBezTo>
                    <a:pt x="0" y="896"/>
                    <a:pt x="0" y="1068"/>
                    <a:pt x="0" y="1280"/>
                  </a:cubicBezTo>
                  <a:cubicBezTo>
                    <a:pt x="0" y="1920"/>
                    <a:pt x="0" y="1920"/>
                    <a:pt x="0" y="1920"/>
                  </a:cubicBezTo>
                  <a:cubicBezTo>
                    <a:pt x="1536" y="1920"/>
                    <a:pt x="1536" y="1920"/>
                    <a:pt x="1536" y="1920"/>
                  </a:cubicBezTo>
                  <a:cubicBezTo>
                    <a:pt x="1536" y="1280"/>
                    <a:pt x="1536" y="1280"/>
                    <a:pt x="1536" y="1280"/>
                  </a:cubicBezTo>
                  <a:cubicBezTo>
                    <a:pt x="1536" y="1068"/>
                    <a:pt x="1536" y="896"/>
                    <a:pt x="1280" y="89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999754" y="4443650"/>
            <a:ext cx="369466" cy="369466"/>
            <a:chOff x="999754" y="4443650"/>
            <a:chExt cx="369466" cy="369466"/>
          </a:xfrm>
        </p:grpSpPr>
        <p:sp>
          <p:nvSpPr>
            <p:cNvPr id="31" name="矩形: 圆角 30"/>
            <p:cNvSpPr/>
            <p:nvPr/>
          </p:nvSpPr>
          <p:spPr>
            <a:xfrm rot="2700000">
              <a:off x="999754" y="4443650"/>
              <a:ext cx="369466" cy="369466"/>
            </a:xfrm>
            <a:prstGeom prst="roundRect">
              <a:avLst>
                <a:gd name="adj" fmla="val 104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1065395" y="4513302"/>
              <a:ext cx="227046" cy="204758"/>
            </a:xfrm>
            <a:custGeom>
              <a:avLst/>
              <a:gdLst>
                <a:gd name="T0" fmla="*/ 1024 w 2048"/>
                <a:gd name="T1" fmla="*/ 0 h 1856"/>
                <a:gd name="T2" fmla="*/ 0 w 2048"/>
                <a:gd name="T3" fmla="*/ 1024 h 1856"/>
                <a:gd name="T4" fmla="*/ 192 w 2048"/>
                <a:gd name="T5" fmla="*/ 1216 h 1856"/>
                <a:gd name="T6" fmla="*/ 384 w 2048"/>
                <a:gd name="T7" fmla="*/ 1024 h 1856"/>
                <a:gd name="T8" fmla="*/ 384 w 2048"/>
                <a:gd name="T9" fmla="*/ 1856 h 1856"/>
                <a:gd name="T10" fmla="*/ 896 w 2048"/>
                <a:gd name="T11" fmla="*/ 1856 h 1856"/>
                <a:gd name="T12" fmla="*/ 896 w 2048"/>
                <a:gd name="T13" fmla="*/ 1472 h 1856"/>
                <a:gd name="T14" fmla="*/ 1152 w 2048"/>
                <a:gd name="T15" fmla="*/ 1472 h 1856"/>
                <a:gd name="T16" fmla="*/ 1152 w 2048"/>
                <a:gd name="T17" fmla="*/ 1856 h 1856"/>
                <a:gd name="T18" fmla="*/ 1664 w 2048"/>
                <a:gd name="T19" fmla="*/ 1856 h 1856"/>
                <a:gd name="T20" fmla="*/ 1664 w 2048"/>
                <a:gd name="T21" fmla="*/ 1024 h 1856"/>
                <a:gd name="T22" fmla="*/ 1856 w 2048"/>
                <a:gd name="T23" fmla="*/ 1216 h 1856"/>
                <a:gd name="T24" fmla="*/ 2048 w 2048"/>
                <a:gd name="T25" fmla="*/ 1024 h 1856"/>
                <a:gd name="T26" fmla="*/ 1024 w 2048"/>
                <a:gd name="T27" fmla="*/ 0 h 1856"/>
                <a:gd name="T28" fmla="*/ 1024 w 2048"/>
                <a:gd name="T29" fmla="*/ 832 h 1856"/>
                <a:gd name="T30" fmla="*/ 896 w 2048"/>
                <a:gd name="T31" fmla="*/ 704 h 1856"/>
                <a:gd name="T32" fmla="*/ 1024 w 2048"/>
                <a:gd name="T33" fmla="*/ 576 h 1856"/>
                <a:gd name="T34" fmla="*/ 1152 w 2048"/>
                <a:gd name="T35" fmla="*/ 704 h 1856"/>
                <a:gd name="T36" fmla="*/ 1024 w 2048"/>
                <a:gd name="T37" fmla="*/ 832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856">
                  <a:moveTo>
                    <a:pt x="1024" y="0"/>
                  </a:moveTo>
                  <a:cubicBezTo>
                    <a:pt x="0" y="1024"/>
                    <a:pt x="0" y="1024"/>
                    <a:pt x="0" y="1024"/>
                  </a:cubicBezTo>
                  <a:cubicBezTo>
                    <a:pt x="192" y="1216"/>
                    <a:pt x="192" y="1216"/>
                    <a:pt x="192" y="1216"/>
                  </a:cubicBezTo>
                  <a:cubicBezTo>
                    <a:pt x="384" y="1024"/>
                    <a:pt x="384" y="1024"/>
                    <a:pt x="384" y="1024"/>
                  </a:cubicBezTo>
                  <a:cubicBezTo>
                    <a:pt x="384" y="1856"/>
                    <a:pt x="384" y="1856"/>
                    <a:pt x="384" y="1856"/>
                  </a:cubicBezTo>
                  <a:cubicBezTo>
                    <a:pt x="896" y="1856"/>
                    <a:pt x="896" y="1856"/>
                    <a:pt x="896" y="1856"/>
                  </a:cubicBezTo>
                  <a:cubicBezTo>
                    <a:pt x="896" y="1472"/>
                    <a:pt x="896" y="1472"/>
                    <a:pt x="896" y="1472"/>
                  </a:cubicBezTo>
                  <a:cubicBezTo>
                    <a:pt x="1152" y="1472"/>
                    <a:pt x="1152" y="1472"/>
                    <a:pt x="1152" y="1472"/>
                  </a:cubicBezTo>
                  <a:cubicBezTo>
                    <a:pt x="1152" y="1856"/>
                    <a:pt x="1152" y="1856"/>
                    <a:pt x="1152" y="1856"/>
                  </a:cubicBezTo>
                  <a:cubicBezTo>
                    <a:pt x="1664" y="1856"/>
                    <a:pt x="1664" y="1856"/>
                    <a:pt x="1664" y="1856"/>
                  </a:cubicBezTo>
                  <a:cubicBezTo>
                    <a:pt x="1664" y="1024"/>
                    <a:pt x="1664" y="1024"/>
                    <a:pt x="1664" y="1024"/>
                  </a:cubicBezTo>
                  <a:cubicBezTo>
                    <a:pt x="1856" y="1216"/>
                    <a:pt x="1856" y="1216"/>
                    <a:pt x="1856" y="1216"/>
                  </a:cubicBezTo>
                  <a:cubicBezTo>
                    <a:pt x="2048" y="1024"/>
                    <a:pt x="2048" y="1024"/>
                    <a:pt x="2048" y="1024"/>
                  </a:cubicBezTo>
                  <a:lnTo>
                    <a:pt x="1024" y="0"/>
                  </a:lnTo>
                  <a:close/>
                  <a:moveTo>
                    <a:pt x="1024" y="832"/>
                  </a:moveTo>
                  <a:cubicBezTo>
                    <a:pt x="953" y="832"/>
                    <a:pt x="896" y="775"/>
                    <a:pt x="896" y="704"/>
                  </a:cubicBezTo>
                  <a:cubicBezTo>
                    <a:pt x="896" y="633"/>
                    <a:pt x="953" y="576"/>
                    <a:pt x="1024" y="576"/>
                  </a:cubicBezTo>
                  <a:cubicBezTo>
                    <a:pt x="1095" y="576"/>
                    <a:pt x="1152" y="633"/>
                    <a:pt x="1152" y="704"/>
                  </a:cubicBezTo>
                  <a:cubicBezTo>
                    <a:pt x="1152" y="775"/>
                    <a:pt x="1095" y="832"/>
                    <a:pt x="1024" y="8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99755" y="3722577"/>
            <a:ext cx="369466" cy="369466"/>
            <a:chOff x="999755" y="3722577"/>
            <a:chExt cx="369466" cy="369466"/>
          </a:xfrm>
        </p:grpSpPr>
        <p:sp>
          <p:nvSpPr>
            <p:cNvPr id="22" name="矩形: 圆角 21"/>
            <p:cNvSpPr/>
            <p:nvPr/>
          </p:nvSpPr>
          <p:spPr>
            <a:xfrm rot="2700000">
              <a:off x="999755" y="3722577"/>
              <a:ext cx="369466" cy="369466"/>
            </a:xfrm>
            <a:prstGeom prst="roundRect">
              <a:avLst>
                <a:gd name="adj" fmla="val 104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2"/>
            <p:cNvSpPr>
              <a:spLocks noEditPoints="1"/>
            </p:cNvSpPr>
            <p:nvPr/>
          </p:nvSpPr>
          <p:spPr bwMode="auto">
            <a:xfrm>
              <a:off x="1096889" y="3810528"/>
              <a:ext cx="169024" cy="234422"/>
            </a:xfrm>
            <a:custGeom>
              <a:avLst/>
              <a:gdLst>
                <a:gd name="T0" fmla="*/ 1025 w 2051"/>
                <a:gd name="T1" fmla="*/ 0 h 2859"/>
                <a:gd name="T2" fmla="*/ 0 w 2051"/>
                <a:gd name="T3" fmla="*/ 1025 h 2859"/>
                <a:gd name="T4" fmla="*/ 1025 w 2051"/>
                <a:gd name="T5" fmla="*/ 2859 h 2859"/>
                <a:gd name="T6" fmla="*/ 2051 w 2051"/>
                <a:gd name="T7" fmla="*/ 1025 h 2859"/>
                <a:gd name="T8" fmla="*/ 1025 w 2051"/>
                <a:gd name="T9" fmla="*/ 0 h 2859"/>
                <a:gd name="T10" fmla="*/ 1025 w 2051"/>
                <a:gd name="T11" fmla="*/ 1461 h 2859"/>
                <a:gd name="T12" fmla="*/ 590 w 2051"/>
                <a:gd name="T13" fmla="*/ 1025 h 2859"/>
                <a:gd name="T14" fmla="*/ 1025 w 2051"/>
                <a:gd name="T15" fmla="*/ 590 h 2859"/>
                <a:gd name="T16" fmla="*/ 1461 w 2051"/>
                <a:gd name="T17" fmla="*/ 1025 h 2859"/>
                <a:gd name="T18" fmla="*/ 1025 w 2051"/>
                <a:gd name="T19" fmla="*/ 1461 h 2859"/>
                <a:gd name="T20" fmla="*/ 1025 w 2051"/>
                <a:gd name="T21" fmla="*/ 1461 h 2859"/>
                <a:gd name="T22" fmla="*/ 1025 w 2051"/>
                <a:gd name="T23" fmla="*/ 1461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1" h="2859">
                  <a:moveTo>
                    <a:pt x="1025" y="0"/>
                  </a:moveTo>
                  <a:cubicBezTo>
                    <a:pt x="459" y="0"/>
                    <a:pt x="0" y="459"/>
                    <a:pt x="0" y="1025"/>
                  </a:cubicBezTo>
                  <a:cubicBezTo>
                    <a:pt x="0" y="2051"/>
                    <a:pt x="1025" y="2859"/>
                    <a:pt x="1025" y="2859"/>
                  </a:cubicBezTo>
                  <a:cubicBezTo>
                    <a:pt x="1025" y="2859"/>
                    <a:pt x="2051" y="2043"/>
                    <a:pt x="2051" y="1025"/>
                  </a:cubicBezTo>
                  <a:cubicBezTo>
                    <a:pt x="2051" y="459"/>
                    <a:pt x="1592" y="0"/>
                    <a:pt x="1025" y="0"/>
                  </a:cubicBezTo>
                  <a:close/>
                  <a:moveTo>
                    <a:pt x="1025" y="1461"/>
                  </a:moveTo>
                  <a:cubicBezTo>
                    <a:pt x="785" y="1461"/>
                    <a:pt x="590" y="1266"/>
                    <a:pt x="590" y="1025"/>
                  </a:cubicBezTo>
                  <a:cubicBezTo>
                    <a:pt x="590" y="785"/>
                    <a:pt x="785" y="590"/>
                    <a:pt x="1025" y="590"/>
                  </a:cubicBezTo>
                  <a:cubicBezTo>
                    <a:pt x="1266" y="590"/>
                    <a:pt x="1461" y="785"/>
                    <a:pt x="1461" y="1025"/>
                  </a:cubicBezTo>
                  <a:cubicBezTo>
                    <a:pt x="1461" y="1266"/>
                    <a:pt x="1266" y="1461"/>
                    <a:pt x="1025" y="1461"/>
                  </a:cubicBezTo>
                  <a:close/>
                  <a:moveTo>
                    <a:pt x="1025" y="1461"/>
                  </a:moveTo>
                  <a:cubicBezTo>
                    <a:pt x="1025" y="1461"/>
                    <a:pt x="1025" y="1461"/>
                    <a:pt x="1025" y="1461"/>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991130" y="5882864"/>
            <a:ext cx="369466" cy="369466"/>
            <a:chOff x="991130" y="5882864"/>
            <a:chExt cx="369466" cy="369466"/>
          </a:xfrm>
        </p:grpSpPr>
        <p:sp>
          <p:nvSpPr>
            <p:cNvPr id="33" name="矩形: 圆角 32"/>
            <p:cNvSpPr/>
            <p:nvPr/>
          </p:nvSpPr>
          <p:spPr>
            <a:xfrm rot="2700000">
              <a:off x="991130" y="5882864"/>
              <a:ext cx="369466" cy="369466"/>
            </a:xfrm>
            <a:prstGeom prst="roundRect">
              <a:avLst>
                <a:gd name="adj" fmla="val 104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40"/>
            <p:cNvSpPr>
              <a:spLocks noEditPoints="1"/>
            </p:cNvSpPr>
            <p:nvPr/>
          </p:nvSpPr>
          <p:spPr bwMode="auto">
            <a:xfrm>
              <a:off x="1096216" y="5984425"/>
              <a:ext cx="167022" cy="166344"/>
            </a:xfrm>
            <a:custGeom>
              <a:avLst/>
              <a:gdLst>
                <a:gd name="T0" fmla="*/ 1429 w 2859"/>
                <a:gd name="T1" fmla="*/ 0 h 2859"/>
                <a:gd name="T2" fmla="*/ 0 w 2859"/>
                <a:gd name="T3" fmla="*/ 1429 h 2859"/>
                <a:gd name="T4" fmla="*/ 1429 w 2859"/>
                <a:gd name="T5" fmla="*/ 2859 h 2859"/>
                <a:gd name="T6" fmla="*/ 2859 w 2859"/>
                <a:gd name="T7" fmla="*/ 1429 h 2859"/>
                <a:gd name="T8" fmla="*/ 1429 w 2859"/>
                <a:gd name="T9" fmla="*/ 0 h 2859"/>
                <a:gd name="T10" fmla="*/ 1544 w 2859"/>
                <a:gd name="T11" fmla="*/ 2132 h 2859"/>
                <a:gd name="T12" fmla="*/ 1494 w 2859"/>
                <a:gd name="T13" fmla="*/ 2198 h 2859"/>
                <a:gd name="T14" fmla="*/ 1494 w 2859"/>
                <a:gd name="T15" fmla="*/ 2308 h 2859"/>
                <a:gd name="T16" fmla="*/ 1410 w 2859"/>
                <a:gd name="T17" fmla="*/ 2382 h 2859"/>
                <a:gd name="T18" fmla="*/ 1329 w 2859"/>
                <a:gd name="T19" fmla="*/ 2313 h 2859"/>
                <a:gd name="T20" fmla="*/ 1329 w 2859"/>
                <a:gd name="T21" fmla="*/ 2201 h 2859"/>
                <a:gd name="T22" fmla="*/ 1270 w 2859"/>
                <a:gd name="T23" fmla="*/ 2145 h 2859"/>
                <a:gd name="T24" fmla="*/ 1000 w 2859"/>
                <a:gd name="T25" fmla="*/ 2082 h 2859"/>
                <a:gd name="T26" fmla="*/ 962 w 2859"/>
                <a:gd name="T27" fmla="*/ 1965 h 2859"/>
                <a:gd name="T28" fmla="*/ 1070 w 2859"/>
                <a:gd name="T29" fmla="*/ 1929 h 2859"/>
                <a:gd name="T30" fmla="*/ 1368 w 2859"/>
                <a:gd name="T31" fmla="*/ 1990 h 2859"/>
                <a:gd name="T32" fmla="*/ 1679 w 2859"/>
                <a:gd name="T33" fmla="*/ 1763 h 2859"/>
                <a:gd name="T34" fmla="*/ 1384 w 2859"/>
                <a:gd name="T35" fmla="*/ 1486 h 2859"/>
                <a:gd name="T36" fmla="*/ 953 w 2859"/>
                <a:gd name="T37" fmla="*/ 1085 h 2859"/>
                <a:gd name="T38" fmla="*/ 1297 w 2859"/>
                <a:gd name="T39" fmla="*/ 720 h 2859"/>
                <a:gd name="T40" fmla="*/ 1347 w 2859"/>
                <a:gd name="T41" fmla="*/ 653 h 2859"/>
                <a:gd name="T42" fmla="*/ 1347 w 2859"/>
                <a:gd name="T43" fmla="*/ 544 h 2859"/>
                <a:gd name="T44" fmla="*/ 1429 w 2859"/>
                <a:gd name="T45" fmla="*/ 476 h 2859"/>
                <a:gd name="T46" fmla="*/ 1509 w 2859"/>
                <a:gd name="T47" fmla="*/ 541 h 2859"/>
                <a:gd name="T48" fmla="*/ 1509 w 2859"/>
                <a:gd name="T49" fmla="*/ 651 h 2859"/>
                <a:gd name="T50" fmla="*/ 1565 w 2859"/>
                <a:gd name="T51" fmla="*/ 705 h 2859"/>
                <a:gd name="T52" fmla="*/ 1773 w 2859"/>
                <a:gd name="T53" fmla="*/ 749 h 2859"/>
                <a:gd name="T54" fmla="*/ 1818 w 2859"/>
                <a:gd name="T55" fmla="*/ 854 h 2859"/>
                <a:gd name="T56" fmla="*/ 1704 w 2859"/>
                <a:gd name="T57" fmla="*/ 901 h 2859"/>
                <a:gd name="T58" fmla="*/ 1455 w 2859"/>
                <a:gd name="T59" fmla="*/ 857 h 2859"/>
                <a:gd name="T60" fmla="*/ 1178 w 2859"/>
                <a:gd name="T61" fmla="*/ 1057 h 2859"/>
                <a:gd name="T62" fmla="*/ 1502 w 2859"/>
                <a:gd name="T63" fmla="*/ 1321 h 2859"/>
                <a:gd name="T64" fmla="*/ 1906 w 2859"/>
                <a:gd name="T65" fmla="*/ 1746 h 2859"/>
                <a:gd name="T66" fmla="*/ 1544 w 2859"/>
                <a:gd name="T67" fmla="*/ 2132 h 2859"/>
                <a:gd name="T68" fmla="*/ 1544 w 2859"/>
                <a:gd name="T69" fmla="*/ 2132 h 2859"/>
                <a:gd name="T70" fmla="*/ 1544 w 2859"/>
                <a:gd name="T71" fmla="*/ 2132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9" h="2859">
                  <a:moveTo>
                    <a:pt x="1429" y="0"/>
                  </a:moveTo>
                  <a:cubicBezTo>
                    <a:pt x="640" y="0"/>
                    <a:pt x="0" y="640"/>
                    <a:pt x="0" y="1429"/>
                  </a:cubicBezTo>
                  <a:cubicBezTo>
                    <a:pt x="0" y="2219"/>
                    <a:pt x="640" y="2859"/>
                    <a:pt x="1429" y="2859"/>
                  </a:cubicBezTo>
                  <a:cubicBezTo>
                    <a:pt x="2219" y="2859"/>
                    <a:pt x="2859" y="2219"/>
                    <a:pt x="2859" y="1429"/>
                  </a:cubicBezTo>
                  <a:cubicBezTo>
                    <a:pt x="2859" y="640"/>
                    <a:pt x="2219" y="0"/>
                    <a:pt x="1429" y="0"/>
                  </a:cubicBezTo>
                  <a:close/>
                  <a:moveTo>
                    <a:pt x="1544" y="2132"/>
                  </a:moveTo>
                  <a:cubicBezTo>
                    <a:pt x="1504" y="2143"/>
                    <a:pt x="1494" y="2167"/>
                    <a:pt x="1494" y="2198"/>
                  </a:cubicBezTo>
                  <a:cubicBezTo>
                    <a:pt x="1494" y="2308"/>
                    <a:pt x="1494" y="2308"/>
                    <a:pt x="1494" y="2308"/>
                  </a:cubicBezTo>
                  <a:cubicBezTo>
                    <a:pt x="1494" y="2349"/>
                    <a:pt x="1475" y="2382"/>
                    <a:pt x="1410" y="2382"/>
                  </a:cubicBezTo>
                  <a:cubicBezTo>
                    <a:pt x="1345" y="2382"/>
                    <a:pt x="1329" y="2345"/>
                    <a:pt x="1329" y="2313"/>
                  </a:cubicBezTo>
                  <a:cubicBezTo>
                    <a:pt x="1329" y="2201"/>
                    <a:pt x="1329" y="2201"/>
                    <a:pt x="1329" y="2201"/>
                  </a:cubicBezTo>
                  <a:cubicBezTo>
                    <a:pt x="1329" y="2164"/>
                    <a:pt x="1290" y="2147"/>
                    <a:pt x="1270" y="2145"/>
                  </a:cubicBezTo>
                  <a:cubicBezTo>
                    <a:pt x="1172" y="2137"/>
                    <a:pt x="1076" y="2114"/>
                    <a:pt x="1000" y="2082"/>
                  </a:cubicBezTo>
                  <a:cubicBezTo>
                    <a:pt x="974" y="2071"/>
                    <a:pt x="935" y="2017"/>
                    <a:pt x="962" y="1965"/>
                  </a:cubicBezTo>
                  <a:cubicBezTo>
                    <a:pt x="990" y="1913"/>
                    <a:pt x="1042" y="1917"/>
                    <a:pt x="1070" y="1929"/>
                  </a:cubicBezTo>
                  <a:cubicBezTo>
                    <a:pt x="1155" y="1965"/>
                    <a:pt x="1259" y="1990"/>
                    <a:pt x="1368" y="1990"/>
                  </a:cubicBezTo>
                  <a:cubicBezTo>
                    <a:pt x="1554" y="1990"/>
                    <a:pt x="1679" y="1895"/>
                    <a:pt x="1679" y="1763"/>
                  </a:cubicBezTo>
                  <a:cubicBezTo>
                    <a:pt x="1679" y="1635"/>
                    <a:pt x="1577" y="1556"/>
                    <a:pt x="1384" y="1486"/>
                  </a:cubicBezTo>
                  <a:cubicBezTo>
                    <a:pt x="1118" y="1394"/>
                    <a:pt x="953" y="1287"/>
                    <a:pt x="953" y="1085"/>
                  </a:cubicBezTo>
                  <a:cubicBezTo>
                    <a:pt x="953" y="906"/>
                    <a:pt x="1086" y="767"/>
                    <a:pt x="1297" y="720"/>
                  </a:cubicBezTo>
                  <a:cubicBezTo>
                    <a:pt x="1331" y="713"/>
                    <a:pt x="1347" y="685"/>
                    <a:pt x="1347" y="653"/>
                  </a:cubicBezTo>
                  <a:cubicBezTo>
                    <a:pt x="1347" y="544"/>
                    <a:pt x="1347" y="544"/>
                    <a:pt x="1347" y="544"/>
                  </a:cubicBezTo>
                  <a:cubicBezTo>
                    <a:pt x="1347" y="514"/>
                    <a:pt x="1370" y="476"/>
                    <a:pt x="1429" y="476"/>
                  </a:cubicBezTo>
                  <a:cubicBezTo>
                    <a:pt x="1489" y="476"/>
                    <a:pt x="1509" y="506"/>
                    <a:pt x="1509" y="541"/>
                  </a:cubicBezTo>
                  <a:cubicBezTo>
                    <a:pt x="1509" y="651"/>
                    <a:pt x="1509" y="651"/>
                    <a:pt x="1509" y="651"/>
                  </a:cubicBezTo>
                  <a:cubicBezTo>
                    <a:pt x="1509" y="680"/>
                    <a:pt x="1532" y="704"/>
                    <a:pt x="1565" y="705"/>
                  </a:cubicBezTo>
                  <a:cubicBezTo>
                    <a:pt x="1649" y="712"/>
                    <a:pt x="1717" y="729"/>
                    <a:pt x="1773" y="749"/>
                  </a:cubicBezTo>
                  <a:cubicBezTo>
                    <a:pt x="1801" y="760"/>
                    <a:pt x="1839" y="791"/>
                    <a:pt x="1818" y="854"/>
                  </a:cubicBezTo>
                  <a:cubicBezTo>
                    <a:pt x="1797" y="918"/>
                    <a:pt x="1737" y="913"/>
                    <a:pt x="1704" y="901"/>
                  </a:cubicBezTo>
                  <a:cubicBezTo>
                    <a:pt x="1644" y="878"/>
                    <a:pt x="1562" y="857"/>
                    <a:pt x="1455" y="857"/>
                  </a:cubicBezTo>
                  <a:cubicBezTo>
                    <a:pt x="1253" y="857"/>
                    <a:pt x="1178" y="964"/>
                    <a:pt x="1178" y="1057"/>
                  </a:cubicBezTo>
                  <a:cubicBezTo>
                    <a:pt x="1178" y="1178"/>
                    <a:pt x="1274" y="1238"/>
                    <a:pt x="1502" y="1321"/>
                  </a:cubicBezTo>
                  <a:cubicBezTo>
                    <a:pt x="1770" y="1419"/>
                    <a:pt x="1906" y="1540"/>
                    <a:pt x="1906" y="1746"/>
                  </a:cubicBezTo>
                  <a:cubicBezTo>
                    <a:pt x="1906" y="1918"/>
                    <a:pt x="1781" y="2079"/>
                    <a:pt x="1544" y="2132"/>
                  </a:cubicBezTo>
                  <a:close/>
                  <a:moveTo>
                    <a:pt x="1544" y="2132"/>
                  </a:moveTo>
                  <a:cubicBezTo>
                    <a:pt x="1544" y="2132"/>
                    <a:pt x="1544" y="2132"/>
                    <a:pt x="1544" y="2132"/>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 name="文本框 8"/>
          <p:cNvSpPr txBox="1"/>
          <p:nvPr/>
        </p:nvSpPr>
        <p:spPr>
          <a:xfrm>
            <a:off x="1692726" y="3572614"/>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34" name="文本框 33"/>
          <p:cNvSpPr txBox="1"/>
          <p:nvPr/>
        </p:nvSpPr>
        <p:spPr>
          <a:xfrm>
            <a:off x="1698916" y="4291683"/>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35" name="文本框 34"/>
          <p:cNvSpPr txBox="1"/>
          <p:nvPr/>
        </p:nvSpPr>
        <p:spPr>
          <a:xfrm>
            <a:off x="1697486" y="4987892"/>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36" name="文本框 35"/>
          <p:cNvSpPr txBox="1"/>
          <p:nvPr/>
        </p:nvSpPr>
        <p:spPr>
          <a:xfrm>
            <a:off x="1696056" y="5722201"/>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39" name="文本框 38"/>
          <p:cNvSpPr txBox="1"/>
          <p:nvPr/>
        </p:nvSpPr>
        <p:spPr>
          <a:xfrm>
            <a:off x="8220234" y="1760931"/>
            <a:ext cx="2700072" cy="461665"/>
          </a:xfrm>
          <a:prstGeom prst="rect">
            <a:avLst/>
          </a:prstGeom>
          <a:noFill/>
        </p:spPr>
        <p:txBody>
          <a:bodyPr wrap="square" rtlCol="0">
            <a:spAutoFit/>
          </a:bodyPr>
          <a:lstStyle/>
          <a:p>
            <a:r>
              <a:rPr lang="zh-CN" altLang="en-US" sz="2400" dirty="0">
                <a:solidFill>
                  <a:schemeClr val="accent3"/>
                </a:solidFill>
                <a:latin typeface="+mj-ea"/>
                <a:ea typeface="+mj-ea"/>
              </a:rPr>
              <a:t>点击添加人物姓名</a:t>
            </a:r>
          </a:p>
        </p:txBody>
      </p:sp>
      <p:sp>
        <p:nvSpPr>
          <p:cNvPr id="40" name="文本框 39"/>
          <p:cNvSpPr txBox="1"/>
          <p:nvPr/>
        </p:nvSpPr>
        <p:spPr>
          <a:xfrm>
            <a:off x="8229282" y="2248722"/>
            <a:ext cx="3262524"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38" name="组合 37"/>
          <p:cNvGrpSpPr/>
          <p:nvPr/>
        </p:nvGrpSpPr>
        <p:grpSpPr>
          <a:xfrm>
            <a:off x="8329506" y="2248722"/>
            <a:ext cx="2590800" cy="1272"/>
            <a:chOff x="8329506" y="2248722"/>
            <a:chExt cx="2590800" cy="1272"/>
          </a:xfrm>
        </p:grpSpPr>
        <p:cxnSp>
          <p:nvCxnSpPr>
            <p:cNvPr id="56" name="直接连接符 55"/>
            <p:cNvCxnSpPr/>
            <p:nvPr/>
          </p:nvCxnSpPr>
          <p:spPr>
            <a:xfrm>
              <a:off x="8329506" y="2249994"/>
              <a:ext cx="540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834331" y="2248722"/>
              <a:ext cx="2085975" cy="0"/>
            </a:xfrm>
            <a:prstGeom prst="line">
              <a:avLst/>
            </a:prstGeom>
            <a:ln w="3175"/>
          </p:spPr>
          <p:style>
            <a:lnRef idx="1">
              <a:schemeClr val="accent1"/>
            </a:lnRef>
            <a:fillRef idx="0">
              <a:schemeClr val="accent1"/>
            </a:fillRef>
            <a:effectRef idx="0">
              <a:schemeClr val="accent1"/>
            </a:effectRef>
            <a:fontRef idx="minor">
              <a:schemeClr val="tx1"/>
            </a:fontRef>
          </p:style>
        </p:cxnSp>
      </p:grpSp>
      <p:graphicFrame>
        <p:nvGraphicFramePr>
          <p:cNvPr id="42" name="图表 41"/>
          <p:cNvGraphicFramePr/>
          <p:nvPr/>
        </p:nvGraphicFramePr>
        <p:xfrm>
          <a:off x="7521060" y="3429000"/>
          <a:ext cx="4760686" cy="3145971"/>
        </p:xfrm>
        <a:graphic>
          <a:graphicData uri="http://schemas.openxmlformats.org/drawingml/2006/chart">
            <c:chart xmlns:c="http://schemas.openxmlformats.org/drawingml/2006/chart" xmlns:r="http://schemas.openxmlformats.org/officeDocument/2006/relationships" r:id="rId6"/>
          </a:graphicData>
        </a:graphic>
      </p:graphicFrame>
      <p:sp>
        <p:nvSpPr>
          <p:cNvPr id="44" name="文本框 43"/>
          <p:cNvSpPr txBox="1"/>
          <p:nvPr/>
        </p:nvSpPr>
        <p:spPr>
          <a:xfrm>
            <a:off x="7560972" y="3572614"/>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45" name="文本框 44"/>
          <p:cNvSpPr txBox="1"/>
          <p:nvPr/>
        </p:nvSpPr>
        <p:spPr>
          <a:xfrm>
            <a:off x="7567162" y="4291683"/>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46" name="文本框 45"/>
          <p:cNvSpPr txBox="1"/>
          <p:nvPr/>
        </p:nvSpPr>
        <p:spPr>
          <a:xfrm>
            <a:off x="7565732" y="4987892"/>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sp>
        <p:nvSpPr>
          <p:cNvPr id="47" name="文本框 46"/>
          <p:cNvSpPr txBox="1"/>
          <p:nvPr/>
        </p:nvSpPr>
        <p:spPr>
          <a:xfrm>
            <a:off x="7564302" y="5722201"/>
            <a:ext cx="972000" cy="276999"/>
          </a:xfrm>
          <a:prstGeom prst="rect">
            <a:avLst/>
          </a:prstGeom>
          <a:noFill/>
        </p:spPr>
        <p:txBody>
          <a:bodyPr wrap="square" rtlCol="0">
            <a:spAutoFit/>
          </a:bodyPr>
          <a:lstStyle/>
          <a:p>
            <a:r>
              <a:rPr lang="zh-CN" altLang="en-US" sz="1200" dirty="0">
                <a:solidFill>
                  <a:schemeClr val="bg1">
                    <a:lumMod val="50000"/>
                  </a:schemeClr>
                </a:solidFill>
                <a:latin typeface="+mj-ea"/>
                <a:ea typeface="+mj-ea"/>
              </a:rPr>
              <a:t>表格表头</a:t>
            </a:r>
          </a:p>
        </p:txBody>
      </p:sp>
      <p:grpSp>
        <p:nvGrpSpPr>
          <p:cNvPr id="37" name="组合 36"/>
          <p:cNvGrpSpPr/>
          <p:nvPr/>
        </p:nvGrpSpPr>
        <p:grpSpPr>
          <a:xfrm>
            <a:off x="6859377" y="5156356"/>
            <a:ext cx="369466" cy="369466"/>
            <a:chOff x="6859377" y="5156356"/>
            <a:chExt cx="369466" cy="369466"/>
          </a:xfrm>
        </p:grpSpPr>
        <p:sp>
          <p:nvSpPr>
            <p:cNvPr id="49" name="矩形: 圆角 48"/>
            <p:cNvSpPr/>
            <p:nvPr/>
          </p:nvSpPr>
          <p:spPr>
            <a:xfrm rot="2700000">
              <a:off x="6859377" y="5156356"/>
              <a:ext cx="369466" cy="369466"/>
            </a:xfrm>
            <a:prstGeom prst="roundRect">
              <a:avLst>
                <a:gd name="adj" fmla="val 10494"/>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6954545" y="5252928"/>
              <a:ext cx="179444" cy="176322"/>
              <a:chOff x="2143125" y="3465513"/>
              <a:chExt cx="1460500" cy="1435100"/>
            </a:xfrm>
            <a:solidFill>
              <a:schemeClr val="bg1"/>
            </a:solidFill>
          </p:grpSpPr>
          <p:sp>
            <p:nvSpPr>
              <p:cNvPr id="61" name="Freeform 86"/>
              <p:cNvSpPr/>
              <p:nvPr/>
            </p:nvSpPr>
            <p:spPr bwMode="auto">
              <a:xfrm>
                <a:off x="2143125" y="3465513"/>
                <a:ext cx="1430337" cy="1420813"/>
              </a:xfrm>
              <a:custGeom>
                <a:avLst/>
                <a:gdLst>
                  <a:gd name="T0" fmla="*/ 350 w 526"/>
                  <a:gd name="T1" fmla="*/ 447 h 524"/>
                  <a:gd name="T2" fmla="*/ 320 w 526"/>
                  <a:gd name="T3" fmla="*/ 458 h 524"/>
                  <a:gd name="T4" fmla="*/ 307 w 526"/>
                  <a:gd name="T5" fmla="*/ 474 h 524"/>
                  <a:gd name="T6" fmla="*/ 302 w 526"/>
                  <a:gd name="T7" fmla="*/ 509 h 524"/>
                  <a:gd name="T8" fmla="*/ 285 w 526"/>
                  <a:gd name="T9" fmla="*/ 524 h 524"/>
                  <a:gd name="T10" fmla="*/ 243 w 526"/>
                  <a:gd name="T11" fmla="*/ 524 h 524"/>
                  <a:gd name="T12" fmla="*/ 226 w 526"/>
                  <a:gd name="T13" fmla="*/ 510 h 524"/>
                  <a:gd name="T14" fmla="*/ 220 w 526"/>
                  <a:gd name="T15" fmla="*/ 473 h 524"/>
                  <a:gd name="T16" fmla="*/ 208 w 526"/>
                  <a:gd name="T17" fmla="*/ 459 h 524"/>
                  <a:gd name="T18" fmla="*/ 162 w 526"/>
                  <a:gd name="T19" fmla="*/ 440 h 524"/>
                  <a:gd name="T20" fmla="*/ 146 w 526"/>
                  <a:gd name="T21" fmla="*/ 441 h 524"/>
                  <a:gd name="T22" fmla="*/ 120 w 526"/>
                  <a:gd name="T23" fmla="*/ 461 h 524"/>
                  <a:gd name="T24" fmla="*/ 113 w 526"/>
                  <a:gd name="T25" fmla="*/ 466 h 524"/>
                  <a:gd name="T26" fmla="*/ 67 w 526"/>
                  <a:gd name="T27" fmla="*/ 441 h 524"/>
                  <a:gd name="T28" fmla="*/ 62 w 526"/>
                  <a:gd name="T29" fmla="*/ 409 h 524"/>
                  <a:gd name="T30" fmla="*/ 74 w 526"/>
                  <a:gd name="T31" fmla="*/ 333 h 524"/>
                  <a:gd name="T32" fmla="*/ 30 w 526"/>
                  <a:gd name="T33" fmla="*/ 302 h 524"/>
                  <a:gd name="T34" fmla="*/ 2 w 526"/>
                  <a:gd name="T35" fmla="*/ 271 h 524"/>
                  <a:gd name="T36" fmla="*/ 1 w 526"/>
                  <a:gd name="T37" fmla="*/ 246 h 524"/>
                  <a:gd name="T38" fmla="*/ 21 w 526"/>
                  <a:gd name="T39" fmla="*/ 223 h 524"/>
                  <a:gd name="T40" fmla="*/ 79 w 526"/>
                  <a:gd name="T41" fmla="*/ 179 h 524"/>
                  <a:gd name="T42" fmla="*/ 71 w 526"/>
                  <a:gd name="T43" fmla="*/ 125 h 524"/>
                  <a:gd name="T44" fmla="*/ 74 w 526"/>
                  <a:gd name="T45" fmla="*/ 76 h 524"/>
                  <a:gd name="T46" fmla="*/ 79 w 526"/>
                  <a:gd name="T47" fmla="*/ 70 h 524"/>
                  <a:gd name="T48" fmla="*/ 126 w 526"/>
                  <a:gd name="T49" fmla="*/ 68 h 524"/>
                  <a:gd name="T50" fmla="*/ 181 w 526"/>
                  <a:gd name="T51" fmla="*/ 75 h 524"/>
                  <a:gd name="T52" fmla="*/ 195 w 526"/>
                  <a:gd name="T53" fmla="*/ 69 h 524"/>
                  <a:gd name="T54" fmla="*/ 223 w 526"/>
                  <a:gd name="T55" fmla="*/ 31 h 524"/>
                  <a:gd name="T56" fmla="*/ 224 w 526"/>
                  <a:gd name="T57" fmla="*/ 22 h 524"/>
                  <a:gd name="T58" fmla="*/ 250 w 526"/>
                  <a:gd name="T59" fmla="*/ 0 h 524"/>
                  <a:gd name="T60" fmla="*/ 277 w 526"/>
                  <a:gd name="T61" fmla="*/ 0 h 524"/>
                  <a:gd name="T62" fmla="*/ 303 w 526"/>
                  <a:gd name="T63" fmla="*/ 23 h 524"/>
                  <a:gd name="T64" fmla="*/ 344 w 526"/>
                  <a:gd name="T65" fmla="*/ 75 h 524"/>
                  <a:gd name="T66" fmla="*/ 405 w 526"/>
                  <a:gd name="T67" fmla="*/ 66 h 524"/>
                  <a:gd name="T68" fmla="*/ 447 w 526"/>
                  <a:gd name="T69" fmla="*/ 68 h 524"/>
                  <a:gd name="T70" fmla="*/ 454 w 526"/>
                  <a:gd name="T71" fmla="*/ 75 h 524"/>
                  <a:gd name="T72" fmla="*/ 457 w 526"/>
                  <a:gd name="T73" fmla="*/ 124 h 524"/>
                  <a:gd name="T74" fmla="*/ 450 w 526"/>
                  <a:gd name="T75" fmla="*/ 178 h 524"/>
                  <a:gd name="T76" fmla="*/ 457 w 526"/>
                  <a:gd name="T77" fmla="*/ 195 h 524"/>
                  <a:gd name="T78" fmla="*/ 492 w 526"/>
                  <a:gd name="T79" fmla="*/ 221 h 524"/>
                  <a:gd name="T80" fmla="*/ 498 w 526"/>
                  <a:gd name="T81" fmla="*/ 222 h 524"/>
                  <a:gd name="T82" fmla="*/ 526 w 526"/>
                  <a:gd name="T83" fmla="*/ 251 h 524"/>
                  <a:gd name="T84" fmla="*/ 526 w 526"/>
                  <a:gd name="T85" fmla="*/ 274 h 524"/>
                  <a:gd name="T86" fmla="*/ 501 w 526"/>
                  <a:gd name="T87" fmla="*/ 302 h 524"/>
                  <a:gd name="T88" fmla="*/ 497 w 526"/>
                  <a:gd name="T89" fmla="*/ 302 h 524"/>
                  <a:gd name="T90" fmla="*/ 455 w 526"/>
                  <a:gd name="T91" fmla="*/ 332 h 524"/>
                  <a:gd name="T92" fmla="*/ 445 w 526"/>
                  <a:gd name="T93" fmla="*/ 347 h 524"/>
                  <a:gd name="T94" fmla="*/ 432 w 526"/>
                  <a:gd name="T95" fmla="*/ 334 h 524"/>
                  <a:gd name="T96" fmla="*/ 405 w 526"/>
                  <a:gd name="T97" fmla="*/ 258 h 524"/>
                  <a:gd name="T98" fmla="*/ 277 w 526"/>
                  <a:gd name="T99" fmla="*/ 120 h 524"/>
                  <a:gd name="T100" fmla="*/ 124 w 526"/>
                  <a:gd name="T101" fmla="*/ 231 h 524"/>
                  <a:gd name="T102" fmla="*/ 276 w 526"/>
                  <a:gd name="T103" fmla="*/ 404 h 524"/>
                  <a:gd name="T104" fmla="*/ 351 w 526"/>
                  <a:gd name="T105" fmla="*/ 442 h 524"/>
                  <a:gd name="T106" fmla="*/ 350 w 526"/>
                  <a:gd name="T107" fmla="*/ 44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6" h="524">
                    <a:moveTo>
                      <a:pt x="350" y="447"/>
                    </a:moveTo>
                    <a:cubicBezTo>
                      <a:pt x="340" y="451"/>
                      <a:pt x="330" y="455"/>
                      <a:pt x="320" y="458"/>
                    </a:cubicBezTo>
                    <a:cubicBezTo>
                      <a:pt x="312" y="461"/>
                      <a:pt x="307" y="464"/>
                      <a:pt x="307" y="474"/>
                    </a:cubicBezTo>
                    <a:cubicBezTo>
                      <a:pt x="306" y="485"/>
                      <a:pt x="303" y="497"/>
                      <a:pt x="302" y="509"/>
                    </a:cubicBezTo>
                    <a:cubicBezTo>
                      <a:pt x="301" y="520"/>
                      <a:pt x="295" y="524"/>
                      <a:pt x="285" y="524"/>
                    </a:cubicBezTo>
                    <a:cubicBezTo>
                      <a:pt x="271" y="524"/>
                      <a:pt x="257" y="524"/>
                      <a:pt x="243" y="524"/>
                    </a:cubicBezTo>
                    <a:cubicBezTo>
                      <a:pt x="233" y="524"/>
                      <a:pt x="227" y="521"/>
                      <a:pt x="226" y="510"/>
                    </a:cubicBezTo>
                    <a:cubicBezTo>
                      <a:pt x="224" y="497"/>
                      <a:pt x="223" y="485"/>
                      <a:pt x="220" y="473"/>
                    </a:cubicBezTo>
                    <a:cubicBezTo>
                      <a:pt x="219" y="468"/>
                      <a:pt x="214" y="461"/>
                      <a:pt x="208" y="459"/>
                    </a:cubicBezTo>
                    <a:cubicBezTo>
                      <a:pt x="193" y="452"/>
                      <a:pt x="178" y="445"/>
                      <a:pt x="162" y="440"/>
                    </a:cubicBezTo>
                    <a:cubicBezTo>
                      <a:pt x="157" y="438"/>
                      <a:pt x="150" y="438"/>
                      <a:pt x="146" y="441"/>
                    </a:cubicBezTo>
                    <a:cubicBezTo>
                      <a:pt x="137" y="447"/>
                      <a:pt x="129" y="454"/>
                      <a:pt x="120" y="461"/>
                    </a:cubicBezTo>
                    <a:cubicBezTo>
                      <a:pt x="118" y="463"/>
                      <a:pt x="115" y="465"/>
                      <a:pt x="113" y="466"/>
                    </a:cubicBezTo>
                    <a:cubicBezTo>
                      <a:pt x="89" y="474"/>
                      <a:pt x="80" y="453"/>
                      <a:pt x="67" y="441"/>
                    </a:cubicBezTo>
                    <a:cubicBezTo>
                      <a:pt x="58" y="432"/>
                      <a:pt x="51" y="420"/>
                      <a:pt x="62" y="409"/>
                    </a:cubicBezTo>
                    <a:cubicBezTo>
                      <a:pt x="88" y="386"/>
                      <a:pt x="89" y="364"/>
                      <a:pt x="74" y="333"/>
                    </a:cubicBezTo>
                    <a:cubicBezTo>
                      <a:pt x="63" y="311"/>
                      <a:pt x="52" y="303"/>
                      <a:pt x="30" y="302"/>
                    </a:cubicBezTo>
                    <a:cubicBezTo>
                      <a:pt x="3" y="301"/>
                      <a:pt x="2" y="298"/>
                      <a:pt x="2" y="271"/>
                    </a:cubicBezTo>
                    <a:cubicBezTo>
                      <a:pt x="2" y="263"/>
                      <a:pt x="2" y="254"/>
                      <a:pt x="1" y="246"/>
                    </a:cubicBezTo>
                    <a:cubicBezTo>
                      <a:pt x="0" y="231"/>
                      <a:pt x="7" y="222"/>
                      <a:pt x="21" y="223"/>
                    </a:cubicBezTo>
                    <a:cubicBezTo>
                      <a:pt x="54" y="225"/>
                      <a:pt x="67" y="208"/>
                      <a:pt x="79" y="179"/>
                    </a:cubicBezTo>
                    <a:cubicBezTo>
                      <a:pt x="87" y="156"/>
                      <a:pt x="86" y="142"/>
                      <a:pt x="71" y="125"/>
                    </a:cubicBezTo>
                    <a:cubicBezTo>
                      <a:pt x="50" y="102"/>
                      <a:pt x="51" y="98"/>
                      <a:pt x="74" y="76"/>
                    </a:cubicBezTo>
                    <a:cubicBezTo>
                      <a:pt x="75" y="74"/>
                      <a:pt x="77" y="72"/>
                      <a:pt x="79" y="70"/>
                    </a:cubicBezTo>
                    <a:cubicBezTo>
                      <a:pt x="100" y="49"/>
                      <a:pt x="104" y="48"/>
                      <a:pt x="126" y="68"/>
                    </a:cubicBezTo>
                    <a:cubicBezTo>
                      <a:pt x="144" y="85"/>
                      <a:pt x="160" y="92"/>
                      <a:pt x="181" y="75"/>
                    </a:cubicBezTo>
                    <a:cubicBezTo>
                      <a:pt x="185" y="72"/>
                      <a:pt x="190" y="70"/>
                      <a:pt x="195" y="69"/>
                    </a:cubicBezTo>
                    <a:cubicBezTo>
                      <a:pt x="220" y="67"/>
                      <a:pt x="223" y="50"/>
                      <a:pt x="223" y="31"/>
                    </a:cubicBezTo>
                    <a:cubicBezTo>
                      <a:pt x="224" y="28"/>
                      <a:pt x="224" y="25"/>
                      <a:pt x="224" y="22"/>
                    </a:cubicBezTo>
                    <a:cubicBezTo>
                      <a:pt x="227" y="2"/>
                      <a:pt x="229" y="0"/>
                      <a:pt x="250" y="0"/>
                    </a:cubicBezTo>
                    <a:cubicBezTo>
                      <a:pt x="259" y="0"/>
                      <a:pt x="268" y="0"/>
                      <a:pt x="277" y="0"/>
                    </a:cubicBezTo>
                    <a:cubicBezTo>
                      <a:pt x="299" y="0"/>
                      <a:pt x="303" y="1"/>
                      <a:pt x="303" y="23"/>
                    </a:cubicBezTo>
                    <a:cubicBezTo>
                      <a:pt x="302" y="54"/>
                      <a:pt x="318" y="64"/>
                      <a:pt x="344" y="75"/>
                    </a:cubicBezTo>
                    <a:cubicBezTo>
                      <a:pt x="370" y="87"/>
                      <a:pt x="386" y="84"/>
                      <a:pt x="405" y="66"/>
                    </a:cubicBezTo>
                    <a:cubicBezTo>
                      <a:pt x="421" y="50"/>
                      <a:pt x="430" y="52"/>
                      <a:pt x="447" y="68"/>
                    </a:cubicBezTo>
                    <a:cubicBezTo>
                      <a:pt x="449" y="70"/>
                      <a:pt x="452" y="73"/>
                      <a:pt x="454" y="75"/>
                    </a:cubicBezTo>
                    <a:cubicBezTo>
                      <a:pt x="475" y="97"/>
                      <a:pt x="477" y="102"/>
                      <a:pt x="457" y="124"/>
                    </a:cubicBezTo>
                    <a:cubicBezTo>
                      <a:pt x="442" y="142"/>
                      <a:pt x="433" y="157"/>
                      <a:pt x="450" y="178"/>
                    </a:cubicBezTo>
                    <a:cubicBezTo>
                      <a:pt x="454" y="182"/>
                      <a:pt x="455" y="189"/>
                      <a:pt x="457" y="195"/>
                    </a:cubicBezTo>
                    <a:cubicBezTo>
                      <a:pt x="466" y="220"/>
                      <a:pt x="466" y="220"/>
                      <a:pt x="492" y="221"/>
                    </a:cubicBezTo>
                    <a:cubicBezTo>
                      <a:pt x="494" y="222"/>
                      <a:pt x="496" y="221"/>
                      <a:pt x="498" y="222"/>
                    </a:cubicBezTo>
                    <a:cubicBezTo>
                      <a:pt x="524" y="223"/>
                      <a:pt x="526" y="226"/>
                      <a:pt x="526" y="251"/>
                    </a:cubicBezTo>
                    <a:cubicBezTo>
                      <a:pt x="526" y="259"/>
                      <a:pt x="526" y="266"/>
                      <a:pt x="526" y="274"/>
                    </a:cubicBezTo>
                    <a:cubicBezTo>
                      <a:pt x="526" y="297"/>
                      <a:pt x="525" y="299"/>
                      <a:pt x="501" y="302"/>
                    </a:cubicBezTo>
                    <a:cubicBezTo>
                      <a:pt x="500" y="302"/>
                      <a:pt x="498" y="302"/>
                      <a:pt x="497" y="302"/>
                    </a:cubicBezTo>
                    <a:cubicBezTo>
                      <a:pt x="476" y="302"/>
                      <a:pt x="459" y="306"/>
                      <a:pt x="455" y="332"/>
                    </a:cubicBezTo>
                    <a:cubicBezTo>
                      <a:pt x="455" y="337"/>
                      <a:pt x="449" y="342"/>
                      <a:pt x="445" y="347"/>
                    </a:cubicBezTo>
                    <a:cubicBezTo>
                      <a:pt x="441" y="343"/>
                      <a:pt x="437" y="338"/>
                      <a:pt x="432" y="334"/>
                    </a:cubicBezTo>
                    <a:cubicBezTo>
                      <a:pt x="404" y="316"/>
                      <a:pt x="404" y="289"/>
                      <a:pt x="405" y="258"/>
                    </a:cubicBezTo>
                    <a:cubicBezTo>
                      <a:pt x="408" y="188"/>
                      <a:pt x="347" y="125"/>
                      <a:pt x="277" y="120"/>
                    </a:cubicBezTo>
                    <a:cubicBezTo>
                      <a:pt x="205" y="114"/>
                      <a:pt x="139" y="162"/>
                      <a:pt x="124" y="231"/>
                    </a:cubicBezTo>
                    <a:cubicBezTo>
                      <a:pt x="105" y="326"/>
                      <a:pt x="179" y="411"/>
                      <a:pt x="276" y="404"/>
                    </a:cubicBezTo>
                    <a:cubicBezTo>
                      <a:pt x="316" y="388"/>
                      <a:pt x="328" y="425"/>
                      <a:pt x="351" y="442"/>
                    </a:cubicBezTo>
                    <a:cubicBezTo>
                      <a:pt x="350" y="443"/>
                      <a:pt x="350" y="445"/>
                      <a:pt x="350" y="447"/>
                    </a:cubicBez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87"/>
              <p:cNvSpPr>
                <a:spLocks noEditPoints="1"/>
              </p:cNvSpPr>
              <p:nvPr/>
            </p:nvSpPr>
            <p:spPr bwMode="auto">
              <a:xfrm>
                <a:off x="2540000" y="3883025"/>
                <a:ext cx="1063625" cy="1017588"/>
              </a:xfrm>
              <a:custGeom>
                <a:avLst/>
                <a:gdLst>
                  <a:gd name="T0" fmla="*/ 17 w 391"/>
                  <a:gd name="T1" fmla="*/ 74 h 375"/>
                  <a:gd name="T2" fmla="*/ 57 w 391"/>
                  <a:gd name="T3" fmla="*/ 108 h 375"/>
                  <a:gd name="T4" fmla="*/ 77 w 391"/>
                  <a:gd name="T5" fmla="*/ 111 h 375"/>
                  <a:gd name="T6" fmla="*/ 100 w 391"/>
                  <a:gd name="T7" fmla="*/ 86 h 375"/>
                  <a:gd name="T8" fmla="*/ 110 w 391"/>
                  <a:gd name="T9" fmla="*/ 73 h 375"/>
                  <a:gd name="T10" fmla="*/ 113 w 391"/>
                  <a:gd name="T11" fmla="*/ 46 h 375"/>
                  <a:gd name="T12" fmla="*/ 78 w 391"/>
                  <a:gd name="T13" fmla="*/ 11 h 375"/>
                  <a:gd name="T14" fmla="*/ 142 w 391"/>
                  <a:gd name="T15" fmla="*/ 6 h 375"/>
                  <a:gd name="T16" fmla="*/ 225 w 391"/>
                  <a:gd name="T17" fmla="*/ 126 h 375"/>
                  <a:gd name="T18" fmla="*/ 241 w 391"/>
                  <a:gd name="T19" fmla="*/ 157 h 375"/>
                  <a:gd name="T20" fmla="*/ 250 w 391"/>
                  <a:gd name="T21" fmla="*/ 164 h 375"/>
                  <a:gd name="T22" fmla="*/ 328 w 391"/>
                  <a:gd name="T23" fmla="*/ 245 h 375"/>
                  <a:gd name="T24" fmla="*/ 370 w 391"/>
                  <a:gd name="T25" fmla="*/ 286 h 375"/>
                  <a:gd name="T26" fmla="*/ 374 w 391"/>
                  <a:gd name="T27" fmla="*/ 353 h 375"/>
                  <a:gd name="T28" fmla="*/ 306 w 391"/>
                  <a:gd name="T29" fmla="*/ 358 h 375"/>
                  <a:gd name="T30" fmla="*/ 293 w 391"/>
                  <a:gd name="T31" fmla="*/ 346 h 375"/>
                  <a:gd name="T32" fmla="*/ 165 w 391"/>
                  <a:gd name="T33" fmla="*/ 223 h 375"/>
                  <a:gd name="T34" fmla="*/ 143 w 391"/>
                  <a:gd name="T35" fmla="*/ 216 h 375"/>
                  <a:gd name="T36" fmla="*/ 12 w 391"/>
                  <a:gd name="T37" fmla="*/ 89 h 375"/>
                  <a:gd name="T38" fmla="*/ 17 w 391"/>
                  <a:gd name="T39" fmla="*/ 74 h 375"/>
                  <a:gd name="T40" fmla="*/ 360 w 391"/>
                  <a:gd name="T41" fmla="*/ 335 h 375"/>
                  <a:gd name="T42" fmla="*/ 342 w 391"/>
                  <a:gd name="T43" fmla="*/ 323 h 375"/>
                  <a:gd name="T44" fmla="*/ 334 w 391"/>
                  <a:gd name="T45" fmla="*/ 333 h 375"/>
                  <a:gd name="T46" fmla="*/ 346 w 391"/>
                  <a:gd name="T47" fmla="*/ 343 h 375"/>
                  <a:gd name="T48" fmla="*/ 360 w 391"/>
                  <a:gd name="T49" fmla="*/ 3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375">
                    <a:moveTo>
                      <a:pt x="17" y="74"/>
                    </a:moveTo>
                    <a:cubicBezTo>
                      <a:pt x="32" y="87"/>
                      <a:pt x="46" y="97"/>
                      <a:pt x="57" y="108"/>
                    </a:cubicBezTo>
                    <a:cubicBezTo>
                      <a:pt x="64" y="115"/>
                      <a:pt x="71" y="116"/>
                      <a:pt x="77" y="111"/>
                    </a:cubicBezTo>
                    <a:cubicBezTo>
                      <a:pt x="86" y="103"/>
                      <a:pt x="92" y="94"/>
                      <a:pt x="100" y="86"/>
                    </a:cubicBezTo>
                    <a:cubicBezTo>
                      <a:pt x="104" y="82"/>
                      <a:pt x="106" y="77"/>
                      <a:pt x="110" y="73"/>
                    </a:cubicBezTo>
                    <a:cubicBezTo>
                      <a:pt x="122" y="64"/>
                      <a:pt x="123" y="57"/>
                      <a:pt x="113" y="46"/>
                    </a:cubicBezTo>
                    <a:cubicBezTo>
                      <a:pt x="102" y="35"/>
                      <a:pt x="91" y="24"/>
                      <a:pt x="78" y="11"/>
                    </a:cubicBezTo>
                    <a:cubicBezTo>
                      <a:pt x="101" y="0"/>
                      <a:pt x="121" y="1"/>
                      <a:pt x="142" y="6"/>
                    </a:cubicBezTo>
                    <a:cubicBezTo>
                      <a:pt x="187" y="17"/>
                      <a:pt x="233" y="63"/>
                      <a:pt x="225" y="126"/>
                    </a:cubicBezTo>
                    <a:cubicBezTo>
                      <a:pt x="223" y="140"/>
                      <a:pt x="226" y="151"/>
                      <a:pt x="241" y="157"/>
                    </a:cubicBezTo>
                    <a:cubicBezTo>
                      <a:pt x="244" y="158"/>
                      <a:pt x="247" y="161"/>
                      <a:pt x="250" y="164"/>
                    </a:cubicBezTo>
                    <a:cubicBezTo>
                      <a:pt x="276" y="191"/>
                      <a:pt x="302" y="218"/>
                      <a:pt x="328" y="245"/>
                    </a:cubicBezTo>
                    <a:cubicBezTo>
                      <a:pt x="341" y="259"/>
                      <a:pt x="356" y="272"/>
                      <a:pt x="370" y="286"/>
                    </a:cubicBezTo>
                    <a:cubicBezTo>
                      <a:pt x="390" y="307"/>
                      <a:pt x="391" y="333"/>
                      <a:pt x="374" y="353"/>
                    </a:cubicBezTo>
                    <a:cubicBezTo>
                      <a:pt x="356" y="373"/>
                      <a:pt x="330" y="375"/>
                      <a:pt x="306" y="358"/>
                    </a:cubicBezTo>
                    <a:cubicBezTo>
                      <a:pt x="302" y="355"/>
                      <a:pt x="297" y="350"/>
                      <a:pt x="293" y="346"/>
                    </a:cubicBezTo>
                    <a:cubicBezTo>
                      <a:pt x="251" y="305"/>
                      <a:pt x="208" y="264"/>
                      <a:pt x="165" y="223"/>
                    </a:cubicBezTo>
                    <a:cubicBezTo>
                      <a:pt x="160" y="218"/>
                      <a:pt x="150" y="215"/>
                      <a:pt x="143" y="216"/>
                    </a:cubicBezTo>
                    <a:cubicBezTo>
                      <a:pt x="67" y="230"/>
                      <a:pt x="0" y="167"/>
                      <a:pt x="12" y="89"/>
                    </a:cubicBezTo>
                    <a:cubicBezTo>
                      <a:pt x="12" y="85"/>
                      <a:pt x="14" y="81"/>
                      <a:pt x="17" y="74"/>
                    </a:cubicBezTo>
                    <a:close/>
                    <a:moveTo>
                      <a:pt x="360" y="335"/>
                    </a:moveTo>
                    <a:cubicBezTo>
                      <a:pt x="352" y="329"/>
                      <a:pt x="347" y="325"/>
                      <a:pt x="342" y="323"/>
                    </a:cubicBezTo>
                    <a:cubicBezTo>
                      <a:pt x="340" y="323"/>
                      <a:pt x="333" y="331"/>
                      <a:pt x="334" y="333"/>
                    </a:cubicBezTo>
                    <a:cubicBezTo>
                      <a:pt x="336" y="337"/>
                      <a:pt x="341" y="342"/>
                      <a:pt x="346" y="343"/>
                    </a:cubicBezTo>
                    <a:cubicBezTo>
                      <a:pt x="349" y="344"/>
                      <a:pt x="353" y="339"/>
                      <a:pt x="360" y="335"/>
                    </a:cubicBezTo>
                    <a:close/>
                  </a:path>
                </a:pathLst>
              </a:custGeom>
              <a:grpFill/>
              <a:ln>
                <a:noFill/>
              </a:ln>
            </p:spPr>
            <p:txBody>
              <a:bodyPr vert="horz" wrap="square" lIns="91440" tIns="45720" rIns="91440" bIns="45720" numCol="1" anchor="t" anchorCtr="0" compatLnSpc="1"/>
              <a:lstStyle/>
              <a:p>
                <a:endParaRPr lang="zh-CN" altLang="en-US" dirty="0"/>
              </a:p>
            </p:txBody>
          </p:sp>
        </p:grpSp>
      </p:grpSp>
      <p:grpSp>
        <p:nvGrpSpPr>
          <p:cNvPr id="26" name="组合 25"/>
          <p:cNvGrpSpPr/>
          <p:nvPr/>
        </p:nvGrpSpPr>
        <p:grpSpPr>
          <a:xfrm>
            <a:off x="6868000" y="4443650"/>
            <a:ext cx="369466" cy="369466"/>
            <a:chOff x="6868000" y="4443650"/>
            <a:chExt cx="369466" cy="369466"/>
          </a:xfrm>
        </p:grpSpPr>
        <p:sp>
          <p:nvSpPr>
            <p:cNvPr id="50" name="矩形: 圆角 49"/>
            <p:cNvSpPr/>
            <p:nvPr/>
          </p:nvSpPr>
          <p:spPr>
            <a:xfrm rot="2700000">
              <a:off x="6868000" y="4443650"/>
              <a:ext cx="369466" cy="369466"/>
            </a:xfrm>
            <a:prstGeom prst="roundRect">
              <a:avLst>
                <a:gd name="adj" fmla="val 10494"/>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6946286" y="4526348"/>
              <a:ext cx="204608" cy="204070"/>
              <a:chOff x="4673600" y="4648200"/>
              <a:chExt cx="1819275" cy="1814513"/>
            </a:xfrm>
            <a:solidFill>
              <a:schemeClr val="bg1"/>
            </a:solidFill>
          </p:grpSpPr>
          <p:sp>
            <p:nvSpPr>
              <p:cNvPr id="64" name="Freeform 290"/>
              <p:cNvSpPr/>
              <p:nvPr/>
            </p:nvSpPr>
            <p:spPr bwMode="auto">
              <a:xfrm>
                <a:off x="5468938" y="4648200"/>
                <a:ext cx="1023937" cy="1022350"/>
              </a:xfrm>
              <a:custGeom>
                <a:avLst/>
                <a:gdLst>
                  <a:gd name="T0" fmla="*/ 20 w 376"/>
                  <a:gd name="T1" fmla="*/ 265 h 377"/>
                  <a:gd name="T2" fmla="*/ 42 w 376"/>
                  <a:gd name="T3" fmla="*/ 137 h 377"/>
                  <a:gd name="T4" fmla="*/ 130 w 376"/>
                  <a:gd name="T5" fmla="*/ 49 h 377"/>
                  <a:gd name="T6" fmla="*/ 297 w 376"/>
                  <a:gd name="T7" fmla="*/ 48 h 377"/>
                  <a:gd name="T8" fmla="*/ 333 w 376"/>
                  <a:gd name="T9" fmla="*/ 85 h 377"/>
                  <a:gd name="T10" fmla="*/ 334 w 376"/>
                  <a:gd name="T11" fmla="*/ 241 h 377"/>
                  <a:gd name="T12" fmla="*/ 237 w 376"/>
                  <a:gd name="T13" fmla="*/ 337 h 377"/>
                  <a:gd name="T14" fmla="*/ 111 w 376"/>
                  <a:gd name="T15" fmla="*/ 355 h 377"/>
                  <a:gd name="T16" fmla="*/ 157 w 376"/>
                  <a:gd name="T17" fmla="*/ 311 h 377"/>
                  <a:gd name="T18" fmla="*/ 261 w 376"/>
                  <a:gd name="T19" fmla="*/ 208 h 377"/>
                  <a:gd name="T20" fmla="*/ 261 w 376"/>
                  <a:gd name="T21" fmla="*/ 120 h 377"/>
                  <a:gd name="T22" fmla="*/ 227 w 376"/>
                  <a:gd name="T23" fmla="*/ 96 h 377"/>
                  <a:gd name="T24" fmla="*/ 169 w 376"/>
                  <a:gd name="T25" fmla="*/ 116 h 377"/>
                  <a:gd name="T26" fmla="*/ 32 w 376"/>
                  <a:gd name="T27" fmla="*/ 254 h 377"/>
                  <a:gd name="T28" fmla="*/ 20 w 376"/>
                  <a:gd name="T29" fmla="*/ 26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77">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91"/>
              <p:cNvSpPr/>
              <p:nvPr/>
            </p:nvSpPr>
            <p:spPr bwMode="auto">
              <a:xfrm>
                <a:off x="4673600" y="5440363"/>
                <a:ext cx="1022350" cy="1022350"/>
              </a:xfrm>
              <a:custGeom>
                <a:avLst/>
                <a:gdLst>
                  <a:gd name="T0" fmla="*/ 266 w 375"/>
                  <a:gd name="T1" fmla="*/ 22 h 377"/>
                  <a:gd name="T2" fmla="*/ 210 w 375"/>
                  <a:gd name="T3" fmla="*/ 76 h 377"/>
                  <a:gd name="T4" fmla="*/ 111 w 375"/>
                  <a:gd name="T5" fmla="*/ 174 h 377"/>
                  <a:gd name="T6" fmla="*/ 111 w 375"/>
                  <a:gd name="T7" fmla="*/ 256 h 377"/>
                  <a:gd name="T8" fmla="*/ 123 w 375"/>
                  <a:gd name="T9" fmla="*/ 267 h 377"/>
                  <a:gd name="T10" fmla="*/ 201 w 375"/>
                  <a:gd name="T11" fmla="*/ 267 h 377"/>
                  <a:gd name="T12" fmla="*/ 340 w 375"/>
                  <a:gd name="T13" fmla="*/ 128 h 377"/>
                  <a:gd name="T14" fmla="*/ 353 w 375"/>
                  <a:gd name="T15" fmla="*/ 110 h 377"/>
                  <a:gd name="T16" fmla="*/ 341 w 375"/>
                  <a:gd name="T17" fmla="*/ 232 h 377"/>
                  <a:gd name="T18" fmla="*/ 236 w 375"/>
                  <a:gd name="T19" fmla="*/ 338 h 377"/>
                  <a:gd name="T20" fmla="*/ 85 w 375"/>
                  <a:gd name="T21" fmla="*/ 336 h 377"/>
                  <a:gd name="T22" fmla="*/ 46 w 375"/>
                  <a:gd name="T23" fmla="*/ 297 h 377"/>
                  <a:gd name="T24" fmla="*/ 46 w 375"/>
                  <a:gd name="T25" fmla="*/ 133 h 377"/>
                  <a:gd name="T26" fmla="*/ 132 w 375"/>
                  <a:gd name="T27" fmla="*/ 47 h 377"/>
                  <a:gd name="T28" fmla="*/ 266 w 375"/>
                  <a:gd name="T29"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377">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92"/>
              <p:cNvSpPr/>
              <p:nvPr/>
            </p:nvSpPr>
            <p:spPr bwMode="auto">
              <a:xfrm>
                <a:off x="5183188" y="5148263"/>
                <a:ext cx="809625" cy="815975"/>
              </a:xfrm>
              <a:custGeom>
                <a:avLst/>
                <a:gdLst>
                  <a:gd name="T0" fmla="*/ 0 w 297"/>
                  <a:gd name="T1" fmla="*/ 254 h 301"/>
                  <a:gd name="T2" fmla="*/ 12 w 297"/>
                  <a:gd name="T3" fmla="*/ 232 h 301"/>
                  <a:gd name="T4" fmla="*/ 229 w 297"/>
                  <a:gd name="T5" fmla="*/ 15 h 301"/>
                  <a:gd name="T6" fmla="*/ 282 w 297"/>
                  <a:gd name="T7" fmla="*/ 16 h 301"/>
                  <a:gd name="T8" fmla="*/ 280 w 297"/>
                  <a:gd name="T9" fmla="*/ 71 h 301"/>
                  <a:gd name="T10" fmla="*/ 167 w 297"/>
                  <a:gd name="T11" fmla="*/ 184 h 301"/>
                  <a:gd name="T12" fmla="*/ 65 w 297"/>
                  <a:gd name="T13" fmla="*/ 286 h 301"/>
                  <a:gd name="T14" fmla="*/ 22 w 297"/>
                  <a:gd name="T15" fmla="*/ 294 h 301"/>
                  <a:gd name="T16" fmla="*/ 0 w 297"/>
                  <a:gd name="T17" fmla="*/ 2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1">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p:nvGrpSpPr>
        <p:grpSpPr>
          <a:xfrm>
            <a:off x="6868001" y="3722577"/>
            <a:ext cx="369466" cy="369466"/>
            <a:chOff x="6868001" y="3722577"/>
            <a:chExt cx="369466" cy="369466"/>
          </a:xfrm>
        </p:grpSpPr>
        <p:sp>
          <p:nvSpPr>
            <p:cNvPr id="51" name="矩形: 圆角 50"/>
            <p:cNvSpPr/>
            <p:nvPr/>
          </p:nvSpPr>
          <p:spPr>
            <a:xfrm rot="2700000">
              <a:off x="6868001" y="3722577"/>
              <a:ext cx="369466" cy="369466"/>
            </a:xfrm>
            <a:prstGeom prst="roundRect">
              <a:avLst>
                <a:gd name="adj" fmla="val 10494"/>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flipH="1">
              <a:off x="6947621" y="3801567"/>
              <a:ext cx="192976" cy="211486"/>
              <a:chOff x="8794750" y="4346575"/>
              <a:chExt cx="1903413" cy="2085975"/>
            </a:xfrm>
            <a:solidFill>
              <a:schemeClr val="bg1"/>
            </a:solidFill>
          </p:grpSpPr>
          <p:sp>
            <p:nvSpPr>
              <p:cNvPr id="68" name="Freeform 309"/>
              <p:cNvSpPr/>
              <p:nvPr/>
            </p:nvSpPr>
            <p:spPr bwMode="auto">
              <a:xfrm>
                <a:off x="9263063" y="4721225"/>
                <a:ext cx="958850" cy="1282700"/>
              </a:xfrm>
              <a:custGeom>
                <a:avLst/>
                <a:gdLst>
                  <a:gd name="T0" fmla="*/ 246 w 352"/>
                  <a:gd name="T1" fmla="*/ 473 h 473"/>
                  <a:gd name="T2" fmla="*/ 106 w 352"/>
                  <a:gd name="T3" fmla="*/ 473 h 473"/>
                  <a:gd name="T4" fmla="*/ 92 w 352"/>
                  <a:gd name="T5" fmla="*/ 408 h 473"/>
                  <a:gd name="T6" fmla="*/ 45 w 352"/>
                  <a:gd name="T7" fmla="*/ 303 h 473"/>
                  <a:gd name="T8" fmla="*/ 10 w 352"/>
                  <a:gd name="T9" fmla="*/ 207 h 473"/>
                  <a:gd name="T10" fmla="*/ 139 w 352"/>
                  <a:gd name="T11" fmla="*/ 23 h 473"/>
                  <a:gd name="T12" fmla="*/ 344 w 352"/>
                  <a:gd name="T13" fmla="*/ 148 h 473"/>
                  <a:gd name="T14" fmla="*/ 332 w 352"/>
                  <a:gd name="T15" fmla="*/ 254 h 473"/>
                  <a:gd name="T16" fmla="*/ 290 w 352"/>
                  <a:gd name="T17" fmla="*/ 335 h 473"/>
                  <a:gd name="T18" fmla="*/ 246 w 352"/>
                  <a:gd name="T1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473">
                    <a:moveTo>
                      <a:pt x="246" y="473"/>
                    </a:moveTo>
                    <a:cubicBezTo>
                      <a:pt x="199" y="473"/>
                      <a:pt x="152" y="473"/>
                      <a:pt x="106" y="473"/>
                    </a:cubicBezTo>
                    <a:cubicBezTo>
                      <a:pt x="102" y="451"/>
                      <a:pt x="100" y="428"/>
                      <a:pt x="92" y="408"/>
                    </a:cubicBezTo>
                    <a:cubicBezTo>
                      <a:pt x="79" y="372"/>
                      <a:pt x="62" y="337"/>
                      <a:pt x="45" y="303"/>
                    </a:cubicBezTo>
                    <a:cubicBezTo>
                      <a:pt x="30" y="272"/>
                      <a:pt x="14" y="242"/>
                      <a:pt x="10" y="207"/>
                    </a:cubicBezTo>
                    <a:cubicBezTo>
                      <a:pt x="0" y="118"/>
                      <a:pt x="52" y="44"/>
                      <a:pt x="139" y="23"/>
                    </a:cubicBezTo>
                    <a:cubicBezTo>
                      <a:pt x="230" y="0"/>
                      <a:pt x="323" y="57"/>
                      <a:pt x="344" y="148"/>
                    </a:cubicBezTo>
                    <a:cubicBezTo>
                      <a:pt x="352" y="185"/>
                      <a:pt x="348" y="220"/>
                      <a:pt x="332" y="254"/>
                    </a:cubicBezTo>
                    <a:cubicBezTo>
                      <a:pt x="320" y="281"/>
                      <a:pt x="305" y="308"/>
                      <a:pt x="290" y="335"/>
                    </a:cubicBezTo>
                    <a:cubicBezTo>
                      <a:pt x="267" y="378"/>
                      <a:pt x="249" y="422"/>
                      <a:pt x="246" y="4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10"/>
              <p:cNvSpPr/>
              <p:nvPr/>
            </p:nvSpPr>
            <p:spPr bwMode="auto">
              <a:xfrm>
                <a:off x="9548813" y="6075363"/>
                <a:ext cx="384175" cy="357187"/>
              </a:xfrm>
              <a:custGeom>
                <a:avLst/>
                <a:gdLst>
                  <a:gd name="T0" fmla="*/ 0 w 141"/>
                  <a:gd name="T1" fmla="*/ 0 h 132"/>
                  <a:gd name="T2" fmla="*/ 139 w 141"/>
                  <a:gd name="T3" fmla="*/ 0 h 132"/>
                  <a:gd name="T4" fmla="*/ 138 w 141"/>
                  <a:gd name="T5" fmla="*/ 78 h 132"/>
                  <a:gd name="T6" fmla="*/ 67 w 141"/>
                  <a:gd name="T7" fmla="*/ 131 h 132"/>
                  <a:gd name="T8" fmla="*/ 1 w 141"/>
                  <a:gd name="T9" fmla="*/ 73 h 132"/>
                  <a:gd name="T10" fmla="*/ 0 w 141"/>
                  <a:gd name="T11" fmla="*/ 55 h 132"/>
                  <a:gd name="T12" fmla="*/ 0 w 14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41" h="132">
                    <a:moveTo>
                      <a:pt x="0" y="0"/>
                    </a:moveTo>
                    <a:cubicBezTo>
                      <a:pt x="48" y="0"/>
                      <a:pt x="93" y="0"/>
                      <a:pt x="139" y="0"/>
                    </a:cubicBezTo>
                    <a:cubicBezTo>
                      <a:pt x="139" y="26"/>
                      <a:pt x="141" y="52"/>
                      <a:pt x="138" y="78"/>
                    </a:cubicBezTo>
                    <a:cubicBezTo>
                      <a:pt x="134" y="109"/>
                      <a:pt x="101" y="132"/>
                      <a:pt x="67" y="131"/>
                    </a:cubicBezTo>
                    <a:cubicBezTo>
                      <a:pt x="33" y="130"/>
                      <a:pt x="5" y="104"/>
                      <a:pt x="1" y="73"/>
                    </a:cubicBezTo>
                    <a:cubicBezTo>
                      <a:pt x="0" y="67"/>
                      <a:pt x="0" y="61"/>
                      <a:pt x="0" y="55"/>
                    </a:cubicBezTo>
                    <a:cubicBezTo>
                      <a:pt x="0" y="37"/>
                      <a:pt x="0"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11"/>
              <p:cNvSpPr/>
              <p:nvPr/>
            </p:nvSpPr>
            <p:spPr bwMode="auto">
              <a:xfrm>
                <a:off x="9712325" y="4346575"/>
                <a:ext cx="71438" cy="292100"/>
              </a:xfrm>
              <a:custGeom>
                <a:avLst/>
                <a:gdLst>
                  <a:gd name="T0" fmla="*/ 25 w 26"/>
                  <a:gd name="T1" fmla="*/ 54 h 108"/>
                  <a:gd name="T2" fmla="*/ 24 w 26"/>
                  <a:gd name="T3" fmla="*/ 94 h 108"/>
                  <a:gd name="T4" fmla="*/ 13 w 26"/>
                  <a:gd name="T5" fmla="*/ 108 h 108"/>
                  <a:gd name="T6" fmla="*/ 2 w 26"/>
                  <a:gd name="T7" fmla="*/ 93 h 108"/>
                  <a:gd name="T8" fmla="*/ 2 w 26"/>
                  <a:gd name="T9" fmla="*/ 14 h 108"/>
                  <a:gd name="T10" fmla="*/ 13 w 26"/>
                  <a:gd name="T11" fmla="*/ 0 h 108"/>
                  <a:gd name="T12" fmla="*/ 24 w 26"/>
                  <a:gd name="T13" fmla="*/ 15 h 108"/>
                  <a:gd name="T14" fmla="*/ 25 w 26"/>
                  <a:gd name="T15" fmla="*/ 5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8">
                    <a:moveTo>
                      <a:pt x="25" y="54"/>
                    </a:moveTo>
                    <a:cubicBezTo>
                      <a:pt x="25" y="67"/>
                      <a:pt x="26" y="81"/>
                      <a:pt x="24" y="94"/>
                    </a:cubicBezTo>
                    <a:cubicBezTo>
                      <a:pt x="24" y="99"/>
                      <a:pt x="17" y="103"/>
                      <a:pt x="13" y="108"/>
                    </a:cubicBezTo>
                    <a:cubicBezTo>
                      <a:pt x="9" y="103"/>
                      <a:pt x="2" y="98"/>
                      <a:pt x="2" y="93"/>
                    </a:cubicBezTo>
                    <a:cubicBezTo>
                      <a:pt x="0" y="67"/>
                      <a:pt x="0" y="41"/>
                      <a:pt x="2" y="14"/>
                    </a:cubicBezTo>
                    <a:cubicBezTo>
                      <a:pt x="2" y="9"/>
                      <a:pt x="9" y="5"/>
                      <a:pt x="13" y="0"/>
                    </a:cubicBezTo>
                    <a:cubicBezTo>
                      <a:pt x="17" y="5"/>
                      <a:pt x="24" y="9"/>
                      <a:pt x="24" y="15"/>
                    </a:cubicBezTo>
                    <a:cubicBezTo>
                      <a:pt x="26" y="27"/>
                      <a:pt x="25" y="41"/>
                      <a:pt x="2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12"/>
              <p:cNvSpPr/>
              <p:nvPr/>
            </p:nvSpPr>
            <p:spPr bwMode="auto">
              <a:xfrm>
                <a:off x="9255125" y="4468813"/>
                <a:ext cx="182563" cy="260350"/>
              </a:xfrm>
              <a:custGeom>
                <a:avLst/>
                <a:gdLst>
                  <a:gd name="T0" fmla="*/ 67 w 67"/>
                  <a:gd name="T1" fmla="*/ 87 h 96"/>
                  <a:gd name="T2" fmla="*/ 59 w 67"/>
                  <a:gd name="T3" fmla="*/ 95 h 96"/>
                  <a:gd name="T4" fmla="*/ 46 w 67"/>
                  <a:gd name="T5" fmla="*/ 93 h 96"/>
                  <a:gd name="T6" fmla="*/ 2 w 67"/>
                  <a:gd name="T7" fmla="*/ 16 h 96"/>
                  <a:gd name="T8" fmla="*/ 8 w 67"/>
                  <a:gd name="T9" fmla="*/ 2 h 96"/>
                  <a:gd name="T10" fmla="*/ 22 w 67"/>
                  <a:gd name="T11" fmla="*/ 6 h 96"/>
                  <a:gd name="T12" fmla="*/ 65 w 67"/>
                  <a:gd name="T13" fmla="*/ 81 h 96"/>
                  <a:gd name="T14" fmla="*/ 67 w 67"/>
                  <a:gd name="T15" fmla="*/ 8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6">
                    <a:moveTo>
                      <a:pt x="67" y="87"/>
                    </a:moveTo>
                    <a:cubicBezTo>
                      <a:pt x="65" y="89"/>
                      <a:pt x="62" y="94"/>
                      <a:pt x="59" y="95"/>
                    </a:cubicBezTo>
                    <a:cubicBezTo>
                      <a:pt x="55" y="96"/>
                      <a:pt x="48" y="95"/>
                      <a:pt x="46" y="93"/>
                    </a:cubicBezTo>
                    <a:cubicBezTo>
                      <a:pt x="31" y="68"/>
                      <a:pt x="16" y="42"/>
                      <a:pt x="2" y="16"/>
                    </a:cubicBezTo>
                    <a:cubicBezTo>
                      <a:pt x="0" y="13"/>
                      <a:pt x="4" y="5"/>
                      <a:pt x="8" y="2"/>
                    </a:cubicBezTo>
                    <a:cubicBezTo>
                      <a:pt x="10" y="0"/>
                      <a:pt x="20" y="3"/>
                      <a:pt x="22" y="6"/>
                    </a:cubicBezTo>
                    <a:cubicBezTo>
                      <a:pt x="37" y="30"/>
                      <a:pt x="51" y="55"/>
                      <a:pt x="65" y="81"/>
                    </a:cubicBezTo>
                    <a:cubicBezTo>
                      <a:pt x="66" y="82"/>
                      <a:pt x="66" y="83"/>
                      <a:pt x="6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3"/>
              <p:cNvSpPr/>
              <p:nvPr/>
            </p:nvSpPr>
            <p:spPr bwMode="auto">
              <a:xfrm>
                <a:off x="10053638" y="4470400"/>
                <a:ext cx="187325" cy="269875"/>
              </a:xfrm>
              <a:custGeom>
                <a:avLst/>
                <a:gdLst>
                  <a:gd name="T0" fmla="*/ 69 w 69"/>
                  <a:gd name="T1" fmla="*/ 10 h 99"/>
                  <a:gd name="T2" fmla="*/ 65 w 69"/>
                  <a:gd name="T3" fmla="*/ 21 h 99"/>
                  <a:gd name="T4" fmla="*/ 28 w 69"/>
                  <a:gd name="T5" fmla="*/ 86 h 99"/>
                  <a:gd name="T6" fmla="*/ 8 w 69"/>
                  <a:gd name="T7" fmla="*/ 94 h 99"/>
                  <a:gd name="T8" fmla="*/ 7 w 69"/>
                  <a:gd name="T9" fmla="*/ 74 h 99"/>
                  <a:gd name="T10" fmla="*/ 46 w 69"/>
                  <a:gd name="T11" fmla="*/ 7 h 99"/>
                  <a:gd name="T12" fmla="*/ 60 w 69"/>
                  <a:gd name="T13" fmla="*/ 0 h 99"/>
                  <a:gd name="T14" fmla="*/ 69 w 69"/>
                  <a:gd name="T15" fmla="*/ 1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9">
                    <a:moveTo>
                      <a:pt x="69" y="10"/>
                    </a:moveTo>
                    <a:cubicBezTo>
                      <a:pt x="67" y="15"/>
                      <a:pt x="66" y="18"/>
                      <a:pt x="65" y="21"/>
                    </a:cubicBezTo>
                    <a:cubicBezTo>
                      <a:pt x="52" y="43"/>
                      <a:pt x="40" y="64"/>
                      <a:pt x="28" y="86"/>
                    </a:cubicBezTo>
                    <a:cubicBezTo>
                      <a:pt x="23" y="94"/>
                      <a:pt x="17" y="99"/>
                      <a:pt x="8" y="94"/>
                    </a:cubicBezTo>
                    <a:cubicBezTo>
                      <a:pt x="0" y="89"/>
                      <a:pt x="2" y="81"/>
                      <a:pt x="7" y="74"/>
                    </a:cubicBezTo>
                    <a:cubicBezTo>
                      <a:pt x="20" y="52"/>
                      <a:pt x="32" y="29"/>
                      <a:pt x="46" y="7"/>
                    </a:cubicBezTo>
                    <a:cubicBezTo>
                      <a:pt x="48" y="3"/>
                      <a:pt x="55" y="0"/>
                      <a:pt x="60" y="0"/>
                    </a:cubicBezTo>
                    <a:cubicBezTo>
                      <a:pt x="63" y="0"/>
                      <a:pt x="67" y="7"/>
                      <a:pt x="6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14"/>
              <p:cNvSpPr/>
              <p:nvPr/>
            </p:nvSpPr>
            <p:spPr bwMode="auto">
              <a:xfrm>
                <a:off x="8923338" y="4791075"/>
                <a:ext cx="271463" cy="187325"/>
              </a:xfrm>
              <a:custGeom>
                <a:avLst/>
                <a:gdLst>
                  <a:gd name="T0" fmla="*/ 11 w 100"/>
                  <a:gd name="T1" fmla="*/ 4 h 69"/>
                  <a:gd name="T2" fmla="*/ 21 w 100"/>
                  <a:gd name="T3" fmla="*/ 9 h 69"/>
                  <a:gd name="T4" fmla="*/ 85 w 100"/>
                  <a:gd name="T5" fmla="*/ 46 h 69"/>
                  <a:gd name="T6" fmla="*/ 93 w 100"/>
                  <a:gd name="T7" fmla="*/ 64 h 69"/>
                  <a:gd name="T8" fmla="*/ 74 w 100"/>
                  <a:gd name="T9" fmla="*/ 66 h 69"/>
                  <a:gd name="T10" fmla="*/ 7 w 100"/>
                  <a:gd name="T11" fmla="*/ 28 h 69"/>
                  <a:gd name="T12" fmla="*/ 0 w 100"/>
                  <a:gd name="T13" fmla="*/ 13 h 69"/>
                  <a:gd name="T14" fmla="*/ 6 w 100"/>
                  <a:gd name="T15" fmla="*/ 0 h 69"/>
                  <a:gd name="T16" fmla="*/ 11 w 100"/>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9">
                    <a:moveTo>
                      <a:pt x="11" y="4"/>
                    </a:moveTo>
                    <a:cubicBezTo>
                      <a:pt x="14" y="6"/>
                      <a:pt x="18" y="7"/>
                      <a:pt x="21" y="9"/>
                    </a:cubicBezTo>
                    <a:cubicBezTo>
                      <a:pt x="42" y="21"/>
                      <a:pt x="64" y="33"/>
                      <a:pt x="85" y="46"/>
                    </a:cubicBezTo>
                    <a:cubicBezTo>
                      <a:pt x="93" y="50"/>
                      <a:pt x="100" y="56"/>
                      <a:pt x="93" y="64"/>
                    </a:cubicBezTo>
                    <a:cubicBezTo>
                      <a:pt x="90" y="68"/>
                      <a:pt x="79" y="69"/>
                      <a:pt x="74" y="66"/>
                    </a:cubicBezTo>
                    <a:cubicBezTo>
                      <a:pt x="51" y="55"/>
                      <a:pt x="29" y="41"/>
                      <a:pt x="7" y="28"/>
                    </a:cubicBezTo>
                    <a:cubicBezTo>
                      <a:pt x="3" y="25"/>
                      <a:pt x="0" y="18"/>
                      <a:pt x="0" y="13"/>
                    </a:cubicBezTo>
                    <a:cubicBezTo>
                      <a:pt x="0" y="9"/>
                      <a:pt x="4" y="4"/>
                      <a:pt x="6" y="0"/>
                    </a:cubicBezTo>
                    <a:cubicBezTo>
                      <a:pt x="8" y="1"/>
                      <a:pt x="9"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15"/>
              <p:cNvSpPr/>
              <p:nvPr/>
            </p:nvSpPr>
            <p:spPr bwMode="auto">
              <a:xfrm>
                <a:off x="10317163" y="4797425"/>
                <a:ext cx="258763" cy="184150"/>
              </a:xfrm>
              <a:custGeom>
                <a:avLst/>
                <a:gdLst>
                  <a:gd name="T0" fmla="*/ 95 w 95"/>
                  <a:gd name="T1" fmla="*/ 17 h 68"/>
                  <a:gd name="T2" fmla="*/ 87 w 95"/>
                  <a:gd name="T3" fmla="*/ 26 h 68"/>
                  <a:gd name="T4" fmla="*/ 18 w 95"/>
                  <a:gd name="T5" fmla="*/ 65 h 68"/>
                  <a:gd name="T6" fmla="*/ 0 w 95"/>
                  <a:gd name="T7" fmla="*/ 62 h 68"/>
                  <a:gd name="T8" fmla="*/ 7 w 95"/>
                  <a:gd name="T9" fmla="*/ 45 h 68"/>
                  <a:gd name="T10" fmla="*/ 75 w 95"/>
                  <a:gd name="T11" fmla="*/ 6 h 68"/>
                  <a:gd name="T12" fmla="*/ 95 w 95"/>
                  <a:gd name="T13" fmla="*/ 17 h 68"/>
                </a:gdLst>
                <a:ahLst/>
                <a:cxnLst>
                  <a:cxn ang="0">
                    <a:pos x="T0" y="T1"/>
                  </a:cxn>
                  <a:cxn ang="0">
                    <a:pos x="T2" y="T3"/>
                  </a:cxn>
                  <a:cxn ang="0">
                    <a:pos x="T4" y="T5"/>
                  </a:cxn>
                  <a:cxn ang="0">
                    <a:pos x="T6" y="T7"/>
                  </a:cxn>
                  <a:cxn ang="0">
                    <a:pos x="T8" y="T9"/>
                  </a:cxn>
                  <a:cxn ang="0">
                    <a:pos x="T10" y="T11"/>
                  </a:cxn>
                  <a:cxn ang="0">
                    <a:pos x="T12" y="T13"/>
                  </a:cxn>
                </a:cxnLst>
                <a:rect l="0" t="0" r="r" b="b"/>
                <a:pathLst>
                  <a:path w="95" h="68">
                    <a:moveTo>
                      <a:pt x="95" y="17"/>
                    </a:moveTo>
                    <a:cubicBezTo>
                      <a:pt x="93" y="19"/>
                      <a:pt x="91" y="24"/>
                      <a:pt x="87" y="26"/>
                    </a:cubicBezTo>
                    <a:cubicBezTo>
                      <a:pt x="64" y="40"/>
                      <a:pt x="42" y="53"/>
                      <a:pt x="18" y="65"/>
                    </a:cubicBezTo>
                    <a:cubicBezTo>
                      <a:pt x="14" y="68"/>
                      <a:pt x="6" y="64"/>
                      <a:pt x="0" y="62"/>
                    </a:cubicBezTo>
                    <a:cubicBezTo>
                      <a:pt x="2" y="57"/>
                      <a:pt x="3" y="48"/>
                      <a:pt x="7" y="45"/>
                    </a:cubicBezTo>
                    <a:cubicBezTo>
                      <a:pt x="29" y="31"/>
                      <a:pt x="52" y="18"/>
                      <a:pt x="75" y="6"/>
                    </a:cubicBezTo>
                    <a:cubicBezTo>
                      <a:pt x="85" y="0"/>
                      <a:pt x="95" y="5"/>
                      <a:pt x="9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6"/>
              <p:cNvSpPr/>
              <p:nvPr/>
            </p:nvSpPr>
            <p:spPr bwMode="auto">
              <a:xfrm>
                <a:off x="8912225" y="5597525"/>
                <a:ext cx="273050" cy="184150"/>
              </a:xfrm>
              <a:custGeom>
                <a:avLst/>
                <a:gdLst>
                  <a:gd name="T0" fmla="*/ 99 w 100"/>
                  <a:gd name="T1" fmla="*/ 18 h 68"/>
                  <a:gd name="T2" fmla="*/ 91 w 100"/>
                  <a:gd name="T3" fmla="*/ 27 h 68"/>
                  <a:gd name="T4" fmla="*/ 23 w 100"/>
                  <a:gd name="T5" fmla="*/ 65 h 68"/>
                  <a:gd name="T6" fmla="*/ 5 w 100"/>
                  <a:gd name="T7" fmla="*/ 63 h 68"/>
                  <a:gd name="T8" fmla="*/ 12 w 100"/>
                  <a:gd name="T9" fmla="*/ 45 h 68"/>
                  <a:gd name="T10" fmla="*/ 79 w 100"/>
                  <a:gd name="T11" fmla="*/ 6 h 68"/>
                  <a:gd name="T12" fmla="*/ 99 w 100"/>
                  <a:gd name="T13" fmla="*/ 18 h 68"/>
                </a:gdLst>
                <a:ahLst/>
                <a:cxnLst>
                  <a:cxn ang="0">
                    <a:pos x="T0" y="T1"/>
                  </a:cxn>
                  <a:cxn ang="0">
                    <a:pos x="T2" y="T3"/>
                  </a:cxn>
                  <a:cxn ang="0">
                    <a:pos x="T4" y="T5"/>
                  </a:cxn>
                  <a:cxn ang="0">
                    <a:pos x="T6" y="T7"/>
                  </a:cxn>
                  <a:cxn ang="0">
                    <a:pos x="T8" y="T9"/>
                  </a:cxn>
                  <a:cxn ang="0">
                    <a:pos x="T10" y="T11"/>
                  </a:cxn>
                  <a:cxn ang="0">
                    <a:pos x="T12" y="T13"/>
                  </a:cxn>
                </a:cxnLst>
                <a:rect l="0" t="0" r="r" b="b"/>
                <a:pathLst>
                  <a:path w="100" h="68">
                    <a:moveTo>
                      <a:pt x="99" y="18"/>
                    </a:moveTo>
                    <a:cubicBezTo>
                      <a:pt x="97" y="20"/>
                      <a:pt x="95" y="25"/>
                      <a:pt x="91" y="27"/>
                    </a:cubicBezTo>
                    <a:cubicBezTo>
                      <a:pt x="68" y="40"/>
                      <a:pt x="46" y="54"/>
                      <a:pt x="23" y="65"/>
                    </a:cubicBezTo>
                    <a:cubicBezTo>
                      <a:pt x="19" y="68"/>
                      <a:pt x="8" y="67"/>
                      <a:pt x="5" y="63"/>
                    </a:cubicBezTo>
                    <a:cubicBezTo>
                      <a:pt x="0" y="56"/>
                      <a:pt x="4" y="49"/>
                      <a:pt x="12" y="45"/>
                    </a:cubicBezTo>
                    <a:cubicBezTo>
                      <a:pt x="34" y="32"/>
                      <a:pt x="56" y="19"/>
                      <a:pt x="79" y="6"/>
                    </a:cubicBezTo>
                    <a:cubicBezTo>
                      <a:pt x="90" y="0"/>
                      <a:pt x="100" y="6"/>
                      <a:pt x="9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17"/>
              <p:cNvSpPr/>
              <p:nvPr/>
            </p:nvSpPr>
            <p:spPr bwMode="auto">
              <a:xfrm>
                <a:off x="10313988" y="5605463"/>
                <a:ext cx="261938" cy="187325"/>
              </a:xfrm>
              <a:custGeom>
                <a:avLst/>
                <a:gdLst>
                  <a:gd name="T0" fmla="*/ 96 w 96"/>
                  <a:gd name="T1" fmla="*/ 52 h 69"/>
                  <a:gd name="T2" fmla="*/ 79 w 96"/>
                  <a:gd name="T3" fmla="*/ 64 h 69"/>
                  <a:gd name="T4" fmla="*/ 5 w 96"/>
                  <a:gd name="T5" fmla="*/ 22 h 69"/>
                  <a:gd name="T6" fmla="*/ 2 w 96"/>
                  <a:gd name="T7" fmla="*/ 7 h 69"/>
                  <a:gd name="T8" fmla="*/ 16 w 96"/>
                  <a:gd name="T9" fmla="*/ 2 h 69"/>
                  <a:gd name="T10" fmla="*/ 91 w 96"/>
                  <a:gd name="T11" fmla="*/ 45 h 69"/>
                  <a:gd name="T12" fmla="*/ 96 w 96"/>
                  <a:gd name="T13" fmla="*/ 52 h 69"/>
                </a:gdLst>
                <a:ahLst/>
                <a:cxnLst>
                  <a:cxn ang="0">
                    <a:pos x="T0" y="T1"/>
                  </a:cxn>
                  <a:cxn ang="0">
                    <a:pos x="T2" y="T3"/>
                  </a:cxn>
                  <a:cxn ang="0">
                    <a:pos x="T4" y="T5"/>
                  </a:cxn>
                  <a:cxn ang="0">
                    <a:pos x="T6" y="T7"/>
                  </a:cxn>
                  <a:cxn ang="0">
                    <a:pos x="T8" y="T9"/>
                  </a:cxn>
                  <a:cxn ang="0">
                    <a:pos x="T10" y="T11"/>
                  </a:cxn>
                  <a:cxn ang="0">
                    <a:pos x="T12" y="T13"/>
                  </a:cxn>
                </a:cxnLst>
                <a:rect l="0" t="0" r="r" b="b"/>
                <a:pathLst>
                  <a:path w="96" h="69">
                    <a:moveTo>
                      <a:pt x="96" y="52"/>
                    </a:moveTo>
                    <a:cubicBezTo>
                      <a:pt x="96" y="63"/>
                      <a:pt x="87" y="69"/>
                      <a:pt x="79" y="64"/>
                    </a:cubicBezTo>
                    <a:cubicBezTo>
                      <a:pt x="54" y="51"/>
                      <a:pt x="30" y="37"/>
                      <a:pt x="5" y="22"/>
                    </a:cubicBezTo>
                    <a:cubicBezTo>
                      <a:pt x="2" y="20"/>
                      <a:pt x="0" y="10"/>
                      <a:pt x="2" y="7"/>
                    </a:cubicBezTo>
                    <a:cubicBezTo>
                      <a:pt x="4" y="3"/>
                      <a:pt x="13" y="0"/>
                      <a:pt x="16" y="2"/>
                    </a:cubicBezTo>
                    <a:cubicBezTo>
                      <a:pt x="42" y="16"/>
                      <a:pt x="67" y="30"/>
                      <a:pt x="91" y="45"/>
                    </a:cubicBezTo>
                    <a:cubicBezTo>
                      <a:pt x="94" y="47"/>
                      <a:pt x="95" y="51"/>
                      <a:pt x="9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8"/>
              <p:cNvSpPr/>
              <p:nvPr/>
            </p:nvSpPr>
            <p:spPr bwMode="auto">
              <a:xfrm>
                <a:off x="8794750" y="5260975"/>
                <a:ext cx="296863" cy="65087"/>
              </a:xfrm>
              <a:custGeom>
                <a:avLst/>
                <a:gdLst>
                  <a:gd name="T0" fmla="*/ 54 w 109"/>
                  <a:gd name="T1" fmla="*/ 24 h 24"/>
                  <a:gd name="T2" fmla="*/ 17 w 109"/>
                  <a:gd name="T3" fmla="*/ 24 h 24"/>
                  <a:gd name="T4" fmla="*/ 2 w 109"/>
                  <a:gd name="T5" fmla="*/ 12 h 24"/>
                  <a:gd name="T6" fmla="*/ 16 w 109"/>
                  <a:gd name="T7" fmla="*/ 1 h 24"/>
                  <a:gd name="T8" fmla="*/ 93 w 109"/>
                  <a:gd name="T9" fmla="*/ 1 h 24"/>
                  <a:gd name="T10" fmla="*/ 107 w 109"/>
                  <a:gd name="T11" fmla="*/ 12 h 24"/>
                  <a:gd name="T12" fmla="*/ 93 w 109"/>
                  <a:gd name="T13" fmla="*/ 24 h 24"/>
                  <a:gd name="T14" fmla="*/ 54 w 10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4">
                    <a:moveTo>
                      <a:pt x="54" y="24"/>
                    </a:moveTo>
                    <a:cubicBezTo>
                      <a:pt x="41" y="24"/>
                      <a:pt x="29" y="24"/>
                      <a:pt x="17" y="24"/>
                    </a:cubicBezTo>
                    <a:cubicBezTo>
                      <a:pt x="8" y="24"/>
                      <a:pt x="0" y="22"/>
                      <a:pt x="2" y="12"/>
                    </a:cubicBezTo>
                    <a:cubicBezTo>
                      <a:pt x="3" y="8"/>
                      <a:pt x="11" y="1"/>
                      <a:pt x="16" y="1"/>
                    </a:cubicBezTo>
                    <a:cubicBezTo>
                      <a:pt x="41" y="0"/>
                      <a:pt x="68" y="0"/>
                      <a:pt x="93" y="1"/>
                    </a:cubicBezTo>
                    <a:cubicBezTo>
                      <a:pt x="99" y="1"/>
                      <a:pt x="107" y="7"/>
                      <a:pt x="107" y="12"/>
                    </a:cubicBezTo>
                    <a:cubicBezTo>
                      <a:pt x="109" y="21"/>
                      <a:pt x="101" y="24"/>
                      <a:pt x="93" y="24"/>
                    </a:cubicBezTo>
                    <a:cubicBezTo>
                      <a:pt x="80" y="24"/>
                      <a:pt x="67"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19"/>
              <p:cNvSpPr/>
              <p:nvPr/>
            </p:nvSpPr>
            <p:spPr bwMode="auto">
              <a:xfrm>
                <a:off x="10404475" y="5260975"/>
                <a:ext cx="293688" cy="68262"/>
              </a:xfrm>
              <a:custGeom>
                <a:avLst/>
                <a:gdLst>
                  <a:gd name="T0" fmla="*/ 54 w 108"/>
                  <a:gd name="T1" fmla="*/ 24 h 25"/>
                  <a:gd name="T2" fmla="*/ 16 w 108"/>
                  <a:gd name="T3" fmla="*/ 24 h 25"/>
                  <a:gd name="T4" fmla="*/ 1 w 108"/>
                  <a:gd name="T5" fmla="*/ 13 h 25"/>
                  <a:gd name="T6" fmla="*/ 16 w 108"/>
                  <a:gd name="T7" fmla="*/ 0 h 25"/>
                  <a:gd name="T8" fmla="*/ 92 w 108"/>
                  <a:gd name="T9" fmla="*/ 0 h 25"/>
                  <a:gd name="T10" fmla="*/ 108 w 108"/>
                  <a:gd name="T11" fmla="*/ 13 h 25"/>
                  <a:gd name="T12" fmla="*/ 92 w 108"/>
                  <a:gd name="T13" fmla="*/ 24 h 25"/>
                  <a:gd name="T14" fmla="*/ 54 w 108"/>
                  <a:gd name="T15" fmla="*/ 24 h 25"/>
                  <a:gd name="T16" fmla="*/ 54 w 108"/>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5">
                    <a:moveTo>
                      <a:pt x="54" y="24"/>
                    </a:moveTo>
                    <a:cubicBezTo>
                      <a:pt x="41" y="24"/>
                      <a:pt x="28" y="25"/>
                      <a:pt x="16" y="24"/>
                    </a:cubicBezTo>
                    <a:cubicBezTo>
                      <a:pt x="10" y="23"/>
                      <a:pt x="2" y="17"/>
                      <a:pt x="1" y="13"/>
                    </a:cubicBezTo>
                    <a:cubicBezTo>
                      <a:pt x="0" y="4"/>
                      <a:pt x="7" y="0"/>
                      <a:pt x="16" y="0"/>
                    </a:cubicBezTo>
                    <a:cubicBezTo>
                      <a:pt x="41" y="0"/>
                      <a:pt x="67" y="0"/>
                      <a:pt x="92" y="0"/>
                    </a:cubicBezTo>
                    <a:cubicBezTo>
                      <a:pt x="101" y="0"/>
                      <a:pt x="108" y="3"/>
                      <a:pt x="108" y="13"/>
                    </a:cubicBezTo>
                    <a:cubicBezTo>
                      <a:pt x="108" y="22"/>
                      <a:pt x="100" y="24"/>
                      <a:pt x="92" y="24"/>
                    </a:cubicBezTo>
                    <a:cubicBezTo>
                      <a:pt x="79" y="24"/>
                      <a:pt x="67" y="24"/>
                      <a:pt x="54" y="24"/>
                    </a:cubicBezTo>
                    <a:cubicBezTo>
                      <a:pt x="54" y="24"/>
                      <a:pt x="54"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6859376" y="5882864"/>
            <a:ext cx="369466" cy="369466"/>
            <a:chOff x="6859376" y="5882864"/>
            <a:chExt cx="369466" cy="369466"/>
          </a:xfrm>
        </p:grpSpPr>
        <p:sp>
          <p:nvSpPr>
            <p:cNvPr id="48" name="矩形: 圆角 47"/>
            <p:cNvSpPr/>
            <p:nvPr/>
          </p:nvSpPr>
          <p:spPr>
            <a:xfrm rot="2700000">
              <a:off x="6859376" y="5882864"/>
              <a:ext cx="369466" cy="369466"/>
            </a:xfrm>
            <a:prstGeom prst="roundRect">
              <a:avLst>
                <a:gd name="adj" fmla="val 10494"/>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9"/>
            <p:cNvSpPr>
              <a:spLocks noEditPoints="1"/>
            </p:cNvSpPr>
            <p:nvPr/>
          </p:nvSpPr>
          <p:spPr bwMode="auto">
            <a:xfrm>
              <a:off x="6966759" y="5995968"/>
              <a:ext cx="151424" cy="150832"/>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anim calcmode="lin" valueType="num">
                                      <p:cBhvr>
                                        <p:cTn id="17" dur="250" fill="hold"/>
                                        <p:tgtEl>
                                          <p:spTgt spid="12"/>
                                        </p:tgtEl>
                                        <p:attrNameLst>
                                          <p:attrName>ppt_x</p:attrName>
                                        </p:attrNameLst>
                                      </p:cBhvr>
                                      <p:tavLst>
                                        <p:tav tm="0">
                                          <p:val>
                                            <p:strVal val="#ppt_x"/>
                                          </p:val>
                                        </p:tav>
                                        <p:tav tm="100000">
                                          <p:val>
                                            <p:strVal val="#ppt_x"/>
                                          </p:val>
                                        </p:tav>
                                      </p:tavLst>
                                    </p:anim>
                                    <p:anim calcmode="lin" valueType="num">
                                      <p:cBhvr>
                                        <p:cTn id="18" dur="250" fill="hold"/>
                                        <p:tgtEl>
                                          <p:spTgt spid="12"/>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graphicEl>
                                              <a:chart seriesIdx="0" categoryIdx="0" bldStep="ptInCategory"/>
                                            </p:graphicEl>
                                          </p:spTgt>
                                        </p:tgtEl>
                                        <p:attrNameLst>
                                          <p:attrName>style.visibility</p:attrName>
                                        </p:attrNameLst>
                                      </p:cBhvr>
                                      <p:to>
                                        <p:strVal val="visible"/>
                                      </p:to>
                                    </p:set>
                                    <p:animEffect transition="in" filter="wipe(left)">
                                      <p:cBhvr>
                                        <p:cTn id="26" dur="250"/>
                                        <p:tgtEl>
                                          <p:spTgt spid="21">
                                            <p:graphicEl>
                                              <a:chart seriesIdx="0" categoryIdx="0" bldStep="ptInCategory"/>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1">
                                            <p:graphicEl>
                                              <a:chart seriesIdx="1" categoryIdx="0" bldStep="ptInCategory"/>
                                            </p:graphicEl>
                                          </p:spTgt>
                                        </p:tgtEl>
                                        <p:attrNameLst>
                                          <p:attrName>style.visibility</p:attrName>
                                        </p:attrNameLst>
                                      </p:cBhvr>
                                      <p:to>
                                        <p:strVal val="visible"/>
                                      </p:to>
                                    </p:set>
                                    <p:animEffect transition="in" filter="wipe(left)">
                                      <p:cBhvr>
                                        <p:cTn id="30" dur="250"/>
                                        <p:tgtEl>
                                          <p:spTgt spid="21">
                                            <p:graphicEl>
                                              <a:chart seriesIdx="1" categoryIdx="0" bldStep="ptInCategory"/>
                                            </p:graphicEl>
                                          </p:spTgt>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50"/>
                                        <p:tgtEl>
                                          <p:spTgt spid="36"/>
                                        </p:tgtEl>
                                      </p:cBhvr>
                                    </p:animEffect>
                                    <p:anim calcmode="lin" valueType="num">
                                      <p:cBhvr>
                                        <p:cTn id="35" dur="250" fill="hold"/>
                                        <p:tgtEl>
                                          <p:spTgt spid="36"/>
                                        </p:tgtEl>
                                        <p:attrNameLst>
                                          <p:attrName>ppt_x</p:attrName>
                                        </p:attrNameLst>
                                      </p:cBhvr>
                                      <p:tavLst>
                                        <p:tav tm="0">
                                          <p:val>
                                            <p:strVal val="#ppt_x"/>
                                          </p:val>
                                        </p:tav>
                                        <p:tav tm="100000">
                                          <p:val>
                                            <p:strVal val="#ppt_x"/>
                                          </p:val>
                                        </p:tav>
                                      </p:tavLst>
                                    </p:anim>
                                    <p:anim calcmode="lin" valueType="num">
                                      <p:cBhvr>
                                        <p:cTn id="36" dur="250" fill="hold"/>
                                        <p:tgtEl>
                                          <p:spTgt spid="36"/>
                                        </p:tgtEl>
                                        <p:attrNameLst>
                                          <p:attrName>ppt_y</p:attrName>
                                        </p:attrNameLst>
                                      </p:cBhvr>
                                      <p:tavLst>
                                        <p:tav tm="0">
                                          <p:val>
                                            <p:strVal val="#ppt_y+.1"/>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250" fill="hold"/>
                                        <p:tgtEl>
                                          <p:spTgt spid="23"/>
                                        </p:tgtEl>
                                        <p:attrNameLst>
                                          <p:attrName>ppt_x</p:attrName>
                                        </p:attrNameLst>
                                      </p:cBhvr>
                                      <p:tavLst>
                                        <p:tav tm="0">
                                          <p:val>
                                            <p:strVal val="0-#ppt_w/2"/>
                                          </p:val>
                                        </p:tav>
                                        <p:tav tm="100000">
                                          <p:val>
                                            <p:strVal val="#ppt_x"/>
                                          </p:val>
                                        </p:tav>
                                      </p:tavLst>
                                    </p:anim>
                                    <p:anim calcmode="lin" valueType="num">
                                      <p:cBhvr additive="base">
                                        <p:cTn id="40" dur="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graphicEl>
                                              <a:chart seriesIdx="0" categoryIdx="1" bldStep="ptInCategory"/>
                                            </p:graphicEl>
                                          </p:spTgt>
                                        </p:tgtEl>
                                        <p:attrNameLst>
                                          <p:attrName>style.visibility</p:attrName>
                                        </p:attrNameLst>
                                      </p:cBhvr>
                                      <p:to>
                                        <p:strVal val="visible"/>
                                      </p:to>
                                    </p:set>
                                    <p:animEffect transition="in" filter="wipe(left)">
                                      <p:cBhvr>
                                        <p:cTn id="45" dur="250"/>
                                        <p:tgtEl>
                                          <p:spTgt spid="21">
                                            <p:graphicEl>
                                              <a:chart seriesIdx="0" categoryIdx="1" bldStep="ptInCategory"/>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1">
                                            <p:graphicEl>
                                              <a:chart seriesIdx="1" categoryIdx="1" bldStep="ptInCategory"/>
                                            </p:graphicEl>
                                          </p:spTgt>
                                        </p:tgtEl>
                                        <p:attrNameLst>
                                          <p:attrName>style.visibility</p:attrName>
                                        </p:attrNameLst>
                                      </p:cBhvr>
                                      <p:to>
                                        <p:strVal val="visible"/>
                                      </p:to>
                                    </p:set>
                                    <p:animEffect transition="in" filter="wipe(left)">
                                      <p:cBhvr>
                                        <p:cTn id="49" dur="250"/>
                                        <p:tgtEl>
                                          <p:spTgt spid="21">
                                            <p:graphicEl>
                                              <a:chart seriesIdx="1" categoryIdx="1" bldStep="ptInCategory"/>
                                            </p:graphicEl>
                                          </p:spTgt>
                                        </p:tgtEl>
                                      </p:cBhvr>
                                    </p:animEffect>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250"/>
                                        <p:tgtEl>
                                          <p:spTgt spid="35"/>
                                        </p:tgtEl>
                                      </p:cBhvr>
                                    </p:animEffect>
                                    <p:anim calcmode="lin" valueType="num">
                                      <p:cBhvr>
                                        <p:cTn id="54" dur="250" fill="hold"/>
                                        <p:tgtEl>
                                          <p:spTgt spid="35"/>
                                        </p:tgtEl>
                                        <p:attrNameLst>
                                          <p:attrName>ppt_x</p:attrName>
                                        </p:attrNameLst>
                                      </p:cBhvr>
                                      <p:tavLst>
                                        <p:tav tm="0">
                                          <p:val>
                                            <p:strVal val="#ppt_x"/>
                                          </p:val>
                                        </p:tav>
                                        <p:tav tm="100000">
                                          <p:val>
                                            <p:strVal val="#ppt_x"/>
                                          </p:val>
                                        </p:tav>
                                      </p:tavLst>
                                    </p:anim>
                                    <p:anim calcmode="lin" valueType="num">
                                      <p:cBhvr>
                                        <p:cTn id="55" dur="250" fill="hold"/>
                                        <p:tgtEl>
                                          <p:spTgt spid="35"/>
                                        </p:tgtEl>
                                        <p:attrNameLst>
                                          <p:attrName>ppt_y</p:attrName>
                                        </p:attrNameLst>
                                      </p:cBhvr>
                                      <p:tavLst>
                                        <p:tav tm="0">
                                          <p:val>
                                            <p:strVal val="#ppt_y+.1"/>
                                          </p:val>
                                        </p:tav>
                                        <p:tav tm="100000">
                                          <p:val>
                                            <p:strVal val="#ppt_y"/>
                                          </p:val>
                                        </p:tav>
                                      </p:tavLst>
                                    </p:anim>
                                  </p:childTnLst>
                                </p:cTn>
                              </p:par>
                              <p:par>
                                <p:cTn id="56" presetID="2" presetClass="entr" presetSubtype="8" decel="10000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250" fill="hold"/>
                                        <p:tgtEl>
                                          <p:spTgt spid="20"/>
                                        </p:tgtEl>
                                        <p:attrNameLst>
                                          <p:attrName>ppt_x</p:attrName>
                                        </p:attrNameLst>
                                      </p:cBhvr>
                                      <p:tavLst>
                                        <p:tav tm="0">
                                          <p:val>
                                            <p:strVal val="0-#ppt_w/2"/>
                                          </p:val>
                                        </p:tav>
                                        <p:tav tm="100000">
                                          <p:val>
                                            <p:strVal val="#ppt_x"/>
                                          </p:val>
                                        </p:tav>
                                      </p:tavLst>
                                    </p:anim>
                                    <p:anim calcmode="lin" valueType="num">
                                      <p:cBhvr additive="base">
                                        <p:cTn id="59"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graphicEl>
                                              <a:chart seriesIdx="0" categoryIdx="2" bldStep="ptInCategory"/>
                                            </p:graphicEl>
                                          </p:spTgt>
                                        </p:tgtEl>
                                        <p:attrNameLst>
                                          <p:attrName>style.visibility</p:attrName>
                                        </p:attrNameLst>
                                      </p:cBhvr>
                                      <p:to>
                                        <p:strVal val="visible"/>
                                      </p:to>
                                    </p:set>
                                    <p:animEffect transition="in" filter="wipe(left)">
                                      <p:cBhvr>
                                        <p:cTn id="64" dur="250"/>
                                        <p:tgtEl>
                                          <p:spTgt spid="21">
                                            <p:graphicEl>
                                              <a:chart seriesIdx="0" categoryIdx="2" bldStep="ptInCategory"/>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1">
                                            <p:graphicEl>
                                              <a:chart seriesIdx="1" categoryIdx="2" bldStep="ptInCategory"/>
                                            </p:graphicEl>
                                          </p:spTgt>
                                        </p:tgtEl>
                                        <p:attrNameLst>
                                          <p:attrName>style.visibility</p:attrName>
                                        </p:attrNameLst>
                                      </p:cBhvr>
                                      <p:to>
                                        <p:strVal val="visible"/>
                                      </p:to>
                                    </p:set>
                                    <p:animEffect transition="in" filter="wipe(left)">
                                      <p:cBhvr>
                                        <p:cTn id="68" dur="250"/>
                                        <p:tgtEl>
                                          <p:spTgt spid="21">
                                            <p:graphicEl>
                                              <a:chart seriesIdx="1" categoryIdx="2" bldStep="ptInCategory"/>
                                            </p:graphicEl>
                                          </p:spTgt>
                                        </p:tgtEl>
                                      </p:cBhvr>
                                    </p:animEffec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50"/>
                                        <p:tgtEl>
                                          <p:spTgt spid="34"/>
                                        </p:tgtEl>
                                      </p:cBhvr>
                                    </p:animEffect>
                                    <p:anim calcmode="lin" valueType="num">
                                      <p:cBhvr>
                                        <p:cTn id="73" dur="250" fill="hold"/>
                                        <p:tgtEl>
                                          <p:spTgt spid="34"/>
                                        </p:tgtEl>
                                        <p:attrNameLst>
                                          <p:attrName>ppt_x</p:attrName>
                                        </p:attrNameLst>
                                      </p:cBhvr>
                                      <p:tavLst>
                                        <p:tav tm="0">
                                          <p:val>
                                            <p:strVal val="#ppt_x"/>
                                          </p:val>
                                        </p:tav>
                                        <p:tav tm="100000">
                                          <p:val>
                                            <p:strVal val="#ppt_x"/>
                                          </p:val>
                                        </p:tav>
                                      </p:tavLst>
                                    </p:anim>
                                    <p:anim calcmode="lin" valueType="num">
                                      <p:cBhvr>
                                        <p:cTn id="74" dur="250" fill="hold"/>
                                        <p:tgtEl>
                                          <p:spTgt spid="34"/>
                                        </p:tgtEl>
                                        <p:attrNameLst>
                                          <p:attrName>ppt_y</p:attrName>
                                        </p:attrNameLst>
                                      </p:cBhvr>
                                      <p:tavLst>
                                        <p:tav tm="0">
                                          <p:val>
                                            <p:strVal val="#ppt_y+.1"/>
                                          </p:val>
                                        </p:tav>
                                        <p:tav tm="100000">
                                          <p:val>
                                            <p:strVal val="#ppt_y"/>
                                          </p:val>
                                        </p:tav>
                                      </p:tavLst>
                                    </p:anim>
                                  </p:childTnLst>
                                </p:cTn>
                              </p:par>
                              <p:par>
                                <p:cTn id="75" presetID="2" presetClass="entr" presetSubtype="8" decel="10000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250" fill="hold"/>
                                        <p:tgtEl>
                                          <p:spTgt spid="19"/>
                                        </p:tgtEl>
                                        <p:attrNameLst>
                                          <p:attrName>ppt_x</p:attrName>
                                        </p:attrNameLst>
                                      </p:cBhvr>
                                      <p:tavLst>
                                        <p:tav tm="0">
                                          <p:val>
                                            <p:strVal val="0-#ppt_w/2"/>
                                          </p:val>
                                        </p:tav>
                                        <p:tav tm="100000">
                                          <p:val>
                                            <p:strVal val="#ppt_x"/>
                                          </p:val>
                                        </p:tav>
                                      </p:tavLst>
                                    </p:anim>
                                    <p:anim calcmode="lin" valueType="num">
                                      <p:cBhvr additive="base">
                                        <p:cTn id="78" dur="2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1">
                                            <p:graphicEl>
                                              <a:chart seriesIdx="0" categoryIdx="3" bldStep="ptInCategory"/>
                                            </p:graphicEl>
                                          </p:spTgt>
                                        </p:tgtEl>
                                        <p:attrNameLst>
                                          <p:attrName>style.visibility</p:attrName>
                                        </p:attrNameLst>
                                      </p:cBhvr>
                                      <p:to>
                                        <p:strVal val="visible"/>
                                      </p:to>
                                    </p:set>
                                    <p:animEffect transition="in" filter="wipe(left)">
                                      <p:cBhvr>
                                        <p:cTn id="83" dur="250"/>
                                        <p:tgtEl>
                                          <p:spTgt spid="21">
                                            <p:graphicEl>
                                              <a:chart seriesIdx="0" categoryIdx="3" bldStep="ptInCategory"/>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1">
                                            <p:graphicEl>
                                              <a:chart seriesIdx="1" categoryIdx="3" bldStep="ptInCategory"/>
                                            </p:graphicEl>
                                          </p:spTgt>
                                        </p:tgtEl>
                                        <p:attrNameLst>
                                          <p:attrName>style.visibility</p:attrName>
                                        </p:attrNameLst>
                                      </p:cBhvr>
                                      <p:to>
                                        <p:strVal val="visible"/>
                                      </p:to>
                                    </p:set>
                                    <p:animEffect transition="in" filter="wipe(left)">
                                      <p:cBhvr>
                                        <p:cTn id="87" dur="250"/>
                                        <p:tgtEl>
                                          <p:spTgt spid="21">
                                            <p:graphicEl>
                                              <a:chart seriesIdx="1" categoryIdx="3" bldStep="ptInCategory"/>
                                            </p:graphicEl>
                                          </p:spTgt>
                                        </p:tgtEl>
                                      </p:cBhvr>
                                    </p:animEffect>
                                  </p:childTnLst>
                                </p:cTn>
                              </p:par>
                            </p:childTnLst>
                          </p:cTn>
                        </p:par>
                        <p:par>
                          <p:cTn id="88" fill="hold">
                            <p:stCondLst>
                              <p:cond delay="10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250"/>
                                        <p:tgtEl>
                                          <p:spTgt spid="9"/>
                                        </p:tgtEl>
                                      </p:cBhvr>
                                    </p:animEffect>
                                    <p:anim calcmode="lin" valueType="num">
                                      <p:cBhvr>
                                        <p:cTn id="92" dur="250" fill="hold"/>
                                        <p:tgtEl>
                                          <p:spTgt spid="9"/>
                                        </p:tgtEl>
                                        <p:attrNameLst>
                                          <p:attrName>ppt_x</p:attrName>
                                        </p:attrNameLst>
                                      </p:cBhvr>
                                      <p:tavLst>
                                        <p:tav tm="0">
                                          <p:val>
                                            <p:strVal val="#ppt_x"/>
                                          </p:val>
                                        </p:tav>
                                        <p:tav tm="100000">
                                          <p:val>
                                            <p:strVal val="#ppt_x"/>
                                          </p:val>
                                        </p:tav>
                                      </p:tavLst>
                                    </p:anim>
                                    <p:anim calcmode="lin" valueType="num">
                                      <p:cBhvr>
                                        <p:cTn id="93" dur="250" fill="hold"/>
                                        <p:tgtEl>
                                          <p:spTgt spid="9"/>
                                        </p:tgtEl>
                                        <p:attrNameLst>
                                          <p:attrName>ppt_y</p:attrName>
                                        </p:attrNameLst>
                                      </p:cBhvr>
                                      <p:tavLst>
                                        <p:tav tm="0">
                                          <p:val>
                                            <p:strVal val="#ppt_y+.1"/>
                                          </p:val>
                                        </p:tav>
                                        <p:tav tm="100000">
                                          <p:val>
                                            <p:strVal val="#ppt_y"/>
                                          </p:val>
                                        </p:tav>
                                      </p:tavLst>
                                    </p:anim>
                                  </p:childTnLst>
                                </p:cTn>
                              </p:par>
                              <p:par>
                                <p:cTn id="94" presetID="2" presetClass="entr" presetSubtype="8" decel="10000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additive="base">
                                        <p:cTn id="96" dur="250" fill="hold"/>
                                        <p:tgtEl>
                                          <p:spTgt spid="10"/>
                                        </p:tgtEl>
                                        <p:attrNameLst>
                                          <p:attrName>ppt_x</p:attrName>
                                        </p:attrNameLst>
                                      </p:cBhvr>
                                      <p:tavLst>
                                        <p:tav tm="0">
                                          <p:val>
                                            <p:strVal val="0-#ppt_w/2"/>
                                          </p:val>
                                        </p:tav>
                                        <p:tav tm="100000">
                                          <p:val>
                                            <p:strVal val="#ppt_x"/>
                                          </p:val>
                                        </p:tav>
                                      </p:tavLst>
                                    </p:anim>
                                    <p:anim calcmode="lin" valueType="num">
                                      <p:cBhvr additive="base">
                                        <p:cTn id="97" dur="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decel="100000" fill="hold" nodeType="click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additive="base">
                                        <p:cTn id="102" dur="500" fill="hold"/>
                                        <p:tgtEl>
                                          <p:spTgt spid="59"/>
                                        </p:tgtEl>
                                        <p:attrNameLst>
                                          <p:attrName>ppt_x</p:attrName>
                                        </p:attrNameLst>
                                      </p:cBhvr>
                                      <p:tavLst>
                                        <p:tav tm="0">
                                          <p:val>
                                            <p:strVal val="0-#ppt_w/2"/>
                                          </p:val>
                                        </p:tav>
                                        <p:tav tm="100000">
                                          <p:val>
                                            <p:strVal val="#ppt_x"/>
                                          </p:val>
                                        </p:tav>
                                      </p:tavLst>
                                    </p:anim>
                                    <p:anim calcmode="lin" valueType="num">
                                      <p:cBhvr additive="base">
                                        <p:cTn id="103" dur="500" fill="hold"/>
                                        <p:tgtEl>
                                          <p:spTgt spid="59"/>
                                        </p:tgtEl>
                                        <p:attrNameLst>
                                          <p:attrName>ppt_y</p:attrName>
                                        </p:attrNameLst>
                                      </p:cBhvr>
                                      <p:tavLst>
                                        <p:tav tm="0">
                                          <p:val>
                                            <p:strVal val="#ppt_y"/>
                                          </p:val>
                                        </p:tav>
                                        <p:tav tm="100000">
                                          <p:val>
                                            <p:strVal val="#ppt_y"/>
                                          </p:val>
                                        </p:tav>
                                      </p:tavLst>
                                    </p:anim>
                                  </p:childTnLst>
                                </p:cTn>
                              </p:par>
                            </p:childTnLst>
                          </p:cTn>
                        </p:par>
                        <p:par>
                          <p:cTn id="104" fill="hold">
                            <p:stCondLst>
                              <p:cond delay="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000"/>
                            </p:stCondLst>
                            <p:childTnLst>
                              <p:par>
                                <p:cTn id="109" presetID="42"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50"/>
                                        <p:tgtEl>
                                          <p:spTgt spid="39"/>
                                        </p:tgtEl>
                                      </p:cBhvr>
                                    </p:animEffect>
                                    <p:anim calcmode="lin" valueType="num">
                                      <p:cBhvr>
                                        <p:cTn id="112" dur="250" fill="hold"/>
                                        <p:tgtEl>
                                          <p:spTgt spid="39"/>
                                        </p:tgtEl>
                                        <p:attrNameLst>
                                          <p:attrName>ppt_x</p:attrName>
                                        </p:attrNameLst>
                                      </p:cBhvr>
                                      <p:tavLst>
                                        <p:tav tm="0">
                                          <p:val>
                                            <p:strVal val="#ppt_x"/>
                                          </p:val>
                                        </p:tav>
                                        <p:tav tm="100000">
                                          <p:val>
                                            <p:strVal val="#ppt_x"/>
                                          </p:val>
                                        </p:tav>
                                      </p:tavLst>
                                    </p:anim>
                                    <p:anim calcmode="lin" valueType="num">
                                      <p:cBhvr>
                                        <p:cTn id="113" dur="250" fill="hold"/>
                                        <p:tgtEl>
                                          <p:spTgt spid="39"/>
                                        </p:tgtEl>
                                        <p:attrNameLst>
                                          <p:attrName>ppt_y</p:attrName>
                                        </p:attrNameLst>
                                      </p:cBhvr>
                                      <p:tavLst>
                                        <p:tav tm="0">
                                          <p:val>
                                            <p:strVal val="#ppt_y+.1"/>
                                          </p:val>
                                        </p:tav>
                                        <p:tav tm="100000">
                                          <p:val>
                                            <p:strVal val="#ppt_y"/>
                                          </p:val>
                                        </p:tav>
                                      </p:tavLst>
                                    </p:anim>
                                  </p:childTnLst>
                                </p:cTn>
                              </p:par>
                              <p:par>
                                <p:cTn id="114" presetID="10" presetClass="entr" presetSubtype="0" fill="hold" grpId="0" nodeType="withEffect">
                                  <p:stCondLst>
                                    <p:cond delay="0"/>
                                  </p:stCondLst>
                                  <p:iterate type="wd">
                                    <p:tmPct val="10000"/>
                                  </p:iterate>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2">
                                            <p:graphicEl>
                                              <a:chart seriesIdx="0" categoryIdx="0" bldStep="ptInCategory"/>
                                            </p:graphicEl>
                                          </p:spTgt>
                                        </p:tgtEl>
                                        <p:attrNameLst>
                                          <p:attrName>style.visibility</p:attrName>
                                        </p:attrNameLst>
                                      </p:cBhvr>
                                      <p:to>
                                        <p:strVal val="visible"/>
                                      </p:to>
                                    </p:set>
                                    <p:animEffect transition="in" filter="wipe(left)">
                                      <p:cBhvr>
                                        <p:cTn id="121" dur="250"/>
                                        <p:tgtEl>
                                          <p:spTgt spid="42">
                                            <p:graphicEl>
                                              <a:chart seriesIdx="0" categoryIdx="0" bldStep="ptInCategory"/>
                                            </p:graphicEl>
                                          </p:spTgt>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42">
                                            <p:graphicEl>
                                              <a:chart seriesIdx="1" categoryIdx="0" bldStep="ptInCategory"/>
                                            </p:graphicEl>
                                          </p:spTgt>
                                        </p:tgtEl>
                                        <p:attrNameLst>
                                          <p:attrName>style.visibility</p:attrName>
                                        </p:attrNameLst>
                                      </p:cBhvr>
                                      <p:to>
                                        <p:strVal val="visible"/>
                                      </p:to>
                                    </p:set>
                                    <p:animEffect transition="in" filter="wipe(left)">
                                      <p:cBhvr>
                                        <p:cTn id="125" dur="250"/>
                                        <p:tgtEl>
                                          <p:spTgt spid="42">
                                            <p:graphicEl>
                                              <a:chart seriesIdx="1" categoryIdx="0" bldStep="ptInCategory"/>
                                            </p:graphicEl>
                                          </p:spTgt>
                                        </p:tgtEl>
                                      </p:cBhvr>
                                    </p:animEffect>
                                  </p:childTnLst>
                                </p:cTn>
                              </p:par>
                            </p:childTnLst>
                          </p:cTn>
                        </p:par>
                        <p:par>
                          <p:cTn id="126" fill="hold">
                            <p:stCondLst>
                              <p:cond delay="1000"/>
                            </p:stCondLst>
                            <p:childTnLst>
                              <p:par>
                                <p:cTn id="127" presetID="42" presetClass="entr" presetSubtype="0" fill="hold" grpId="0" nodeType="after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250"/>
                                        <p:tgtEl>
                                          <p:spTgt spid="47"/>
                                        </p:tgtEl>
                                      </p:cBhvr>
                                    </p:animEffect>
                                    <p:anim calcmode="lin" valueType="num">
                                      <p:cBhvr>
                                        <p:cTn id="130" dur="250" fill="hold"/>
                                        <p:tgtEl>
                                          <p:spTgt spid="47"/>
                                        </p:tgtEl>
                                        <p:attrNameLst>
                                          <p:attrName>ppt_x</p:attrName>
                                        </p:attrNameLst>
                                      </p:cBhvr>
                                      <p:tavLst>
                                        <p:tav tm="0">
                                          <p:val>
                                            <p:strVal val="#ppt_x"/>
                                          </p:val>
                                        </p:tav>
                                        <p:tav tm="100000">
                                          <p:val>
                                            <p:strVal val="#ppt_x"/>
                                          </p:val>
                                        </p:tav>
                                      </p:tavLst>
                                    </p:anim>
                                    <p:anim calcmode="lin" valueType="num">
                                      <p:cBhvr>
                                        <p:cTn id="131" dur="250" fill="hold"/>
                                        <p:tgtEl>
                                          <p:spTgt spid="47"/>
                                        </p:tgtEl>
                                        <p:attrNameLst>
                                          <p:attrName>ppt_y</p:attrName>
                                        </p:attrNameLst>
                                      </p:cBhvr>
                                      <p:tavLst>
                                        <p:tav tm="0">
                                          <p:val>
                                            <p:strVal val="#ppt_y+.1"/>
                                          </p:val>
                                        </p:tav>
                                        <p:tav tm="100000">
                                          <p:val>
                                            <p:strVal val="#ppt_y"/>
                                          </p:val>
                                        </p:tav>
                                      </p:tavLst>
                                    </p:anim>
                                  </p:childTnLst>
                                </p:cTn>
                              </p:par>
                              <p:par>
                                <p:cTn id="132" presetID="2" presetClass="entr" presetSubtype="8" decel="100000" fill="hold" nodeType="with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additive="base">
                                        <p:cTn id="134" dur="500" fill="hold"/>
                                        <p:tgtEl>
                                          <p:spTgt spid="24"/>
                                        </p:tgtEl>
                                        <p:attrNameLst>
                                          <p:attrName>ppt_x</p:attrName>
                                        </p:attrNameLst>
                                      </p:cBhvr>
                                      <p:tavLst>
                                        <p:tav tm="0">
                                          <p:val>
                                            <p:strVal val="0-#ppt_w/2"/>
                                          </p:val>
                                        </p:tav>
                                        <p:tav tm="100000">
                                          <p:val>
                                            <p:strVal val="#ppt_x"/>
                                          </p:val>
                                        </p:tav>
                                      </p:tavLst>
                                    </p:anim>
                                    <p:anim calcmode="lin" valueType="num">
                                      <p:cBhvr additive="base">
                                        <p:cTn id="1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42">
                                            <p:graphicEl>
                                              <a:chart seriesIdx="0" categoryIdx="1" bldStep="ptInCategory"/>
                                            </p:graphicEl>
                                          </p:spTgt>
                                        </p:tgtEl>
                                        <p:attrNameLst>
                                          <p:attrName>style.visibility</p:attrName>
                                        </p:attrNameLst>
                                      </p:cBhvr>
                                      <p:to>
                                        <p:strVal val="visible"/>
                                      </p:to>
                                    </p:set>
                                    <p:animEffect transition="in" filter="wipe(left)">
                                      <p:cBhvr>
                                        <p:cTn id="140" dur="250"/>
                                        <p:tgtEl>
                                          <p:spTgt spid="42">
                                            <p:graphicEl>
                                              <a:chart seriesIdx="0" categoryIdx="1" bldStep="ptInCategory"/>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42">
                                            <p:graphicEl>
                                              <a:chart seriesIdx="1" categoryIdx="1" bldStep="ptInCategory"/>
                                            </p:graphicEl>
                                          </p:spTgt>
                                        </p:tgtEl>
                                        <p:attrNameLst>
                                          <p:attrName>style.visibility</p:attrName>
                                        </p:attrNameLst>
                                      </p:cBhvr>
                                      <p:to>
                                        <p:strVal val="visible"/>
                                      </p:to>
                                    </p:set>
                                    <p:animEffect transition="in" filter="wipe(left)">
                                      <p:cBhvr>
                                        <p:cTn id="144" dur="250"/>
                                        <p:tgtEl>
                                          <p:spTgt spid="42">
                                            <p:graphicEl>
                                              <a:chart seriesIdx="1" categoryIdx="1" bldStep="ptInCategory"/>
                                            </p:graphicEl>
                                          </p:spTgt>
                                        </p:tgtEl>
                                      </p:cBhvr>
                                    </p:animEffect>
                                  </p:childTnLst>
                                </p:cTn>
                              </p:par>
                            </p:childTnLst>
                          </p:cTn>
                        </p:par>
                        <p:par>
                          <p:cTn id="145" fill="hold">
                            <p:stCondLst>
                              <p:cond delay="1000"/>
                            </p:stCondLst>
                            <p:childTnLst>
                              <p:par>
                                <p:cTn id="146" presetID="42" presetClass="entr" presetSubtype="0" fill="hold" grpId="0" nodeType="after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fade">
                                      <p:cBhvr>
                                        <p:cTn id="148" dur="250"/>
                                        <p:tgtEl>
                                          <p:spTgt spid="46"/>
                                        </p:tgtEl>
                                      </p:cBhvr>
                                    </p:animEffect>
                                    <p:anim calcmode="lin" valueType="num">
                                      <p:cBhvr>
                                        <p:cTn id="149" dur="250" fill="hold"/>
                                        <p:tgtEl>
                                          <p:spTgt spid="46"/>
                                        </p:tgtEl>
                                        <p:attrNameLst>
                                          <p:attrName>ppt_x</p:attrName>
                                        </p:attrNameLst>
                                      </p:cBhvr>
                                      <p:tavLst>
                                        <p:tav tm="0">
                                          <p:val>
                                            <p:strVal val="#ppt_x"/>
                                          </p:val>
                                        </p:tav>
                                        <p:tav tm="100000">
                                          <p:val>
                                            <p:strVal val="#ppt_x"/>
                                          </p:val>
                                        </p:tav>
                                      </p:tavLst>
                                    </p:anim>
                                    <p:anim calcmode="lin" valueType="num">
                                      <p:cBhvr>
                                        <p:cTn id="150" dur="250" fill="hold"/>
                                        <p:tgtEl>
                                          <p:spTgt spid="46"/>
                                        </p:tgtEl>
                                        <p:attrNameLst>
                                          <p:attrName>ppt_y</p:attrName>
                                        </p:attrNameLst>
                                      </p:cBhvr>
                                      <p:tavLst>
                                        <p:tav tm="0">
                                          <p:val>
                                            <p:strVal val="#ppt_y+.1"/>
                                          </p:val>
                                        </p:tav>
                                        <p:tav tm="100000">
                                          <p:val>
                                            <p:strVal val="#ppt_y"/>
                                          </p:val>
                                        </p:tav>
                                      </p:tavLst>
                                    </p:anim>
                                  </p:childTnLst>
                                </p:cTn>
                              </p:par>
                              <p:par>
                                <p:cTn id="151" presetID="2" presetClass="entr" presetSubtype="8" decel="100000" fill="hold" nodeType="withEffect">
                                  <p:stCondLst>
                                    <p:cond delay="0"/>
                                  </p:stCondLst>
                                  <p:childTnLst>
                                    <p:set>
                                      <p:cBhvr>
                                        <p:cTn id="152" dur="1" fill="hold">
                                          <p:stCondLst>
                                            <p:cond delay="0"/>
                                          </p:stCondLst>
                                        </p:cTn>
                                        <p:tgtEl>
                                          <p:spTgt spid="37"/>
                                        </p:tgtEl>
                                        <p:attrNameLst>
                                          <p:attrName>style.visibility</p:attrName>
                                        </p:attrNameLst>
                                      </p:cBhvr>
                                      <p:to>
                                        <p:strVal val="visible"/>
                                      </p:to>
                                    </p:set>
                                    <p:anim calcmode="lin" valueType="num">
                                      <p:cBhvr additive="base">
                                        <p:cTn id="153" dur="500" fill="hold"/>
                                        <p:tgtEl>
                                          <p:spTgt spid="37"/>
                                        </p:tgtEl>
                                        <p:attrNameLst>
                                          <p:attrName>ppt_x</p:attrName>
                                        </p:attrNameLst>
                                      </p:cBhvr>
                                      <p:tavLst>
                                        <p:tav tm="0">
                                          <p:val>
                                            <p:strVal val="0-#ppt_w/2"/>
                                          </p:val>
                                        </p:tav>
                                        <p:tav tm="100000">
                                          <p:val>
                                            <p:strVal val="#ppt_x"/>
                                          </p:val>
                                        </p:tav>
                                      </p:tavLst>
                                    </p:anim>
                                    <p:anim calcmode="lin" valueType="num">
                                      <p:cBhvr additive="base">
                                        <p:cTn id="15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42">
                                            <p:graphicEl>
                                              <a:chart seriesIdx="0" categoryIdx="2" bldStep="ptInCategory"/>
                                            </p:graphicEl>
                                          </p:spTgt>
                                        </p:tgtEl>
                                        <p:attrNameLst>
                                          <p:attrName>style.visibility</p:attrName>
                                        </p:attrNameLst>
                                      </p:cBhvr>
                                      <p:to>
                                        <p:strVal val="visible"/>
                                      </p:to>
                                    </p:set>
                                    <p:animEffect transition="in" filter="wipe(left)">
                                      <p:cBhvr>
                                        <p:cTn id="159" dur="250"/>
                                        <p:tgtEl>
                                          <p:spTgt spid="42">
                                            <p:graphicEl>
                                              <a:chart seriesIdx="0" categoryIdx="2" bldStep="ptInCategory"/>
                                            </p:graphicEl>
                                          </p:spTgt>
                                        </p:tgtEl>
                                      </p:cBhvr>
                                    </p:animEffect>
                                  </p:childTnLst>
                                </p:cTn>
                              </p:par>
                            </p:childTnLst>
                          </p:cTn>
                        </p:par>
                        <p:par>
                          <p:cTn id="160" fill="hold">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42">
                                            <p:graphicEl>
                                              <a:chart seriesIdx="1" categoryIdx="2" bldStep="ptInCategory"/>
                                            </p:graphicEl>
                                          </p:spTgt>
                                        </p:tgtEl>
                                        <p:attrNameLst>
                                          <p:attrName>style.visibility</p:attrName>
                                        </p:attrNameLst>
                                      </p:cBhvr>
                                      <p:to>
                                        <p:strVal val="visible"/>
                                      </p:to>
                                    </p:set>
                                    <p:animEffect transition="in" filter="wipe(left)">
                                      <p:cBhvr>
                                        <p:cTn id="163" dur="250"/>
                                        <p:tgtEl>
                                          <p:spTgt spid="42">
                                            <p:graphicEl>
                                              <a:chart seriesIdx="1" categoryIdx="2" bldStep="ptInCategory"/>
                                            </p:graphicEl>
                                          </p:spTgt>
                                        </p:tgtEl>
                                      </p:cBhvr>
                                    </p:animEffect>
                                  </p:childTnLst>
                                </p:cTn>
                              </p:par>
                            </p:childTnLst>
                          </p:cTn>
                        </p:par>
                        <p:par>
                          <p:cTn id="164" fill="hold">
                            <p:stCondLst>
                              <p:cond delay="1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250"/>
                                        <p:tgtEl>
                                          <p:spTgt spid="45"/>
                                        </p:tgtEl>
                                      </p:cBhvr>
                                    </p:animEffect>
                                    <p:anim calcmode="lin" valueType="num">
                                      <p:cBhvr>
                                        <p:cTn id="168" dur="250" fill="hold"/>
                                        <p:tgtEl>
                                          <p:spTgt spid="45"/>
                                        </p:tgtEl>
                                        <p:attrNameLst>
                                          <p:attrName>ppt_x</p:attrName>
                                        </p:attrNameLst>
                                      </p:cBhvr>
                                      <p:tavLst>
                                        <p:tav tm="0">
                                          <p:val>
                                            <p:strVal val="#ppt_x"/>
                                          </p:val>
                                        </p:tav>
                                        <p:tav tm="100000">
                                          <p:val>
                                            <p:strVal val="#ppt_x"/>
                                          </p:val>
                                        </p:tav>
                                      </p:tavLst>
                                    </p:anim>
                                    <p:anim calcmode="lin" valueType="num">
                                      <p:cBhvr>
                                        <p:cTn id="169" dur="250" fill="hold"/>
                                        <p:tgtEl>
                                          <p:spTgt spid="45"/>
                                        </p:tgtEl>
                                        <p:attrNameLst>
                                          <p:attrName>ppt_y</p:attrName>
                                        </p:attrNameLst>
                                      </p:cBhvr>
                                      <p:tavLst>
                                        <p:tav tm="0">
                                          <p:val>
                                            <p:strVal val="#ppt_y+.1"/>
                                          </p:val>
                                        </p:tav>
                                        <p:tav tm="100000">
                                          <p:val>
                                            <p:strVal val="#ppt_y"/>
                                          </p:val>
                                        </p:tav>
                                      </p:tavLst>
                                    </p:anim>
                                  </p:childTnLst>
                                </p:cTn>
                              </p:par>
                              <p:par>
                                <p:cTn id="170" presetID="2" presetClass="entr" presetSubtype="8" decel="100000" fill="hold" nodeType="withEffect">
                                  <p:stCondLst>
                                    <p:cond delay="0"/>
                                  </p:stCondLst>
                                  <p:childTnLst>
                                    <p:set>
                                      <p:cBhvr>
                                        <p:cTn id="171" dur="1" fill="hold">
                                          <p:stCondLst>
                                            <p:cond delay="0"/>
                                          </p:stCondLst>
                                        </p:cTn>
                                        <p:tgtEl>
                                          <p:spTgt spid="26"/>
                                        </p:tgtEl>
                                        <p:attrNameLst>
                                          <p:attrName>style.visibility</p:attrName>
                                        </p:attrNameLst>
                                      </p:cBhvr>
                                      <p:to>
                                        <p:strVal val="visible"/>
                                      </p:to>
                                    </p:set>
                                    <p:anim calcmode="lin" valueType="num">
                                      <p:cBhvr additive="base">
                                        <p:cTn id="172" dur="500" fill="hold"/>
                                        <p:tgtEl>
                                          <p:spTgt spid="26"/>
                                        </p:tgtEl>
                                        <p:attrNameLst>
                                          <p:attrName>ppt_x</p:attrName>
                                        </p:attrNameLst>
                                      </p:cBhvr>
                                      <p:tavLst>
                                        <p:tav tm="0">
                                          <p:val>
                                            <p:strVal val="0-#ppt_w/2"/>
                                          </p:val>
                                        </p:tav>
                                        <p:tav tm="100000">
                                          <p:val>
                                            <p:strVal val="#ppt_x"/>
                                          </p:val>
                                        </p:tav>
                                      </p:tavLst>
                                    </p:anim>
                                    <p:anim calcmode="lin" valueType="num">
                                      <p:cBhvr additive="base">
                                        <p:cTn id="17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42">
                                            <p:graphicEl>
                                              <a:chart seriesIdx="0" categoryIdx="3" bldStep="ptInCategory"/>
                                            </p:graphicEl>
                                          </p:spTgt>
                                        </p:tgtEl>
                                        <p:attrNameLst>
                                          <p:attrName>style.visibility</p:attrName>
                                        </p:attrNameLst>
                                      </p:cBhvr>
                                      <p:to>
                                        <p:strVal val="visible"/>
                                      </p:to>
                                    </p:set>
                                    <p:animEffect transition="in" filter="wipe(left)">
                                      <p:cBhvr>
                                        <p:cTn id="178" dur="250"/>
                                        <p:tgtEl>
                                          <p:spTgt spid="42">
                                            <p:graphicEl>
                                              <a:chart seriesIdx="0" categoryIdx="3" bldStep="ptInCategory"/>
                                            </p:graphicEl>
                                          </p:spTgt>
                                        </p:tgtEl>
                                      </p:cBhvr>
                                    </p:animEffect>
                                  </p:childTnLst>
                                </p:cTn>
                              </p:par>
                            </p:childTnLst>
                          </p:cTn>
                        </p:par>
                        <p:par>
                          <p:cTn id="179" fill="hold">
                            <p:stCondLst>
                              <p:cond delay="500"/>
                            </p:stCondLst>
                            <p:childTnLst>
                              <p:par>
                                <p:cTn id="180" presetID="22" presetClass="entr" presetSubtype="8" fill="hold" grpId="0" nodeType="afterEffect">
                                  <p:stCondLst>
                                    <p:cond delay="0"/>
                                  </p:stCondLst>
                                  <p:childTnLst>
                                    <p:set>
                                      <p:cBhvr>
                                        <p:cTn id="181" dur="1" fill="hold">
                                          <p:stCondLst>
                                            <p:cond delay="0"/>
                                          </p:stCondLst>
                                        </p:cTn>
                                        <p:tgtEl>
                                          <p:spTgt spid="42">
                                            <p:graphicEl>
                                              <a:chart seriesIdx="1" categoryIdx="3" bldStep="ptInCategory"/>
                                            </p:graphicEl>
                                          </p:spTgt>
                                        </p:tgtEl>
                                        <p:attrNameLst>
                                          <p:attrName>style.visibility</p:attrName>
                                        </p:attrNameLst>
                                      </p:cBhvr>
                                      <p:to>
                                        <p:strVal val="visible"/>
                                      </p:to>
                                    </p:set>
                                    <p:animEffect transition="in" filter="wipe(left)">
                                      <p:cBhvr>
                                        <p:cTn id="182" dur="250"/>
                                        <p:tgtEl>
                                          <p:spTgt spid="42">
                                            <p:graphicEl>
                                              <a:chart seriesIdx="1" categoryIdx="3" bldStep="ptInCategory"/>
                                            </p:graphicEl>
                                          </p:spTgt>
                                        </p:tgtEl>
                                      </p:cBhvr>
                                    </p:animEffect>
                                  </p:childTnLst>
                                </p:cTn>
                              </p:par>
                            </p:childTnLst>
                          </p:cTn>
                        </p:par>
                        <p:par>
                          <p:cTn id="183" fill="hold">
                            <p:stCondLst>
                              <p:cond delay="1000"/>
                            </p:stCondLst>
                            <p:childTnLst>
                              <p:par>
                                <p:cTn id="184" presetID="42" presetClass="entr" presetSubtype="0" fill="hold" grpId="0" nodeType="afterEffect">
                                  <p:stCondLst>
                                    <p:cond delay="0"/>
                                  </p:stCondLst>
                                  <p:childTnLst>
                                    <p:set>
                                      <p:cBhvr>
                                        <p:cTn id="185" dur="1" fill="hold">
                                          <p:stCondLst>
                                            <p:cond delay="0"/>
                                          </p:stCondLst>
                                        </p:cTn>
                                        <p:tgtEl>
                                          <p:spTgt spid="44"/>
                                        </p:tgtEl>
                                        <p:attrNameLst>
                                          <p:attrName>style.visibility</p:attrName>
                                        </p:attrNameLst>
                                      </p:cBhvr>
                                      <p:to>
                                        <p:strVal val="visible"/>
                                      </p:to>
                                    </p:set>
                                    <p:animEffect transition="in" filter="fade">
                                      <p:cBhvr>
                                        <p:cTn id="186" dur="250"/>
                                        <p:tgtEl>
                                          <p:spTgt spid="44"/>
                                        </p:tgtEl>
                                      </p:cBhvr>
                                    </p:animEffect>
                                    <p:anim calcmode="lin" valueType="num">
                                      <p:cBhvr>
                                        <p:cTn id="187" dur="250" fill="hold"/>
                                        <p:tgtEl>
                                          <p:spTgt spid="44"/>
                                        </p:tgtEl>
                                        <p:attrNameLst>
                                          <p:attrName>ppt_x</p:attrName>
                                        </p:attrNameLst>
                                      </p:cBhvr>
                                      <p:tavLst>
                                        <p:tav tm="0">
                                          <p:val>
                                            <p:strVal val="#ppt_x"/>
                                          </p:val>
                                        </p:tav>
                                        <p:tav tm="100000">
                                          <p:val>
                                            <p:strVal val="#ppt_x"/>
                                          </p:val>
                                        </p:tav>
                                      </p:tavLst>
                                    </p:anim>
                                    <p:anim calcmode="lin" valueType="num">
                                      <p:cBhvr>
                                        <p:cTn id="188" dur="250" fill="hold"/>
                                        <p:tgtEl>
                                          <p:spTgt spid="44"/>
                                        </p:tgtEl>
                                        <p:attrNameLst>
                                          <p:attrName>ppt_y</p:attrName>
                                        </p:attrNameLst>
                                      </p:cBhvr>
                                      <p:tavLst>
                                        <p:tav tm="0">
                                          <p:val>
                                            <p:strVal val="#ppt_y+.1"/>
                                          </p:val>
                                        </p:tav>
                                        <p:tav tm="100000">
                                          <p:val>
                                            <p:strVal val="#ppt_y"/>
                                          </p:val>
                                        </p:tav>
                                      </p:tavLst>
                                    </p:anim>
                                  </p:childTnLst>
                                </p:cTn>
                              </p:par>
                              <p:par>
                                <p:cTn id="189" presetID="2" presetClass="entr" presetSubtype="8" decel="100000" fill="hold" nodeType="withEffect">
                                  <p:stCondLst>
                                    <p:cond delay="0"/>
                                  </p:stCondLst>
                                  <p:childTnLst>
                                    <p:set>
                                      <p:cBhvr>
                                        <p:cTn id="190" dur="1" fill="hold">
                                          <p:stCondLst>
                                            <p:cond delay="0"/>
                                          </p:stCondLst>
                                        </p:cTn>
                                        <p:tgtEl>
                                          <p:spTgt spid="25"/>
                                        </p:tgtEl>
                                        <p:attrNameLst>
                                          <p:attrName>style.visibility</p:attrName>
                                        </p:attrNameLst>
                                      </p:cBhvr>
                                      <p:to>
                                        <p:strVal val="visible"/>
                                      </p:to>
                                    </p:set>
                                    <p:anim calcmode="lin" valueType="num">
                                      <p:cBhvr additive="base">
                                        <p:cTn id="191" dur="500" fill="hold"/>
                                        <p:tgtEl>
                                          <p:spTgt spid="25"/>
                                        </p:tgtEl>
                                        <p:attrNameLst>
                                          <p:attrName>ppt_x</p:attrName>
                                        </p:attrNameLst>
                                      </p:cBhvr>
                                      <p:tavLst>
                                        <p:tav tm="0">
                                          <p:val>
                                            <p:strVal val="0-#ppt_w/2"/>
                                          </p:val>
                                        </p:tav>
                                        <p:tav tm="100000">
                                          <p:val>
                                            <p:strVal val="#ppt_x"/>
                                          </p:val>
                                        </p:tav>
                                      </p:tavLst>
                                    </p:anim>
                                    <p:anim calcmode="lin" valueType="num">
                                      <p:cBhvr additive="base">
                                        <p:cTn id="19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Graphic spid="21" grpId="0" uiExpand="1">
        <p:bldSub>
          <a:bldChart bld="categoryEl"/>
        </p:bldSub>
      </p:bldGraphic>
      <p:bldP spid="9" grpId="0"/>
      <p:bldP spid="34" grpId="0"/>
      <p:bldP spid="35" grpId="0"/>
      <p:bldP spid="36" grpId="0"/>
      <p:bldP spid="39" grpId="0"/>
      <p:bldP spid="40" grpId="0"/>
      <p:bldGraphic spid="42" grpId="0" uiExpand="1">
        <p:bldSub>
          <a:bldChart bld="categoryEl"/>
        </p:bldSub>
      </p:bldGraphic>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06467" y="1557866"/>
          <a:ext cx="7154640" cy="4230514"/>
        </p:xfrm>
        <a:graphic>
          <a:graphicData uri="http://schemas.openxmlformats.org/drawingml/2006/table">
            <a:tbl>
              <a:tblPr>
                <a:tableStyleId>{5C22544A-7EE6-4342-B048-85BDC9FD1C3A}</a:tableStyleId>
              </a:tblPr>
              <a:tblGrid>
                <a:gridCol w="1430928">
                  <a:extLst>
                    <a:ext uri="{9D8B030D-6E8A-4147-A177-3AD203B41FA5}">
                      <a16:colId xmlns:a16="http://schemas.microsoft.com/office/drawing/2014/main" val="20000"/>
                    </a:ext>
                  </a:extLst>
                </a:gridCol>
                <a:gridCol w="1430928">
                  <a:extLst>
                    <a:ext uri="{9D8B030D-6E8A-4147-A177-3AD203B41FA5}">
                      <a16:colId xmlns:a16="http://schemas.microsoft.com/office/drawing/2014/main" val="20001"/>
                    </a:ext>
                  </a:extLst>
                </a:gridCol>
                <a:gridCol w="1430928">
                  <a:extLst>
                    <a:ext uri="{9D8B030D-6E8A-4147-A177-3AD203B41FA5}">
                      <a16:colId xmlns:a16="http://schemas.microsoft.com/office/drawing/2014/main" val="20002"/>
                    </a:ext>
                  </a:extLst>
                </a:gridCol>
                <a:gridCol w="1430928">
                  <a:extLst>
                    <a:ext uri="{9D8B030D-6E8A-4147-A177-3AD203B41FA5}">
                      <a16:colId xmlns:a16="http://schemas.microsoft.com/office/drawing/2014/main" val="20003"/>
                    </a:ext>
                  </a:extLst>
                </a:gridCol>
                <a:gridCol w="1430928">
                  <a:extLst>
                    <a:ext uri="{9D8B030D-6E8A-4147-A177-3AD203B41FA5}">
                      <a16:colId xmlns:a16="http://schemas.microsoft.com/office/drawing/2014/main" val="20004"/>
                    </a:ext>
                  </a:extLst>
                </a:gridCol>
              </a:tblGrid>
              <a:tr h="575734">
                <a:tc>
                  <a:txBody>
                    <a:bodyPr/>
                    <a:lstStyle/>
                    <a:p>
                      <a:pPr algn="ctr"/>
                      <a:endParaRPr lang="zh-CN" altLang="en-US" dirty="0">
                        <a:solidFill>
                          <a:schemeClr val="bg1"/>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chemeClr val="bg1">
                          <a:lumMod val="65000"/>
                        </a:schemeClr>
                      </a:solidFill>
                      <a:prstDash val="solid"/>
                      <a:round/>
                      <a:headEnd type="none" w="med" len="med"/>
                      <a:tailEnd type="none" w="med" len="med"/>
                    </a:lnTlToBr>
                    <a:solidFill>
                      <a:schemeClr val="accent1"/>
                    </a:solidFill>
                  </a:tcPr>
                </a:tc>
                <a:tc>
                  <a:txBody>
                    <a:bodyPr/>
                    <a:lstStyle/>
                    <a:p>
                      <a:pPr algn="ctr"/>
                      <a:r>
                        <a:rPr lang="zh-CN" altLang="en-US" dirty="0">
                          <a:solidFill>
                            <a:schemeClr val="bg1"/>
                          </a:solidFill>
                          <a:latin typeface="+mj-ea"/>
                          <a:ea typeface="+mj-ea"/>
                        </a:rPr>
                        <a:t>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zh-CN" altLang="en-US" dirty="0">
                          <a:solidFill>
                            <a:schemeClr val="bg1"/>
                          </a:solidFill>
                          <a:latin typeface="+mj-ea"/>
                          <a:ea typeface="+mj-ea"/>
                        </a:rPr>
                        <a:t>夏</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zh-CN" altLang="en-US" dirty="0">
                          <a:solidFill>
                            <a:schemeClr val="bg1"/>
                          </a:solidFill>
                          <a:latin typeface="+mj-ea"/>
                          <a:ea typeface="+mj-ea"/>
                        </a:rPr>
                        <a:t>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zh-CN" altLang="en-US" dirty="0">
                          <a:solidFill>
                            <a:schemeClr val="bg1"/>
                          </a:solidFill>
                          <a:latin typeface="+mj-ea"/>
                          <a:ea typeface="+mj-ea"/>
                        </a:rPr>
                        <a:t>冬</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30956">
                <a:tc>
                  <a:txBody>
                    <a:bodyPr/>
                    <a:lstStyle/>
                    <a:p>
                      <a:pPr algn="ctr"/>
                      <a:r>
                        <a:rPr lang="zh-CN" altLang="en-US" dirty="0">
                          <a:solidFill>
                            <a:schemeClr val="bg1"/>
                          </a:solidFill>
                          <a:latin typeface="+mj-ea"/>
                          <a:ea typeface="+mj-ea"/>
                        </a:rPr>
                        <a:t>广东</a:t>
                      </a:r>
                    </a:p>
                  </a:txBody>
                  <a:tcPr anchor="ctr">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lang="en-US" altLang="zh-CN" dirty="0">
                          <a:solidFill>
                            <a:schemeClr val="tx1">
                              <a:lumMod val="85000"/>
                              <a:lumOff val="15000"/>
                            </a:schemeClr>
                          </a:solidFill>
                        </a:rPr>
                        <a:t>23034</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23123</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34521</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54334</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0956">
                <a:tc>
                  <a:txBody>
                    <a:bodyPr/>
                    <a:lstStyle/>
                    <a:p>
                      <a:pPr algn="ctr"/>
                      <a:r>
                        <a:rPr lang="zh-CN" altLang="en-US" dirty="0">
                          <a:solidFill>
                            <a:schemeClr val="bg1"/>
                          </a:solidFill>
                          <a:latin typeface="+mj-ea"/>
                          <a:ea typeface="+mj-ea"/>
                        </a:rPr>
                        <a:t>上海</a:t>
                      </a:r>
                    </a:p>
                  </a:txBody>
                  <a:tcPr anchor="ctr">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lang="en-US" altLang="zh-CN" dirty="0">
                          <a:solidFill>
                            <a:schemeClr val="tx1">
                              <a:lumMod val="85000"/>
                              <a:lumOff val="15000"/>
                            </a:schemeClr>
                          </a:solidFill>
                        </a:rPr>
                        <a:t>34264</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34563</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23768</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546775</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30956">
                <a:tc>
                  <a:txBody>
                    <a:bodyPr/>
                    <a:lstStyle/>
                    <a:p>
                      <a:pPr algn="ctr"/>
                      <a:r>
                        <a:rPr lang="zh-CN" altLang="en-US" dirty="0">
                          <a:solidFill>
                            <a:schemeClr val="bg1"/>
                          </a:solidFill>
                          <a:latin typeface="+mj-ea"/>
                          <a:ea typeface="+mj-ea"/>
                        </a:rPr>
                        <a:t>珠海</a:t>
                      </a:r>
                    </a:p>
                  </a:txBody>
                  <a:tcPr anchor="ctr">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lang="en-US" altLang="zh-CN" dirty="0">
                          <a:solidFill>
                            <a:schemeClr val="tx1">
                              <a:lumMod val="85000"/>
                              <a:lumOff val="15000"/>
                            </a:schemeClr>
                          </a:solidFill>
                        </a:rPr>
                        <a:t>34256</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36758</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18765</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45365</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30956">
                <a:tc>
                  <a:txBody>
                    <a:bodyPr/>
                    <a:lstStyle/>
                    <a:p>
                      <a:pPr algn="ctr"/>
                      <a:r>
                        <a:rPr lang="zh-CN" altLang="en-US" dirty="0">
                          <a:solidFill>
                            <a:schemeClr val="bg1"/>
                          </a:solidFill>
                          <a:latin typeface="+mj-ea"/>
                          <a:ea typeface="+mj-ea"/>
                        </a:rPr>
                        <a:t>北京</a:t>
                      </a:r>
                    </a:p>
                  </a:txBody>
                  <a:tcPr anchor="ctr">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lang="en-US" altLang="zh-CN" dirty="0">
                          <a:solidFill>
                            <a:schemeClr val="tx1">
                              <a:lumMod val="85000"/>
                              <a:lumOff val="15000"/>
                            </a:schemeClr>
                          </a:solidFill>
                        </a:rPr>
                        <a:t>26789</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34278</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54343</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45634</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30956">
                <a:tc>
                  <a:txBody>
                    <a:bodyPr/>
                    <a:lstStyle/>
                    <a:p>
                      <a:pPr algn="ctr"/>
                      <a:r>
                        <a:rPr lang="zh-CN" altLang="en-US" dirty="0">
                          <a:solidFill>
                            <a:schemeClr val="bg1"/>
                          </a:solidFill>
                          <a:latin typeface="+mj-ea"/>
                          <a:ea typeface="+mj-ea"/>
                        </a:rPr>
                        <a:t>重庆</a:t>
                      </a:r>
                    </a:p>
                  </a:txBody>
                  <a:tcPr anchor="ctr">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r>
                        <a:rPr lang="en-US" altLang="zh-CN" dirty="0">
                          <a:solidFill>
                            <a:schemeClr val="tx1">
                              <a:lumMod val="85000"/>
                              <a:lumOff val="15000"/>
                            </a:schemeClr>
                          </a:solidFill>
                        </a:rPr>
                        <a:t>20976</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42134</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34256</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altLang="zh-CN" dirty="0">
                          <a:solidFill>
                            <a:schemeClr val="tx1">
                              <a:lumMod val="85000"/>
                              <a:lumOff val="15000"/>
                            </a:schemeClr>
                          </a:solidFill>
                        </a:rPr>
                        <a:t>38756</a:t>
                      </a:r>
                      <a:endParaRPr lang="zh-CN" altLang="en-US" dirty="0">
                        <a:solidFill>
                          <a:schemeClr val="tx1">
                            <a:lumMod val="85000"/>
                            <a:lumOff val="15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3" name="组合 2"/>
          <p:cNvGrpSpPr/>
          <p:nvPr/>
        </p:nvGrpSpPr>
        <p:grpSpPr>
          <a:xfrm>
            <a:off x="-213069" y="-120985"/>
            <a:ext cx="4681468" cy="936732"/>
            <a:chOff x="-213069" y="-120985"/>
            <a:chExt cx="4681468" cy="936732"/>
          </a:xfrm>
        </p:grpSpPr>
        <p:grpSp>
          <p:nvGrpSpPr>
            <p:cNvPr id="4" name="组合 3"/>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6" name="矩形: 圆角 5"/>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文本框 4"/>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11" name="文本框 10"/>
          <p:cNvSpPr txBox="1"/>
          <p:nvPr/>
        </p:nvSpPr>
        <p:spPr>
          <a:xfrm>
            <a:off x="1171574" y="1600729"/>
            <a:ext cx="682171" cy="338554"/>
          </a:xfrm>
          <a:prstGeom prst="rect">
            <a:avLst/>
          </a:prstGeom>
          <a:noFill/>
        </p:spPr>
        <p:txBody>
          <a:bodyPr wrap="square" rtlCol="0">
            <a:spAutoFit/>
          </a:bodyPr>
          <a:lstStyle/>
          <a:p>
            <a:pPr algn="ctr"/>
            <a:r>
              <a:rPr lang="zh-CN" altLang="en-US" sz="1600" dirty="0">
                <a:solidFill>
                  <a:schemeClr val="bg1"/>
                </a:solidFill>
                <a:latin typeface="+mj-ea"/>
                <a:ea typeface="+mj-ea"/>
              </a:rPr>
              <a:t>季度</a:t>
            </a:r>
          </a:p>
        </p:txBody>
      </p:sp>
      <p:sp>
        <p:nvSpPr>
          <p:cNvPr id="12" name="文本框 11"/>
          <p:cNvSpPr txBox="1"/>
          <p:nvPr/>
        </p:nvSpPr>
        <p:spPr>
          <a:xfrm>
            <a:off x="415993" y="1817632"/>
            <a:ext cx="682171" cy="338554"/>
          </a:xfrm>
          <a:prstGeom prst="rect">
            <a:avLst/>
          </a:prstGeom>
          <a:noFill/>
        </p:spPr>
        <p:txBody>
          <a:bodyPr wrap="square" rtlCol="0">
            <a:spAutoFit/>
          </a:bodyPr>
          <a:lstStyle/>
          <a:p>
            <a:pPr algn="ctr"/>
            <a:r>
              <a:rPr lang="zh-CN" altLang="en-US" sz="1600" dirty="0">
                <a:solidFill>
                  <a:schemeClr val="bg1"/>
                </a:solidFill>
                <a:latin typeface="+mj-ea"/>
                <a:ea typeface="+mj-ea"/>
              </a:rPr>
              <a:t>市场</a:t>
            </a:r>
          </a:p>
        </p:txBody>
      </p:sp>
      <p:sp>
        <p:nvSpPr>
          <p:cNvPr id="13" name="文本框 12"/>
          <p:cNvSpPr txBox="1"/>
          <p:nvPr/>
        </p:nvSpPr>
        <p:spPr>
          <a:xfrm>
            <a:off x="8211914" y="1650705"/>
            <a:ext cx="2682240" cy="461665"/>
          </a:xfrm>
          <a:prstGeom prst="rect">
            <a:avLst/>
          </a:prstGeom>
          <a:noFill/>
        </p:spPr>
        <p:txBody>
          <a:bodyPr wrap="square" rtlCol="0">
            <a:spAutoFit/>
          </a:bodyPr>
          <a:lstStyle>
            <a:defPPr>
              <a:defRPr lang="zh-CN"/>
            </a:defPPr>
            <a:lvl1pPr>
              <a:defRPr sz="2400">
                <a:solidFill>
                  <a:schemeClr val="accent1"/>
                </a:solidFill>
                <a:latin typeface="+mj-ea"/>
                <a:ea typeface="+mj-ea"/>
              </a:defRPr>
            </a:lvl1pPr>
          </a:lstStyle>
          <a:p>
            <a:r>
              <a:rPr lang="zh-CN" altLang="en-US" dirty="0"/>
              <a:t>点击添加表格说明</a:t>
            </a:r>
          </a:p>
        </p:txBody>
      </p:sp>
      <p:sp>
        <p:nvSpPr>
          <p:cNvPr id="14" name="文本框 13"/>
          <p:cNvSpPr txBox="1"/>
          <p:nvPr/>
        </p:nvSpPr>
        <p:spPr>
          <a:xfrm>
            <a:off x="8211914" y="2156186"/>
            <a:ext cx="3469504" cy="1341521"/>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点击添加文字说明点击添加文字说明点击添加文字说明点击添加文字说明点击添加文字说明点击添加文字说明点击添加文字说明点击添加文字说明</a:t>
            </a:r>
          </a:p>
        </p:txBody>
      </p:sp>
      <p:grpSp>
        <p:nvGrpSpPr>
          <p:cNvPr id="15" name="组合 14"/>
          <p:cNvGrpSpPr/>
          <p:nvPr/>
        </p:nvGrpSpPr>
        <p:grpSpPr>
          <a:xfrm>
            <a:off x="8303354" y="2128243"/>
            <a:ext cx="2590800" cy="1272"/>
            <a:chOff x="7894320" y="2046603"/>
            <a:chExt cx="2590800" cy="1272"/>
          </a:xfrm>
        </p:grpSpPr>
        <p:cxnSp>
          <p:nvCxnSpPr>
            <p:cNvPr id="16" name="直接连接符 15"/>
            <p:cNvCxnSpPr/>
            <p:nvPr/>
          </p:nvCxnSpPr>
          <p:spPr>
            <a:xfrm>
              <a:off x="7894320" y="2047875"/>
              <a:ext cx="540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399145" y="2046603"/>
              <a:ext cx="2085975"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8211914" y="3965223"/>
            <a:ext cx="2682240" cy="461665"/>
          </a:xfrm>
          <a:prstGeom prst="rect">
            <a:avLst/>
          </a:prstGeom>
          <a:noFill/>
        </p:spPr>
        <p:txBody>
          <a:bodyPr wrap="square" rtlCol="0">
            <a:spAutoFit/>
          </a:bodyPr>
          <a:lstStyle>
            <a:defPPr>
              <a:defRPr lang="zh-CN"/>
            </a:defPPr>
            <a:lvl1pPr>
              <a:defRPr sz="2400">
                <a:solidFill>
                  <a:schemeClr val="accent1"/>
                </a:solidFill>
                <a:latin typeface="+mj-ea"/>
                <a:ea typeface="+mj-ea"/>
              </a:defRPr>
            </a:lvl1pPr>
          </a:lstStyle>
          <a:p>
            <a:r>
              <a:rPr lang="zh-CN" altLang="en-US" dirty="0">
                <a:solidFill>
                  <a:schemeClr val="accent2"/>
                </a:solidFill>
              </a:rPr>
              <a:t>点击添加表格说明</a:t>
            </a:r>
          </a:p>
        </p:txBody>
      </p:sp>
      <p:sp>
        <p:nvSpPr>
          <p:cNvPr id="21" name="文本框 20"/>
          <p:cNvSpPr txBox="1"/>
          <p:nvPr/>
        </p:nvSpPr>
        <p:spPr>
          <a:xfrm>
            <a:off x="8211914" y="4470704"/>
            <a:ext cx="3469504" cy="1341521"/>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点击添加文字说明点击添加文字说明点击添加文字说明点击添加文字说明点击添加文字说明点击添加文字说明点击添加文字说明点击添加文字说明</a:t>
            </a:r>
          </a:p>
        </p:txBody>
      </p:sp>
      <p:grpSp>
        <p:nvGrpSpPr>
          <p:cNvPr id="22" name="组合 21"/>
          <p:cNvGrpSpPr/>
          <p:nvPr/>
        </p:nvGrpSpPr>
        <p:grpSpPr>
          <a:xfrm>
            <a:off x="8303354" y="4442761"/>
            <a:ext cx="2590800" cy="1272"/>
            <a:chOff x="7894320" y="2046603"/>
            <a:chExt cx="2590800" cy="1272"/>
          </a:xfrm>
        </p:grpSpPr>
        <p:cxnSp>
          <p:nvCxnSpPr>
            <p:cNvPr id="23" name="直接连接符 22"/>
            <p:cNvCxnSpPr/>
            <p:nvPr/>
          </p:nvCxnSpPr>
          <p:spPr>
            <a:xfrm>
              <a:off x="7894320" y="2047875"/>
              <a:ext cx="540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399145" y="2046603"/>
              <a:ext cx="2085975"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iterate type="wd">
                                    <p:tmPct val="10000"/>
                                  </p:iterate>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50"/>
                                        <p:tgtEl>
                                          <p:spTgt spid="20"/>
                                        </p:tgtEl>
                                      </p:cBhvr>
                                    </p:animEffect>
                                    <p:anim calcmode="lin" valueType="num">
                                      <p:cBhvr>
                                        <p:cTn id="40" dur="250" fill="hold"/>
                                        <p:tgtEl>
                                          <p:spTgt spid="20"/>
                                        </p:tgtEl>
                                        <p:attrNameLst>
                                          <p:attrName>ppt_x</p:attrName>
                                        </p:attrNameLst>
                                      </p:cBhvr>
                                      <p:tavLst>
                                        <p:tav tm="0">
                                          <p:val>
                                            <p:strVal val="#ppt_x"/>
                                          </p:val>
                                        </p:tav>
                                        <p:tav tm="100000">
                                          <p:val>
                                            <p:strVal val="#ppt_x"/>
                                          </p:val>
                                        </p:tav>
                                      </p:tavLst>
                                    </p:anim>
                                    <p:anim calcmode="lin" valueType="num">
                                      <p:cBhvr>
                                        <p:cTn id="41" dur="250" fill="hold"/>
                                        <p:tgtEl>
                                          <p:spTgt spid="20"/>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41" name="文本框 40"/>
          <p:cNvSpPr txBox="1"/>
          <p:nvPr/>
        </p:nvSpPr>
        <p:spPr>
          <a:xfrm>
            <a:off x="331788" y="3427046"/>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42" name="文本框 41"/>
          <p:cNvSpPr txBox="1"/>
          <p:nvPr/>
        </p:nvSpPr>
        <p:spPr>
          <a:xfrm>
            <a:off x="331788" y="3806887"/>
            <a:ext cx="2538028"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a:t>
            </a:r>
          </a:p>
        </p:txBody>
      </p:sp>
      <p:sp>
        <p:nvSpPr>
          <p:cNvPr id="45" name="文本框 44"/>
          <p:cNvSpPr txBox="1"/>
          <p:nvPr/>
        </p:nvSpPr>
        <p:spPr>
          <a:xfrm>
            <a:off x="2829952" y="4406716"/>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46" name="文本框 45"/>
          <p:cNvSpPr txBox="1"/>
          <p:nvPr/>
        </p:nvSpPr>
        <p:spPr>
          <a:xfrm>
            <a:off x="2829952" y="4786557"/>
            <a:ext cx="2538028"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a:t>
            </a:r>
          </a:p>
        </p:txBody>
      </p:sp>
      <p:sp>
        <p:nvSpPr>
          <p:cNvPr id="48" name="文本框 47"/>
          <p:cNvSpPr txBox="1"/>
          <p:nvPr/>
        </p:nvSpPr>
        <p:spPr>
          <a:xfrm>
            <a:off x="5054965" y="3427046"/>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49" name="文本框 48"/>
          <p:cNvSpPr txBox="1"/>
          <p:nvPr/>
        </p:nvSpPr>
        <p:spPr>
          <a:xfrm>
            <a:off x="5054965" y="3806887"/>
            <a:ext cx="2538028"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a:t>
            </a:r>
          </a:p>
        </p:txBody>
      </p:sp>
      <p:sp>
        <p:nvSpPr>
          <p:cNvPr id="51" name="文本框 50"/>
          <p:cNvSpPr txBox="1"/>
          <p:nvPr/>
        </p:nvSpPr>
        <p:spPr>
          <a:xfrm>
            <a:off x="9490192" y="3427046"/>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52" name="文本框 51"/>
          <p:cNvSpPr txBox="1"/>
          <p:nvPr/>
        </p:nvSpPr>
        <p:spPr>
          <a:xfrm>
            <a:off x="9490192" y="3806887"/>
            <a:ext cx="2538028"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a:t>
            </a:r>
          </a:p>
        </p:txBody>
      </p:sp>
      <p:sp>
        <p:nvSpPr>
          <p:cNvPr id="54" name="文本框 53"/>
          <p:cNvSpPr txBox="1"/>
          <p:nvPr/>
        </p:nvSpPr>
        <p:spPr>
          <a:xfrm>
            <a:off x="7272579" y="4406716"/>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55" name="文本框 54"/>
          <p:cNvSpPr txBox="1"/>
          <p:nvPr/>
        </p:nvSpPr>
        <p:spPr>
          <a:xfrm>
            <a:off x="7272579" y="4786557"/>
            <a:ext cx="2538028"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a:t>
            </a:r>
          </a:p>
        </p:txBody>
      </p:sp>
      <p:grpSp>
        <p:nvGrpSpPr>
          <p:cNvPr id="11" name="组合 10"/>
          <p:cNvGrpSpPr/>
          <p:nvPr/>
        </p:nvGrpSpPr>
        <p:grpSpPr>
          <a:xfrm>
            <a:off x="5314573" y="1467845"/>
            <a:ext cx="1562856" cy="1562858"/>
            <a:chOff x="5314573" y="1467845"/>
            <a:chExt cx="1562856" cy="1562858"/>
          </a:xfrm>
        </p:grpSpPr>
        <p:grpSp>
          <p:nvGrpSpPr>
            <p:cNvPr id="20" name="组合 19"/>
            <p:cNvGrpSpPr/>
            <p:nvPr/>
          </p:nvGrpSpPr>
          <p:grpSpPr>
            <a:xfrm>
              <a:off x="5314573" y="1467845"/>
              <a:ext cx="1562856" cy="1562858"/>
              <a:chOff x="1982097" y="1814457"/>
              <a:chExt cx="1034526" cy="1034526"/>
            </a:xfrm>
          </p:grpSpPr>
          <p:sp>
            <p:nvSpPr>
              <p:cNvPr id="21" name="矩形: 圆角 20"/>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p:cNvSpPr/>
              <p:nvPr/>
            </p:nvSpPr>
            <p:spPr>
              <a:xfrm rot="2700000">
                <a:off x="2070736" y="1903094"/>
                <a:ext cx="857250" cy="857250"/>
              </a:xfrm>
              <a:prstGeom prst="roundRect">
                <a:avLst>
                  <a:gd name="adj" fmla="val 11964"/>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6" name="Freeform 70"/>
            <p:cNvSpPr/>
            <p:nvPr/>
          </p:nvSpPr>
          <p:spPr bwMode="auto">
            <a:xfrm>
              <a:off x="5878757" y="2014266"/>
              <a:ext cx="431755" cy="470012"/>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3481445" y="2113792"/>
            <a:ext cx="1562856" cy="1562858"/>
            <a:chOff x="3481445" y="2113792"/>
            <a:chExt cx="1562856" cy="1562858"/>
          </a:xfrm>
        </p:grpSpPr>
        <p:grpSp>
          <p:nvGrpSpPr>
            <p:cNvPr id="17" name="组合 16"/>
            <p:cNvGrpSpPr/>
            <p:nvPr/>
          </p:nvGrpSpPr>
          <p:grpSpPr>
            <a:xfrm>
              <a:off x="3481445" y="2113792"/>
              <a:ext cx="1562856" cy="1562858"/>
              <a:chOff x="1982097" y="1814457"/>
              <a:chExt cx="1034526" cy="1034526"/>
            </a:xfrm>
          </p:grpSpPr>
          <p:sp>
            <p:nvSpPr>
              <p:cNvPr id="18" name="矩形: 圆角 1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p:cNvSpPr/>
              <p:nvPr/>
            </p:nvSpPr>
            <p:spPr>
              <a:xfrm rot="2700000">
                <a:off x="2070736" y="1903094"/>
                <a:ext cx="857250" cy="857250"/>
              </a:xfrm>
              <a:prstGeom prst="roundRect">
                <a:avLst>
                  <a:gd name="adj" fmla="val 11964"/>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7" name="Freeform 102"/>
            <p:cNvSpPr>
              <a:spLocks noEditPoints="1"/>
            </p:cNvSpPr>
            <p:nvPr/>
          </p:nvSpPr>
          <p:spPr bwMode="auto">
            <a:xfrm>
              <a:off x="4036604" y="2679341"/>
              <a:ext cx="450884" cy="431755"/>
            </a:xfrm>
            <a:custGeom>
              <a:avLst/>
              <a:gdLst>
                <a:gd name="T0" fmla="*/ 56 w 100"/>
                <a:gd name="T1" fmla="*/ 0 h 96"/>
                <a:gd name="T2" fmla="*/ 28 w 100"/>
                <a:gd name="T3" fmla="*/ 19 h 96"/>
                <a:gd name="T4" fmla="*/ 28 w 100"/>
                <a:gd name="T5" fmla="*/ 77 h 96"/>
                <a:gd name="T6" fmla="*/ 56 w 100"/>
                <a:gd name="T7" fmla="*/ 96 h 96"/>
                <a:gd name="T8" fmla="*/ 64 w 100"/>
                <a:gd name="T9" fmla="*/ 88 h 96"/>
                <a:gd name="T10" fmla="*/ 64 w 100"/>
                <a:gd name="T11" fmla="*/ 8 h 96"/>
                <a:gd name="T12" fmla="*/ 56 w 100"/>
                <a:gd name="T13" fmla="*/ 0 h 96"/>
                <a:gd name="T14" fmla="*/ 0 w 100"/>
                <a:gd name="T15" fmla="*/ 32 h 96"/>
                <a:gd name="T16" fmla="*/ 0 w 100"/>
                <a:gd name="T17" fmla="*/ 64 h 96"/>
                <a:gd name="T18" fmla="*/ 8 w 100"/>
                <a:gd name="T19" fmla="*/ 72 h 96"/>
                <a:gd name="T20" fmla="*/ 20 w 100"/>
                <a:gd name="T21" fmla="*/ 72 h 96"/>
                <a:gd name="T22" fmla="*/ 20 w 100"/>
                <a:gd name="T23" fmla="*/ 24 h 96"/>
                <a:gd name="T24" fmla="*/ 8 w 100"/>
                <a:gd name="T25" fmla="*/ 24 h 96"/>
                <a:gd name="T26" fmla="*/ 0 w 100"/>
                <a:gd name="T27" fmla="*/ 32 h 96"/>
                <a:gd name="T28" fmla="*/ 76 w 100"/>
                <a:gd name="T29" fmla="*/ 20 h 96"/>
                <a:gd name="T30" fmla="*/ 76 w 100"/>
                <a:gd name="T31" fmla="*/ 28 h 96"/>
                <a:gd name="T32" fmla="*/ 92 w 100"/>
                <a:gd name="T33" fmla="*/ 48 h 96"/>
                <a:gd name="T34" fmla="*/ 76 w 100"/>
                <a:gd name="T35" fmla="*/ 68 h 96"/>
                <a:gd name="T36" fmla="*/ 76 w 100"/>
                <a:gd name="T37" fmla="*/ 76 h 96"/>
                <a:gd name="T38" fmla="*/ 100 w 100"/>
                <a:gd name="T39" fmla="*/ 48 h 96"/>
                <a:gd name="T40" fmla="*/ 76 w 100"/>
                <a:gd name="T41"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6">
                  <a:moveTo>
                    <a:pt x="56" y="0"/>
                  </a:moveTo>
                  <a:cubicBezTo>
                    <a:pt x="28" y="19"/>
                    <a:pt x="28" y="19"/>
                    <a:pt x="28" y="19"/>
                  </a:cubicBezTo>
                  <a:cubicBezTo>
                    <a:pt x="28" y="77"/>
                    <a:pt x="28" y="77"/>
                    <a:pt x="28" y="77"/>
                  </a:cubicBezTo>
                  <a:cubicBezTo>
                    <a:pt x="56" y="96"/>
                    <a:pt x="56" y="96"/>
                    <a:pt x="56" y="96"/>
                  </a:cubicBezTo>
                  <a:cubicBezTo>
                    <a:pt x="60" y="96"/>
                    <a:pt x="64" y="92"/>
                    <a:pt x="64" y="88"/>
                  </a:cubicBezTo>
                  <a:cubicBezTo>
                    <a:pt x="64" y="8"/>
                    <a:pt x="64" y="8"/>
                    <a:pt x="64" y="8"/>
                  </a:cubicBezTo>
                  <a:cubicBezTo>
                    <a:pt x="64" y="4"/>
                    <a:pt x="60" y="0"/>
                    <a:pt x="56" y="0"/>
                  </a:cubicBezTo>
                  <a:close/>
                  <a:moveTo>
                    <a:pt x="0" y="32"/>
                  </a:moveTo>
                  <a:cubicBezTo>
                    <a:pt x="0" y="64"/>
                    <a:pt x="0" y="64"/>
                    <a:pt x="0" y="64"/>
                  </a:cubicBezTo>
                  <a:cubicBezTo>
                    <a:pt x="0" y="68"/>
                    <a:pt x="4" y="72"/>
                    <a:pt x="8" y="72"/>
                  </a:cubicBezTo>
                  <a:cubicBezTo>
                    <a:pt x="20" y="72"/>
                    <a:pt x="20" y="72"/>
                    <a:pt x="20" y="72"/>
                  </a:cubicBezTo>
                  <a:cubicBezTo>
                    <a:pt x="20" y="24"/>
                    <a:pt x="20" y="24"/>
                    <a:pt x="20" y="24"/>
                  </a:cubicBezTo>
                  <a:cubicBezTo>
                    <a:pt x="8" y="24"/>
                    <a:pt x="8" y="24"/>
                    <a:pt x="8" y="24"/>
                  </a:cubicBezTo>
                  <a:cubicBezTo>
                    <a:pt x="4" y="24"/>
                    <a:pt x="0" y="28"/>
                    <a:pt x="0" y="32"/>
                  </a:cubicBezTo>
                  <a:close/>
                  <a:moveTo>
                    <a:pt x="76" y="20"/>
                  </a:moveTo>
                  <a:cubicBezTo>
                    <a:pt x="76" y="28"/>
                    <a:pt x="76" y="28"/>
                    <a:pt x="76" y="28"/>
                  </a:cubicBezTo>
                  <a:cubicBezTo>
                    <a:pt x="85" y="30"/>
                    <a:pt x="92" y="38"/>
                    <a:pt x="92" y="48"/>
                  </a:cubicBezTo>
                  <a:cubicBezTo>
                    <a:pt x="92" y="58"/>
                    <a:pt x="85" y="66"/>
                    <a:pt x="76" y="68"/>
                  </a:cubicBezTo>
                  <a:cubicBezTo>
                    <a:pt x="76" y="76"/>
                    <a:pt x="76" y="76"/>
                    <a:pt x="76" y="76"/>
                  </a:cubicBezTo>
                  <a:cubicBezTo>
                    <a:pt x="90" y="74"/>
                    <a:pt x="100" y="62"/>
                    <a:pt x="100" y="48"/>
                  </a:cubicBezTo>
                  <a:cubicBezTo>
                    <a:pt x="100" y="34"/>
                    <a:pt x="90" y="22"/>
                    <a:pt x="76"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8980827" y="1468801"/>
            <a:ext cx="1562856" cy="1562858"/>
            <a:chOff x="8980827" y="1468801"/>
            <a:chExt cx="1562856" cy="1562858"/>
          </a:xfrm>
        </p:grpSpPr>
        <p:grpSp>
          <p:nvGrpSpPr>
            <p:cNvPr id="37" name="组合 36"/>
            <p:cNvGrpSpPr/>
            <p:nvPr/>
          </p:nvGrpSpPr>
          <p:grpSpPr>
            <a:xfrm>
              <a:off x="8980827" y="1468801"/>
              <a:ext cx="1562856" cy="1562858"/>
              <a:chOff x="1982097" y="1814457"/>
              <a:chExt cx="1034526" cy="1034526"/>
            </a:xfrm>
          </p:grpSpPr>
          <p:sp>
            <p:nvSpPr>
              <p:cNvPr id="38" name="矩形: 圆角 3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圆角 38"/>
              <p:cNvSpPr/>
              <p:nvPr/>
            </p:nvSpPr>
            <p:spPr>
              <a:xfrm rot="2700000">
                <a:off x="2070736" y="1903094"/>
                <a:ext cx="857250" cy="857250"/>
              </a:xfrm>
              <a:prstGeom prst="roundRect">
                <a:avLst>
                  <a:gd name="adj" fmla="val 11964"/>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8" name="Freeform 106"/>
            <p:cNvSpPr>
              <a:spLocks noEditPoints="1"/>
            </p:cNvSpPr>
            <p:nvPr/>
          </p:nvSpPr>
          <p:spPr bwMode="auto">
            <a:xfrm>
              <a:off x="9564139" y="1960979"/>
              <a:ext cx="396231" cy="576585"/>
            </a:xfrm>
            <a:custGeom>
              <a:avLst/>
              <a:gdLst>
                <a:gd name="T0" fmla="*/ 83 w 88"/>
                <a:gd name="T1" fmla="*/ 29 h 128"/>
                <a:gd name="T2" fmla="*/ 44 w 88"/>
                <a:gd name="T3" fmla="*/ 0 h 128"/>
                <a:gd name="T4" fmla="*/ 5 w 88"/>
                <a:gd name="T5" fmla="*/ 29 h 128"/>
                <a:gd name="T6" fmla="*/ 0 w 88"/>
                <a:gd name="T7" fmla="*/ 36 h 128"/>
                <a:gd name="T8" fmla="*/ 0 w 88"/>
                <a:gd name="T9" fmla="*/ 44 h 128"/>
                <a:gd name="T10" fmla="*/ 8 w 88"/>
                <a:gd name="T11" fmla="*/ 52 h 128"/>
                <a:gd name="T12" fmla="*/ 44 w 88"/>
                <a:gd name="T13" fmla="*/ 72 h 128"/>
                <a:gd name="T14" fmla="*/ 80 w 88"/>
                <a:gd name="T15" fmla="*/ 52 h 128"/>
                <a:gd name="T16" fmla="*/ 88 w 88"/>
                <a:gd name="T17" fmla="*/ 44 h 128"/>
                <a:gd name="T18" fmla="*/ 88 w 88"/>
                <a:gd name="T19" fmla="*/ 36 h 128"/>
                <a:gd name="T20" fmla="*/ 83 w 88"/>
                <a:gd name="T21" fmla="*/ 29 h 128"/>
                <a:gd name="T22" fmla="*/ 76 w 88"/>
                <a:gd name="T23" fmla="*/ 44 h 128"/>
                <a:gd name="T24" fmla="*/ 12 w 88"/>
                <a:gd name="T25" fmla="*/ 44 h 128"/>
                <a:gd name="T26" fmla="*/ 8 w 88"/>
                <a:gd name="T27" fmla="*/ 40 h 128"/>
                <a:gd name="T28" fmla="*/ 12 w 88"/>
                <a:gd name="T29" fmla="*/ 36 h 128"/>
                <a:gd name="T30" fmla="*/ 76 w 88"/>
                <a:gd name="T31" fmla="*/ 36 h 128"/>
                <a:gd name="T32" fmla="*/ 80 w 88"/>
                <a:gd name="T33" fmla="*/ 40 h 128"/>
                <a:gd name="T34" fmla="*/ 76 w 88"/>
                <a:gd name="T35" fmla="*/ 44 h 128"/>
                <a:gd name="T36" fmla="*/ 22 w 88"/>
                <a:gd name="T37" fmla="*/ 76 h 128"/>
                <a:gd name="T38" fmla="*/ 28 w 88"/>
                <a:gd name="T39" fmla="*/ 120 h 128"/>
                <a:gd name="T40" fmla="*/ 36 w 88"/>
                <a:gd name="T41" fmla="*/ 128 h 128"/>
                <a:gd name="T42" fmla="*/ 52 w 88"/>
                <a:gd name="T43" fmla="*/ 128 h 128"/>
                <a:gd name="T44" fmla="*/ 60 w 88"/>
                <a:gd name="T45" fmla="*/ 120 h 128"/>
                <a:gd name="T46" fmla="*/ 66 w 88"/>
                <a:gd name="T47" fmla="*/ 76 h 128"/>
                <a:gd name="T48" fmla="*/ 22 w 88"/>
                <a:gd name="T49"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8">
                  <a:moveTo>
                    <a:pt x="83" y="29"/>
                  </a:moveTo>
                  <a:cubicBezTo>
                    <a:pt x="79" y="12"/>
                    <a:pt x="63" y="0"/>
                    <a:pt x="44" y="0"/>
                  </a:cubicBezTo>
                  <a:cubicBezTo>
                    <a:pt x="25" y="0"/>
                    <a:pt x="9" y="12"/>
                    <a:pt x="5" y="29"/>
                  </a:cubicBezTo>
                  <a:cubicBezTo>
                    <a:pt x="2" y="30"/>
                    <a:pt x="0" y="33"/>
                    <a:pt x="0" y="36"/>
                  </a:cubicBezTo>
                  <a:cubicBezTo>
                    <a:pt x="0" y="44"/>
                    <a:pt x="0" y="44"/>
                    <a:pt x="0" y="44"/>
                  </a:cubicBezTo>
                  <a:cubicBezTo>
                    <a:pt x="0" y="48"/>
                    <a:pt x="4" y="52"/>
                    <a:pt x="8" y="52"/>
                  </a:cubicBezTo>
                  <a:cubicBezTo>
                    <a:pt x="8" y="52"/>
                    <a:pt x="17" y="72"/>
                    <a:pt x="44" y="72"/>
                  </a:cubicBezTo>
                  <a:cubicBezTo>
                    <a:pt x="71" y="72"/>
                    <a:pt x="80" y="52"/>
                    <a:pt x="80" y="52"/>
                  </a:cubicBezTo>
                  <a:cubicBezTo>
                    <a:pt x="84" y="52"/>
                    <a:pt x="88" y="48"/>
                    <a:pt x="88" y="44"/>
                  </a:cubicBezTo>
                  <a:cubicBezTo>
                    <a:pt x="88" y="36"/>
                    <a:pt x="88" y="36"/>
                    <a:pt x="88" y="36"/>
                  </a:cubicBezTo>
                  <a:cubicBezTo>
                    <a:pt x="88" y="33"/>
                    <a:pt x="86" y="30"/>
                    <a:pt x="83" y="29"/>
                  </a:cubicBezTo>
                  <a:close/>
                  <a:moveTo>
                    <a:pt x="76" y="44"/>
                  </a:moveTo>
                  <a:cubicBezTo>
                    <a:pt x="12" y="44"/>
                    <a:pt x="12" y="44"/>
                    <a:pt x="12" y="44"/>
                  </a:cubicBezTo>
                  <a:cubicBezTo>
                    <a:pt x="10" y="44"/>
                    <a:pt x="8" y="42"/>
                    <a:pt x="8" y="40"/>
                  </a:cubicBezTo>
                  <a:cubicBezTo>
                    <a:pt x="8" y="38"/>
                    <a:pt x="10" y="36"/>
                    <a:pt x="12" y="36"/>
                  </a:cubicBezTo>
                  <a:cubicBezTo>
                    <a:pt x="76" y="36"/>
                    <a:pt x="76" y="36"/>
                    <a:pt x="76" y="36"/>
                  </a:cubicBezTo>
                  <a:cubicBezTo>
                    <a:pt x="78" y="36"/>
                    <a:pt x="80" y="38"/>
                    <a:pt x="80" y="40"/>
                  </a:cubicBezTo>
                  <a:cubicBezTo>
                    <a:pt x="80" y="42"/>
                    <a:pt x="78" y="44"/>
                    <a:pt x="76" y="44"/>
                  </a:cubicBezTo>
                  <a:close/>
                  <a:moveTo>
                    <a:pt x="22" y="76"/>
                  </a:moveTo>
                  <a:cubicBezTo>
                    <a:pt x="28" y="120"/>
                    <a:pt x="28" y="120"/>
                    <a:pt x="28" y="120"/>
                  </a:cubicBezTo>
                  <a:cubicBezTo>
                    <a:pt x="28" y="124"/>
                    <a:pt x="32" y="128"/>
                    <a:pt x="36" y="128"/>
                  </a:cubicBezTo>
                  <a:cubicBezTo>
                    <a:pt x="52" y="128"/>
                    <a:pt x="52" y="128"/>
                    <a:pt x="52" y="128"/>
                  </a:cubicBezTo>
                  <a:cubicBezTo>
                    <a:pt x="56" y="128"/>
                    <a:pt x="60" y="124"/>
                    <a:pt x="60" y="120"/>
                  </a:cubicBezTo>
                  <a:cubicBezTo>
                    <a:pt x="66" y="76"/>
                    <a:pt x="66" y="76"/>
                    <a:pt x="66" y="76"/>
                  </a:cubicBezTo>
                  <a:cubicBezTo>
                    <a:pt x="44" y="85"/>
                    <a:pt x="24" y="77"/>
                    <a:pt x="22" y="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7147701" y="2113791"/>
            <a:ext cx="1562856" cy="1562858"/>
            <a:chOff x="7147701" y="2113791"/>
            <a:chExt cx="1562856" cy="1562858"/>
          </a:xfrm>
        </p:grpSpPr>
        <p:grpSp>
          <p:nvGrpSpPr>
            <p:cNvPr id="23" name="组合 22"/>
            <p:cNvGrpSpPr/>
            <p:nvPr/>
          </p:nvGrpSpPr>
          <p:grpSpPr>
            <a:xfrm>
              <a:off x="7147701" y="2113791"/>
              <a:ext cx="1562856" cy="1562858"/>
              <a:chOff x="1982097" y="1814457"/>
              <a:chExt cx="1034526" cy="1034526"/>
            </a:xfrm>
          </p:grpSpPr>
          <p:sp>
            <p:nvSpPr>
              <p:cNvPr id="24" name="矩形: 圆角 23"/>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圆角 24"/>
              <p:cNvSpPr/>
              <p:nvPr/>
            </p:nvSpPr>
            <p:spPr>
              <a:xfrm rot="2700000">
                <a:off x="2070736" y="1903094"/>
                <a:ext cx="857250" cy="857250"/>
              </a:xfrm>
              <a:prstGeom prst="roundRect">
                <a:avLst>
                  <a:gd name="adj" fmla="val 11964"/>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9" name="Freeform 107"/>
            <p:cNvSpPr/>
            <p:nvPr/>
          </p:nvSpPr>
          <p:spPr bwMode="auto">
            <a:xfrm>
              <a:off x="7698910" y="2663769"/>
              <a:ext cx="462898" cy="462898"/>
            </a:xfrm>
            <a:custGeom>
              <a:avLst/>
              <a:gdLst>
                <a:gd name="T0" fmla="*/ 120 w 128"/>
                <a:gd name="T1" fmla="*/ 58 h 128"/>
                <a:gd name="T2" fmla="*/ 120 w 128"/>
                <a:gd name="T3" fmla="*/ 54 h 128"/>
                <a:gd name="T4" fmla="*/ 64 w 128"/>
                <a:gd name="T5" fmla="*/ 0 h 128"/>
                <a:gd name="T6" fmla="*/ 8 w 128"/>
                <a:gd name="T7" fmla="*/ 54 h 128"/>
                <a:gd name="T8" fmla="*/ 8 w 128"/>
                <a:gd name="T9" fmla="*/ 58 h 128"/>
                <a:gd name="T10" fmla="*/ 0 w 128"/>
                <a:gd name="T11" fmla="*/ 72 h 128"/>
                <a:gd name="T12" fmla="*/ 0 w 128"/>
                <a:gd name="T13" fmla="*/ 96 h 128"/>
                <a:gd name="T14" fmla="*/ 16 w 128"/>
                <a:gd name="T15" fmla="*/ 112 h 128"/>
                <a:gd name="T16" fmla="*/ 32 w 128"/>
                <a:gd name="T17" fmla="*/ 112 h 128"/>
                <a:gd name="T18" fmla="*/ 48 w 128"/>
                <a:gd name="T19" fmla="*/ 96 h 128"/>
                <a:gd name="T20" fmla="*/ 48 w 128"/>
                <a:gd name="T21" fmla="*/ 72 h 128"/>
                <a:gd name="T22" fmla="*/ 32 w 128"/>
                <a:gd name="T23" fmla="*/ 56 h 128"/>
                <a:gd name="T24" fmla="*/ 16 w 128"/>
                <a:gd name="T25" fmla="*/ 56 h 128"/>
                <a:gd name="T26" fmla="*/ 64 w 128"/>
                <a:gd name="T27" fmla="*/ 8 h 128"/>
                <a:gd name="T28" fmla="*/ 112 w 128"/>
                <a:gd name="T29" fmla="*/ 56 h 128"/>
                <a:gd name="T30" fmla="*/ 96 w 128"/>
                <a:gd name="T31" fmla="*/ 56 h 128"/>
                <a:gd name="T32" fmla="*/ 80 w 128"/>
                <a:gd name="T33" fmla="*/ 72 h 128"/>
                <a:gd name="T34" fmla="*/ 80 w 128"/>
                <a:gd name="T35" fmla="*/ 96 h 128"/>
                <a:gd name="T36" fmla="*/ 96 w 128"/>
                <a:gd name="T37" fmla="*/ 112 h 128"/>
                <a:gd name="T38" fmla="*/ 104 w 128"/>
                <a:gd name="T39" fmla="*/ 112 h 128"/>
                <a:gd name="T40" fmla="*/ 104 w 128"/>
                <a:gd name="T41" fmla="*/ 124 h 128"/>
                <a:gd name="T42" fmla="*/ 108 w 128"/>
                <a:gd name="T43" fmla="*/ 128 h 128"/>
                <a:gd name="T44" fmla="*/ 112 w 128"/>
                <a:gd name="T45" fmla="*/ 124 h 128"/>
                <a:gd name="T46" fmla="*/ 112 w 128"/>
                <a:gd name="T47" fmla="*/ 112 h 128"/>
                <a:gd name="T48" fmla="*/ 128 w 128"/>
                <a:gd name="T49" fmla="*/ 96 h 128"/>
                <a:gd name="T50" fmla="*/ 128 w 128"/>
                <a:gd name="T51" fmla="*/ 72 h 128"/>
                <a:gd name="T52" fmla="*/ 120 w 128"/>
                <a:gd name="T53"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1648317" y="1467844"/>
            <a:ext cx="1562856" cy="1562858"/>
            <a:chOff x="1648317" y="1467844"/>
            <a:chExt cx="1562856" cy="1562858"/>
          </a:xfrm>
        </p:grpSpPr>
        <p:grpSp>
          <p:nvGrpSpPr>
            <p:cNvPr id="16" name="组合 15"/>
            <p:cNvGrpSpPr/>
            <p:nvPr/>
          </p:nvGrpSpPr>
          <p:grpSpPr>
            <a:xfrm>
              <a:off x="1648317" y="1467844"/>
              <a:ext cx="1562856" cy="1562858"/>
              <a:chOff x="1982097" y="1814457"/>
              <a:chExt cx="1034526" cy="1034526"/>
            </a:xfrm>
          </p:grpSpPr>
          <p:sp>
            <p:nvSpPr>
              <p:cNvPr id="13" name="矩形: 圆角 12"/>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p:cNvSpPr/>
              <p:nvPr/>
            </p:nvSpPr>
            <p:spPr>
              <a:xfrm rot="2700000">
                <a:off x="2070736" y="1903094"/>
                <a:ext cx="857250" cy="857250"/>
              </a:xfrm>
              <a:prstGeom prst="roundRect">
                <a:avLst>
                  <a:gd name="adj" fmla="val 11964"/>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0" name="Freeform 133"/>
            <p:cNvSpPr>
              <a:spLocks noEditPoints="1"/>
            </p:cNvSpPr>
            <p:nvPr/>
          </p:nvSpPr>
          <p:spPr bwMode="auto">
            <a:xfrm>
              <a:off x="2212501" y="1979482"/>
              <a:ext cx="434488" cy="576585"/>
            </a:xfrm>
            <a:custGeom>
              <a:avLst/>
              <a:gdLst>
                <a:gd name="T0" fmla="*/ 48 w 96"/>
                <a:gd name="T1" fmla="*/ 0 h 128"/>
                <a:gd name="T2" fmla="*/ 0 w 96"/>
                <a:gd name="T3" fmla="*/ 48 h 128"/>
                <a:gd name="T4" fmla="*/ 48 w 96"/>
                <a:gd name="T5" fmla="*/ 128 h 128"/>
                <a:gd name="T6" fmla="*/ 96 w 96"/>
                <a:gd name="T7" fmla="*/ 48 h 128"/>
                <a:gd name="T8" fmla="*/ 48 w 96"/>
                <a:gd name="T9" fmla="*/ 0 h 128"/>
                <a:gd name="T10" fmla="*/ 48 w 96"/>
                <a:gd name="T11" fmla="*/ 68 h 128"/>
                <a:gd name="T12" fmla="*/ 28 w 96"/>
                <a:gd name="T13" fmla="*/ 48 h 128"/>
                <a:gd name="T14" fmla="*/ 48 w 96"/>
                <a:gd name="T15" fmla="*/ 28 h 128"/>
                <a:gd name="T16" fmla="*/ 68 w 96"/>
                <a:gd name="T17" fmla="*/ 48 h 128"/>
                <a:gd name="T18" fmla="*/ 48 w 96"/>
                <a:gd name="T19" fmla="*/ 68 h 128"/>
                <a:gd name="T20" fmla="*/ 48 w 96"/>
                <a:gd name="T21" fmla="*/ 36 h 128"/>
                <a:gd name="T22" fmla="*/ 36 w 96"/>
                <a:gd name="T23" fmla="*/ 48 h 128"/>
                <a:gd name="T24" fmla="*/ 48 w 96"/>
                <a:gd name="T25" fmla="*/ 60 h 128"/>
                <a:gd name="T26" fmla="*/ 60 w 96"/>
                <a:gd name="T27" fmla="*/ 48 h 128"/>
                <a:gd name="T28" fmla="*/ 48 w 96"/>
                <a:gd name="T29"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1" y="0"/>
                    <a:pt x="0" y="21"/>
                    <a:pt x="0" y="48"/>
                  </a:cubicBezTo>
                  <a:cubicBezTo>
                    <a:pt x="0" y="68"/>
                    <a:pt x="40" y="128"/>
                    <a:pt x="48" y="128"/>
                  </a:cubicBezTo>
                  <a:cubicBezTo>
                    <a:pt x="56" y="128"/>
                    <a:pt x="96" y="68"/>
                    <a:pt x="96" y="48"/>
                  </a:cubicBezTo>
                  <a:cubicBezTo>
                    <a:pt x="96" y="21"/>
                    <a:pt x="75" y="0"/>
                    <a:pt x="48" y="0"/>
                  </a:cubicBezTo>
                  <a:close/>
                  <a:moveTo>
                    <a:pt x="48" y="68"/>
                  </a:moveTo>
                  <a:cubicBezTo>
                    <a:pt x="37" y="68"/>
                    <a:pt x="28" y="59"/>
                    <a:pt x="28" y="48"/>
                  </a:cubicBezTo>
                  <a:cubicBezTo>
                    <a:pt x="28" y="37"/>
                    <a:pt x="37" y="28"/>
                    <a:pt x="48" y="28"/>
                  </a:cubicBezTo>
                  <a:cubicBezTo>
                    <a:pt x="59" y="28"/>
                    <a:pt x="68" y="37"/>
                    <a:pt x="68" y="48"/>
                  </a:cubicBezTo>
                  <a:cubicBezTo>
                    <a:pt x="68" y="59"/>
                    <a:pt x="59" y="68"/>
                    <a:pt x="48" y="68"/>
                  </a:cubicBezTo>
                  <a:close/>
                  <a:moveTo>
                    <a:pt x="48" y="36"/>
                  </a:moveTo>
                  <a:cubicBezTo>
                    <a:pt x="41" y="36"/>
                    <a:pt x="36" y="41"/>
                    <a:pt x="36" y="48"/>
                  </a:cubicBezTo>
                  <a:cubicBezTo>
                    <a:pt x="36" y="55"/>
                    <a:pt x="41" y="60"/>
                    <a:pt x="48" y="60"/>
                  </a:cubicBezTo>
                  <a:cubicBezTo>
                    <a:pt x="55" y="60"/>
                    <a:pt x="60" y="55"/>
                    <a:pt x="60" y="48"/>
                  </a:cubicBezTo>
                  <a:cubicBezTo>
                    <a:pt x="60" y="41"/>
                    <a:pt x="55" y="36"/>
                    <a:pt x="48" y="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250"/>
                                        <p:tgtEl>
                                          <p:spTgt spid="41"/>
                                        </p:tgtEl>
                                      </p:cBhvr>
                                    </p:animEffect>
                                    <p:anim calcmode="lin" valueType="num">
                                      <p:cBhvr>
                                        <p:cTn id="13" dur="250" fill="hold"/>
                                        <p:tgtEl>
                                          <p:spTgt spid="41"/>
                                        </p:tgtEl>
                                        <p:attrNameLst>
                                          <p:attrName>ppt_x</p:attrName>
                                        </p:attrNameLst>
                                      </p:cBhvr>
                                      <p:tavLst>
                                        <p:tav tm="0">
                                          <p:val>
                                            <p:strVal val="#ppt_x"/>
                                          </p:val>
                                        </p:tav>
                                        <p:tav tm="100000">
                                          <p:val>
                                            <p:strVal val="#ppt_x"/>
                                          </p:val>
                                        </p:tav>
                                      </p:tavLst>
                                    </p:anim>
                                    <p:anim calcmode="lin" valueType="num">
                                      <p:cBhvr>
                                        <p:cTn id="14" dur="250" fill="hold"/>
                                        <p:tgtEl>
                                          <p:spTgt spid="4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decel="10000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anim calcmode="lin" valueType="num">
                                      <p:cBhvr>
                                        <p:cTn id="28" dur="250" fill="hold"/>
                                        <p:tgtEl>
                                          <p:spTgt spid="45"/>
                                        </p:tgtEl>
                                        <p:attrNameLst>
                                          <p:attrName>ppt_x</p:attrName>
                                        </p:attrNameLst>
                                      </p:cBhvr>
                                      <p:tavLst>
                                        <p:tav tm="0">
                                          <p:val>
                                            <p:strVal val="#ppt_x"/>
                                          </p:val>
                                        </p:tav>
                                        <p:tav tm="100000">
                                          <p:val>
                                            <p:strVal val="#ppt_x"/>
                                          </p:val>
                                        </p:tav>
                                      </p:tavLst>
                                    </p:anim>
                                    <p:anim calcmode="lin" valueType="num">
                                      <p:cBhvr>
                                        <p:cTn id="29" dur="250" fill="hold"/>
                                        <p:tgtEl>
                                          <p:spTgt spid="45"/>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iterate type="wd">
                                    <p:tmPct val="10000"/>
                                  </p:iterate>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3" decel="10000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50"/>
                                        <p:tgtEl>
                                          <p:spTgt spid="48"/>
                                        </p:tgtEl>
                                      </p:cBhvr>
                                    </p:animEffect>
                                    <p:anim calcmode="lin" valueType="num">
                                      <p:cBhvr>
                                        <p:cTn id="43" dur="250" fill="hold"/>
                                        <p:tgtEl>
                                          <p:spTgt spid="48"/>
                                        </p:tgtEl>
                                        <p:attrNameLst>
                                          <p:attrName>ppt_x</p:attrName>
                                        </p:attrNameLst>
                                      </p:cBhvr>
                                      <p:tavLst>
                                        <p:tav tm="0">
                                          <p:val>
                                            <p:strVal val="#ppt_x"/>
                                          </p:val>
                                        </p:tav>
                                        <p:tav tm="100000">
                                          <p:val>
                                            <p:strVal val="#ppt_x"/>
                                          </p:val>
                                        </p:tav>
                                      </p:tavLst>
                                    </p:anim>
                                    <p:anim calcmode="lin" valueType="num">
                                      <p:cBhvr>
                                        <p:cTn id="44" dur="250" fill="hold"/>
                                        <p:tgtEl>
                                          <p:spTgt spid="48"/>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iterate type="wd">
                                    <p:tmPct val="10000"/>
                                  </p:iterate>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2" decel="10000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250"/>
                                        <p:tgtEl>
                                          <p:spTgt spid="54"/>
                                        </p:tgtEl>
                                      </p:cBhvr>
                                    </p:animEffect>
                                    <p:anim calcmode="lin" valueType="num">
                                      <p:cBhvr>
                                        <p:cTn id="58" dur="250" fill="hold"/>
                                        <p:tgtEl>
                                          <p:spTgt spid="54"/>
                                        </p:tgtEl>
                                        <p:attrNameLst>
                                          <p:attrName>ppt_x</p:attrName>
                                        </p:attrNameLst>
                                      </p:cBhvr>
                                      <p:tavLst>
                                        <p:tav tm="0">
                                          <p:val>
                                            <p:strVal val="#ppt_x"/>
                                          </p:val>
                                        </p:tav>
                                        <p:tav tm="100000">
                                          <p:val>
                                            <p:strVal val="#ppt_x"/>
                                          </p:val>
                                        </p:tav>
                                      </p:tavLst>
                                    </p:anim>
                                    <p:anim calcmode="lin" valueType="num">
                                      <p:cBhvr>
                                        <p:cTn id="59" dur="250" fill="hold"/>
                                        <p:tgtEl>
                                          <p:spTgt spid="54"/>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iterate type="wd">
                                    <p:tmPct val="10000"/>
                                  </p:iterate>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decel="10000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42"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250"/>
                                        <p:tgtEl>
                                          <p:spTgt spid="51"/>
                                        </p:tgtEl>
                                      </p:cBhvr>
                                    </p:animEffect>
                                    <p:anim calcmode="lin" valueType="num">
                                      <p:cBhvr>
                                        <p:cTn id="73" dur="250" fill="hold"/>
                                        <p:tgtEl>
                                          <p:spTgt spid="51"/>
                                        </p:tgtEl>
                                        <p:attrNameLst>
                                          <p:attrName>ppt_x</p:attrName>
                                        </p:attrNameLst>
                                      </p:cBhvr>
                                      <p:tavLst>
                                        <p:tav tm="0">
                                          <p:val>
                                            <p:strVal val="#ppt_x"/>
                                          </p:val>
                                        </p:tav>
                                        <p:tav tm="100000">
                                          <p:val>
                                            <p:strVal val="#ppt_x"/>
                                          </p:val>
                                        </p:tav>
                                      </p:tavLst>
                                    </p:anim>
                                    <p:anim calcmode="lin" valueType="num">
                                      <p:cBhvr>
                                        <p:cTn id="74" dur="250" fill="hold"/>
                                        <p:tgtEl>
                                          <p:spTgt spid="51"/>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0"/>
                                  </p:stCondLst>
                                  <p:iterate type="wd">
                                    <p:tmPct val="10000"/>
                                  </p:iterate>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5" grpId="0"/>
      <p:bldP spid="46" grpId="0"/>
      <p:bldP spid="48" grpId="0"/>
      <p:bldP spid="49" grpId="0"/>
      <p:bldP spid="51" grpId="0"/>
      <p:bldP spid="52"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4506261" y="2642022"/>
            <a:ext cx="4211957" cy="584775"/>
          </a:xfrm>
          <a:prstGeom prst="rect">
            <a:avLst/>
          </a:prstGeom>
          <a:noFill/>
        </p:spPr>
        <p:txBody>
          <a:bodyPr wrap="square" rtlCol="0">
            <a:spAutoFit/>
          </a:bodyPr>
          <a:lstStyle/>
          <a:p>
            <a:r>
              <a:rPr lang="zh-CN" altLang="en-US" sz="3200" dirty="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blurRad="50800" dist="38100" dir="8100000" algn="tr" rotWithShape="0">
              <a:prstClr val="black">
                <a:alpha val="40000"/>
              </a:prstClr>
            </a:outerShdw>
          </a:effectLst>
        </p:grpSpPr>
        <p:sp>
          <p:nvSpPr>
            <p:cNvPr id="11" name="矩形: 圆角 10"/>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4519545" y="3175981"/>
            <a:ext cx="6265334" cy="777457"/>
          </a:xfrm>
          <a:prstGeom prst="rect">
            <a:avLst/>
          </a:prstGeom>
          <a:noFill/>
        </p:spPr>
        <p:txBody>
          <a:bodyPr wrap="square" rtlCol="0">
            <a:spAutoFit/>
          </a:bodyPr>
          <a:lstStyle/>
          <a:p>
            <a:pPr>
              <a:lnSpc>
                <a:spcPct val="130000"/>
              </a:lnSpc>
            </a:pPr>
            <a:r>
              <a:rPr lang="zh-CN" altLang="en-US" dirty="0">
                <a:solidFill>
                  <a:schemeClr val="tx1">
                    <a:lumMod val="65000"/>
                    <a:lumOff val="35000"/>
                  </a:schemeClr>
                </a:solidFill>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rot="18900000" flipH="1">
              <a:off x="1327581" y="2215861"/>
              <a:ext cx="1163776" cy="1163773"/>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圆角 2"/>
            <p:cNvSpPr/>
            <p:nvPr/>
          </p:nvSpPr>
          <p:spPr>
            <a:xfrm rot="18900000" flipH="1">
              <a:off x="2135134" y="1922264"/>
              <a:ext cx="1360649" cy="1360645"/>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rot="18900000" flipH="1">
              <a:off x="1683462" y="2892800"/>
              <a:ext cx="1343823" cy="134382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rot="18900000" flipH="1">
              <a:off x="2584454" y="2790685"/>
              <a:ext cx="1106110" cy="1106103"/>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p:cNvSpPr txBox="1"/>
          <p:nvPr/>
        </p:nvSpPr>
        <p:spPr>
          <a:xfrm>
            <a:off x="2122185" y="2312692"/>
            <a:ext cx="864260" cy="1446550"/>
          </a:xfrm>
          <a:prstGeom prst="rect">
            <a:avLst/>
          </a:prstGeom>
          <a:noFill/>
        </p:spPr>
        <p:txBody>
          <a:bodyPr wrap="square" rtlCol="0">
            <a:spAutoFit/>
          </a:bodyPr>
          <a:lstStyle>
            <a:defPPr>
              <a:defRPr lang="zh-CN"/>
            </a:defPPr>
            <a:lvl1pPr>
              <a:defRPr sz="7200">
                <a:solidFill>
                  <a:schemeClr val="bg1">
                    <a:lumMod val="85000"/>
                  </a:schemeClr>
                </a:solidFill>
              </a:defRPr>
            </a:lvl1pPr>
          </a:lstStyle>
          <a:p>
            <a:pPr algn="ctr"/>
            <a:r>
              <a:rPr lang="en-US" altLang="zh-CN" sz="8800" dirty="0">
                <a:solidFill>
                  <a:schemeClr val="bg1"/>
                </a:solidFill>
              </a:rPr>
              <a:t>3</a:t>
            </a:r>
            <a:endParaRPr lang="zh-CN" altLang="en-US" sz="8800" dirty="0">
              <a:solidFill>
                <a:schemeClr val="bg1"/>
              </a:solidFill>
            </a:endParaRPr>
          </a:p>
        </p:txBody>
      </p:sp>
      <p:sp>
        <p:nvSpPr>
          <p:cNvPr id="17" name="矩形: 圆角 16"/>
          <p:cNvSpPr/>
          <p:nvPr/>
        </p:nvSpPr>
        <p:spPr>
          <a:xfrm rot="18900000" flipH="1">
            <a:off x="1997838" y="2449856"/>
            <a:ext cx="1106110" cy="1106103"/>
          </a:xfrm>
          <a:prstGeom prst="roundRect">
            <a:avLst>
              <a:gd name="adj" fmla="val 418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9" name="矩形 8"/>
          <p:cNvSpPr/>
          <p:nvPr/>
        </p:nvSpPr>
        <p:spPr>
          <a:xfrm>
            <a:off x="593277" y="1097280"/>
            <a:ext cx="11005446" cy="5288280"/>
          </a:xfrm>
          <a:prstGeom prst="rect">
            <a:avLst/>
          </a:prstGeom>
          <a:solidFill>
            <a:schemeClr val="bg1"/>
          </a:solidFill>
          <a:ln>
            <a:noFill/>
          </a:ln>
          <a:effectLst>
            <a:outerShdw blurRad="317500" sx="99000" sy="99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571144" y="4210050"/>
            <a:ext cx="0" cy="15120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467244" y="2731770"/>
            <a:ext cx="0" cy="29880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图表 14"/>
          <p:cNvGraphicFramePr/>
          <p:nvPr/>
        </p:nvGraphicFramePr>
        <p:xfrm>
          <a:off x="836065" y="1920240"/>
          <a:ext cx="10516147"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文本框 21"/>
          <p:cNvSpPr txBox="1"/>
          <p:nvPr/>
        </p:nvSpPr>
        <p:spPr>
          <a:xfrm>
            <a:off x="1280631" y="4201563"/>
            <a:ext cx="2155668" cy="461665"/>
          </a:xfrm>
          <a:prstGeom prst="rect">
            <a:avLst/>
          </a:prstGeom>
          <a:noFill/>
        </p:spPr>
        <p:txBody>
          <a:bodyPr wrap="square" rtlCol="0">
            <a:spAutoFit/>
          </a:bodyPr>
          <a:lstStyle/>
          <a:p>
            <a:pPr algn="r"/>
            <a:r>
              <a:rPr lang="zh-CN" altLang="en-US" sz="2400" dirty="0">
                <a:solidFill>
                  <a:schemeClr val="accent1"/>
                </a:solidFill>
                <a:latin typeface="+mj-ea"/>
                <a:ea typeface="+mj-ea"/>
              </a:rPr>
              <a:t>点击添加标题</a:t>
            </a:r>
          </a:p>
        </p:txBody>
      </p:sp>
      <p:sp>
        <p:nvSpPr>
          <p:cNvPr id="23" name="文本框 22"/>
          <p:cNvSpPr txBox="1"/>
          <p:nvPr/>
        </p:nvSpPr>
        <p:spPr>
          <a:xfrm>
            <a:off x="505236" y="4581404"/>
            <a:ext cx="2931064"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a:t>
            </a:r>
          </a:p>
        </p:txBody>
      </p:sp>
      <p:sp>
        <p:nvSpPr>
          <p:cNvPr id="25" name="文本框 24"/>
          <p:cNvSpPr txBox="1"/>
          <p:nvPr/>
        </p:nvSpPr>
        <p:spPr>
          <a:xfrm>
            <a:off x="8178096" y="2856230"/>
            <a:ext cx="2155668" cy="461665"/>
          </a:xfrm>
          <a:prstGeom prst="rect">
            <a:avLst/>
          </a:prstGeom>
          <a:noFill/>
        </p:spPr>
        <p:txBody>
          <a:bodyPr wrap="square" rtlCol="0">
            <a:spAutoFit/>
          </a:bodyPr>
          <a:lstStyle/>
          <a:p>
            <a:pPr algn="r"/>
            <a:r>
              <a:rPr lang="zh-CN" altLang="en-US" sz="2400" dirty="0">
                <a:solidFill>
                  <a:schemeClr val="accent2"/>
                </a:solidFill>
                <a:latin typeface="+mj-ea"/>
                <a:ea typeface="+mj-ea"/>
              </a:rPr>
              <a:t>点击添加标题</a:t>
            </a:r>
          </a:p>
        </p:txBody>
      </p:sp>
      <p:sp>
        <p:nvSpPr>
          <p:cNvPr id="26" name="文本框 25"/>
          <p:cNvSpPr txBox="1"/>
          <p:nvPr/>
        </p:nvSpPr>
        <p:spPr>
          <a:xfrm>
            <a:off x="7402701" y="3236071"/>
            <a:ext cx="2931064"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a:t>
            </a:r>
          </a:p>
        </p:txBody>
      </p:sp>
      <p:sp>
        <p:nvSpPr>
          <p:cNvPr id="30" name="文本框 29"/>
          <p:cNvSpPr txBox="1"/>
          <p:nvPr/>
        </p:nvSpPr>
        <p:spPr>
          <a:xfrm>
            <a:off x="800708" y="1332594"/>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31" name="文本框 30"/>
          <p:cNvSpPr txBox="1"/>
          <p:nvPr/>
        </p:nvSpPr>
        <p:spPr>
          <a:xfrm>
            <a:off x="800708" y="1712435"/>
            <a:ext cx="293106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sp>
        <p:nvSpPr>
          <p:cNvPr id="34" name="文本框 33"/>
          <p:cNvSpPr txBox="1"/>
          <p:nvPr/>
        </p:nvSpPr>
        <p:spPr>
          <a:xfrm>
            <a:off x="5085899" y="3986576"/>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35" name="文本框 34"/>
          <p:cNvSpPr txBox="1"/>
          <p:nvPr/>
        </p:nvSpPr>
        <p:spPr>
          <a:xfrm>
            <a:off x="5085899" y="4366417"/>
            <a:ext cx="293106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sp>
        <p:nvSpPr>
          <p:cNvPr id="37" name="文本框 36"/>
          <p:cNvSpPr txBox="1"/>
          <p:nvPr/>
        </p:nvSpPr>
        <p:spPr>
          <a:xfrm>
            <a:off x="5109078" y="2374295"/>
            <a:ext cx="2155668" cy="461665"/>
          </a:xfrm>
          <a:prstGeom prst="rect">
            <a:avLst/>
          </a:prstGeom>
          <a:noFill/>
        </p:spPr>
        <p:txBody>
          <a:bodyPr wrap="square" rtlCol="0">
            <a:spAutoFit/>
          </a:bodyPr>
          <a:lstStyle/>
          <a:p>
            <a:pPr algn="r"/>
            <a:r>
              <a:rPr lang="zh-CN" altLang="en-US" sz="2400" dirty="0">
                <a:solidFill>
                  <a:schemeClr val="accent2"/>
                </a:solidFill>
                <a:latin typeface="+mj-ea"/>
                <a:ea typeface="+mj-ea"/>
              </a:rPr>
              <a:t>点击添加标题</a:t>
            </a:r>
          </a:p>
        </p:txBody>
      </p:sp>
      <p:sp>
        <p:nvSpPr>
          <p:cNvPr id="38" name="文本框 37"/>
          <p:cNvSpPr txBox="1"/>
          <p:nvPr/>
        </p:nvSpPr>
        <p:spPr>
          <a:xfrm>
            <a:off x="4333682" y="1725436"/>
            <a:ext cx="2931064"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a:t>
            </a:r>
          </a:p>
        </p:txBody>
      </p:sp>
      <p:sp>
        <p:nvSpPr>
          <p:cNvPr id="44" name="文本框 43"/>
          <p:cNvSpPr txBox="1"/>
          <p:nvPr/>
        </p:nvSpPr>
        <p:spPr>
          <a:xfrm>
            <a:off x="8545309" y="1213295"/>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45" name="文本框 44"/>
          <p:cNvSpPr txBox="1"/>
          <p:nvPr/>
        </p:nvSpPr>
        <p:spPr>
          <a:xfrm>
            <a:off x="8545309" y="1593136"/>
            <a:ext cx="293106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spTree>
  </p:cSld>
  <p:clrMapOvr>
    <a:masterClrMapping/>
  </p:clrMapOvr>
  <mc:AlternateContent xmlns:mc="http://schemas.openxmlformats.org/markup-compatibility/2006" xmlns:p14="http://schemas.microsoft.com/office/powerpoint/2010/main">
    <mc:Choice Requires="p14">
      <p:transition spd="med">
        <p14:flythrough dir="ou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6" presetClass="emph" presetSubtype="0" fill="hold" grpId="1" nodeType="withEffect">
                                  <p:stCondLst>
                                    <p:cond delay="25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17" dur="500"/>
                                        <p:tgtEl>
                                          <p:spTgt spid="15">
                                            <p:graphicEl>
                                              <a:chart seriesIdx="-3" categoryIdx="-3" bldStep="gridLegend"/>
                                            </p:graphic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21" dur="500"/>
                                        <p:tgtEl>
                                          <p:spTgt spid="15">
                                            <p:graphicEl>
                                              <a:chart seriesIdx="0"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50"/>
                                        <p:tgtEl>
                                          <p:spTgt spid="30"/>
                                        </p:tgtEl>
                                      </p:cBhvr>
                                    </p:animEffect>
                                    <p:anim calcmode="lin" valueType="num">
                                      <p:cBhvr>
                                        <p:cTn id="27" dur="250" fill="hold"/>
                                        <p:tgtEl>
                                          <p:spTgt spid="30"/>
                                        </p:tgtEl>
                                        <p:attrNameLst>
                                          <p:attrName>ppt_x</p:attrName>
                                        </p:attrNameLst>
                                      </p:cBhvr>
                                      <p:tavLst>
                                        <p:tav tm="0">
                                          <p:val>
                                            <p:strVal val="#ppt_x"/>
                                          </p:val>
                                        </p:tav>
                                        <p:tav tm="100000">
                                          <p:val>
                                            <p:strVal val="#ppt_x"/>
                                          </p:val>
                                        </p:tav>
                                      </p:tavLst>
                                    </p:anim>
                                    <p:anim calcmode="lin" valueType="num">
                                      <p:cBhvr>
                                        <p:cTn id="28" dur="25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250"/>
                                        <p:tgtEl>
                                          <p:spTgt spid="17"/>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50"/>
                                        <p:tgtEl>
                                          <p:spTgt spid="22"/>
                                        </p:tgtEl>
                                      </p:cBhvr>
                                    </p:animEffect>
                                    <p:anim calcmode="lin" valueType="num">
                                      <p:cBhvr>
                                        <p:cTn id="42" dur="250" fill="hold"/>
                                        <p:tgtEl>
                                          <p:spTgt spid="22"/>
                                        </p:tgtEl>
                                        <p:attrNameLst>
                                          <p:attrName>ppt_x</p:attrName>
                                        </p:attrNameLst>
                                      </p:cBhvr>
                                      <p:tavLst>
                                        <p:tav tm="0">
                                          <p:val>
                                            <p:strVal val="#ppt_x"/>
                                          </p:val>
                                        </p:tav>
                                        <p:tav tm="100000">
                                          <p:val>
                                            <p:strVal val="#ppt_x"/>
                                          </p:val>
                                        </p:tav>
                                      </p:tavLst>
                                    </p:anim>
                                    <p:anim calcmode="lin" valueType="num">
                                      <p:cBhvr>
                                        <p:cTn id="43" dur="25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50"/>
                                        <p:tgtEl>
                                          <p:spTgt spid="34"/>
                                        </p:tgtEl>
                                      </p:cBhvr>
                                    </p:animEffect>
                                    <p:anim calcmode="lin" valueType="num">
                                      <p:cBhvr>
                                        <p:cTn id="53" dur="250" fill="hold"/>
                                        <p:tgtEl>
                                          <p:spTgt spid="34"/>
                                        </p:tgtEl>
                                        <p:attrNameLst>
                                          <p:attrName>ppt_x</p:attrName>
                                        </p:attrNameLst>
                                      </p:cBhvr>
                                      <p:tavLst>
                                        <p:tav tm="0">
                                          <p:val>
                                            <p:strVal val="#ppt_x"/>
                                          </p:val>
                                        </p:tav>
                                        <p:tav tm="100000">
                                          <p:val>
                                            <p:strVal val="#ppt_x"/>
                                          </p:val>
                                        </p:tav>
                                      </p:tavLst>
                                    </p:anim>
                                    <p:anim calcmode="lin" valueType="num">
                                      <p:cBhvr>
                                        <p:cTn id="54" dur="25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50"/>
                                        <p:tgtEl>
                                          <p:spTgt spid="37"/>
                                        </p:tgtEl>
                                      </p:cBhvr>
                                    </p:animEffect>
                                    <p:anim calcmode="lin" valueType="num">
                                      <p:cBhvr>
                                        <p:cTn id="64" dur="250" fill="hold"/>
                                        <p:tgtEl>
                                          <p:spTgt spid="37"/>
                                        </p:tgtEl>
                                        <p:attrNameLst>
                                          <p:attrName>ppt_x</p:attrName>
                                        </p:attrNameLst>
                                      </p:cBhvr>
                                      <p:tavLst>
                                        <p:tav tm="0">
                                          <p:val>
                                            <p:strVal val="#ppt_x"/>
                                          </p:val>
                                        </p:tav>
                                        <p:tav tm="100000">
                                          <p:val>
                                            <p:strVal val="#ppt_x"/>
                                          </p:val>
                                        </p:tav>
                                      </p:tavLst>
                                    </p:anim>
                                    <p:anim calcmode="lin" valueType="num">
                                      <p:cBhvr>
                                        <p:cTn id="65" dur="250" fill="hold"/>
                                        <p:tgtEl>
                                          <p:spTgt spid="37"/>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250"/>
                                        <p:tgtEl>
                                          <p:spTgt spid="44"/>
                                        </p:tgtEl>
                                      </p:cBhvr>
                                    </p:animEffect>
                                    <p:anim calcmode="lin" valueType="num">
                                      <p:cBhvr>
                                        <p:cTn id="75" dur="250" fill="hold"/>
                                        <p:tgtEl>
                                          <p:spTgt spid="44"/>
                                        </p:tgtEl>
                                        <p:attrNameLst>
                                          <p:attrName>ppt_x</p:attrName>
                                        </p:attrNameLst>
                                      </p:cBhvr>
                                      <p:tavLst>
                                        <p:tav tm="0">
                                          <p:val>
                                            <p:strVal val="#ppt_x"/>
                                          </p:val>
                                        </p:tav>
                                        <p:tav tm="100000">
                                          <p:val>
                                            <p:strVal val="#ppt_x"/>
                                          </p:val>
                                        </p:tav>
                                      </p:tavLst>
                                    </p:anim>
                                    <p:anim calcmode="lin" valueType="num">
                                      <p:cBhvr>
                                        <p:cTn id="76" dur="25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00"/>
                            </p:stCondLst>
                            <p:childTnLst>
                              <p:par>
                                <p:cTn id="78" presetID="10" presetClass="entr" presetSubtype="0" fill="hold" grpId="0" nodeType="afterEffect">
                                  <p:stCondLst>
                                    <p:cond delay="0"/>
                                  </p:stCondLst>
                                  <p:iterate type="wd">
                                    <p:tmPct val="10000"/>
                                  </p:iterate>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250"/>
                                        <p:tgtEl>
                                          <p:spTgt spid="24"/>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250"/>
                                        <p:tgtEl>
                                          <p:spTgt spid="25"/>
                                        </p:tgtEl>
                                      </p:cBhvr>
                                    </p:animEffect>
                                    <p:anim calcmode="lin" valueType="num">
                                      <p:cBhvr>
                                        <p:cTn id="90" dur="250" fill="hold"/>
                                        <p:tgtEl>
                                          <p:spTgt spid="25"/>
                                        </p:tgtEl>
                                        <p:attrNameLst>
                                          <p:attrName>ppt_x</p:attrName>
                                        </p:attrNameLst>
                                      </p:cBhvr>
                                      <p:tavLst>
                                        <p:tav tm="0">
                                          <p:val>
                                            <p:strVal val="#ppt_x"/>
                                          </p:val>
                                        </p:tav>
                                        <p:tav tm="100000">
                                          <p:val>
                                            <p:strVal val="#ppt_x"/>
                                          </p:val>
                                        </p:tav>
                                      </p:tavLst>
                                    </p:anim>
                                    <p:anim calcmode="lin" valueType="num">
                                      <p:cBhvr>
                                        <p:cTn id="91" dur="250" fill="hold"/>
                                        <p:tgtEl>
                                          <p:spTgt spid="25"/>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0" presetClass="entr" presetSubtype="0" fill="hold" grpId="0" nodeType="afterEffect">
                                  <p:stCondLst>
                                    <p:cond delay="0"/>
                                  </p:stCondLst>
                                  <p:iterate type="wd">
                                    <p:tmPct val="10000"/>
                                  </p:iterate>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Graphic spid="15" grpId="0" uiExpand="1">
        <p:bldSub>
          <a:bldChart bld="series"/>
        </p:bldSub>
      </p:bldGraphic>
      <p:bldP spid="22" grpId="0"/>
      <p:bldP spid="23" grpId="0"/>
      <p:bldP spid="25" grpId="0"/>
      <p:bldP spid="26" grpId="0"/>
      <p:bldP spid="30" grpId="0"/>
      <p:bldP spid="31" grpId="0"/>
      <p:bldP spid="34" grpId="0"/>
      <p:bldP spid="35" grpId="0"/>
      <p:bldP spid="37" grpId="0"/>
      <p:bldP spid="38"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3069" y="-120985"/>
            <a:ext cx="4681468" cy="936732"/>
            <a:chOff x="-213069" y="-120985"/>
            <a:chExt cx="4681468" cy="936732"/>
          </a:xfrm>
        </p:grpSpPr>
        <p:grpSp>
          <p:nvGrpSpPr>
            <p:cNvPr id="9" name="组合 8"/>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11" name="矩形: 圆角 10"/>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graphicFrame>
        <p:nvGraphicFramePr>
          <p:cNvPr id="6" name="图示 5"/>
          <p:cNvGraphicFramePr/>
          <p:nvPr/>
        </p:nvGraphicFramePr>
        <p:xfrm>
          <a:off x="22449" y="1644676"/>
          <a:ext cx="5953760" cy="396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椭圆 6"/>
          <p:cNvSpPr/>
          <p:nvPr/>
        </p:nvSpPr>
        <p:spPr>
          <a:xfrm>
            <a:off x="2472073" y="6076950"/>
            <a:ext cx="1054511" cy="160338"/>
          </a:xfrm>
          <a:prstGeom prst="ellipse">
            <a:avLst/>
          </a:prstGeom>
          <a:solidFill>
            <a:schemeClr val="bg1">
              <a:lumMod val="6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3526584" y="2021840"/>
            <a:ext cx="5381196"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907780" y="1802176"/>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31" name="文本框 30"/>
          <p:cNvSpPr txBox="1"/>
          <p:nvPr/>
        </p:nvSpPr>
        <p:spPr>
          <a:xfrm>
            <a:off x="8907780" y="2182017"/>
            <a:ext cx="293106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cxnSp>
        <p:nvCxnSpPr>
          <p:cNvPr id="32" name="直接连接符 31"/>
          <p:cNvCxnSpPr/>
          <p:nvPr/>
        </p:nvCxnSpPr>
        <p:spPr>
          <a:xfrm>
            <a:off x="3526584" y="3131820"/>
            <a:ext cx="216862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886200" y="4278009"/>
            <a:ext cx="5016500" cy="14591"/>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8904288" y="4110796"/>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44" name="文本框 43"/>
          <p:cNvSpPr txBox="1"/>
          <p:nvPr/>
        </p:nvSpPr>
        <p:spPr>
          <a:xfrm>
            <a:off x="8904288" y="4490637"/>
            <a:ext cx="293106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cxnSp>
        <p:nvCxnSpPr>
          <p:cNvPr id="45" name="直接连接符 44"/>
          <p:cNvCxnSpPr/>
          <p:nvPr/>
        </p:nvCxnSpPr>
        <p:spPr>
          <a:xfrm>
            <a:off x="3526584" y="5235816"/>
            <a:ext cx="2175716" cy="9284"/>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609179" y="2961182"/>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36" name="文本框 35"/>
          <p:cNvSpPr txBox="1"/>
          <p:nvPr/>
        </p:nvSpPr>
        <p:spPr>
          <a:xfrm>
            <a:off x="5609179" y="3341023"/>
            <a:ext cx="2931064" cy="70134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sp>
        <p:nvSpPr>
          <p:cNvPr id="48" name="文本框 47"/>
          <p:cNvSpPr txBox="1"/>
          <p:nvPr/>
        </p:nvSpPr>
        <p:spPr>
          <a:xfrm>
            <a:off x="5616799" y="5046582"/>
            <a:ext cx="2155668" cy="461665"/>
          </a:xfrm>
          <a:prstGeom prst="rect">
            <a:avLst/>
          </a:prstGeom>
          <a:noFill/>
        </p:spPr>
        <p:txBody>
          <a:bodyPr wrap="square" rtlCol="0">
            <a:spAutoFit/>
          </a:bodyPr>
          <a:lstStyle/>
          <a:p>
            <a:r>
              <a:rPr lang="zh-CN" altLang="en-US" sz="2400" dirty="0">
                <a:solidFill>
                  <a:schemeClr val="accent5"/>
                </a:solidFill>
                <a:latin typeface="+mj-ea"/>
                <a:ea typeface="+mj-ea"/>
              </a:rPr>
              <a:t>点击添加标题</a:t>
            </a:r>
          </a:p>
        </p:txBody>
      </p:sp>
      <p:sp>
        <p:nvSpPr>
          <p:cNvPr id="49" name="文本框 48"/>
          <p:cNvSpPr txBox="1"/>
          <p:nvPr/>
        </p:nvSpPr>
        <p:spPr>
          <a:xfrm>
            <a:off x="5616799" y="5426423"/>
            <a:ext cx="2931064" cy="70134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
                                            <p:graphicEl>
                                              <a:dgm id="{FB839E9B-9A7F-4356-9CD7-9AC800E56A62}"/>
                                            </p:graphicEl>
                                          </p:spTgt>
                                        </p:tgtEl>
                                        <p:attrNameLst>
                                          <p:attrName>style.visibility</p:attrName>
                                        </p:attrNameLst>
                                      </p:cBhvr>
                                      <p:to>
                                        <p:strVal val="visible"/>
                                      </p:to>
                                    </p:set>
                                    <p:anim calcmode="lin" valueType="num">
                                      <p:cBhvr additive="base">
                                        <p:cTn id="7" dur="500" fill="hold"/>
                                        <p:tgtEl>
                                          <p:spTgt spid="6">
                                            <p:graphicEl>
                                              <a:dgm id="{FB839E9B-9A7F-4356-9CD7-9AC800E56A6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FB839E9B-9A7F-4356-9CD7-9AC800E56A62}"/>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50"/>
                                        <p:tgtEl>
                                          <p:spTgt spid="30"/>
                                        </p:tgtEl>
                                      </p:cBhvr>
                                    </p:animEffect>
                                    <p:anim calcmode="lin" valueType="num">
                                      <p:cBhvr>
                                        <p:cTn id="17" dur="250" fill="hold"/>
                                        <p:tgtEl>
                                          <p:spTgt spid="30"/>
                                        </p:tgtEl>
                                        <p:attrNameLst>
                                          <p:attrName>ppt_x</p:attrName>
                                        </p:attrNameLst>
                                      </p:cBhvr>
                                      <p:tavLst>
                                        <p:tav tm="0">
                                          <p:val>
                                            <p:strVal val="#ppt_x"/>
                                          </p:val>
                                        </p:tav>
                                        <p:tav tm="100000">
                                          <p:val>
                                            <p:strVal val="#ppt_x"/>
                                          </p:val>
                                        </p:tav>
                                      </p:tavLst>
                                    </p:anim>
                                    <p:anim calcmode="lin" valueType="num">
                                      <p:cBhvr>
                                        <p:cTn id="18" dur="250" fill="hold"/>
                                        <p:tgtEl>
                                          <p:spTgt spid="30"/>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iterate type="wd">
                                    <p:tmPct val="10000"/>
                                  </p:iterate>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decel="100000" fill="hold" grpId="0" nodeType="clickEffect">
                                  <p:stCondLst>
                                    <p:cond delay="0"/>
                                  </p:stCondLst>
                                  <p:childTnLst>
                                    <p:set>
                                      <p:cBhvr>
                                        <p:cTn id="25" dur="1" fill="hold">
                                          <p:stCondLst>
                                            <p:cond delay="0"/>
                                          </p:stCondLst>
                                        </p:cTn>
                                        <p:tgtEl>
                                          <p:spTgt spid="6">
                                            <p:graphicEl>
                                              <a:dgm id="{6841C7F4-732C-46DD-A6A4-9B940C7B9035}"/>
                                            </p:graphicEl>
                                          </p:spTgt>
                                        </p:tgtEl>
                                        <p:attrNameLst>
                                          <p:attrName>style.visibility</p:attrName>
                                        </p:attrNameLst>
                                      </p:cBhvr>
                                      <p:to>
                                        <p:strVal val="visible"/>
                                      </p:to>
                                    </p:set>
                                    <p:anim calcmode="lin" valueType="num">
                                      <p:cBhvr additive="base">
                                        <p:cTn id="26" dur="500" fill="hold"/>
                                        <p:tgtEl>
                                          <p:spTgt spid="6">
                                            <p:graphicEl>
                                              <a:dgm id="{6841C7F4-732C-46DD-A6A4-9B940C7B9035}"/>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graphicEl>
                                              <a:dgm id="{6841C7F4-732C-46DD-A6A4-9B940C7B9035}"/>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anim calcmode="lin" valueType="num">
                                      <p:cBhvr>
                                        <p:cTn id="36" dur="250" fill="hold"/>
                                        <p:tgtEl>
                                          <p:spTgt spid="35"/>
                                        </p:tgtEl>
                                        <p:attrNameLst>
                                          <p:attrName>ppt_x</p:attrName>
                                        </p:attrNameLst>
                                      </p:cBhvr>
                                      <p:tavLst>
                                        <p:tav tm="0">
                                          <p:val>
                                            <p:strVal val="#ppt_x"/>
                                          </p:val>
                                        </p:tav>
                                        <p:tav tm="100000">
                                          <p:val>
                                            <p:strVal val="#ppt_x"/>
                                          </p:val>
                                        </p:tav>
                                      </p:tavLst>
                                    </p:anim>
                                    <p:anim calcmode="lin" valueType="num">
                                      <p:cBhvr>
                                        <p:cTn id="37" dur="250" fill="hold"/>
                                        <p:tgtEl>
                                          <p:spTgt spid="35"/>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iterate type="wd">
                                    <p:tmPct val="10000"/>
                                  </p:iterate>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6">
                                            <p:graphicEl>
                                              <a:dgm id="{A2A2EE50-8C44-4292-98DB-B632071B7421}"/>
                                            </p:graphicEl>
                                          </p:spTgt>
                                        </p:tgtEl>
                                        <p:attrNameLst>
                                          <p:attrName>style.visibility</p:attrName>
                                        </p:attrNameLst>
                                      </p:cBhvr>
                                      <p:to>
                                        <p:strVal val="visible"/>
                                      </p:to>
                                    </p:set>
                                    <p:anim calcmode="lin" valueType="num">
                                      <p:cBhvr additive="base">
                                        <p:cTn id="45" dur="500" fill="hold"/>
                                        <p:tgtEl>
                                          <p:spTgt spid="6">
                                            <p:graphicEl>
                                              <a:dgm id="{A2A2EE50-8C44-4292-98DB-B632071B7421}"/>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graphicEl>
                                              <a:dgm id="{A2A2EE50-8C44-4292-98DB-B632071B7421}"/>
                                            </p:graphic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250"/>
                                        <p:tgtEl>
                                          <p:spTgt spid="43"/>
                                        </p:tgtEl>
                                      </p:cBhvr>
                                    </p:animEffect>
                                    <p:anim calcmode="lin" valueType="num">
                                      <p:cBhvr>
                                        <p:cTn id="55" dur="250" fill="hold"/>
                                        <p:tgtEl>
                                          <p:spTgt spid="43"/>
                                        </p:tgtEl>
                                        <p:attrNameLst>
                                          <p:attrName>ppt_x</p:attrName>
                                        </p:attrNameLst>
                                      </p:cBhvr>
                                      <p:tavLst>
                                        <p:tav tm="0">
                                          <p:val>
                                            <p:strVal val="#ppt_x"/>
                                          </p:val>
                                        </p:tav>
                                        <p:tav tm="100000">
                                          <p:val>
                                            <p:strVal val="#ppt_x"/>
                                          </p:val>
                                        </p:tav>
                                      </p:tavLst>
                                    </p:anim>
                                    <p:anim calcmode="lin" valueType="num">
                                      <p:cBhvr>
                                        <p:cTn id="56" dur="250" fill="hold"/>
                                        <p:tgtEl>
                                          <p:spTgt spid="43"/>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0"/>
                                  </p:stCondLst>
                                  <p:iterate type="wd">
                                    <p:tmPct val="10000"/>
                                  </p:iterate>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decel="100000" fill="hold" grpId="0" nodeType="clickEffect">
                                  <p:stCondLst>
                                    <p:cond delay="0"/>
                                  </p:stCondLst>
                                  <p:childTnLst>
                                    <p:set>
                                      <p:cBhvr>
                                        <p:cTn id="63" dur="1" fill="hold">
                                          <p:stCondLst>
                                            <p:cond delay="0"/>
                                          </p:stCondLst>
                                        </p:cTn>
                                        <p:tgtEl>
                                          <p:spTgt spid="6">
                                            <p:graphicEl>
                                              <a:dgm id="{CFF73196-E30B-4C79-A8BF-79313BEA6FE0}"/>
                                            </p:graphicEl>
                                          </p:spTgt>
                                        </p:tgtEl>
                                        <p:attrNameLst>
                                          <p:attrName>style.visibility</p:attrName>
                                        </p:attrNameLst>
                                      </p:cBhvr>
                                      <p:to>
                                        <p:strVal val="visible"/>
                                      </p:to>
                                    </p:set>
                                    <p:anim calcmode="lin" valueType="num">
                                      <p:cBhvr additive="base">
                                        <p:cTn id="64" dur="500" fill="hold"/>
                                        <p:tgtEl>
                                          <p:spTgt spid="6">
                                            <p:graphicEl>
                                              <a:dgm id="{CFF73196-E30B-4C79-A8BF-79313BEA6FE0}"/>
                                            </p:graphic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graphicEl>
                                              <a:dgm id="{CFF73196-E30B-4C79-A8BF-79313BEA6FE0}"/>
                                            </p:graphicEl>
                                          </p:spTgt>
                                        </p:tgtEl>
                                        <p:attrNameLst>
                                          <p:attrName>ppt_y</p:attrName>
                                        </p:attrNameLst>
                                      </p:cBhvr>
                                      <p:tavLst>
                                        <p:tav tm="0">
                                          <p:val>
                                            <p:strVal val="1+#ppt_h/2"/>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22" presetClass="entr" presetSubtype="8"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par>
                          <p:cTn id="72" fill="hold">
                            <p:stCondLst>
                              <p:cond delay="500"/>
                            </p:stCondLst>
                            <p:childTnLst>
                              <p:par>
                                <p:cTn id="73" presetID="42"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250"/>
                                        <p:tgtEl>
                                          <p:spTgt spid="48"/>
                                        </p:tgtEl>
                                      </p:cBhvr>
                                    </p:animEffect>
                                    <p:anim calcmode="lin" valueType="num">
                                      <p:cBhvr>
                                        <p:cTn id="76" dur="250" fill="hold"/>
                                        <p:tgtEl>
                                          <p:spTgt spid="48"/>
                                        </p:tgtEl>
                                        <p:attrNameLst>
                                          <p:attrName>ppt_x</p:attrName>
                                        </p:attrNameLst>
                                      </p:cBhvr>
                                      <p:tavLst>
                                        <p:tav tm="0">
                                          <p:val>
                                            <p:strVal val="#ppt_x"/>
                                          </p:val>
                                        </p:tav>
                                        <p:tav tm="100000">
                                          <p:val>
                                            <p:strVal val="#ppt_x"/>
                                          </p:val>
                                        </p:tav>
                                      </p:tavLst>
                                    </p:anim>
                                    <p:anim calcmode="lin" valueType="num">
                                      <p:cBhvr>
                                        <p:cTn id="77" dur="250" fill="hold"/>
                                        <p:tgtEl>
                                          <p:spTgt spid="48"/>
                                        </p:tgtEl>
                                        <p:attrNameLst>
                                          <p:attrName>ppt_y</p:attrName>
                                        </p:attrNameLst>
                                      </p:cBhvr>
                                      <p:tavLst>
                                        <p:tav tm="0">
                                          <p:val>
                                            <p:strVal val="#ppt_y+.1"/>
                                          </p:val>
                                        </p:tav>
                                        <p:tav tm="100000">
                                          <p:val>
                                            <p:strVal val="#ppt_y"/>
                                          </p:val>
                                        </p:tav>
                                      </p:tavLst>
                                    </p:anim>
                                  </p:childTnLst>
                                </p:cTn>
                              </p:par>
                              <p:par>
                                <p:cTn id="78" presetID="10" presetClass="entr" presetSubtype="0" fill="hold" grpId="0" nodeType="withEffect">
                                  <p:stCondLst>
                                    <p:cond delay="0"/>
                                  </p:stCondLst>
                                  <p:iterate type="wd">
                                    <p:tmPct val="10000"/>
                                  </p:iterate>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30" grpId="0" uiExpand="1"/>
      <p:bldP spid="31" grpId="0" uiExpand="1"/>
      <p:bldP spid="43" grpId="0" uiExpand="1"/>
      <p:bldP spid="44" grpId="0"/>
      <p:bldP spid="35" grpId="0" uiExpand="1"/>
      <p:bldP spid="36" grpId="0" uiExpand="1" animBg="1"/>
      <p:bldP spid="4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762250" y="1734207"/>
            <a:ext cx="9429750" cy="3957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2642240"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15" name="文本框 14"/>
          <p:cNvSpPr txBox="1"/>
          <p:nvPr/>
        </p:nvSpPr>
        <p:spPr>
          <a:xfrm>
            <a:off x="4463355" y="2275705"/>
            <a:ext cx="2155668" cy="461665"/>
          </a:xfrm>
          <a:prstGeom prst="rect">
            <a:avLst/>
          </a:prstGeom>
          <a:noFill/>
        </p:spPr>
        <p:txBody>
          <a:bodyPr wrap="square" rtlCol="0">
            <a:spAutoFit/>
          </a:bodyPr>
          <a:lstStyle/>
          <a:p>
            <a:r>
              <a:rPr lang="zh-CN" altLang="en-US" sz="2400" dirty="0">
                <a:solidFill>
                  <a:schemeClr val="bg1"/>
                </a:solidFill>
                <a:latin typeface="+mj-ea"/>
                <a:ea typeface="+mj-ea"/>
              </a:rPr>
              <a:t>点击添加标题</a:t>
            </a:r>
          </a:p>
        </p:txBody>
      </p:sp>
      <p:sp>
        <p:nvSpPr>
          <p:cNvPr id="16" name="文本框 15"/>
          <p:cNvSpPr txBox="1"/>
          <p:nvPr/>
        </p:nvSpPr>
        <p:spPr>
          <a:xfrm>
            <a:off x="4463355" y="2655546"/>
            <a:ext cx="2931064" cy="701346"/>
          </a:xfrm>
          <a:prstGeom prst="rect">
            <a:avLst/>
          </a:prstGeom>
          <a:noFill/>
        </p:spPr>
        <p:txBody>
          <a:bodyPr wrap="square" rtlCol="0">
            <a:spAutoFit/>
          </a:bodyPr>
          <a:lstStyle/>
          <a:p>
            <a:pPr>
              <a:lnSpc>
                <a:spcPct val="130000"/>
              </a:lnSpc>
            </a:pPr>
            <a:r>
              <a:rPr lang="zh-CN" altLang="en-US" sz="1600" dirty="0">
                <a:solidFill>
                  <a:schemeClr val="bg1"/>
                </a:solidFill>
              </a:rPr>
              <a:t>点击添加文字说明点击添加文字说明点击添加文字</a:t>
            </a:r>
          </a:p>
        </p:txBody>
      </p:sp>
      <p:grpSp>
        <p:nvGrpSpPr>
          <p:cNvPr id="9" name="组合 8"/>
          <p:cNvGrpSpPr/>
          <p:nvPr/>
        </p:nvGrpSpPr>
        <p:grpSpPr>
          <a:xfrm>
            <a:off x="3616599" y="2250963"/>
            <a:ext cx="606866" cy="606866"/>
            <a:chOff x="3616599" y="2250963"/>
            <a:chExt cx="606866" cy="606866"/>
          </a:xfrm>
        </p:grpSpPr>
        <p:sp>
          <p:nvSpPr>
            <p:cNvPr id="13" name="矩形: 圆角 12"/>
            <p:cNvSpPr/>
            <p:nvPr/>
          </p:nvSpPr>
          <p:spPr>
            <a:xfrm rot="2700000">
              <a:off x="3616599" y="2250963"/>
              <a:ext cx="606866" cy="606866"/>
            </a:xfrm>
            <a:prstGeom prst="roundRect">
              <a:avLst>
                <a:gd name="adj" fmla="val 10625"/>
              </a:avLst>
            </a:prstGeom>
            <a:solidFill>
              <a:schemeClr val="bg1"/>
            </a:solidFill>
            <a:ln>
              <a:noFill/>
            </a:ln>
            <a:effectLst>
              <a:outerShdw blurRad="76200" sx="103000" sy="103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68"/>
            <p:cNvSpPr/>
            <p:nvPr/>
          </p:nvSpPr>
          <p:spPr bwMode="auto">
            <a:xfrm>
              <a:off x="3768673" y="2432113"/>
              <a:ext cx="302718" cy="282666"/>
            </a:xfrm>
            <a:custGeom>
              <a:avLst/>
              <a:gdLst>
                <a:gd name="T0" fmla="*/ 1024 w 2048"/>
                <a:gd name="T1" fmla="*/ 0 h 1919"/>
                <a:gd name="T2" fmla="*/ 2048 w 2048"/>
                <a:gd name="T3" fmla="*/ 832 h 1919"/>
                <a:gd name="T4" fmla="*/ 1024 w 2048"/>
                <a:gd name="T5" fmla="*/ 1664 h 1919"/>
                <a:gd name="T6" fmla="*/ 864 w 2048"/>
                <a:gd name="T7" fmla="*/ 1654 h 1919"/>
                <a:gd name="T8" fmla="*/ 128 w 2048"/>
                <a:gd name="T9" fmla="*/ 1919 h 1919"/>
                <a:gd name="T10" fmla="*/ 128 w 2048"/>
                <a:gd name="T11" fmla="*/ 1865 h 1919"/>
                <a:gd name="T12" fmla="*/ 384 w 2048"/>
                <a:gd name="T13" fmla="*/ 1536 h 1919"/>
                <a:gd name="T14" fmla="*/ 380 w 2048"/>
                <a:gd name="T15" fmla="*/ 1479 h 1919"/>
                <a:gd name="T16" fmla="*/ 0 w 2048"/>
                <a:gd name="T17" fmla="*/ 832 h 1919"/>
                <a:gd name="T18" fmla="*/ 1024 w 2048"/>
                <a:gd name="T19"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1919">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4463355" y="3851612"/>
            <a:ext cx="2155668" cy="461665"/>
          </a:xfrm>
          <a:prstGeom prst="rect">
            <a:avLst/>
          </a:prstGeom>
          <a:noFill/>
        </p:spPr>
        <p:txBody>
          <a:bodyPr wrap="square" rtlCol="0">
            <a:spAutoFit/>
          </a:bodyPr>
          <a:lstStyle/>
          <a:p>
            <a:r>
              <a:rPr lang="zh-CN" altLang="en-US" sz="2400" dirty="0">
                <a:solidFill>
                  <a:schemeClr val="bg1"/>
                </a:solidFill>
                <a:latin typeface="+mj-ea"/>
                <a:ea typeface="+mj-ea"/>
              </a:rPr>
              <a:t>点击添加标题</a:t>
            </a:r>
          </a:p>
        </p:txBody>
      </p:sp>
      <p:sp>
        <p:nvSpPr>
          <p:cNvPr id="29" name="文本框 28"/>
          <p:cNvSpPr txBox="1"/>
          <p:nvPr/>
        </p:nvSpPr>
        <p:spPr>
          <a:xfrm>
            <a:off x="4463355" y="4231453"/>
            <a:ext cx="2931064" cy="701346"/>
          </a:xfrm>
          <a:prstGeom prst="rect">
            <a:avLst/>
          </a:prstGeom>
          <a:noFill/>
        </p:spPr>
        <p:txBody>
          <a:bodyPr wrap="square" rtlCol="0">
            <a:spAutoFit/>
          </a:bodyPr>
          <a:lstStyle/>
          <a:p>
            <a:pPr>
              <a:lnSpc>
                <a:spcPct val="130000"/>
              </a:lnSpc>
            </a:pPr>
            <a:r>
              <a:rPr lang="zh-CN" altLang="en-US" sz="1600" dirty="0">
                <a:solidFill>
                  <a:schemeClr val="bg1"/>
                </a:solidFill>
              </a:rPr>
              <a:t>点击添加文字说明点击添加文字说明点击添加文字</a:t>
            </a:r>
          </a:p>
        </p:txBody>
      </p:sp>
      <p:sp>
        <p:nvSpPr>
          <p:cNvPr id="35" name="文本框 34"/>
          <p:cNvSpPr txBox="1"/>
          <p:nvPr/>
        </p:nvSpPr>
        <p:spPr>
          <a:xfrm>
            <a:off x="8751736" y="2275705"/>
            <a:ext cx="2155668" cy="461665"/>
          </a:xfrm>
          <a:prstGeom prst="rect">
            <a:avLst/>
          </a:prstGeom>
          <a:noFill/>
        </p:spPr>
        <p:txBody>
          <a:bodyPr wrap="square" rtlCol="0">
            <a:spAutoFit/>
          </a:bodyPr>
          <a:lstStyle/>
          <a:p>
            <a:r>
              <a:rPr lang="zh-CN" altLang="en-US" sz="2400" dirty="0">
                <a:solidFill>
                  <a:schemeClr val="bg1"/>
                </a:solidFill>
                <a:latin typeface="+mj-ea"/>
                <a:ea typeface="+mj-ea"/>
              </a:rPr>
              <a:t>点击添加标题</a:t>
            </a:r>
          </a:p>
        </p:txBody>
      </p:sp>
      <p:sp>
        <p:nvSpPr>
          <p:cNvPr id="36" name="文本框 35"/>
          <p:cNvSpPr txBox="1"/>
          <p:nvPr/>
        </p:nvSpPr>
        <p:spPr>
          <a:xfrm>
            <a:off x="8751736" y="2655546"/>
            <a:ext cx="2931064" cy="701346"/>
          </a:xfrm>
          <a:prstGeom prst="rect">
            <a:avLst/>
          </a:prstGeom>
          <a:noFill/>
        </p:spPr>
        <p:txBody>
          <a:bodyPr wrap="square" rtlCol="0">
            <a:spAutoFit/>
          </a:bodyPr>
          <a:lstStyle/>
          <a:p>
            <a:pPr>
              <a:lnSpc>
                <a:spcPct val="130000"/>
              </a:lnSpc>
            </a:pPr>
            <a:r>
              <a:rPr lang="zh-CN" altLang="en-US" sz="1600" dirty="0">
                <a:solidFill>
                  <a:schemeClr val="bg1"/>
                </a:solidFill>
              </a:rPr>
              <a:t>点击添加文字说明点击添加文字说明点击添加文字</a:t>
            </a:r>
          </a:p>
        </p:txBody>
      </p:sp>
      <p:sp>
        <p:nvSpPr>
          <p:cNvPr id="42" name="文本框 41"/>
          <p:cNvSpPr txBox="1"/>
          <p:nvPr/>
        </p:nvSpPr>
        <p:spPr>
          <a:xfrm>
            <a:off x="8751736" y="3851612"/>
            <a:ext cx="2155668" cy="461665"/>
          </a:xfrm>
          <a:prstGeom prst="rect">
            <a:avLst/>
          </a:prstGeom>
          <a:noFill/>
        </p:spPr>
        <p:txBody>
          <a:bodyPr wrap="square" rtlCol="0">
            <a:spAutoFit/>
          </a:bodyPr>
          <a:lstStyle/>
          <a:p>
            <a:r>
              <a:rPr lang="zh-CN" altLang="en-US" sz="2400" dirty="0">
                <a:solidFill>
                  <a:schemeClr val="bg1"/>
                </a:solidFill>
                <a:latin typeface="+mj-ea"/>
                <a:ea typeface="+mj-ea"/>
              </a:rPr>
              <a:t>点击添加标题</a:t>
            </a:r>
          </a:p>
        </p:txBody>
      </p:sp>
      <p:sp>
        <p:nvSpPr>
          <p:cNvPr id="43" name="文本框 42"/>
          <p:cNvSpPr txBox="1"/>
          <p:nvPr/>
        </p:nvSpPr>
        <p:spPr>
          <a:xfrm>
            <a:off x="8751736" y="4231453"/>
            <a:ext cx="2931064" cy="701346"/>
          </a:xfrm>
          <a:prstGeom prst="rect">
            <a:avLst/>
          </a:prstGeom>
          <a:noFill/>
        </p:spPr>
        <p:txBody>
          <a:bodyPr wrap="square" rtlCol="0">
            <a:spAutoFit/>
          </a:bodyPr>
          <a:lstStyle/>
          <a:p>
            <a:pPr>
              <a:lnSpc>
                <a:spcPct val="130000"/>
              </a:lnSpc>
            </a:pPr>
            <a:r>
              <a:rPr lang="zh-CN" altLang="en-US" sz="1600" dirty="0">
                <a:solidFill>
                  <a:schemeClr val="bg1"/>
                </a:solidFill>
              </a:rPr>
              <a:t>点击添加文字说明点击添加文字说明点击添加文字</a:t>
            </a:r>
          </a:p>
        </p:txBody>
      </p:sp>
      <p:grpSp>
        <p:nvGrpSpPr>
          <p:cNvPr id="10" name="组合 9"/>
          <p:cNvGrpSpPr/>
          <p:nvPr/>
        </p:nvGrpSpPr>
        <p:grpSpPr>
          <a:xfrm>
            <a:off x="7904980" y="2250963"/>
            <a:ext cx="606866" cy="606866"/>
            <a:chOff x="7904980" y="2250963"/>
            <a:chExt cx="606866" cy="606866"/>
          </a:xfrm>
        </p:grpSpPr>
        <p:sp>
          <p:nvSpPr>
            <p:cNvPr id="33" name="矩形: 圆角 32"/>
            <p:cNvSpPr/>
            <p:nvPr/>
          </p:nvSpPr>
          <p:spPr>
            <a:xfrm rot="2700000">
              <a:off x="7904980" y="2250963"/>
              <a:ext cx="606866" cy="606866"/>
            </a:xfrm>
            <a:prstGeom prst="roundRect">
              <a:avLst>
                <a:gd name="adj" fmla="val 10625"/>
              </a:avLst>
            </a:prstGeom>
            <a:solidFill>
              <a:schemeClr val="bg1"/>
            </a:solidFill>
            <a:ln>
              <a:noFill/>
            </a:ln>
            <a:effectLst>
              <a:outerShdw blurRad="76200" sx="103000" sy="103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9"/>
            <p:cNvSpPr/>
            <p:nvPr/>
          </p:nvSpPr>
          <p:spPr bwMode="auto">
            <a:xfrm>
              <a:off x="8081807" y="2424673"/>
              <a:ext cx="253212" cy="251852"/>
            </a:xfrm>
            <a:custGeom>
              <a:avLst/>
              <a:gdLst>
                <a:gd name="T0" fmla="*/ 96 w 112"/>
                <a:gd name="T1" fmla="*/ 72 h 112"/>
                <a:gd name="T2" fmla="*/ 96 w 112"/>
                <a:gd name="T3" fmla="*/ 40 h 112"/>
                <a:gd name="T4" fmla="*/ 56 w 112"/>
                <a:gd name="T5" fmla="*/ 0 h 112"/>
                <a:gd name="T6" fmla="*/ 16 w 112"/>
                <a:gd name="T7" fmla="*/ 40 h 112"/>
                <a:gd name="T8" fmla="*/ 16 w 112"/>
                <a:gd name="T9" fmla="*/ 72 h 112"/>
                <a:gd name="T10" fmla="*/ 0 w 112"/>
                <a:gd name="T11" fmla="*/ 104 h 112"/>
                <a:gd name="T12" fmla="*/ 45 w 112"/>
                <a:gd name="T13" fmla="*/ 104 h 112"/>
                <a:gd name="T14" fmla="*/ 56 w 112"/>
                <a:gd name="T15" fmla="*/ 112 h 112"/>
                <a:gd name="T16" fmla="*/ 67 w 112"/>
                <a:gd name="T17" fmla="*/ 104 h 112"/>
                <a:gd name="T18" fmla="*/ 112 w 112"/>
                <a:gd name="T19" fmla="*/ 104 h 112"/>
                <a:gd name="T20" fmla="*/ 96 w 112"/>
                <a:gd name="T21"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96" y="72"/>
                  </a:moveTo>
                  <a:cubicBezTo>
                    <a:pt x="96" y="40"/>
                    <a:pt x="96" y="40"/>
                    <a:pt x="96" y="40"/>
                  </a:cubicBezTo>
                  <a:cubicBezTo>
                    <a:pt x="96" y="18"/>
                    <a:pt x="78" y="0"/>
                    <a:pt x="56" y="0"/>
                  </a:cubicBezTo>
                  <a:cubicBezTo>
                    <a:pt x="34" y="0"/>
                    <a:pt x="16" y="18"/>
                    <a:pt x="16" y="40"/>
                  </a:cubicBezTo>
                  <a:cubicBezTo>
                    <a:pt x="16" y="72"/>
                    <a:pt x="16" y="72"/>
                    <a:pt x="16" y="72"/>
                  </a:cubicBezTo>
                  <a:cubicBezTo>
                    <a:pt x="0" y="104"/>
                    <a:pt x="0" y="104"/>
                    <a:pt x="0" y="104"/>
                  </a:cubicBezTo>
                  <a:cubicBezTo>
                    <a:pt x="45" y="104"/>
                    <a:pt x="45" y="104"/>
                    <a:pt x="45" y="104"/>
                  </a:cubicBezTo>
                  <a:cubicBezTo>
                    <a:pt x="46" y="109"/>
                    <a:pt x="51" y="112"/>
                    <a:pt x="56" y="112"/>
                  </a:cubicBezTo>
                  <a:cubicBezTo>
                    <a:pt x="61" y="112"/>
                    <a:pt x="66" y="109"/>
                    <a:pt x="67" y="104"/>
                  </a:cubicBezTo>
                  <a:cubicBezTo>
                    <a:pt x="112" y="104"/>
                    <a:pt x="112" y="104"/>
                    <a:pt x="112" y="104"/>
                  </a:cubicBezTo>
                  <a:lnTo>
                    <a:pt x="96" y="7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7904980" y="3826870"/>
            <a:ext cx="606866" cy="606866"/>
            <a:chOff x="7904980" y="3826870"/>
            <a:chExt cx="606866" cy="606866"/>
          </a:xfrm>
        </p:grpSpPr>
        <p:sp>
          <p:nvSpPr>
            <p:cNvPr id="40" name="矩形: 圆角 39"/>
            <p:cNvSpPr/>
            <p:nvPr/>
          </p:nvSpPr>
          <p:spPr>
            <a:xfrm rot="2700000">
              <a:off x="7904980" y="3826870"/>
              <a:ext cx="606866" cy="606866"/>
            </a:xfrm>
            <a:prstGeom prst="roundRect">
              <a:avLst>
                <a:gd name="adj" fmla="val 10625"/>
              </a:avLst>
            </a:prstGeom>
            <a:solidFill>
              <a:schemeClr val="bg1"/>
            </a:solidFill>
            <a:ln>
              <a:noFill/>
            </a:ln>
            <a:effectLst>
              <a:outerShdw blurRad="76200" sx="103000" sy="103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205"/>
            <p:cNvSpPr>
              <a:spLocks noEditPoints="1"/>
            </p:cNvSpPr>
            <p:nvPr/>
          </p:nvSpPr>
          <p:spPr bwMode="auto">
            <a:xfrm>
              <a:off x="8047705" y="3995833"/>
              <a:ext cx="318908" cy="317444"/>
            </a:xfrm>
            <a:custGeom>
              <a:avLst/>
              <a:gdLst>
                <a:gd name="T0" fmla="*/ 1921 w 2017"/>
                <a:gd name="T1" fmla="*/ 0 h 2017"/>
                <a:gd name="T2" fmla="*/ 1153 w 2017"/>
                <a:gd name="T3" fmla="*/ 0 h 2017"/>
                <a:gd name="T4" fmla="*/ 989 w 2017"/>
                <a:gd name="T5" fmla="*/ 68 h 2017"/>
                <a:gd name="T6" fmla="*/ 37 w 2017"/>
                <a:gd name="T7" fmla="*/ 1020 h 2017"/>
                <a:gd name="T8" fmla="*/ 37 w 2017"/>
                <a:gd name="T9" fmla="*/ 1156 h 2017"/>
                <a:gd name="T10" fmla="*/ 861 w 2017"/>
                <a:gd name="T11" fmla="*/ 1980 h 2017"/>
                <a:gd name="T12" fmla="*/ 997 w 2017"/>
                <a:gd name="T13" fmla="*/ 1980 h 2017"/>
                <a:gd name="T14" fmla="*/ 1949 w 2017"/>
                <a:gd name="T15" fmla="*/ 1028 h 2017"/>
                <a:gd name="T16" fmla="*/ 2017 w 2017"/>
                <a:gd name="T17" fmla="*/ 864 h 2017"/>
                <a:gd name="T18" fmla="*/ 2017 w 2017"/>
                <a:gd name="T19" fmla="*/ 96 h 2017"/>
                <a:gd name="T20" fmla="*/ 1921 w 2017"/>
                <a:gd name="T21" fmla="*/ 0 h 2017"/>
                <a:gd name="T22" fmla="*/ 1441 w 2017"/>
                <a:gd name="T23" fmla="*/ 768 h 2017"/>
                <a:gd name="T24" fmla="*/ 1249 w 2017"/>
                <a:gd name="T25" fmla="*/ 576 h 2017"/>
                <a:gd name="T26" fmla="*/ 1441 w 2017"/>
                <a:gd name="T27" fmla="*/ 384 h 2017"/>
                <a:gd name="T28" fmla="*/ 1633 w 2017"/>
                <a:gd name="T29" fmla="*/ 576 h 2017"/>
                <a:gd name="T30" fmla="*/ 1441 w 2017"/>
                <a:gd name="T31" fmla="*/ 7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3616599" y="3826870"/>
            <a:ext cx="606866" cy="606866"/>
            <a:chOff x="3616599" y="3826870"/>
            <a:chExt cx="606866" cy="606866"/>
          </a:xfrm>
        </p:grpSpPr>
        <p:sp>
          <p:nvSpPr>
            <p:cNvPr id="26" name="矩形: 圆角 25"/>
            <p:cNvSpPr/>
            <p:nvPr/>
          </p:nvSpPr>
          <p:spPr>
            <a:xfrm rot="2700000">
              <a:off x="3616599" y="3826870"/>
              <a:ext cx="606866" cy="606866"/>
            </a:xfrm>
            <a:prstGeom prst="roundRect">
              <a:avLst>
                <a:gd name="adj" fmla="val 10625"/>
              </a:avLst>
            </a:prstGeom>
            <a:solidFill>
              <a:schemeClr val="bg1"/>
            </a:solidFill>
            <a:ln>
              <a:noFill/>
            </a:ln>
            <a:effectLst>
              <a:outerShdw blurRad="76200" sx="103000" sy="103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3"/>
            <p:cNvSpPr>
              <a:spLocks noEditPoints="1"/>
            </p:cNvSpPr>
            <p:nvPr/>
          </p:nvSpPr>
          <p:spPr bwMode="auto">
            <a:xfrm>
              <a:off x="3765029" y="3974356"/>
              <a:ext cx="313452" cy="311894"/>
            </a:xfrm>
            <a:custGeom>
              <a:avLst/>
              <a:gdLst>
                <a:gd name="T0" fmla="*/ 2051 w 2051"/>
                <a:gd name="T1" fmla="*/ 1600 h 2048"/>
                <a:gd name="T2" fmla="*/ 1539 w 2051"/>
                <a:gd name="T3" fmla="*/ 704 h 2048"/>
                <a:gd name="T4" fmla="*/ 1529 w 2051"/>
                <a:gd name="T5" fmla="*/ 608 h 2048"/>
                <a:gd name="T6" fmla="*/ 1149 w 2051"/>
                <a:gd name="T7" fmla="*/ 145 h 2048"/>
                <a:gd name="T8" fmla="*/ 1152 w 2051"/>
                <a:gd name="T9" fmla="*/ 121 h 2048"/>
                <a:gd name="T10" fmla="*/ 1024 w 2051"/>
                <a:gd name="T11" fmla="*/ 0 h 2048"/>
                <a:gd name="T12" fmla="*/ 896 w 2051"/>
                <a:gd name="T13" fmla="*/ 121 h 2048"/>
                <a:gd name="T14" fmla="*/ 899 w 2051"/>
                <a:gd name="T15" fmla="*/ 145 h 2048"/>
                <a:gd name="T16" fmla="*/ 512 w 2051"/>
                <a:gd name="T17" fmla="*/ 692 h 2048"/>
                <a:gd name="T18" fmla="*/ 512 w 2051"/>
                <a:gd name="T19" fmla="*/ 704 h 2048"/>
                <a:gd name="T20" fmla="*/ 0 w 2051"/>
                <a:gd name="T21" fmla="*/ 1600 h 2048"/>
                <a:gd name="T22" fmla="*/ 798 w 2051"/>
                <a:gd name="T23" fmla="*/ 1912 h 2048"/>
                <a:gd name="T24" fmla="*/ 1024 w 2051"/>
                <a:gd name="T25" fmla="*/ 2048 h 2048"/>
                <a:gd name="T26" fmla="*/ 1250 w 2051"/>
                <a:gd name="T27" fmla="*/ 1912 h 2048"/>
                <a:gd name="T28" fmla="*/ 2048 w 2051"/>
                <a:gd name="T29" fmla="*/ 1600 h 2048"/>
                <a:gd name="T30" fmla="*/ 2048 w 2051"/>
                <a:gd name="T31" fmla="*/ 1599 h 2048"/>
                <a:gd name="T32" fmla="*/ 2051 w 2051"/>
                <a:gd name="T33" fmla="*/ 1600 h 2048"/>
                <a:gd name="T34" fmla="*/ 1652 w 2051"/>
                <a:gd name="T35" fmla="*/ 1708 h 2048"/>
                <a:gd name="T36" fmla="*/ 1279 w 2051"/>
                <a:gd name="T37" fmla="*/ 1769 h 2048"/>
                <a:gd name="T38" fmla="*/ 1024 w 2051"/>
                <a:gd name="T39" fmla="*/ 1536 h 2048"/>
                <a:gd name="T40" fmla="*/ 769 w 2051"/>
                <a:gd name="T41" fmla="*/ 1769 h 2048"/>
                <a:gd name="T42" fmla="*/ 396 w 2051"/>
                <a:gd name="T43" fmla="*/ 1708 h 2048"/>
                <a:gd name="T44" fmla="*/ 149 w 2051"/>
                <a:gd name="T45" fmla="*/ 1600 h 2048"/>
                <a:gd name="T46" fmla="*/ 396 w 2051"/>
                <a:gd name="T47" fmla="*/ 1492 h 2048"/>
                <a:gd name="T48" fmla="*/ 1024 w 2051"/>
                <a:gd name="T49" fmla="*/ 1420 h 2048"/>
                <a:gd name="T50" fmla="*/ 1652 w 2051"/>
                <a:gd name="T51" fmla="*/ 1492 h 2048"/>
                <a:gd name="T52" fmla="*/ 1899 w 2051"/>
                <a:gd name="T53" fmla="*/ 1600 h 2048"/>
                <a:gd name="T54" fmla="*/ 1652 w 2051"/>
                <a:gd name="T55" fmla="*/ 17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1" h="2048">
                  <a:moveTo>
                    <a:pt x="2051" y="1600"/>
                  </a:moveTo>
                  <a:cubicBezTo>
                    <a:pt x="2051" y="1024"/>
                    <a:pt x="1539" y="1152"/>
                    <a:pt x="1539" y="704"/>
                  </a:cubicBezTo>
                  <a:cubicBezTo>
                    <a:pt x="1539" y="667"/>
                    <a:pt x="1535" y="635"/>
                    <a:pt x="1529" y="608"/>
                  </a:cubicBezTo>
                  <a:cubicBezTo>
                    <a:pt x="1495" y="382"/>
                    <a:pt x="1345" y="201"/>
                    <a:pt x="1149" y="145"/>
                  </a:cubicBezTo>
                  <a:cubicBezTo>
                    <a:pt x="1151" y="138"/>
                    <a:pt x="1152" y="129"/>
                    <a:pt x="1152" y="121"/>
                  </a:cubicBezTo>
                  <a:cubicBezTo>
                    <a:pt x="1152" y="54"/>
                    <a:pt x="1094" y="0"/>
                    <a:pt x="1024" y="0"/>
                  </a:cubicBezTo>
                  <a:cubicBezTo>
                    <a:pt x="954" y="0"/>
                    <a:pt x="896" y="54"/>
                    <a:pt x="896" y="121"/>
                  </a:cubicBezTo>
                  <a:cubicBezTo>
                    <a:pt x="896" y="129"/>
                    <a:pt x="897" y="138"/>
                    <a:pt x="899" y="145"/>
                  </a:cubicBezTo>
                  <a:cubicBezTo>
                    <a:pt x="680" y="207"/>
                    <a:pt x="517" y="428"/>
                    <a:pt x="512" y="692"/>
                  </a:cubicBezTo>
                  <a:cubicBezTo>
                    <a:pt x="512" y="696"/>
                    <a:pt x="512" y="700"/>
                    <a:pt x="512" y="704"/>
                  </a:cubicBezTo>
                  <a:cubicBezTo>
                    <a:pt x="512" y="1152"/>
                    <a:pt x="0" y="1024"/>
                    <a:pt x="0" y="1600"/>
                  </a:cubicBezTo>
                  <a:cubicBezTo>
                    <a:pt x="0" y="1752"/>
                    <a:pt x="341" y="1880"/>
                    <a:pt x="798" y="1912"/>
                  </a:cubicBezTo>
                  <a:cubicBezTo>
                    <a:pt x="841" y="1993"/>
                    <a:pt x="926" y="2048"/>
                    <a:pt x="1024" y="2048"/>
                  </a:cubicBezTo>
                  <a:cubicBezTo>
                    <a:pt x="1122" y="2048"/>
                    <a:pt x="1207" y="1993"/>
                    <a:pt x="1250" y="1912"/>
                  </a:cubicBezTo>
                  <a:cubicBezTo>
                    <a:pt x="1707" y="1880"/>
                    <a:pt x="2048" y="1752"/>
                    <a:pt x="2048" y="1600"/>
                  </a:cubicBezTo>
                  <a:cubicBezTo>
                    <a:pt x="2048" y="1600"/>
                    <a:pt x="2048" y="1599"/>
                    <a:pt x="2048" y="1599"/>
                  </a:cubicBezTo>
                  <a:lnTo>
                    <a:pt x="2051" y="1600"/>
                  </a:lnTo>
                  <a:close/>
                  <a:moveTo>
                    <a:pt x="1652" y="1708"/>
                  </a:moveTo>
                  <a:cubicBezTo>
                    <a:pt x="1544" y="1737"/>
                    <a:pt x="1416" y="1758"/>
                    <a:pt x="1279" y="1769"/>
                  </a:cubicBezTo>
                  <a:cubicBezTo>
                    <a:pt x="1268" y="1639"/>
                    <a:pt x="1158" y="1536"/>
                    <a:pt x="1024" y="1536"/>
                  </a:cubicBezTo>
                  <a:cubicBezTo>
                    <a:pt x="890" y="1536"/>
                    <a:pt x="780" y="1639"/>
                    <a:pt x="769" y="1769"/>
                  </a:cubicBezTo>
                  <a:cubicBezTo>
                    <a:pt x="632" y="1758"/>
                    <a:pt x="504" y="1737"/>
                    <a:pt x="396" y="1708"/>
                  </a:cubicBezTo>
                  <a:cubicBezTo>
                    <a:pt x="246" y="1668"/>
                    <a:pt x="175" y="1624"/>
                    <a:pt x="149" y="1600"/>
                  </a:cubicBezTo>
                  <a:cubicBezTo>
                    <a:pt x="175" y="1576"/>
                    <a:pt x="246" y="1532"/>
                    <a:pt x="396" y="1492"/>
                  </a:cubicBezTo>
                  <a:cubicBezTo>
                    <a:pt x="569" y="1446"/>
                    <a:pt x="792" y="1420"/>
                    <a:pt x="1024" y="1420"/>
                  </a:cubicBezTo>
                  <a:cubicBezTo>
                    <a:pt x="1256" y="1420"/>
                    <a:pt x="1479" y="1446"/>
                    <a:pt x="1652" y="1492"/>
                  </a:cubicBezTo>
                  <a:cubicBezTo>
                    <a:pt x="1802" y="1532"/>
                    <a:pt x="1873" y="1576"/>
                    <a:pt x="1899" y="1600"/>
                  </a:cubicBezTo>
                  <a:cubicBezTo>
                    <a:pt x="1873" y="1624"/>
                    <a:pt x="1802" y="1668"/>
                    <a:pt x="1652" y="170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25" name="矩形 24"/>
          <p:cNvSpPr/>
          <p:nvPr/>
        </p:nvSpPr>
        <p:spPr>
          <a:xfrm>
            <a:off x="0" y="1480456"/>
            <a:ext cx="1001486" cy="4528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email"/>
          <a:srcRect/>
          <a:stretch>
            <a:fillRect/>
          </a:stretch>
        </p:blipFill>
        <p:spPr>
          <a:xfrm>
            <a:off x="519497" y="1008415"/>
            <a:ext cx="2857212" cy="5523942"/>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anim calcmode="lin" valueType="num">
                                      <p:cBhvr>
                                        <p:cTn id="39" dur="250" fill="hold"/>
                                        <p:tgtEl>
                                          <p:spTgt spid="35"/>
                                        </p:tgtEl>
                                        <p:attrNameLst>
                                          <p:attrName>ppt_x</p:attrName>
                                        </p:attrNameLst>
                                      </p:cBhvr>
                                      <p:tavLst>
                                        <p:tav tm="0">
                                          <p:val>
                                            <p:strVal val="#ppt_x"/>
                                          </p:val>
                                        </p:tav>
                                        <p:tav tm="100000">
                                          <p:val>
                                            <p:strVal val="#ppt_x"/>
                                          </p:val>
                                        </p:tav>
                                      </p:tavLst>
                                    </p:anim>
                                    <p:anim calcmode="lin" valueType="num">
                                      <p:cBhvr>
                                        <p:cTn id="40" dur="250" fill="hold"/>
                                        <p:tgtEl>
                                          <p:spTgt spid="35"/>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250"/>
                                        <p:tgtEl>
                                          <p:spTgt spid="28"/>
                                        </p:tgtEl>
                                      </p:cBhvr>
                                    </p:animEffect>
                                    <p:anim calcmode="lin" valueType="num">
                                      <p:cBhvr>
                                        <p:cTn id="55" dur="250" fill="hold"/>
                                        <p:tgtEl>
                                          <p:spTgt spid="28"/>
                                        </p:tgtEl>
                                        <p:attrNameLst>
                                          <p:attrName>ppt_x</p:attrName>
                                        </p:attrNameLst>
                                      </p:cBhvr>
                                      <p:tavLst>
                                        <p:tav tm="0">
                                          <p:val>
                                            <p:strVal val="#ppt_x"/>
                                          </p:val>
                                        </p:tav>
                                        <p:tav tm="100000">
                                          <p:val>
                                            <p:strVal val="#ppt_x"/>
                                          </p:val>
                                        </p:tav>
                                      </p:tavLst>
                                    </p:anim>
                                    <p:anim calcmode="lin" valueType="num">
                                      <p:cBhvr>
                                        <p:cTn id="56" dur="25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iterate type="wd">
                                    <p:tmPct val="10000"/>
                                  </p:iterate>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42"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250"/>
                                        <p:tgtEl>
                                          <p:spTgt spid="42"/>
                                        </p:tgtEl>
                                      </p:cBhvr>
                                    </p:animEffect>
                                    <p:anim calcmode="lin" valueType="num">
                                      <p:cBhvr>
                                        <p:cTn id="71" dur="250" fill="hold"/>
                                        <p:tgtEl>
                                          <p:spTgt spid="42"/>
                                        </p:tgtEl>
                                        <p:attrNameLst>
                                          <p:attrName>ppt_x</p:attrName>
                                        </p:attrNameLst>
                                      </p:cBhvr>
                                      <p:tavLst>
                                        <p:tav tm="0">
                                          <p:val>
                                            <p:strVal val="#ppt_x"/>
                                          </p:val>
                                        </p:tav>
                                        <p:tav tm="100000">
                                          <p:val>
                                            <p:strVal val="#ppt_x"/>
                                          </p:val>
                                        </p:tav>
                                      </p:tavLst>
                                    </p:anim>
                                    <p:anim calcmode="lin" valueType="num">
                                      <p:cBhvr>
                                        <p:cTn id="72" dur="250" fill="hold"/>
                                        <p:tgtEl>
                                          <p:spTgt spid="42"/>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10" presetClass="entr" presetSubtype="0" fill="hold" grpId="0" nodeType="afterEffect">
                                  <p:stCondLst>
                                    <p:cond delay="0"/>
                                  </p:stCondLst>
                                  <p:iterate type="wd">
                                    <p:tmPct val="10000"/>
                                  </p:iterate>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28" grpId="0"/>
      <p:bldP spid="29" grpId="0"/>
      <p:bldP spid="35" grpId="0"/>
      <p:bldP spid="36"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00546" y="268014"/>
            <a:ext cx="11790910" cy="633773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email"/>
          <a:stretch>
            <a:fillRect/>
          </a:stretch>
        </p:blipFill>
        <p:spPr>
          <a:xfrm>
            <a:off x="6557087" y="2562171"/>
            <a:ext cx="2603938" cy="1735958"/>
          </a:xfrm>
          <a:prstGeom prst="rect">
            <a:avLst/>
          </a:prstGeom>
        </p:spPr>
      </p:pic>
      <p:pic>
        <p:nvPicPr>
          <p:cNvPr id="22" name="图片 21"/>
          <p:cNvPicPr>
            <a:picLocks noChangeAspect="1"/>
          </p:cNvPicPr>
          <p:nvPr/>
        </p:nvPicPr>
        <p:blipFill>
          <a:blip r:embed="rId5" cstate="email"/>
          <a:stretch>
            <a:fillRect/>
          </a:stretch>
        </p:blipFill>
        <p:spPr>
          <a:xfrm>
            <a:off x="6557087" y="791958"/>
            <a:ext cx="2603938" cy="1746838"/>
          </a:xfrm>
          <a:prstGeom prst="rect">
            <a:avLst/>
          </a:prstGeom>
        </p:spPr>
      </p:pic>
      <p:pic>
        <p:nvPicPr>
          <p:cNvPr id="23" name="图片 22"/>
          <p:cNvPicPr>
            <a:picLocks noChangeAspect="1"/>
          </p:cNvPicPr>
          <p:nvPr/>
        </p:nvPicPr>
        <p:blipFill>
          <a:blip r:embed="rId6" cstate="email"/>
          <a:stretch>
            <a:fillRect/>
          </a:stretch>
        </p:blipFill>
        <p:spPr>
          <a:xfrm>
            <a:off x="9180075" y="2562171"/>
            <a:ext cx="2603938" cy="1735958"/>
          </a:xfrm>
          <a:prstGeom prst="rect">
            <a:avLst/>
          </a:prstGeom>
        </p:spPr>
      </p:pic>
      <p:pic>
        <p:nvPicPr>
          <p:cNvPr id="24" name="图片 23"/>
          <p:cNvPicPr>
            <a:picLocks noChangeAspect="1"/>
          </p:cNvPicPr>
          <p:nvPr/>
        </p:nvPicPr>
        <p:blipFill>
          <a:blip r:embed="rId7" cstate="email"/>
          <a:stretch>
            <a:fillRect/>
          </a:stretch>
        </p:blipFill>
        <p:spPr>
          <a:xfrm>
            <a:off x="9180075" y="791958"/>
            <a:ext cx="2603938" cy="1746838"/>
          </a:xfrm>
          <a:prstGeom prst="rect">
            <a:avLst/>
          </a:prstGeom>
        </p:spPr>
      </p:pic>
      <p:pic>
        <p:nvPicPr>
          <p:cNvPr id="35" name="图片 34"/>
          <p:cNvPicPr>
            <a:picLocks noChangeAspect="1"/>
          </p:cNvPicPr>
          <p:nvPr/>
        </p:nvPicPr>
        <p:blipFill>
          <a:blip r:embed="rId8" cstate="email"/>
          <a:stretch>
            <a:fillRect/>
          </a:stretch>
        </p:blipFill>
        <p:spPr>
          <a:xfrm>
            <a:off x="9181213" y="4321504"/>
            <a:ext cx="2602800" cy="1735200"/>
          </a:xfrm>
          <a:prstGeom prst="rect">
            <a:avLst/>
          </a:prstGeom>
        </p:spPr>
      </p:pic>
      <p:pic>
        <p:nvPicPr>
          <p:cNvPr id="37" name="图片 36"/>
          <p:cNvPicPr>
            <a:picLocks noChangeAspect="1"/>
          </p:cNvPicPr>
          <p:nvPr/>
        </p:nvPicPr>
        <p:blipFill>
          <a:blip r:embed="rId9" cstate="email"/>
          <a:stretch>
            <a:fillRect/>
          </a:stretch>
        </p:blipFill>
        <p:spPr>
          <a:xfrm>
            <a:off x="6553547" y="4328889"/>
            <a:ext cx="2602800" cy="1737154"/>
          </a:xfrm>
          <a:prstGeom prst="rect">
            <a:avLst/>
          </a:prstGeom>
        </p:spPr>
      </p:pic>
      <p:grpSp>
        <p:nvGrpSpPr>
          <p:cNvPr id="2" name="组合 1"/>
          <p:cNvGrpSpPr/>
          <p:nvPr/>
        </p:nvGrpSpPr>
        <p:grpSpPr>
          <a:xfrm>
            <a:off x="6693853" y="2165693"/>
            <a:ext cx="259712" cy="276999"/>
            <a:chOff x="6693853" y="2165693"/>
            <a:chExt cx="259712" cy="276999"/>
          </a:xfrm>
        </p:grpSpPr>
        <p:sp>
          <p:nvSpPr>
            <p:cNvPr id="40" name="矩形: 圆角 39"/>
            <p:cNvSpPr/>
            <p:nvPr/>
          </p:nvSpPr>
          <p:spPr>
            <a:xfrm rot="2700000">
              <a:off x="6693853" y="2168596"/>
              <a:ext cx="259712" cy="259712"/>
            </a:xfrm>
            <a:prstGeom prst="roundRect">
              <a:avLst>
                <a:gd name="adj" fmla="val 7292"/>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703692" y="2165693"/>
              <a:ext cx="240030" cy="276999"/>
            </a:xfrm>
            <a:prstGeom prst="rect">
              <a:avLst/>
            </a:prstGeom>
            <a:noFill/>
          </p:spPr>
          <p:txBody>
            <a:bodyPr wrap="square" rtlCol="0">
              <a:spAutoFit/>
            </a:bodyPr>
            <a:lstStyle/>
            <a:p>
              <a:pPr algn="ctr"/>
              <a:r>
                <a:rPr lang="en-US" altLang="zh-CN" sz="1200" dirty="0">
                  <a:solidFill>
                    <a:schemeClr val="bg1"/>
                  </a:solidFill>
                </a:rPr>
                <a:t>1</a:t>
              </a:r>
              <a:endParaRPr lang="zh-CN" altLang="en-US" sz="1200" dirty="0">
                <a:solidFill>
                  <a:schemeClr val="bg1"/>
                </a:solidFill>
              </a:endParaRPr>
            </a:p>
          </p:txBody>
        </p:sp>
      </p:grpSp>
      <p:grpSp>
        <p:nvGrpSpPr>
          <p:cNvPr id="3" name="组合 2"/>
          <p:cNvGrpSpPr/>
          <p:nvPr/>
        </p:nvGrpSpPr>
        <p:grpSpPr>
          <a:xfrm>
            <a:off x="6693852" y="3834325"/>
            <a:ext cx="259712" cy="276999"/>
            <a:chOff x="6693852" y="3834325"/>
            <a:chExt cx="259712" cy="276999"/>
          </a:xfrm>
        </p:grpSpPr>
        <p:sp>
          <p:nvSpPr>
            <p:cNvPr id="41" name="矩形: 圆角 40"/>
            <p:cNvSpPr/>
            <p:nvPr/>
          </p:nvSpPr>
          <p:spPr>
            <a:xfrm rot="2700000">
              <a:off x="6693852" y="3842969"/>
              <a:ext cx="259712" cy="259712"/>
            </a:xfrm>
            <a:prstGeom prst="roundRect">
              <a:avLst>
                <a:gd name="adj" fmla="val 7292"/>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703692" y="3834325"/>
              <a:ext cx="240030" cy="276999"/>
            </a:xfrm>
            <a:prstGeom prst="rect">
              <a:avLst/>
            </a:prstGeom>
            <a:noFill/>
          </p:spPr>
          <p:txBody>
            <a:bodyPr wrap="square" rtlCol="0">
              <a:spAutoFit/>
            </a:bodyPr>
            <a:lstStyle/>
            <a:p>
              <a:pPr algn="ctr"/>
              <a:r>
                <a:rPr lang="en-US" altLang="zh-CN" sz="1200" dirty="0">
                  <a:solidFill>
                    <a:schemeClr val="bg1"/>
                  </a:solidFill>
                </a:rPr>
                <a:t>2</a:t>
              </a:r>
              <a:endParaRPr lang="zh-CN" altLang="en-US" sz="1200" dirty="0">
                <a:solidFill>
                  <a:schemeClr val="bg1"/>
                </a:solidFill>
              </a:endParaRPr>
            </a:p>
          </p:txBody>
        </p:sp>
      </p:grpSp>
      <p:grpSp>
        <p:nvGrpSpPr>
          <p:cNvPr id="4" name="组合 3"/>
          <p:cNvGrpSpPr/>
          <p:nvPr/>
        </p:nvGrpSpPr>
        <p:grpSpPr>
          <a:xfrm>
            <a:off x="6693851" y="5624418"/>
            <a:ext cx="259712" cy="276999"/>
            <a:chOff x="6693851" y="5624418"/>
            <a:chExt cx="259712" cy="276999"/>
          </a:xfrm>
        </p:grpSpPr>
        <p:sp>
          <p:nvSpPr>
            <p:cNvPr id="42" name="矩形: 圆角 41"/>
            <p:cNvSpPr/>
            <p:nvPr/>
          </p:nvSpPr>
          <p:spPr>
            <a:xfrm rot="2700000">
              <a:off x="6693851" y="5633063"/>
              <a:ext cx="259712" cy="259712"/>
            </a:xfrm>
            <a:prstGeom prst="roundRect">
              <a:avLst>
                <a:gd name="adj" fmla="val 7292"/>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703692" y="5624418"/>
              <a:ext cx="240030" cy="276999"/>
            </a:xfrm>
            <a:prstGeom prst="rect">
              <a:avLst/>
            </a:prstGeom>
            <a:noFill/>
          </p:spPr>
          <p:txBody>
            <a:bodyPr wrap="square" rtlCol="0">
              <a:spAutoFit/>
            </a:bodyPr>
            <a:lstStyle/>
            <a:p>
              <a:pPr algn="ctr"/>
              <a:r>
                <a:rPr lang="en-US" altLang="zh-CN" sz="1200" dirty="0">
                  <a:solidFill>
                    <a:schemeClr val="bg1"/>
                  </a:solidFill>
                </a:rPr>
                <a:t>3</a:t>
              </a:r>
              <a:endParaRPr lang="zh-CN" altLang="en-US" sz="1200" dirty="0">
                <a:solidFill>
                  <a:schemeClr val="bg1"/>
                </a:solidFill>
              </a:endParaRPr>
            </a:p>
          </p:txBody>
        </p:sp>
      </p:grpSp>
      <p:sp>
        <p:nvSpPr>
          <p:cNvPr id="48" name="文本框 47"/>
          <p:cNvSpPr txBox="1"/>
          <p:nvPr/>
        </p:nvSpPr>
        <p:spPr>
          <a:xfrm>
            <a:off x="1254619" y="1081518"/>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49" name="文本框 48"/>
          <p:cNvSpPr txBox="1"/>
          <p:nvPr/>
        </p:nvSpPr>
        <p:spPr>
          <a:xfrm>
            <a:off x="1254619" y="1461359"/>
            <a:ext cx="48413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点击添加文字说明点击添加文字说明点击添加文字点击添加文字说明点击添加文字说明点击添加文字</a:t>
            </a:r>
          </a:p>
        </p:txBody>
      </p:sp>
      <p:sp>
        <p:nvSpPr>
          <p:cNvPr id="54" name="文本框 53"/>
          <p:cNvSpPr txBox="1"/>
          <p:nvPr/>
        </p:nvSpPr>
        <p:spPr>
          <a:xfrm>
            <a:off x="1254619" y="2866752"/>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55" name="文本框 54"/>
          <p:cNvSpPr txBox="1"/>
          <p:nvPr/>
        </p:nvSpPr>
        <p:spPr>
          <a:xfrm>
            <a:off x="1254619" y="3246593"/>
            <a:ext cx="48413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点击添加文字说明点击添加文字说明点击添加文字点击添加文字说明点击添加文字说明点击添加文字</a:t>
            </a:r>
          </a:p>
        </p:txBody>
      </p:sp>
      <p:sp>
        <p:nvSpPr>
          <p:cNvPr id="59" name="文本框 58"/>
          <p:cNvSpPr txBox="1"/>
          <p:nvPr/>
        </p:nvSpPr>
        <p:spPr>
          <a:xfrm>
            <a:off x="1254619" y="4651985"/>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60" name="文本框 59"/>
          <p:cNvSpPr txBox="1"/>
          <p:nvPr/>
        </p:nvSpPr>
        <p:spPr>
          <a:xfrm>
            <a:off x="1254619" y="5031826"/>
            <a:ext cx="48413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点击添加文字说明点击添加文字说明点击添加文字点击添加文字说明点击添加文字说明点击添加文字</a:t>
            </a:r>
          </a:p>
        </p:txBody>
      </p:sp>
      <p:grpSp>
        <p:nvGrpSpPr>
          <p:cNvPr id="5" name="组合 4"/>
          <p:cNvGrpSpPr/>
          <p:nvPr/>
        </p:nvGrpSpPr>
        <p:grpSpPr>
          <a:xfrm>
            <a:off x="830628" y="1199309"/>
            <a:ext cx="259712" cy="276999"/>
            <a:chOff x="830628" y="1199309"/>
            <a:chExt cx="259712" cy="276999"/>
          </a:xfrm>
        </p:grpSpPr>
        <p:sp>
          <p:nvSpPr>
            <p:cNvPr id="46" name="矩形: 圆角 45"/>
            <p:cNvSpPr/>
            <p:nvPr/>
          </p:nvSpPr>
          <p:spPr>
            <a:xfrm rot="2700000">
              <a:off x="830628" y="1207953"/>
              <a:ext cx="259712" cy="259712"/>
            </a:xfrm>
            <a:prstGeom prst="roundRect">
              <a:avLst>
                <a:gd name="adj" fmla="val 7292"/>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839329" y="1199309"/>
              <a:ext cx="240030" cy="276999"/>
            </a:xfrm>
            <a:prstGeom prst="rect">
              <a:avLst/>
            </a:prstGeom>
            <a:noFill/>
          </p:spPr>
          <p:txBody>
            <a:bodyPr wrap="square" rtlCol="0">
              <a:spAutoFit/>
            </a:bodyPr>
            <a:lstStyle/>
            <a:p>
              <a:pPr algn="ctr"/>
              <a:r>
                <a:rPr lang="en-US" altLang="zh-CN" sz="1200" dirty="0">
                  <a:solidFill>
                    <a:schemeClr val="bg1"/>
                  </a:solidFill>
                </a:rPr>
                <a:t>1</a:t>
              </a:r>
              <a:endParaRPr lang="zh-CN" altLang="en-US" sz="1200" dirty="0">
                <a:solidFill>
                  <a:schemeClr val="bg1"/>
                </a:solidFill>
              </a:endParaRPr>
            </a:p>
          </p:txBody>
        </p:sp>
      </p:grpSp>
      <p:grpSp>
        <p:nvGrpSpPr>
          <p:cNvPr id="6" name="组合 5"/>
          <p:cNvGrpSpPr/>
          <p:nvPr/>
        </p:nvGrpSpPr>
        <p:grpSpPr>
          <a:xfrm>
            <a:off x="830628" y="2984543"/>
            <a:ext cx="259712" cy="276999"/>
            <a:chOff x="830628" y="2984543"/>
            <a:chExt cx="259712" cy="276999"/>
          </a:xfrm>
        </p:grpSpPr>
        <p:sp>
          <p:nvSpPr>
            <p:cNvPr id="52" name="矩形: 圆角 51"/>
            <p:cNvSpPr/>
            <p:nvPr/>
          </p:nvSpPr>
          <p:spPr>
            <a:xfrm rot="2700000">
              <a:off x="830628" y="2993187"/>
              <a:ext cx="259712" cy="259712"/>
            </a:xfrm>
            <a:prstGeom prst="roundRect">
              <a:avLst>
                <a:gd name="adj" fmla="val 7292"/>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839329" y="2984543"/>
              <a:ext cx="240030" cy="276999"/>
            </a:xfrm>
            <a:prstGeom prst="rect">
              <a:avLst/>
            </a:prstGeom>
            <a:noFill/>
          </p:spPr>
          <p:txBody>
            <a:bodyPr wrap="square" rtlCol="0">
              <a:spAutoFit/>
            </a:bodyPr>
            <a:lstStyle/>
            <a:p>
              <a:pPr algn="ctr"/>
              <a:r>
                <a:rPr lang="en-US" altLang="zh-CN" sz="1200" dirty="0">
                  <a:solidFill>
                    <a:schemeClr val="bg1"/>
                  </a:solidFill>
                </a:rPr>
                <a:t>2</a:t>
              </a:r>
              <a:endParaRPr lang="zh-CN" altLang="en-US" sz="1200" dirty="0">
                <a:solidFill>
                  <a:schemeClr val="bg1"/>
                </a:solidFill>
              </a:endParaRPr>
            </a:p>
          </p:txBody>
        </p:sp>
      </p:grpSp>
      <p:grpSp>
        <p:nvGrpSpPr>
          <p:cNvPr id="7" name="组合 6"/>
          <p:cNvGrpSpPr/>
          <p:nvPr/>
        </p:nvGrpSpPr>
        <p:grpSpPr>
          <a:xfrm>
            <a:off x="830628" y="4769777"/>
            <a:ext cx="259712" cy="276999"/>
            <a:chOff x="830628" y="4769777"/>
            <a:chExt cx="259712" cy="276999"/>
          </a:xfrm>
        </p:grpSpPr>
        <p:sp>
          <p:nvSpPr>
            <p:cNvPr id="57" name="矩形: 圆角 56"/>
            <p:cNvSpPr/>
            <p:nvPr/>
          </p:nvSpPr>
          <p:spPr>
            <a:xfrm rot="2700000">
              <a:off x="830628" y="4778420"/>
              <a:ext cx="259712" cy="259712"/>
            </a:xfrm>
            <a:prstGeom prst="roundRect">
              <a:avLst>
                <a:gd name="adj" fmla="val 7292"/>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839329" y="4769777"/>
              <a:ext cx="240030" cy="276999"/>
            </a:xfrm>
            <a:prstGeom prst="rect">
              <a:avLst/>
            </a:prstGeom>
            <a:noFill/>
          </p:spPr>
          <p:txBody>
            <a:bodyPr wrap="square" rtlCol="0">
              <a:spAutoFit/>
            </a:bodyPr>
            <a:lstStyle/>
            <a:p>
              <a:pPr algn="ctr"/>
              <a:r>
                <a:rPr lang="en-US" altLang="zh-CN" sz="1200" dirty="0">
                  <a:solidFill>
                    <a:schemeClr val="bg1"/>
                  </a:solidFill>
                </a:rPr>
                <a:t>3</a:t>
              </a:r>
              <a:endParaRPr lang="zh-CN" altLang="en-US"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6" presetClass="emph" presetSubtype="0" fill="hold" grpId="1" nodeType="withEffect">
                                  <p:stCondLst>
                                    <p:cond delay="25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1" decel="10000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50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0-#ppt_h/2"/>
                                          </p:val>
                                        </p:tav>
                                        <p:tav tm="100000">
                                          <p:val>
                                            <p:strVal val="#ppt_y"/>
                                          </p:val>
                                        </p:tav>
                                      </p:tavLst>
                                    </p:anim>
                                  </p:childTnLst>
                                </p:cTn>
                              </p:par>
                              <p:par>
                                <p:cTn id="23" presetID="2" presetClass="entr" presetSubtype="1" decel="100000" fill="hold"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1" decel="100000" fill="hold" nodeType="withEffect">
                                  <p:stCondLst>
                                    <p:cond delay="10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decel="100000" fill="hold" nodeType="withEffect">
                                  <p:stCondLst>
                                    <p:cond delay="125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decel="100000" fill="hold" nodeType="withEffect">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4" decel="10000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decel="10000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250"/>
                                        <p:tgtEl>
                                          <p:spTgt spid="48"/>
                                        </p:tgtEl>
                                      </p:cBhvr>
                                    </p:animEffect>
                                    <p:anim calcmode="lin" valueType="num">
                                      <p:cBhvr>
                                        <p:cTn id="62" dur="250" fill="hold"/>
                                        <p:tgtEl>
                                          <p:spTgt spid="48"/>
                                        </p:tgtEl>
                                        <p:attrNameLst>
                                          <p:attrName>ppt_x</p:attrName>
                                        </p:attrNameLst>
                                      </p:cBhvr>
                                      <p:tavLst>
                                        <p:tav tm="0">
                                          <p:val>
                                            <p:strVal val="#ppt_x"/>
                                          </p:val>
                                        </p:tav>
                                        <p:tav tm="100000">
                                          <p:val>
                                            <p:strVal val="#ppt_x"/>
                                          </p:val>
                                        </p:tav>
                                      </p:tavLst>
                                    </p:anim>
                                    <p:anim calcmode="lin" valueType="num">
                                      <p:cBhvr>
                                        <p:cTn id="63" dur="250" fill="hold"/>
                                        <p:tgtEl>
                                          <p:spTgt spid="48"/>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0"/>
                                  </p:stCondLst>
                                  <p:iterate type="wd">
                                    <p:tmPct val="10000"/>
                                  </p:iterate>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decel="10000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42" presetClass="entr" presetSubtype="0"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250"/>
                                        <p:tgtEl>
                                          <p:spTgt spid="54"/>
                                        </p:tgtEl>
                                      </p:cBhvr>
                                    </p:animEffect>
                                    <p:anim calcmode="lin" valueType="num">
                                      <p:cBhvr>
                                        <p:cTn id="77" dur="250" fill="hold"/>
                                        <p:tgtEl>
                                          <p:spTgt spid="54"/>
                                        </p:tgtEl>
                                        <p:attrNameLst>
                                          <p:attrName>ppt_x</p:attrName>
                                        </p:attrNameLst>
                                      </p:cBhvr>
                                      <p:tavLst>
                                        <p:tav tm="0">
                                          <p:val>
                                            <p:strVal val="#ppt_x"/>
                                          </p:val>
                                        </p:tav>
                                        <p:tav tm="100000">
                                          <p:val>
                                            <p:strVal val="#ppt_x"/>
                                          </p:val>
                                        </p:tav>
                                      </p:tavLst>
                                    </p:anim>
                                    <p:anim calcmode="lin" valueType="num">
                                      <p:cBhvr>
                                        <p:cTn id="78" dur="250" fill="hold"/>
                                        <p:tgtEl>
                                          <p:spTgt spid="54"/>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0"/>
                                  </p:stCondLst>
                                  <p:iterate type="wd">
                                    <p:tmPct val="10000"/>
                                  </p:iterate>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decel="100000"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500" fill="hold"/>
                                        <p:tgtEl>
                                          <p:spTgt spid="7"/>
                                        </p:tgtEl>
                                        <p:attrNameLst>
                                          <p:attrName>ppt_x</p:attrName>
                                        </p:attrNameLst>
                                      </p:cBhvr>
                                      <p:tavLst>
                                        <p:tav tm="0">
                                          <p:val>
                                            <p:strVal val="#ppt_x"/>
                                          </p:val>
                                        </p:tav>
                                        <p:tav tm="100000">
                                          <p:val>
                                            <p:strVal val="#ppt_x"/>
                                          </p:val>
                                        </p:tav>
                                      </p:tavLst>
                                    </p:anim>
                                    <p:anim calcmode="lin" valueType="num">
                                      <p:cBhvr additive="base">
                                        <p:cTn id="87" dur="500" fill="hold"/>
                                        <p:tgtEl>
                                          <p:spTgt spid="7"/>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42"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50"/>
                                        <p:tgtEl>
                                          <p:spTgt spid="59"/>
                                        </p:tgtEl>
                                      </p:cBhvr>
                                    </p:animEffect>
                                    <p:anim calcmode="lin" valueType="num">
                                      <p:cBhvr>
                                        <p:cTn id="92" dur="250" fill="hold"/>
                                        <p:tgtEl>
                                          <p:spTgt spid="59"/>
                                        </p:tgtEl>
                                        <p:attrNameLst>
                                          <p:attrName>ppt_x</p:attrName>
                                        </p:attrNameLst>
                                      </p:cBhvr>
                                      <p:tavLst>
                                        <p:tav tm="0">
                                          <p:val>
                                            <p:strVal val="#ppt_x"/>
                                          </p:val>
                                        </p:tav>
                                        <p:tav tm="100000">
                                          <p:val>
                                            <p:strVal val="#ppt_x"/>
                                          </p:val>
                                        </p:tav>
                                      </p:tavLst>
                                    </p:anim>
                                    <p:anim calcmode="lin" valueType="num">
                                      <p:cBhvr>
                                        <p:cTn id="93" dur="250" fill="hold"/>
                                        <p:tgtEl>
                                          <p:spTgt spid="59"/>
                                        </p:tgtEl>
                                        <p:attrNameLst>
                                          <p:attrName>ppt_y</p:attrName>
                                        </p:attrNameLst>
                                      </p:cBhvr>
                                      <p:tavLst>
                                        <p:tav tm="0">
                                          <p:val>
                                            <p:strVal val="#ppt_y+.1"/>
                                          </p:val>
                                        </p:tav>
                                        <p:tav tm="100000">
                                          <p:val>
                                            <p:strVal val="#ppt_y"/>
                                          </p:val>
                                        </p:tav>
                                      </p:tavLst>
                                    </p:anim>
                                  </p:childTnLst>
                                </p:cTn>
                              </p:par>
                              <p:par>
                                <p:cTn id="94" presetID="10" presetClass="entr" presetSubtype="0" fill="hold" grpId="0" nodeType="withEffect">
                                  <p:stCondLst>
                                    <p:cond delay="0"/>
                                  </p:stCondLst>
                                  <p:iterate type="wd">
                                    <p:tmPct val="10000"/>
                                  </p:iterate>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48" grpId="0"/>
      <p:bldP spid="49" grpId="0"/>
      <p:bldP spid="54" grpId="0"/>
      <p:bldP spid="55"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4506261" y="2642022"/>
            <a:ext cx="4211957" cy="584775"/>
          </a:xfrm>
          <a:prstGeom prst="rect">
            <a:avLst/>
          </a:prstGeom>
          <a:noFill/>
        </p:spPr>
        <p:txBody>
          <a:bodyPr wrap="square" rtlCol="0">
            <a:spAutoFit/>
          </a:bodyPr>
          <a:lstStyle/>
          <a:p>
            <a:r>
              <a:rPr lang="zh-CN" altLang="en-US" sz="3200" dirty="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blurRad="50800" dist="38100" dir="8100000" algn="tr" rotWithShape="0">
              <a:prstClr val="black">
                <a:alpha val="40000"/>
              </a:prstClr>
            </a:outerShdw>
          </a:effectLst>
        </p:grpSpPr>
        <p:sp>
          <p:nvSpPr>
            <p:cNvPr id="11" name="矩形: 圆角 10"/>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4519545" y="3175981"/>
            <a:ext cx="6265334" cy="777457"/>
          </a:xfrm>
          <a:prstGeom prst="rect">
            <a:avLst/>
          </a:prstGeom>
          <a:noFill/>
        </p:spPr>
        <p:txBody>
          <a:bodyPr wrap="square" rtlCol="0">
            <a:spAutoFit/>
          </a:bodyPr>
          <a:lstStyle/>
          <a:p>
            <a:pPr>
              <a:lnSpc>
                <a:spcPct val="130000"/>
              </a:lnSpc>
            </a:pPr>
            <a:r>
              <a:rPr lang="zh-CN" altLang="en-US" dirty="0">
                <a:solidFill>
                  <a:schemeClr val="tx1">
                    <a:lumMod val="65000"/>
                    <a:lumOff val="35000"/>
                  </a:schemeClr>
                </a:solidFill>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rot="18900000" flipH="1">
              <a:off x="1327581" y="2215861"/>
              <a:ext cx="1163776" cy="1163773"/>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圆角 2"/>
            <p:cNvSpPr/>
            <p:nvPr/>
          </p:nvSpPr>
          <p:spPr>
            <a:xfrm rot="18900000" flipH="1">
              <a:off x="2135134" y="1922264"/>
              <a:ext cx="1360649" cy="1360645"/>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rot="18900000" flipH="1">
              <a:off x="1683462" y="2892800"/>
              <a:ext cx="1343823" cy="134382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rot="18900000" flipH="1">
              <a:off x="2584454" y="2790685"/>
              <a:ext cx="1106110" cy="1106103"/>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p:cNvSpPr txBox="1"/>
          <p:nvPr/>
        </p:nvSpPr>
        <p:spPr>
          <a:xfrm>
            <a:off x="2050354" y="2228327"/>
            <a:ext cx="864260" cy="1446550"/>
          </a:xfrm>
          <a:prstGeom prst="rect">
            <a:avLst/>
          </a:prstGeom>
          <a:noFill/>
        </p:spPr>
        <p:txBody>
          <a:bodyPr wrap="square" rtlCol="0">
            <a:spAutoFit/>
          </a:bodyPr>
          <a:lstStyle>
            <a:defPPr>
              <a:defRPr lang="zh-CN"/>
            </a:defPPr>
            <a:lvl1pPr>
              <a:defRPr sz="7200">
                <a:solidFill>
                  <a:schemeClr val="bg1">
                    <a:lumMod val="85000"/>
                  </a:schemeClr>
                </a:solidFill>
              </a:defRPr>
            </a:lvl1pPr>
          </a:lstStyle>
          <a:p>
            <a:pPr algn="ctr"/>
            <a:r>
              <a:rPr lang="en-US" altLang="zh-CN" sz="8800" dirty="0">
                <a:solidFill>
                  <a:schemeClr val="bg1"/>
                </a:solidFill>
              </a:rPr>
              <a:t>4</a:t>
            </a:r>
            <a:endParaRPr lang="zh-CN" altLang="en-US" sz="8800" dirty="0">
              <a:solidFill>
                <a:schemeClr val="bg1"/>
              </a:solidFill>
            </a:endParaRPr>
          </a:p>
        </p:txBody>
      </p:sp>
      <p:sp>
        <p:nvSpPr>
          <p:cNvPr id="17" name="矩形: 圆角 16"/>
          <p:cNvSpPr/>
          <p:nvPr/>
        </p:nvSpPr>
        <p:spPr>
          <a:xfrm rot="18900000" flipH="1">
            <a:off x="1997838" y="2449856"/>
            <a:ext cx="1106110" cy="1106103"/>
          </a:xfrm>
          <a:prstGeom prst="roundRect">
            <a:avLst>
              <a:gd name="adj" fmla="val 418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自由: 形状 16"/>
          <p:cNvSpPr/>
          <p:nvPr/>
        </p:nvSpPr>
        <p:spPr>
          <a:xfrm>
            <a:off x="665875" y="454354"/>
            <a:ext cx="9250680" cy="5901927"/>
          </a:xfrm>
          <a:custGeom>
            <a:avLst/>
            <a:gdLst>
              <a:gd name="connsiteX0" fmla="*/ 0 w 9250680"/>
              <a:gd name="connsiteY0" fmla="*/ 2331720 h 5901927"/>
              <a:gd name="connsiteX1" fmla="*/ 4297680 w 9250680"/>
              <a:gd name="connsiteY1" fmla="*/ 5852160 h 5901927"/>
              <a:gd name="connsiteX2" fmla="*/ 9250680 w 9250680"/>
              <a:gd name="connsiteY2" fmla="*/ 0 h 5901927"/>
            </a:gdLst>
            <a:ahLst/>
            <a:cxnLst>
              <a:cxn ang="0">
                <a:pos x="connsiteX0" y="connsiteY0"/>
              </a:cxn>
              <a:cxn ang="0">
                <a:pos x="connsiteX1" y="connsiteY1"/>
              </a:cxn>
              <a:cxn ang="0">
                <a:pos x="connsiteX2" y="connsiteY2"/>
              </a:cxn>
            </a:cxnLst>
            <a:rect l="l" t="t" r="r" b="b"/>
            <a:pathLst>
              <a:path w="9250680" h="5901927">
                <a:moveTo>
                  <a:pt x="0" y="2331720"/>
                </a:moveTo>
                <a:cubicBezTo>
                  <a:pt x="1377950" y="4286250"/>
                  <a:pt x="2755900" y="6240780"/>
                  <a:pt x="4297680" y="5852160"/>
                </a:cubicBezTo>
                <a:cubicBezTo>
                  <a:pt x="5839460" y="5463540"/>
                  <a:pt x="7545070" y="2731770"/>
                  <a:pt x="925068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2642240" cy="461665"/>
            </a:xfrm>
            <a:prstGeom prst="rect">
              <a:avLst/>
            </a:prstGeom>
            <a:noFill/>
          </p:spPr>
          <p:txBody>
            <a:bodyPr wrap="square" rtlCol="0">
              <a:spAutoFit/>
            </a:bodyPr>
            <a:lstStyle/>
            <a:p>
              <a:r>
                <a:rPr lang="zh-CN" altLang="en-US" sz="2400" dirty="0">
                  <a:latin typeface="+mj-ea"/>
                  <a:ea typeface="+mj-ea"/>
                </a:rPr>
                <a:t>点击添加本章标题</a:t>
              </a:r>
            </a:p>
          </p:txBody>
        </p:sp>
      </p:grpSp>
      <p:grpSp>
        <p:nvGrpSpPr>
          <p:cNvPr id="10" name="组合 9"/>
          <p:cNvGrpSpPr/>
          <p:nvPr/>
        </p:nvGrpSpPr>
        <p:grpSpPr>
          <a:xfrm>
            <a:off x="2488660" y="5053240"/>
            <a:ext cx="1060590" cy="1060590"/>
            <a:chOff x="2488660" y="5053240"/>
            <a:chExt cx="1060590" cy="1060590"/>
          </a:xfrm>
        </p:grpSpPr>
        <p:sp>
          <p:nvSpPr>
            <p:cNvPr id="14" name="椭圆 13"/>
            <p:cNvSpPr/>
            <p:nvPr/>
          </p:nvSpPr>
          <p:spPr>
            <a:xfrm>
              <a:off x="2488660" y="5053240"/>
              <a:ext cx="1060590" cy="10605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Freeform 70"/>
            <p:cNvSpPr/>
            <p:nvPr/>
          </p:nvSpPr>
          <p:spPr bwMode="auto">
            <a:xfrm>
              <a:off x="2779776" y="5386824"/>
              <a:ext cx="417398" cy="454382"/>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43899" y="1987400"/>
            <a:ext cx="1060590" cy="1060590"/>
            <a:chOff x="43899" y="1987400"/>
            <a:chExt cx="1060590" cy="1060590"/>
          </a:xfrm>
        </p:grpSpPr>
        <p:sp>
          <p:nvSpPr>
            <p:cNvPr id="12" name="椭圆 11"/>
            <p:cNvSpPr/>
            <p:nvPr/>
          </p:nvSpPr>
          <p:spPr>
            <a:xfrm>
              <a:off x="43899" y="1987400"/>
              <a:ext cx="1060590" cy="10605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Freeform 73"/>
            <p:cNvSpPr>
              <a:spLocks noEditPoints="1"/>
            </p:cNvSpPr>
            <p:nvPr/>
          </p:nvSpPr>
          <p:spPr bwMode="auto">
            <a:xfrm>
              <a:off x="352347" y="2284880"/>
              <a:ext cx="443886" cy="441792"/>
            </a:xfrm>
            <a:custGeom>
              <a:avLst/>
              <a:gdLst>
                <a:gd name="T0" fmla="*/ 77 w 128"/>
                <a:gd name="T1" fmla="*/ 51 h 128"/>
                <a:gd name="T2" fmla="*/ 71 w 128"/>
                <a:gd name="T3" fmla="*/ 51 h 128"/>
                <a:gd name="T4" fmla="*/ 51 w 128"/>
                <a:gd name="T5" fmla="*/ 71 h 128"/>
                <a:gd name="T6" fmla="*/ 51 w 128"/>
                <a:gd name="T7" fmla="*/ 77 h 128"/>
                <a:gd name="T8" fmla="*/ 57 w 128"/>
                <a:gd name="T9" fmla="*/ 77 h 128"/>
                <a:gd name="T10" fmla="*/ 77 w 128"/>
                <a:gd name="T11" fmla="*/ 57 h 128"/>
                <a:gd name="T12" fmla="*/ 77 w 128"/>
                <a:gd name="T13" fmla="*/ 51 h 128"/>
                <a:gd name="T14" fmla="*/ 30 w 128"/>
                <a:gd name="T15" fmla="*/ 114 h 128"/>
                <a:gd name="T16" fmla="*/ 18 w 128"/>
                <a:gd name="T17" fmla="*/ 110 h 128"/>
                <a:gd name="T18" fmla="*/ 14 w 128"/>
                <a:gd name="T19" fmla="*/ 98 h 128"/>
                <a:gd name="T20" fmla="*/ 51 w 128"/>
                <a:gd name="T21" fmla="*/ 60 h 128"/>
                <a:gd name="T22" fmla="*/ 34 w 128"/>
                <a:gd name="T23" fmla="*/ 62 h 128"/>
                <a:gd name="T24" fmla="*/ 6 w 128"/>
                <a:gd name="T25" fmla="*/ 90 h 128"/>
                <a:gd name="T26" fmla="*/ 7 w 128"/>
                <a:gd name="T27" fmla="*/ 115 h 128"/>
                <a:gd name="T28" fmla="*/ 12 w 128"/>
                <a:gd name="T29" fmla="*/ 121 h 128"/>
                <a:gd name="T30" fmla="*/ 38 w 128"/>
                <a:gd name="T31" fmla="*/ 122 h 128"/>
                <a:gd name="T32" fmla="*/ 66 w 128"/>
                <a:gd name="T33" fmla="*/ 94 h 128"/>
                <a:gd name="T34" fmla="*/ 68 w 128"/>
                <a:gd name="T35" fmla="*/ 77 h 128"/>
                <a:gd name="T36" fmla="*/ 30 w 128"/>
                <a:gd name="T37" fmla="*/ 114 h 128"/>
                <a:gd name="T38" fmla="*/ 121 w 128"/>
                <a:gd name="T39" fmla="*/ 12 h 128"/>
                <a:gd name="T40" fmla="*/ 115 w 128"/>
                <a:gd name="T41" fmla="*/ 7 h 128"/>
                <a:gd name="T42" fmla="*/ 90 w 128"/>
                <a:gd name="T43" fmla="*/ 6 h 128"/>
                <a:gd name="T44" fmla="*/ 62 w 128"/>
                <a:gd name="T45" fmla="*/ 34 h 128"/>
                <a:gd name="T46" fmla="*/ 60 w 128"/>
                <a:gd name="T47" fmla="*/ 51 h 128"/>
                <a:gd name="T48" fmla="*/ 98 w 128"/>
                <a:gd name="T49" fmla="*/ 14 h 128"/>
                <a:gd name="T50" fmla="*/ 110 w 128"/>
                <a:gd name="T51" fmla="*/ 18 h 128"/>
                <a:gd name="T52" fmla="*/ 114 w 128"/>
                <a:gd name="T53" fmla="*/ 30 h 128"/>
                <a:gd name="T54" fmla="*/ 77 w 128"/>
                <a:gd name="T55" fmla="*/ 68 h 128"/>
                <a:gd name="T56" fmla="*/ 94 w 128"/>
                <a:gd name="T57" fmla="*/ 66 h 128"/>
                <a:gd name="T58" fmla="*/ 122 w 128"/>
                <a:gd name="T59" fmla="*/ 38 h 128"/>
                <a:gd name="T60" fmla="*/ 121 w 128"/>
                <a:gd name="T61" fmla="*/ 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moveTo>
                    <a:pt x="30" y="114"/>
                  </a:moveTo>
                  <a:cubicBezTo>
                    <a:pt x="27" y="117"/>
                    <a:pt x="21" y="113"/>
                    <a:pt x="18" y="110"/>
                  </a:cubicBezTo>
                  <a:cubicBezTo>
                    <a:pt x="15" y="107"/>
                    <a:pt x="11" y="101"/>
                    <a:pt x="14" y="98"/>
                  </a:cubicBezTo>
                  <a:cubicBezTo>
                    <a:pt x="51" y="60"/>
                    <a:pt x="51" y="60"/>
                    <a:pt x="51" y="60"/>
                  </a:cubicBezTo>
                  <a:cubicBezTo>
                    <a:pt x="46" y="58"/>
                    <a:pt x="38" y="58"/>
                    <a:pt x="34" y="62"/>
                  </a:cubicBezTo>
                  <a:cubicBezTo>
                    <a:pt x="6" y="90"/>
                    <a:pt x="6" y="90"/>
                    <a:pt x="6" y="90"/>
                  </a:cubicBezTo>
                  <a:cubicBezTo>
                    <a:pt x="0" y="96"/>
                    <a:pt x="0" y="109"/>
                    <a:pt x="7" y="115"/>
                  </a:cubicBezTo>
                  <a:cubicBezTo>
                    <a:pt x="12" y="121"/>
                    <a:pt x="12" y="121"/>
                    <a:pt x="12" y="121"/>
                  </a:cubicBezTo>
                  <a:cubicBezTo>
                    <a:pt x="19" y="127"/>
                    <a:pt x="32" y="128"/>
                    <a:pt x="38" y="122"/>
                  </a:cubicBezTo>
                  <a:cubicBezTo>
                    <a:pt x="66" y="94"/>
                    <a:pt x="66" y="94"/>
                    <a:pt x="66" y="94"/>
                  </a:cubicBezTo>
                  <a:cubicBezTo>
                    <a:pt x="70" y="90"/>
                    <a:pt x="69" y="82"/>
                    <a:pt x="68" y="77"/>
                  </a:cubicBezTo>
                  <a:lnTo>
                    <a:pt x="30" y="114"/>
                  </a:lnTo>
                  <a:close/>
                  <a:moveTo>
                    <a:pt x="121" y="12"/>
                  </a:moveTo>
                  <a:cubicBezTo>
                    <a:pt x="115" y="7"/>
                    <a:pt x="115" y="7"/>
                    <a:pt x="115" y="7"/>
                  </a:cubicBezTo>
                  <a:cubicBezTo>
                    <a:pt x="109" y="0"/>
                    <a:pt x="96" y="0"/>
                    <a:pt x="90" y="6"/>
                  </a:cubicBezTo>
                  <a:cubicBezTo>
                    <a:pt x="62" y="34"/>
                    <a:pt x="62" y="34"/>
                    <a:pt x="62" y="34"/>
                  </a:cubicBezTo>
                  <a:cubicBezTo>
                    <a:pt x="58" y="38"/>
                    <a:pt x="58" y="46"/>
                    <a:pt x="60" y="51"/>
                  </a:cubicBezTo>
                  <a:cubicBezTo>
                    <a:pt x="98" y="14"/>
                    <a:pt x="98" y="14"/>
                    <a:pt x="98" y="14"/>
                  </a:cubicBezTo>
                  <a:cubicBezTo>
                    <a:pt x="101" y="11"/>
                    <a:pt x="107" y="15"/>
                    <a:pt x="110" y="18"/>
                  </a:cubicBezTo>
                  <a:cubicBezTo>
                    <a:pt x="113" y="21"/>
                    <a:pt x="117" y="27"/>
                    <a:pt x="114" y="30"/>
                  </a:cubicBezTo>
                  <a:cubicBezTo>
                    <a:pt x="77" y="68"/>
                    <a:pt x="77" y="68"/>
                    <a:pt x="77" y="68"/>
                  </a:cubicBezTo>
                  <a:cubicBezTo>
                    <a:pt x="82" y="69"/>
                    <a:pt x="90" y="70"/>
                    <a:pt x="94" y="66"/>
                  </a:cubicBezTo>
                  <a:cubicBezTo>
                    <a:pt x="122" y="38"/>
                    <a:pt x="122" y="38"/>
                    <a:pt x="122" y="38"/>
                  </a:cubicBezTo>
                  <a:cubicBezTo>
                    <a:pt x="128" y="32"/>
                    <a:pt x="127" y="19"/>
                    <a:pt x="121"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6163170" y="4455775"/>
            <a:ext cx="1060590" cy="1060590"/>
            <a:chOff x="6163170" y="4455775"/>
            <a:chExt cx="1060590" cy="1060590"/>
          </a:xfrm>
        </p:grpSpPr>
        <p:sp>
          <p:nvSpPr>
            <p:cNvPr id="15" name="椭圆 14"/>
            <p:cNvSpPr/>
            <p:nvPr/>
          </p:nvSpPr>
          <p:spPr>
            <a:xfrm>
              <a:off x="6163170" y="4455775"/>
              <a:ext cx="1060590" cy="1060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Freeform 88"/>
            <p:cNvSpPr>
              <a:spLocks noEditPoints="1"/>
            </p:cNvSpPr>
            <p:nvPr/>
          </p:nvSpPr>
          <p:spPr bwMode="auto">
            <a:xfrm>
              <a:off x="6465429" y="4789853"/>
              <a:ext cx="456072" cy="392434"/>
            </a:xfrm>
            <a:custGeom>
              <a:avLst/>
              <a:gdLst>
                <a:gd name="T0" fmla="*/ 65 w 130"/>
                <a:gd name="T1" fmla="*/ 96 h 112"/>
                <a:gd name="T2" fmla="*/ 27 w 130"/>
                <a:gd name="T3" fmla="*/ 68 h 112"/>
                <a:gd name="T4" fmla="*/ 36 w 130"/>
                <a:gd name="T5" fmla="*/ 68 h 112"/>
                <a:gd name="T6" fmla="*/ 36 w 130"/>
                <a:gd name="T7" fmla="*/ 64 h 112"/>
                <a:gd name="T8" fmla="*/ 21 w 130"/>
                <a:gd name="T9" fmla="*/ 49 h 112"/>
                <a:gd name="T10" fmla="*/ 17 w 130"/>
                <a:gd name="T11" fmla="*/ 49 h 112"/>
                <a:gd name="T12" fmla="*/ 2 w 130"/>
                <a:gd name="T13" fmla="*/ 64 h 112"/>
                <a:gd name="T14" fmla="*/ 2 w 130"/>
                <a:gd name="T15" fmla="*/ 68 h 112"/>
                <a:gd name="T16" fmla="*/ 10 w 130"/>
                <a:gd name="T17" fmla="*/ 68 h 112"/>
                <a:gd name="T18" fmla="*/ 65 w 130"/>
                <a:gd name="T19" fmla="*/ 112 h 112"/>
                <a:gd name="T20" fmla="*/ 113 w 130"/>
                <a:gd name="T21" fmla="*/ 85 h 112"/>
                <a:gd name="T22" fmla="*/ 98 w 130"/>
                <a:gd name="T23" fmla="*/ 79 h 112"/>
                <a:gd name="T24" fmla="*/ 65 w 130"/>
                <a:gd name="T25" fmla="*/ 96 h 112"/>
                <a:gd name="T26" fmla="*/ 128 w 130"/>
                <a:gd name="T27" fmla="*/ 48 h 112"/>
                <a:gd name="T28" fmla="*/ 120 w 130"/>
                <a:gd name="T29" fmla="*/ 48 h 112"/>
                <a:gd name="T30" fmla="*/ 65 w 130"/>
                <a:gd name="T31" fmla="*/ 0 h 112"/>
                <a:gd name="T32" fmla="*/ 15 w 130"/>
                <a:gd name="T33" fmla="*/ 31 h 112"/>
                <a:gd name="T34" fmla="*/ 30 w 130"/>
                <a:gd name="T35" fmla="*/ 36 h 112"/>
                <a:gd name="T36" fmla="*/ 65 w 130"/>
                <a:gd name="T37" fmla="*/ 16 h 112"/>
                <a:gd name="T38" fmla="*/ 104 w 130"/>
                <a:gd name="T39" fmla="*/ 48 h 112"/>
                <a:gd name="T40" fmla="*/ 95 w 130"/>
                <a:gd name="T41" fmla="*/ 48 h 112"/>
                <a:gd name="T42" fmla="*/ 94 w 130"/>
                <a:gd name="T43" fmla="*/ 52 h 112"/>
                <a:gd name="T44" fmla="*/ 109 w 130"/>
                <a:gd name="T45" fmla="*/ 67 h 112"/>
                <a:gd name="T46" fmla="*/ 113 w 130"/>
                <a:gd name="T47" fmla="*/ 67 h 112"/>
                <a:gd name="T48" fmla="*/ 128 w 130"/>
                <a:gd name="T49" fmla="*/ 52 h 112"/>
                <a:gd name="T50" fmla="*/ 128 w 130"/>
                <a:gd name="T51"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12">
                  <a:moveTo>
                    <a:pt x="65" y="96"/>
                  </a:moveTo>
                  <a:cubicBezTo>
                    <a:pt x="47" y="96"/>
                    <a:pt x="32" y="84"/>
                    <a:pt x="27" y="68"/>
                  </a:cubicBezTo>
                  <a:cubicBezTo>
                    <a:pt x="36" y="68"/>
                    <a:pt x="36" y="68"/>
                    <a:pt x="36" y="68"/>
                  </a:cubicBezTo>
                  <a:cubicBezTo>
                    <a:pt x="37" y="67"/>
                    <a:pt x="37" y="65"/>
                    <a:pt x="36" y="64"/>
                  </a:cubicBezTo>
                  <a:cubicBezTo>
                    <a:pt x="21" y="49"/>
                    <a:pt x="21" y="49"/>
                    <a:pt x="21" y="49"/>
                  </a:cubicBezTo>
                  <a:cubicBezTo>
                    <a:pt x="20" y="48"/>
                    <a:pt x="18" y="48"/>
                    <a:pt x="17" y="49"/>
                  </a:cubicBezTo>
                  <a:cubicBezTo>
                    <a:pt x="2" y="64"/>
                    <a:pt x="2" y="64"/>
                    <a:pt x="2" y="64"/>
                  </a:cubicBezTo>
                  <a:cubicBezTo>
                    <a:pt x="0" y="66"/>
                    <a:pt x="1" y="67"/>
                    <a:pt x="2" y="68"/>
                  </a:cubicBezTo>
                  <a:cubicBezTo>
                    <a:pt x="10" y="68"/>
                    <a:pt x="10" y="68"/>
                    <a:pt x="10" y="68"/>
                  </a:cubicBezTo>
                  <a:cubicBezTo>
                    <a:pt x="14" y="92"/>
                    <a:pt x="37" y="112"/>
                    <a:pt x="65" y="112"/>
                  </a:cubicBezTo>
                  <a:cubicBezTo>
                    <a:pt x="85" y="112"/>
                    <a:pt x="103" y="101"/>
                    <a:pt x="113" y="85"/>
                  </a:cubicBezTo>
                  <a:cubicBezTo>
                    <a:pt x="98" y="79"/>
                    <a:pt x="98" y="79"/>
                    <a:pt x="98" y="79"/>
                  </a:cubicBezTo>
                  <a:cubicBezTo>
                    <a:pt x="91" y="89"/>
                    <a:pt x="79" y="96"/>
                    <a:pt x="65" y="96"/>
                  </a:cubicBezTo>
                  <a:close/>
                  <a:moveTo>
                    <a:pt x="128" y="48"/>
                  </a:moveTo>
                  <a:cubicBezTo>
                    <a:pt x="120" y="48"/>
                    <a:pt x="120" y="48"/>
                    <a:pt x="120" y="48"/>
                  </a:cubicBezTo>
                  <a:cubicBezTo>
                    <a:pt x="116" y="21"/>
                    <a:pt x="93" y="0"/>
                    <a:pt x="65" y="0"/>
                  </a:cubicBezTo>
                  <a:cubicBezTo>
                    <a:pt x="43" y="0"/>
                    <a:pt x="24" y="12"/>
                    <a:pt x="15" y="31"/>
                  </a:cubicBezTo>
                  <a:cubicBezTo>
                    <a:pt x="30" y="36"/>
                    <a:pt x="30" y="36"/>
                    <a:pt x="30" y="36"/>
                  </a:cubicBezTo>
                  <a:cubicBezTo>
                    <a:pt x="37" y="24"/>
                    <a:pt x="50" y="16"/>
                    <a:pt x="65" y="16"/>
                  </a:cubicBezTo>
                  <a:cubicBezTo>
                    <a:pt x="84" y="16"/>
                    <a:pt x="100" y="30"/>
                    <a:pt x="104" y="48"/>
                  </a:cubicBezTo>
                  <a:cubicBezTo>
                    <a:pt x="95" y="48"/>
                    <a:pt x="95" y="48"/>
                    <a:pt x="95" y="48"/>
                  </a:cubicBezTo>
                  <a:cubicBezTo>
                    <a:pt x="93" y="49"/>
                    <a:pt x="92" y="50"/>
                    <a:pt x="94" y="52"/>
                  </a:cubicBezTo>
                  <a:cubicBezTo>
                    <a:pt x="109" y="67"/>
                    <a:pt x="109" y="67"/>
                    <a:pt x="109" y="67"/>
                  </a:cubicBezTo>
                  <a:cubicBezTo>
                    <a:pt x="110" y="68"/>
                    <a:pt x="112" y="68"/>
                    <a:pt x="113" y="67"/>
                  </a:cubicBezTo>
                  <a:cubicBezTo>
                    <a:pt x="128" y="52"/>
                    <a:pt x="128" y="52"/>
                    <a:pt x="128" y="52"/>
                  </a:cubicBezTo>
                  <a:cubicBezTo>
                    <a:pt x="130" y="51"/>
                    <a:pt x="129" y="49"/>
                    <a:pt x="128" y="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7789627" y="2301240"/>
            <a:ext cx="1060590" cy="1060590"/>
            <a:chOff x="7789627" y="2301240"/>
            <a:chExt cx="1060590" cy="1060590"/>
          </a:xfrm>
        </p:grpSpPr>
        <p:sp>
          <p:nvSpPr>
            <p:cNvPr id="16" name="椭圆 15"/>
            <p:cNvSpPr/>
            <p:nvPr/>
          </p:nvSpPr>
          <p:spPr>
            <a:xfrm>
              <a:off x="7789627" y="2301240"/>
              <a:ext cx="1060590" cy="10605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107"/>
            <p:cNvSpPr/>
            <p:nvPr/>
          </p:nvSpPr>
          <p:spPr bwMode="auto">
            <a:xfrm>
              <a:off x="8091155" y="2602282"/>
              <a:ext cx="457534" cy="457534"/>
            </a:xfrm>
            <a:custGeom>
              <a:avLst/>
              <a:gdLst>
                <a:gd name="T0" fmla="*/ 120 w 128"/>
                <a:gd name="T1" fmla="*/ 58 h 128"/>
                <a:gd name="T2" fmla="*/ 120 w 128"/>
                <a:gd name="T3" fmla="*/ 54 h 128"/>
                <a:gd name="T4" fmla="*/ 64 w 128"/>
                <a:gd name="T5" fmla="*/ 0 h 128"/>
                <a:gd name="T6" fmla="*/ 8 w 128"/>
                <a:gd name="T7" fmla="*/ 54 h 128"/>
                <a:gd name="T8" fmla="*/ 8 w 128"/>
                <a:gd name="T9" fmla="*/ 58 h 128"/>
                <a:gd name="T10" fmla="*/ 0 w 128"/>
                <a:gd name="T11" fmla="*/ 72 h 128"/>
                <a:gd name="T12" fmla="*/ 0 w 128"/>
                <a:gd name="T13" fmla="*/ 96 h 128"/>
                <a:gd name="T14" fmla="*/ 16 w 128"/>
                <a:gd name="T15" fmla="*/ 112 h 128"/>
                <a:gd name="T16" fmla="*/ 32 w 128"/>
                <a:gd name="T17" fmla="*/ 112 h 128"/>
                <a:gd name="T18" fmla="*/ 48 w 128"/>
                <a:gd name="T19" fmla="*/ 96 h 128"/>
                <a:gd name="T20" fmla="*/ 48 w 128"/>
                <a:gd name="T21" fmla="*/ 72 h 128"/>
                <a:gd name="T22" fmla="*/ 32 w 128"/>
                <a:gd name="T23" fmla="*/ 56 h 128"/>
                <a:gd name="T24" fmla="*/ 16 w 128"/>
                <a:gd name="T25" fmla="*/ 56 h 128"/>
                <a:gd name="T26" fmla="*/ 64 w 128"/>
                <a:gd name="T27" fmla="*/ 8 h 128"/>
                <a:gd name="T28" fmla="*/ 112 w 128"/>
                <a:gd name="T29" fmla="*/ 56 h 128"/>
                <a:gd name="T30" fmla="*/ 96 w 128"/>
                <a:gd name="T31" fmla="*/ 56 h 128"/>
                <a:gd name="T32" fmla="*/ 80 w 128"/>
                <a:gd name="T33" fmla="*/ 72 h 128"/>
                <a:gd name="T34" fmla="*/ 80 w 128"/>
                <a:gd name="T35" fmla="*/ 96 h 128"/>
                <a:gd name="T36" fmla="*/ 96 w 128"/>
                <a:gd name="T37" fmla="*/ 112 h 128"/>
                <a:gd name="T38" fmla="*/ 104 w 128"/>
                <a:gd name="T39" fmla="*/ 112 h 128"/>
                <a:gd name="T40" fmla="*/ 104 w 128"/>
                <a:gd name="T41" fmla="*/ 124 h 128"/>
                <a:gd name="T42" fmla="*/ 108 w 128"/>
                <a:gd name="T43" fmla="*/ 128 h 128"/>
                <a:gd name="T44" fmla="*/ 112 w 128"/>
                <a:gd name="T45" fmla="*/ 124 h 128"/>
                <a:gd name="T46" fmla="*/ 112 w 128"/>
                <a:gd name="T47" fmla="*/ 112 h 128"/>
                <a:gd name="T48" fmla="*/ 128 w 128"/>
                <a:gd name="T49" fmla="*/ 96 h 128"/>
                <a:gd name="T50" fmla="*/ 128 w 128"/>
                <a:gd name="T51" fmla="*/ 72 h 128"/>
                <a:gd name="T52" fmla="*/ 120 w 128"/>
                <a:gd name="T53"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9269266" y="195434"/>
            <a:ext cx="1060590" cy="1060590"/>
            <a:chOff x="9269266" y="195434"/>
            <a:chExt cx="1060590" cy="1060590"/>
          </a:xfrm>
        </p:grpSpPr>
        <p:sp>
          <p:nvSpPr>
            <p:cNvPr id="18" name="椭圆 17"/>
            <p:cNvSpPr/>
            <p:nvPr/>
          </p:nvSpPr>
          <p:spPr>
            <a:xfrm>
              <a:off x="9269266" y="195434"/>
              <a:ext cx="1060590" cy="10605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Freeform 128"/>
            <p:cNvSpPr>
              <a:spLocks noEditPoints="1"/>
            </p:cNvSpPr>
            <p:nvPr/>
          </p:nvSpPr>
          <p:spPr bwMode="auto">
            <a:xfrm>
              <a:off x="9610895" y="494283"/>
              <a:ext cx="377332" cy="462892"/>
            </a:xfrm>
            <a:custGeom>
              <a:avLst/>
              <a:gdLst>
                <a:gd name="T0" fmla="*/ 52 w 104"/>
                <a:gd name="T1" fmla="*/ 50 h 128"/>
                <a:gd name="T2" fmla="*/ 32 w 104"/>
                <a:gd name="T3" fmla="*/ 79 h 128"/>
                <a:gd name="T4" fmla="*/ 52 w 104"/>
                <a:gd name="T5" fmla="*/ 100 h 128"/>
                <a:gd name="T6" fmla="*/ 72 w 104"/>
                <a:gd name="T7" fmla="*/ 79 h 128"/>
                <a:gd name="T8" fmla="*/ 52 w 104"/>
                <a:gd name="T9" fmla="*/ 50 h 128"/>
                <a:gd name="T10" fmla="*/ 52 w 104"/>
                <a:gd name="T11" fmla="*/ 0 h 128"/>
                <a:gd name="T12" fmla="*/ 0 w 104"/>
                <a:gd name="T13" fmla="*/ 76 h 128"/>
                <a:gd name="T14" fmla="*/ 52 w 104"/>
                <a:gd name="T15" fmla="*/ 128 h 128"/>
                <a:gd name="T16" fmla="*/ 104 w 104"/>
                <a:gd name="T17" fmla="*/ 76 h 128"/>
                <a:gd name="T18" fmla="*/ 52 w 104"/>
                <a:gd name="T19" fmla="*/ 0 h 128"/>
                <a:gd name="T20" fmla="*/ 52 w 104"/>
                <a:gd name="T21" fmla="*/ 108 h 128"/>
                <a:gd name="T22" fmla="*/ 24 w 104"/>
                <a:gd name="T23" fmla="*/ 80 h 128"/>
                <a:gd name="T24" fmla="*/ 52 w 104"/>
                <a:gd name="T25" fmla="*/ 40 h 128"/>
                <a:gd name="T26" fmla="*/ 80 w 104"/>
                <a:gd name="T27" fmla="*/ 80 h 128"/>
                <a:gd name="T28" fmla="*/ 52 w 104"/>
                <a:gd name="T29" fmla="*/ 10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28">
                  <a:moveTo>
                    <a:pt x="52" y="50"/>
                  </a:moveTo>
                  <a:cubicBezTo>
                    <a:pt x="44" y="58"/>
                    <a:pt x="32" y="67"/>
                    <a:pt x="32" y="79"/>
                  </a:cubicBezTo>
                  <a:cubicBezTo>
                    <a:pt x="32" y="91"/>
                    <a:pt x="41" y="100"/>
                    <a:pt x="52" y="100"/>
                  </a:cubicBezTo>
                  <a:cubicBezTo>
                    <a:pt x="63" y="100"/>
                    <a:pt x="72" y="91"/>
                    <a:pt x="72" y="79"/>
                  </a:cubicBezTo>
                  <a:cubicBezTo>
                    <a:pt x="72" y="67"/>
                    <a:pt x="60" y="58"/>
                    <a:pt x="52" y="50"/>
                  </a:cubicBezTo>
                  <a:close/>
                  <a:moveTo>
                    <a:pt x="52" y="0"/>
                  </a:moveTo>
                  <a:cubicBezTo>
                    <a:pt x="32" y="20"/>
                    <a:pt x="0" y="47"/>
                    <a:pt x="0" y="76"/>
                  </a:cubicBezTo>
                  <a:cubicBezTo>
                    <a:pt x="0" y="105"/>
                    <a:pt x="23" y="128"/>
                    <a:pt x="52" y="128"/>
                  </a:cubicBezTo>
                  <a:cubicBezTo>
                    <a:pt x="81" y="128"/>
                    <a:pt x="104" y="105"/>
                    <a:pt x="104" y="76"/>
                  </a:cubicBezTo>
                  <a:cubicBezTo>
                    <a:pt x="104" y="47"/>
                    <a:pt x="72" y="20"/>
                    <a:pt x="52" y="0"/>
                  </a:cubicBezTo>
                  <a:close/>
                  <a:moveTo>
                    <a:pt x="52" y="108"/>
                  </a:moveTo>
                  <a:cubicBezTo>
                    <a:pt x="37" y="108"/>
                    <a:pt x="24" y="96"/>
                    <a:pt x="24" y="80"/>
                  </a:cubicBezTo>
                  <a:cubicBezTo>
                    <a:pt x="24" y="65"/>
                    <a:pt x="41" y="51"/>
                    <a:pt x="52" y="40"/>
                  </a:cubicBezTo>
                  <a:cubicBezTo>
                    <a:pt x="63" y="51"/>
                    <a:pt x="80" y="65"/>
                    <a:pt x="80" y="80"/>
                  </a:cubicBezTo>
                  <a:cubicBezTo>
                    <a:pt x="80" y="96"/>
                    <a:pt x="67" y="108"/>
                    <a:pt x="52" y="1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文本框 26"/>
          <p:cNvSpPr txBox="1"/>
          <p:nvPr/>
        </p:nvSpPr>
        <p:spPr>
          <a:xfrm>
            <a:off x="1277584" y="2130412"/>
            <a:ext cx="2155668" cy="461665"/>
          </a:xfrm>
          <a:prstGeom prst="rect">
            <a:avLst/>
          </a:prstGeom>
          <a:noFill/>
        </p:spPr>
        <p:txBody>
          <a:bodyPr wrap="square" rtlCol="0">
            <a:spAutoFit/>
          </a:bodyPr>
          <a:lstStyle/>
          <a:p>
            <a:r>
              <a:rPr lang="zh-CN" altLang="en-US" sz="2400" dirty="0">
                <a:solidFill>
                  <a:srgbClr val="44546A"/>
                </a:solidFill>
                <a:latin typeface="+mj-ea"/>
                <a:ea typeface="+mj-ea"/>
              </a:rPr>
              <a:t>点击添加标题</a:t>
            </a:r>
          </a:p>
        </p:txBody>
      </p:sp>
      <p:sp>
        <p:nvSpPr>
          <p:cNvPr id="28" name="文本框 27"/>
          <p:cNvSpPr txBox="1"/>
          <p:nvPr/>
        </p:nvSpPr>
        <p:spPr>
          <a:xfrm>
            <a:off x="1277584" y="2510253"/>
            <a:ext cx="2776256"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sp>
        <p:nvSpPr>
          <p:cNvPr id="30" name="文本框 29"/>
          <p:cNvSpPr txBox="1"/>
          <p:nvPr/>
        </p:nvSpPr>
        <p:spPr>
          <a:xfrm>
            <a:off x="2832605" y="4513801"/>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31" name="文本框 30"/>
          <p:cNvSpPr txBox="1"/>
          <p:nvPr/>
        </p:nvSpPr>
        <p:spPr>
          <a:xfrm>
            <a:off x="2893565" y="3842082"/>
            <a:ext cx="2776256"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sp>
        <p:nvSpPr>
          <p:cNvPr id="37" name="文本框 36"/>
          <p:cNvSpPr txBox="1"/>
          <p:nvPr/>
        </p:nvSpPr>
        <p:spPr>
          <a:xfrm>
            <a:off x="7405447" y="4789843"/>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38" name="文本框 37"/>
          <p:cNvSpPr txBox="1"/>
          <p:nvPr/>
        </p:nvSpPr>
        <p:spPr>
          <a:xfrm>
            <a:off x="7405447" y="5169684"/>
            <a:ext cx="2776256"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sp>
        <p:nvSpPr>
          <p:cNvPr id="44" name="文本框 43"/>
          <p:cNvSpPr txBox="1"/>
          <p:nvPr/>
        </p:nvSpPr>
        <p:spPr>
          <a:xfrm>
            <a:off x="6918634" y="521449"/>
            <a:ext cx="2155668" cy="461665"/>
          </a:xfrm>
          <a:prstGeom prst="rect">
            <a:avLst/>
          </a:prstGeom>
          <a:noFill/>
        </p:spPr>
        <p:txBody>
          <a:bodyPr wrap="square" rtlCol="0">
            <a:spAutoFit/>
          </a:bodyPr>
          <a:lstStyle/>
          <a:p>
            <a:pPr algn="r"/>
            <a:r>
              <a:rPr lang="zh-CN" altLang="en-US" sz="2400" dirty="0">
                <a:solidFill>
                  <a:schemeClr val="accent5"/>
                </a:solidFill>
                <a:latin typeface="+mj-ea"/>
                <a:ea typeface="+mj-ea"/>
              </a:rPr>
              <a:t>点击添加标题</a:t>
            </a:r>
          </a:p>
        </p:txBody>
      </p:sp>
      <p:sp>
        <p:nvSpPr>
          <p:cNvPr id="45" name="文本框 44"/>
          <p:cNvSpPr txBox="1"/>
          <p:nvPr/>
        </p:nvSpPr>
        <p:spPr>
          <a:xfrm>
            <a:off x="6298046" y="901290"/>
            <a:ext cx="2776256" cy="701346"/>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a:t>
            </a:r>
          </a:p>
        </p:txBody>
      </p:sp>
      <p:sp>
        <p:nvSpPr>
          <p:cNvPr id="47" name="文本框 46"/>
          <p:cNvSpPr txBox="1"/>
          <p:nvPr/>
        </p:nvSpPr>
        <p:spPr>
          <a:xfrm>
            <a:off x="9026807" y="2583232"/>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48" name="文本框 47"/>
          <p:cNvSpPr txBox="1"/>
          <p:nvPr/>
        </p:nvSpPr>
        <p:spPr>
          <a:xfrm>
            <a:off x="9026807" y="2963073"/>
            <a:ext cx="2776256"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grpSp>
        <p:nvGrpSpPr>
          <p:cNvPr id="29" name="组合 28"/>
          <p:cNvGrpSpPr/>
          <p:nvPr/>
        </p:nvGrpSpPr>
        <p:grpSpPr>
          <a:xfrm>
            <a:off x="5173212" y="1833681"/>
            <a:ext cx="2637288" cy="2637288"/>
            <a:chOff x="5173212" y="1833681"/>
            <a:chExt cx="2637288" cy="2637288"/>
          </a:xfrm>
        </p:grpSpPr>
        <p:sp>
          <p:nvSpPr>
            <p:cNvPr id="49" name="椭圆 48"/>
            <p:cNvSpPr/>
            <p:nvPr/>
          </p:nvSpPr>
          <p:spPr>
            <a:xfrm>
              <a:off x="5173212" y="1833681"/>
              <a:ext cx="2637288" cy="2637288"/>
            </a:xfrm>
            <a:prstGeom prst="ellipse">
              <a:avLst/>
            </a:prstGeom>
            <a:solidFill>
              <a:schemeClr val="bg1"/>
            </a:solidFill>
            <a:ln>
              <a:noFill/>
            </a:ln>
            <a:effectLst>
              <a:outerShdw blurRad="63500" sx="101000" sy="101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658431" y="2859937"/>
              <a:ext cx="1799517" cy="766526"/>
              <a:chOff x="5658431" y="2859937"/>
              <a:chExt cx="1799517" cy="766526"/>
            </a:xfrm>
          </p:grpSpPr>
          <p:sp>
            <p:nvSpPr>
              <p:cNvPr id="50" name="文本框 49"/>
              <p:cNvSpPr txBox="1"/>
              <p:nvPr/>
            </p:nvSpPr>
            <p:spPr>
              <a:xfrm>
                <a:off x="5717156" y="2859937"/>
                <a:ext cx="1549400" cy="584775"/>
              </a:xfrm>
              <a:prstGeom prst="rect">
                <a:avLst/>
              </a:prstGeom>
              <a:noFill/>
            </p:spPr>
            <p:txBody>
              <a:bodyPr wrap="square" rtlCol="0">
                <a:spAutoFit/>
              </a:bodyPr>
              <a:lstStyle/>
              <a:p>
                <a:pPr algn="ctr"/>
                <a:r>
                  <a:rPr lang="zh-CN" altLang="en-US" sz="3200" dirty="0">
                    <a:solidFill>
                      <a:schemeClr val="bg1">
                        <a:lumMod val="65000"/>
                      </a:schemeClr>
                    </a:solidFill>
                    <a:latin typeface="+mj-ea"/>
                    <a:ea typeface="+mj-ea"/>
                  </a:rPr>
                  <a:t>关键词</a:t>
                </a:r>
              </a:p>
            </p:txBody>
          </p:sp>
          <p:sp>
            <p:nvSpPr>
              <p:cNvPr id="51" name="文本框 50"/>
              <p:cNvSpPr txBox="1"/>
              <p:nvPr/>
            </p:nvSpPr>
            <p:spPr>
              <a:xfrm>
                <a:off x="5658431" y="3287909"/>
                <a:ext cx="1799517" cy="338554"/>
              </a:xfrm>
              <a:prstGeom prst="rect">
                <a:avLst/>
              </a:prstGeom>
              <a:noFill/>
            </p:spPr>
            <p:txBody>
              <a:bodyPr wrap="square" rtlCol="0">
                <a:spAutoFit/>
              </a:bodyPr>
              <a:lstStyle/>
              <a:p>
                <a:pPr algn="ctr"/>
                <a:r>
                  <a:rPr lang="en-US" altLang="zh-CN" sz="1600" dirty="0">
                    <a:solidFill>
                      <a:schemeClr val="bg1">
                        <a:lumMod val="65000"/>
                      </a:schemeClr>
                    </a:solidFill>
                  </a:rPr>
                  <a:t>Key words</a:t>
                </a:r>
                <a:endParaRPr lang="zh-CN" altLang="en-US" sz="1600" dirty="0">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warp/>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anim calcmode="lin" valueType="num">
                                      <p:cBhvr>
                                        <p:cTn id="23" dur="250" fill="hold"/>
                                        <p:tgtEl>
                                          <p:spTgt spid="27"/>
                                        </p:tgtEl>
                                        <p:attrNameLst>
                                          <p:attrName>ppt_x</p:attrName>
                                        </p:attrNameLst>
                                      </p:cBhvr>
                                      <p:tavLst>
                                        <p:tav tm="0">
                                          <p:val>
                                            <p:strVal val="#ppt_x"/>
                                          </p:val>
                                        </p:tav>
                                        <p:tav tm="100000">
                                          <p:val>
                                            <p:strVal val="#ppt_x"/>
                                          </p:val>
                                        </p:tav>
                                      </p:tavLst>
                                    </p:anim>
                                    <p:anim calcmode="lin" valueType="num">
                                      <p:cBhvr>
                                        <p:cTn id="24" dur="250" fill="hold"/>
                                        <p:tgtEl>
                                          <p:spTgt spid="27"/>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iterate type="wd">
                                    <p:tmPct val="10000"/>
                                  </p:iterate>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decel="10000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50"/>
                                        <p:tgtEl>
                                          <p:spTgt spid="30"/>
                                        </p:tgtEl>
                                      </p:cBhvr>
                                    </p:animEffect>
                                    <p:anim calcmode="lin" valueType="num">
                                      <p:cBhvr>
                                        <p:cTn id="38" dur="250" fill="hold"/>
                                        <p:tgtEl>
                                          <p:spTgt spid="30"/>
                                        </p:tgtEl>
                                        <p:attrNameLst>
                                          <p:attrName>ppt_x</p:attrName>
                                        </p:attrNameLst>
                                      </p:cBhvr>
                                      <p:tavLst>
                                        <p:tav tm="0">
                                          <p:val>
                                            <p:strVal val="#ppt_x"/>
                                          </p:val>
                                        </p:tav>
                                        <p:tav tm="100000">
                                          <p:val>
                                            <p:strVal val="#ppt_x"/>
                                          </p:val>
                                        </p:tav>
                                      </p:tavLst>
                                    </p:anim>
                                    <p:anim calcmode="lin" valueType="num">
                                      <p:cBhvr>
                                        <p:cTn id="39" dur="250" fill="hold"/>
                                        <p:tgtEl>
                                          <p:spTgt spid="30"/>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0"/>
                                  </p:stCondLst>
                                  <p:iterate type="wd">
                                    <p:tmPct val="10000"/>
                                  </p:iterate>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250"/>
                                        <p:tgtEl>
                                          <p:spTgt spid="37"/>
                                        </p:tgtEl>
                                      </p:cBhvr>
                                    </p:animEffect>
                                    <p:anim calcmode="lin" valueType="num">
                                      <p:cBhvr>
                                        <p:cTn id="53" dur="250" fill="hold"/>
                                        <p:tgtEl>
                                          <p:spTgt spid="37"/>
                                        </p:tgtEl>
                                        <p:attrNameLst>
                                          <p:attrName>ppt_x</p:attrName>
                                        </p:attrNameLst>
                                      </p:cBhvr>
                                      <p:tavLst>
                                        <p:tav tm="0">
                                          <p:val>
                                            <p:strVal val="#ppt_x"/>
                                          </p:val>
                                        </p:tav>
                                        <p:tav tm="100000">
                                          <p:val>
                                            <p:strVal val="#ppt_x"/>
                                          </p:val>
                                        </p:tav>
                                      </p:tavLst>
                                    </p:anim>
                                    <p:anim calcmode="lin" valueType="num">
                                      <p:cBhvr>
                                        <p:cTn id="54" dur="250" fill="hold"/>
                                        <p:tgtEl>
                                          <p:spTgt spid="37"/>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iterate type="wd">
                                    <p:tmPct val="10000"/>
                                  </p:iterate>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1+#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0"/>
                                  </p:stCondLst>
                                  <p:iterate type="wd">
                                    <p:tmPct val="10000"/>
                                  </p:iterate>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decel="10000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250"/>
                                        <p:tgtEl>
                                          <p:spTgt spid="44"/>
                                        </p:tgtEl>
                                      </p:cBhvr>
                                    </p:animEffect>
                                    <p:anim calcmode="lin" valueType="num">
                                      <p:cBhvr>
                                        <p:cTn id="83" dur="250" fill="hold"/>
                                        <p:tgtEl>
                                          <p:spTgt spid="44"/>
                                        </p:tgtEl>
                                        <p:attrNameLst>
                                          <p:attrName>ppt_x</p:attrName>
                                        </p:attrNameLst>
                                      </p:cBhvr>
                                      <p:tavLst>
                                        <p:tav tm="0">
                                          <p:val>
                                            <p:strVal val="#ppt_x"/>
                                          </p:val>
                                        </p:tav>
                                        <p:tav tm="100000">
                                          <p:val>
                                            <p:strVal val="#ppt_x"/>
                                          </p:val>
                                        </p:tav>
                                      </p:tavLst>
                                    </p:anim>
                                    <p:anim calcmode="lin" valueType="num">
                                      <p:cBhvr>
                                        <p:cTn id="84" dur="250" fill="hold"/>
                                        <p:tgtEl>
                                          <p:spTgt spid="44"/>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0"/>
                                  </p:stCondLst>
                                  <p:iterate type="wd">
                                    <p:tmPct val="10000"/>
                                  </p:iterate>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p:bldP spid="28" grpId="0"/>
      <p:bldP spid="30" grpId="0"/>
      <p:bldP spid="31" grpId="0"/>
      <p:bldP spid="37" grpId="0"/>
      <p:bldP spid="38" grpId="0"/>
      <p:bldP spid="44" grpId="0"/>
      <p:bldP spid="45"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rot="18900000" flipH="1">
            <a:off x="1466318" y="-338005"/>
            <a:ext cx="1750716" cy="1750715"/>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rot="18900000" flipH="1">
            <a:off x="-275789" y="-280336"/>
            <a:ext cx="2301188" cy="2301184"/>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rot="18900000" flipH="1">
            <a:off x="514168" y="1313670"/>
            <a:ext cx="1962931" cy="1962930"/>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1399622" y="1285248"/>
            <a:ext cx="1474388" cy="147438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rot="18900000" flipH="1">
            <a:off x="-392637" y="1742929"/>
            <a:ext cx="944998" cy="944998"/>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rot="18900000" flipH="1">
            <a:off x="-660002" y="2643715"/>
            <a:ext cx="2288802" cy="228879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rot="18900000" flipH="1">
            <a:off x="1676057" y="2915468"/>
            <a:ext cx="965670" cy="965666"/>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rot="18900000" flipH="1">
            <a:off x="1290410" y="3754450"/>
            <a:ext cx="1962931" cy="1962930"/>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p:cNvSpPr/>
          <p:nvPr/>
        </p:nvSpPr>
        <p:spPr>
          <a:xfrm rot="18900000" flipH="1">
            <a:off x="-300841" y="4428325"/>
            <a:ext cx="1750716" cy="1750715"/>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rot="18900000" flipH="1">
            <a:off x="866137" y="5554075"/>
            <a:ext cx="1474388" cy="147438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rot="18900000" flipH="1">
            <a:off x="-281792" y="5808433"/>
            <a:ext cx="965670" cy="965666"/>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098280" y="1069897"/>
            <a:ext cx="2322458" cy="523220"/>
          </a:xfrm>
          <a:prstGeom prst="rect">
            <a:avLst/>
          </a:prstGeom>
          <a:noFill/>
        </p:spPr>
        <p:txBody>
          <a:bodyPr wrap="square" rtlCol="0">
            <a:spAutoFit/>
          </a:bodyPr>
          <a:lstStyle/>
          <a:p>
            <a:pPr algn="r"/>
            <a:r>
              <a:rPr lang="en-US" altLang="zh-CN" sz="2800" dirty="0">
                <a:solidFill>
                  <a:schemeClr val="accent2"/>
                </a:solidFill>
                <a:latin typeface="+mj-lt"/>
                <a:ea typeface="+mj-ea"/>
              </a:rPr>
              <a:t>contents</a:t>
            </a:r>
            <a:endParaRPr lang="zh-CN" altLang="en-US" sz="2800" dirty="0">
              <a:solidFill>
                <a:schemeClr val="accent2"/>
              </a:solidFill>
              <a:latin typeface="+mj-lt"/>
              <a:ea typeface="+mj-ea"/>
            </a:endParaRPr>
          </a:p>
        </p:txBody>
      </p:sp>
      <p:sp>
        <p:nvSpPr>
          <p:cNvPr id="28" name="文本框 27"/>
          <p:cNvSpPr txBox="1"/>
          <p:nvPr/>
        </p:nvSpPr>
        <p:spPr>
          <a:xfrm>
            <a:off x="7595403" y="287729"/>
            <a:ext cx="3874865" cy="830997"/>
          </a:xfrm>
          <a:prstGeom prst="rect">
            <a:avLst/>
          </a:prstGeom>
          <a:noFill/>
        </p:spPr>
        <p:txBody>
          <a:bodyPr wrap="square" rtlCol="0">
            <a:spAutoFit/>
          </a:bodyPr>
          <a:lstStyle/>
          <a:p>
            <a:pPr algn="r"/>
            <a:r>
              <a:rPr lang="zh-CN" altLang="en-US" sz="4800" dirty="0">
                <a:solidFill>
                  <a:schemeClr val="accent1"/>
                </a:solidFill>
                <a:latin typeface="+mj-ea"/>
                <a:ea typeface="+mj-ea"/>
              </a:rPr>
              <a:t>目录</a:t>
            </a:r>
          </a:p>
        </p:txBody>
      </p:sp>
      <p:cxnSp>
        <p:nvCxnSpPr>
          <p:cNvPr id="30" name="直接连接符 29"/>
          <p:cNvCxnSpPr/>
          <p:nvPr/>
        </p:nvCxnSpPr>
        <p:spPr>
          <a:xfrm>
            <a:off x="8302171" y="1054656"/>
            <a:ext cx="30173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rot="18900000" flipH="1">
            <a:off x="556414" y="6255536"/>
            <a:ext cx="944998" cy="944998"/>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rot="18900000" flipH="1">
            <a:off x="-398766" y="5691461"/>
            <a:ext cx="1199616" cy="1199612"/>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48937" y="1549575"/>
            <a:ext cx="1066800" cy="1200329"/>
          </a:xfrm>
          <a:prstGeom prst="rect">
            <a:avLst/>
          </a:prstGeom>
          <a:noFill/>
        </p:spPr>
        <p:txBody>
          <a:bodyPr wrap="square" rtlCol="0">
            <a:spAutoFit/>
          </a:bodyPr>
          <a:lstStyle/>
          <a:p>
            <a:r>
              <a:rPr lang="en-US" altLang="zh-CN" sz="7200" dirty="0">
                <a:solidFill>
                  <a:schemeClr val="bg1">
                    <a:lumMod val="85000"/>
                  </a:schemeClr>
                </a:solidFill>
              </a:rPr>
              <a:t>1</a:t>
            </a:r>
            <a:endParaRPr lang="zh-CN" altLang="en-US" sz="7200" dirty="0">
              <a:solidFill>
                <a:schemeClr val="bg1">
                  <a:lumMod val="85000"/>
                </a:schemeClr>
              </a:solidFill>
            </a:endParaRPr>
          </a:p>
        </p:txBody>
      </p:sp>
      <p:sp>
        <p:nvSpPr>
          <p:cNvPr id="14" name="文本框 13"/>
          <p:cNvSpPr txBox="1"/>
          <p:nvPr/>
        </p:nvSpPr>
        <p:spPr>
          <a:xfrm>
            <a:off x="8172450" y="2085413"/>
            <a:ext cx="3248288" cy="461665"/>
          </a:xfrm>
          <a:prstGeom prst="rect">
            <a:avLst/>
          </a:prstGeom>
          <a:noFill/>
        </p:spPr>
        <p:txBody>
          <a:bodyPr wrap="square" rtlCol="0">
            <a:spAutoFit/>
          </a:bodyPr>
          <a:lstStyle/>
          <a:p>
            <a:pPr algn="r"/>
            <a:r>
              <a:rPr lang="zh-CN" altLang="en-US" sz="2400" dirty="0">
                <a:latin typeface="+mj-ea"/>
                <a:ea typeface="+mj-ea"/>
              </a:rPr>
              <a:t>点击添加第一部分标题</a:t>
            </a:r>
          </a:p>
        </p:txBody>
      </p:sp>
      <p:sp>
        <p:nvSpPr>
          <p:cNvPr id="43" name="文本框 42"/>
          <p:cNvSpPr txBox="1"/>
          <p:nvPr/>
        </p:nvSpPr>
        <p:spPr>
          <a:xfrm>
            <a:off x="9548937" y="2828219"/>
            <a:ext cx="1066800" cy="1200329"/>
          </a:xfrm>
          <a:prstGeom prst="rect">
            <a:avLst/>
          </a:prstGeom>
          <a:noFill/>
        </p:spPr>
        <p:txBody>
          <a:bodyPr wrap="square" rtlCol="0">
            <a:spAutoFit/>
          </a:bodyPr>
          <a:lstStyle/>
          <a:p>
            <a:r>
              <a:rPr lang="en-US" altLang="zh-CN" sz="7200" dirty="0">
                <a:solidFill>
                  <a:schemeClr val="bg1">
                    <a:lumMod val="85000"/>
                  </a:schemeClr>
                </a:solidFill>
              </a:rPr>
              <a:t>2</a:t>
            </a:r>
            <a:endParaRPr lang="zh-CN" altLang="en-US" sz="7200" dirty="0">
              <a:solidFill>
                <a:schemeClr val="bg1">
                  <a:lumMod val="85000"/>
                </a:schemeClr>
              </a:solidFill>
            </a:endParaRPr>
          </a:p>
        </p:txBody>
      </p:sp>
      <p:sp>
        <p:nvSpPr>
          <p:cNvPr id="44" name="文本框 43"/>
          <p:cNvSpPr txBox="1"/>
          <p:nvPr/>
        </p:nvSpPr>
        <p:spPr>
          <a:xfrm>
            <a:off x="8172450" y="3364057"/>
            <a:ext cx="3248288" cy="461665"/>
          </a:xfrm>
          <a:prstGeom prst="rect">
            <a:avLst/>
          </a:prstGeom>
          <a:noFill/>
        </p:spPr>
        <p:txBody>
          <a:bodyPr wrap="square" rtlCol="0">
            <a:spAutoFit/>
          </a:bodyPr>
          <a:lstStyle/>
          <a:p>
            <a:pPr algn="r"/>
            <a:r>
              <a:rPr lang="zh-CN" altLang="en-US" sz="2400" dirty="0">
                <a:latin typeface="+mj-ea"/>
                <a:ea typeface="+mj-ea"/>
              </a:rPr>
              <a:t>点击添加第一部分标题</a:t>
            </a:r>
          </a:p>
        </p:txBody>
      </p:sp>
      <p:sp>
        <p:nvSpPr>
          <p:cNvPr id="46" name="文本框 45"/>
          <p:cNvSpPr txBox="1"/>
          <p:nvPr/>
        </p:nvSpPr>
        <p:spPr>
          <a:xfrm>
            <a:off x="9548937" y="4106863"/>
            <a:ext cx="1066800" cy="1200329"/>
          </a:xfrm>
          <a:prstGeom prst="rect">
            <a:avLst/>
          </a:prstGeom>
          <a:noFill/>
        </p:spPr>
        <p:txBody>
          <a:bodyPr wrap="square" rtlCol="0">
            <a:spAutoFit/>
          </a:bodyPr>
          <a:lstStyle/>
          <a:p>
            <a:r>
              <a:rPr lang="en-US" altLang="zh-CN" sz="7200" dirty="0">
                <a:solidFill>
                  <a:schemeClr val="bg1">
                    <a:lumMod val="85000"/>
                  </a:schemeClr>
                </a:solidFill>
              </a:rPr>
              <a:t>3</a:t>
            </a:r>
            <a:endParaRPr lang="zh-CN" altLang="en-US" sz="7200" dirty="0">
              <a:solidFill>
                <a:schemeClr val="bg1">
                  <a:lumMod val="85000"/>
                </a:schemeClr>
              </a:solidFill>
            </a:endParaRPr>
          </a:p>
        </p:txBody>
      </p:sp>
      <p:sp>
        <p:nvSpPr>
          <p:cNvPr id="47" name="文本框 46"/>
          <p:cNvSpPr txBox="1"/>
          <p:nvPr/>
        </p:nvSpPr>
        <p:spPr>
          <a:xfrm>
            <a:off x="8172450" y="4642701"/>
            <a:ext cx="3248288" cy="461665"/>
          </a:xfrm>
          <a:prstGeom prst="rect">
            <a:avLst/>
          </a:prstGeom>
          <a:noFill/>
        </p:spPr>
        <p:txBody>
          <a:bodyPr wrap="square" rtlCol="0">
            <a:spAutoFit/>
          </a:bodyPr>
          <a:lstStyle/>
          <a:p>
            <a:pPr algn="r"/>
            <a:r>
              <a:rPr lang="zh-CN" altLang="en-US" sz="2400" dirty="0">
                <a:latin typeface="+mj-ea"/>
                <a:ea typeface="+mj-ea"/>
              </a:rPr>
              <a:t>点击添加第一部分标题</a:t>
            </a:r>
          </a:p>
        </p:txBody>
      </p:sp>
      <p:sp>
        <p:nvSpPr>
          <p:cNvPr id="49" name="文本框 48"/>
          <p:cNvSpPr txBox="1"/>
          <p:nvPr/>
        </p:nvSpPr>
        <p:spPr>
          <a:xfrm>
            <a:off x="9548937" y="5385507"/>
            <a:ext cx="1066800" cy="1200329"/>
          </a:xfrm>
          <a:prstGeom prst="rect">
            <a:avLst/>
          </a:prstGeom>
          <a:noFill/>
        </p:spPr>
        <p:txBody>
          <a:bodyPr wrap="square" rtlCol="0">
            <a:spAutoFit/>
          </a:bodyPr>
          <a:lstStyle/>
          <a:p>
            <a:r>
              <a:rPr lang="en-US" altLang="zh-CN" sz="7200" dirty="0">
                <a:solidFill>
                  <a:schemeClr val="bg1">
                    <a:lumMod val="85000"/>
                  </a:schemeClr>
                </a:solidFill>
              </a:rPr>
              <a:t>4</a:t>
            </a:r>
            <a:endParaRPr lang="zh-CN" altLang="en-US" sz="7200" dirty="0">
              <a:solidFill>
                <a:schemeClr val="bg1">
                  <a:lumMod val="85000"/>
                </a:schemeClr>
              </a:solidFill>
            </a:endParaRPr>
          </a:p>
        </p:txBody>
      </p:sp>
      <p:sp>
        <p:nvSpPr>
          <p:cNvPr id="50" name="文本框 49"/>
          <p:cNvSpPr txBox="1"/>
          <p:nvPr/>
        </p:nvSpPr>
        <p:spPr>
          <a:xfrm>
            <a:off x="7915275" y="5921345"/>
            <a:ext cx="3505463" cy="461665"/>
          </a:xfrm>
          <a:prstGeom prst="rect">
            <a:avLst/>
          </a:prstGeom>
          <a:noFill/>
        </p:spPr>
        <p:txBody>
          <a:bodyPr wrap="square" rtlCol="0">
            <a:spAutoFit/>
          </a:bodyPr>
          <a:lstStyle/>
          <a:p>
            <a:pPr algn="r"/>
            <a:r>
              <a:rPr lang="zh-CN" altLang="en-US" sz="2400" dirty="0">
                <a:latin typeface="+mj-ea"/>
                <a:ea typeface="+mj-ea"/>
              </a:rPr>
              <a:t>点击添加第一部分标题</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ppt_x"/>
                                          </p:val>
                                        </p:tav>
                                        <p:tav tm="100000">
                                          <p:val>
                                            <p:strVal val="#ppt_x"/>
                                          </p:val>
                                        </p:tav>
                                      </p:tavLst>
                                    </p:anim>
                                    <p:anim calcmode="lin" valueType="num">
                                      <p:cBhvr additive="base">
                                        <p:cTn id="11" dur="500" fill="hold"/>
                                        <p:tgtEl>
                                          <p:spTgt spid="28"/>
                                        </p:tgtEl>
                                        <p:attrNameLst>
                                          <p:attrName>ppt_y</p:attrName>
                                        </p:attrNameLst>
                                      </p:cBhvr>
                                      <p:tavLst>
                                        <p:tav tm="0">
                                          <p:val>
                                            <p:strVal val="0-#ppt_h/2"/>
                                          </p:val>
                                        </p:tav>
                                        <p:tav tm="100000">
                                          <p:val>
                                            <p:strVal val="#ppt_y"/>
                                          </p:val>
                                        </p:tav>
                                      </p:tavLst>
                                    </p:anim>
                                  </p:childTnLst>
                                </p:cTn>
                              </p:par>
                              <p:par>
                                <p:cTn id="12" presetID="2" presetClass="entr" presetSubtype="4" decel="100000"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decel="10000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anim calcmode="lin" valueType="num">
                                      <p:cBhvr>
                                        <p:cTn id="25" dur="250" fill="hold"/>
                                        <p:tgtEl>
                                          <p:spTgt spid="14"/>
                                        </p:tgtEl>
                                        <p:attrNameLst>
                                          <p:attrName>ppt_x</p:attrName>
                                        </p:attrNameLst>
                                      </p:cBhvr>
                                      <p:tavLst>
                                        <p:tav tm="0">
                                          <p:val>
                                            <p:strVal val="#ppt_x"/>
                                          </p:val>
                                        </p:tav>
                                        <p:tav tm="100000">
                                          <p:val>
                                            <p:strVal val="#ppt_x"/>
                                          </p:val>
                                        </p:tav>
                                      </p:tavLst>
                                    </p:anim>
                                    <p:anim calcmode="lin" valueType="num">
                                      <p:cBhvr>
                                        <p:cTn id="26"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1+#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250"/>
                                        <p:tgtEl>
                                          <p:spTgt spid="44"/>
                                        </p:tgtEl>
                                      </p:cBhvr>
                                    </p:animEffect>
                                    <p:anim calcmode="lin" valueType="num">
                                      <p:cBhvr>
                                        <p:cTn id="36" dur="250" fill="hold"/>
                                        <p:tgtEl>
                                          <p:spTgt spid="44"/>
                                        </p:tgtEl>
                                        <p:attrNameLst>
                                          <p:attrName>ppt_x</p:attrName>
                                        </p:attrNameLst>
                                      </p:cBhvr>
                                      <p:tavLst>
                                        <p:tav tm="0">
                                          <p:val>
                                            <p:strVal val="#ppt_x"/>
                                          </p:val>
                                        </p:tav>
                                        <p:tav tm="100000">
                                          <p:val>
                                            <p:strVal val="#ppt_x"/>
                                          </p:val>
                                        </p:tav>
                                      </p:tavLst>
                                    </p:anim>
                                    <p:anim calcmode="lin" valueType="num">
                                      <p:cBhvr>
                                        <p:cTn id="37" dur="2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decel="10000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1+#ppt_w/2"/>
                                          </p:val>
                                        </p:tav>
                                        <p:tav tm="100000">
                                          <p:val>
                                            <p:strVal val="#ppt_x"/>
                                          </p:val>
                                        </p:tav>
                                      </p:tavLst>
                                    </p:anim>
                                    <p:anim calcmode="lin" valueType="num">
                                      <p:cBhvr additive="base">
                                        <p:cTn id="43" dur="500" fill="hold"/>
                                        <p:tgtEl>
                                          <p:spTgt spid="46"/>
                                        </p:tgtEl>
                                        <p:attrNameLst>
                                          <p:attrName>ppt_y</p:attrName>
                                        </p:attrNameLst>
                                      </p:cBhvr>
                                      <p:tavLst>
                                        <p:tav tm="0">
                                          <p:val>
                                            <p:strVal val="#ppt_y"/>
                                          </p:val>
                                        </p:tav>
                                        <p:tav tm="100000">
                                          <p:val>
                                            <p:strVal val="#ppt_y"/>
                                          </p:val>
                                        </p:tav>
                                      </p:tavLst>
                                    </p:anim>
                                  </p:childTnLst>
                                </p:cTn>
                              </p:par>
                              <p:par>
                                <p:cTn id="44" presetID="42" presetClass="entr" presetSubtype="0" fill="hold" grpId="0" nodeType="withEffect">
                                  <p:stCondLst>
                                    <p:cond delay="25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250"/>
                                        <p:tgtEl>
                                          <p:spTgt spid="47"/>
                                        </p:tgtEl>
                                      </p:cBhvr>
                                    </p:animEffect>
                                    <p:anim calcmode="lin" valueType="num">
                                      <p:cBhvr>
                                        <p:cTn id="47" dur="250" fill="hold"/>
                                        <p:tgtEl>
                                          <p:spTgt spid="47"/>
                                        </p:tgtEl>
                                        <p:attrNameLst>
                                          <p:attrName>ppt_x</p:attrName>
                                        </p:attrNameLst>
                                      </p:cBhvr>
                                      <p:tavLst>
                                        <p:tav tm="0">
                                          <p:val>
                                            <p:strVal val="#ppt_x"/>
                                          </p:val>
                                        </p:tav>
                                        <p:tav tm="100000">
                                          <p:val>
                                            <p:strVal val="#ppt_x"/>
                                          </p:val>
                                        </p:tav>
                                      </p:tavLst>
                                    </p:anim>
                                    <p:anim calcmode="lin" valueType="num">
                                      <p:cBhvr>
                                        <p:cTn id="48"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decel="10000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par>
                                <p:cTn id="55" presetID="42" presetClass="entr" presetSubtype="0" fill="hold" grpId="0" nodeType="withEffect">
                                  <p:stCondLst>
                                    <p:cond delay="25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50"/>
                                        <p:tgtEl>
                                          <p:spTgt spid="50"/>
                                        </p:tgtEl>
                                      </p:cBhvr>
                                    </p:animEffect>
                                    <p:anim calcmode="lin" valueType="num">
                                      <p:cBhvr>
                                        <p:cTn id="58" dur="250" fill="hold"/>
                                        <p:tgtEl>
                                          <p:spTgt spid="50"/>
                                        </p:tgtEl>
                                        <p:attrNameLst>
                                          <p:attrName>ppt_x</p:attrName>
                                        </p:attrNameLst>
                                      </p:cBhvr>
                                      <p:tavLst>
                                        <p:tav tm="0">
                                          <p:val>
                                            <p:strVal val="#ppt_x"/>
                                          </p:val>
                                        </p:tav>
                                        <p:tav tm="100000">
                                          <p:val>
                                            <p:strVal val="#ppt_x"/>
                                          </p:val>
                                        </p:tav>
                                      </p:tavLst>
                                    </p:anim>
                                    <p:anim calcmode="lin" valueType="num">
                                      <p:cBhvr>
                                        <p:cTn id="59" dur="2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15" grpId="0"/>
      <p:bldP spid="14" grpId="0"/>
      <p:bldP spid="43" grpId="0"/>
      <p:bldP spid="44" grpId="0"/>
      <p:bldP spid="46" grpId="0"/>
      <p:bldP spid="47"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2642240"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14" name="文本框 13"/>
          <p:cNvSpPr txBox="1"/>
          <p:nvPr/>
        </p:nvSpPr>
        <p:spPr>
          <a:xfrm>
            <a:off x="1488387" y="2152240"/>
            <a:ext cx="740228" cy="461665"/>
          </a:xfrm>
          <a:prstGeom prst="rect">
            <a:avLst/>
          </a:prstGeom>
          <a:noFill/>
        </p:spPr>
        <p:txBody>
          <a:bodyPr wrap="square" rtlCol="0">
            <a:spAutoFit/>
          </a:bodyPr>
          <a:lstStyle/>
          <a:p>
            <a:pPr algn="ctr"/>
            <a:r>
              <a:rPr lang="en-US" altLang="zh-CN" sz="2400" dirty="0">
                <a:solidFill>
                  <a:schemeClr val="accent2"/>
                </a:solidFill>
                <a:latin typeface="+mj-ea"/>
                <a:ea typeface="+mj-ea"/>
              </a:rPr>
              <a:t>72</a:t>
            </a:r>
            <a:r>
              <a:rPr lang="en-US" altLang="zh-CN" dirty="0">
                <a:solidFill>
                  <a:schemeClr val="accent2"/>
                </a:solidFill>
              </a:rPr>
              <a:t>%</a:t>
            </a:r>
            <a:endParaRPr lang="zh-CN" altLang="en-US" sz="2400" dirty="0">
              <a:solidFill>
                <a:schemeClr val="accent2"/>
              </a:solidFill>
            </a:endParaRPr>
          </a:p>
        </p:txBody>
      </p:sp>
      <p:sp>
        <p:nvSpPr>
          <p:cNvPr id="17" name="文本框 16"/>
          <p:cNvSpPr txBox="1"/>
          <p:nvPr/>
        </p:nvSpPr>
        <p:spPr>
          <a:xfrm>
            <a:off x="8196159" y="1792604"/>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18" name="文本框 17"/>
          <p:cNvSpPr txBox="1"/>
          <p:nvPr/>
        </p:nvSpPr>
        <p:spPr>
          <a:xfrm>
            <a:off x="8196158" y="2172445"/>
            <a:ext cx="33931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graphicFrame>
        <p:nvGraphicFramePr>
          <p:cNvPr id="107" name="图表 106"/>
          <p:cNvGraphicFramePr/>
          <p:nvPr/>
        </p:nvGraphicFramePr>
        <p:xfrm>
          <a:off x="6056419" y="1555590"/>
          <a:ext cx="2482450" cy="1654967"/>
        </p:xfrm>
        <a:graphic>
          <a:graphicData uri="http://schemas.openxmlformats.org/drawingml/2006/chart">
            <c:chart xmlns:c="http://schemas.openxmlformats.org/drawingml/2006/chart" xmlns:r="http://schemas.openxmlformats.org/officeDocument/2006/relationships" r:id="rId2"/>
          </a:graphicData>
        </a:graphic>
      </p:graphicFrame>
      <p:sp>
        <p:nvSpPr>
          <p:cNvPr id="108" name="椭圆 107"/>
          <p:cNvSpPr/>
          <p:nvPr/>
        </p:nvSpPr>
        <p:spPr>
          <a:xfrm>
            <a:off x="6553980" y="1639409"/>
            <a:ext cx="1487328" cy="14873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6927530" y="2152240"/>
            <a:ext cx="740228" cy="461665"/>
          </a:xfrm>
          <a:prstGeom prst="rect">
            <a:avLst/>
          </a:prstGeom>
          <a:noFill/>
        </p:spPr>
        <p:txBody>
          <a:bodyPr wrap="square" rtlCol="0">
            <a:spAutoFit/>
          </a:bodyPr>
          <a:lstStyle/>
          <a:p>
            <a:pPr algn="ctr"/>
            <a:r>
              <a:rPr lang="en-US" altLang="zh-CN" sz="2400" dirty="0">
                <a:solidFill>
                  <a:schemeClr val="accent1"/>
                </a:solidFill>
                <a:latin typeface="+mj-ea"/>
                <a:ea typeface="+mj-ea"/>
              </a:rPr>
              <a:t>59</a:t>
            </a:r>
            <a:r>
              <a:rPr lang="en-US" altLang="zh-CN" dirty="0">
                <a:solidFill>
                  <a:schemeClr val="accent1"/>
                </a:solidFill>
              </a:rPr>
              <a:t>%</a:t>
            </a:r>
            <a:endParaRPr lang="zh-CN" altLang="en-US" sz="2400" dirty="0">
              <a:solidFill>
                <a:schemeClr val="accent1"/>
              </a:solidFill>
            </a:endParaRPr>
          </a:p>
        </p:txBody>
      </p:sp>
      <p:graphicFrame>
        <p:nvGraphicFramePr>
          <p:cNvPr id="11" name="图表 10"/>
          <p:cNvGraphicFramePr/>
          <p:nvPr/>
        </p:nvGraphicFramePr>
        <p:xfrm>
          <a:off x="602661" y="1555590"/>
          <a:ext cx="2482450" cy="1654967"/>
        </p:xfrm>
        <a:graphic>
          <a:graphicData uri="http://schemas.openxmlformats.org/drawingml/2006/chart">
            <c:chart xmlns:c="http://schemas.openxmlformats.org/drawingml/2006/chart" xmlns:r="http://schemas.openxmlformats.org/officeDocument/2006/relationships" r:id="rId3"/>
          </a:graphicData>
        </a:graphic>
      </p:graphicFrame>
      <p:sp>
        <p:nvSpPr>
          <p:cNvPr id="12" name="椭圆 11"/>
          <p:cNvSpPr/>
          <p:nvPr/>
        </p:nvSpPr>
        <p:spPr>
          <a:xfrm>
            <a:off x="1100222" y="1639409"/>
            <a:ext cx="1487328" cy="14873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2741416" y="1792604"/>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111" name="文本框 110"/>
          <p:cNvSpPr txBox="1"/>
          <p:nvPr/>
        </p:nvSpPr>
        <p:spPr>
          <a:xfrm>
            <a:off x="2741416" y="2172445"/>
            <a:ext cx="33931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graphicFrame>
        <p:nvGraphicFramePr>
          <p:cNvPr id="232" name="图表 231"/>
          <p:cNvGraphicFramePr/>
          <p:nvPr/>
        </p:nvGraphicFramePr>
        <p:xfrm>
          <a:off x="602661" y="4175760"/>
          <a:ext cx="2482450" cy="1654967"/>
        </p:xfrm>
        <a:graphic>
          <a:graphicData uri="http://schemas.openxmlformats.org/drawingml/2006/chart">
            <c:chart xmlns:c="http://schemas.openxmlformats.org/drawingml/2006/chart" xmlns:r="http://schemas.openxmlformats.org/officeDocument/2006/relationships" r:id="rId4"/>
          </a:graphicData>
        </a:graphic>
      </p:graphicFrame>
      <p:sp>
        <p:nvSpPr>
          <p:cNvPr id="233" name="椭圆 232"/>
          <p:cNvSpPr/>
          <p:nvPr/>
        </p:nvSpPr>
        <p:spPr>
          <a:xfrm>
            <a:off x="1100222" y="4259579"/>
            <a:ext cx="1487328" cy="148732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文本框 230"/>
          <p:cNvSpPr txBox="1"/>
          <p:nvPr/>
        </p:nvSpPr>
        <p:spPr>
          <a:xfrm>
            <a:off x="1473772" y="4772410"/>
            <a:ext cx="740228" cy="461665"/>
          </a:xfrm>
          <a:prstGeom prst="rect">
            <a:avLst/>
          </a:prstGeom>
          <a:noFill/>
        </p:spPr>
        <p:txBody>
          <a:bodyPr wrap="square" rtlCol="0">
            <a:spAutoFit/>
          </a:bodyPr>
          <a:lstStyle/>
          <a:p>
            <a:pPr algn="ctr"/>
            <a:r>
              <a:rPr lang="en-US" altLang="zh-CN" sz="2400" dirty="0">
                <a:solidFill>
                  <a:schemeClr val="accent3"/>
                </a:solidFill>
                <a:latin typeface="+mj-ea"/>
                <a:ea typeface="+mj-ea"/>
              </a:rPr>
              <a:t>25</a:t>
            </a:r>
            <a:r>
              <a:rPr lang="en-US" altLang="zh-CN" dirty="0">
                <a:solidFill>
                  <a:schemeClr val="accent3"/>
                </a:solidFill>
              </a:rPr>
              <a:t>%</a:t>
            </a:r>
            <a:endParaRPr lang="zh-CN" altLang="en-US" sz="2400" dirty="0">
              <a:solidFill>
                <a:schemeClr val="accent3"/>
              </a:solidFill>
            </a:endParaRPr>
          </a:p>
        </p:txBody>
      </p:sp>
      <p:sp>
        <p:nvSpPr>
          <p:cNvPr id="235" name="文本框 234"/>
          <p:cNvSpPr txBox="1"/>
          <p:nvPr/>
        </p:nvSpPr>
        <p:spPr>
          <a:xfrm>
            <a:off x="2741417" y="4447067"/>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236" name="文本框 235"/>
          <p:cNvSpPr txBox="1"/>
          <p:nvPr/>
        </p:nvSpPr>
        <p:spPr>
          <a:xfrm>
            <a:off x="2741416" y="4826908"/>
            <a:ext cx="33931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graphicFrame>
        <p:nvGraphicFramePr>
          <p:cNvPr id="241" name="图表 240"/>
          <p:cNvGraphicFramePr/>
          <p:nvPr/>
        </p:nvGraphicFramePr>
        <p:xfrm>
          <a:off x="6056419" y="4175760"/>
          <a:ext cx="2482450" cy="1654967"/>
        </p:xfrm>
        <a:graphic>
          <a:graphicData uri="http://schemas.openxmlformats.org/drawingml/2006/chart">
            <c:chart xmlns:c="http://schemas.openxmlformats.org/drawingml/2006/chart" xmlns:r="http://schemas.openxmlformats.org/officeDocument/2006/relationships" r:id="rId5"/>
          </a:graphicData>
        </a:graphic>
      </p:graphicFrame>
      <p:sp>
        <p:nvSpPr>
          <p:cNvPr id="242" name="椭圆 241"/>
          <p:cNvSpPr/>
          <p:nvPr/>
        </p:nvSpPr>
        <p:spPr>
          <a:xfrm>
            <a:off x="6553980" y="4259579"/>
            <a:ext cx="1487328" cy="14873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文本框 239"/>
          <p:cNvSpPr txBox="1"/>
          <p:nvPr/>
        </p:nvSpPr>
        <p:spPr>
          <a:xfrm>
            <a:off x="6927530" y="4772410"/>
            <a:ext cx="740228" cy="461665"/>
          </a:xfrm>
          <a:prstGeom prst="rect">
            <a:avLst/>
          </a:prstGeom>
          <a:noFill/>
        </p:spPr>
        <p:txBody>
          <a:bodyPr wrap="square" rtlCol="0">
            <a:spAutoFit/>
          </a:bodyPr>
          <a:lstStyle/>
          <a:p>
            <a:pPr algn="ctr"/>
            <a:r>
              <a:rPr lang="en-US" altLang="zh-CN" sz="2400" dirty="0">
                <a:solidFill>
                  <a:schemeClr val="accent3"/>
                </a:solidFill>
                <a:latin typeface="+mj-ea"/>
                <a:ea typeface="+mj-ea"/>
              </a:rPr>
              <a:t>83</a:t>
            </a:r>
            <a:r>
              <a:rPr lang="en-US" altLang="zh-CN" dirty="0">
                <a:solidFill>
                  <a:schemeClr val="accent3"/>
                </a:solidFill>
              </a:rPr>
              <a:t>%</a:t>
            </a:r>
            <a:endParaRPr lang="zh-CN" altLang="en-US" sz="2400" dirty="0">
              <a:solidFill>
                <a:schemeClr val="accent3"/>
              </a:solidFill>
            </a:endParaRPr>
          </a:p>
        </p:txBody>
      </p:sp>
      <p:sp>
        <p:nvSpPr>
          <p:cNvPr id="244" name="文本框 243"/>
          <p:cNvSpPr txBox="1"/>
          <p:nvPr/>
        </p:nvSpPr>
        <p:spPr>
          <a:xfrm>
            <a:off x="8196159" y="4447067"/>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245" name="文本框 244"/>
          <p:cNvSpPr txBox="1"/>
          <p:nvPr/>
        </p:nvSpPr>
        <p:spPr>
          <a:xfrm>
            <a:off x="8196158" y="4826908"/>
            <a:ext cx="3393181" cy="732508"/>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6" presetClass="emph" presetSubtype="0" fill="hold" grpId="1" nodeType="withEffect">
                                  <p:stCondLst>
                                    <p:cond delay="25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750"/>
                                        <p:tgtEl>
                                          <p:spTgt spid="11"/>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anim calcmode="lin" valueType="num">
                                      <p:cBhvr>
                                        <p:cTn id="21" dur="250" fill="hold"/>
                                        <p:tgtEl>
                                          <p:spTgt spid="14"/>
                                        </p:tgtEl>
                                        <p:attrNameLst>
                                          <p:attrName>ppt_x</p:attrName>
                                        </p:attrNameLst>
                                      </p:cBhvr>
                                      <p:tavLst>
                                        <p:tav tm="0">
                                          <p:val>
                                            <p:strVal val="#ppt_x"/>
                                          </p:val>
                                        </p:tav>
                                        <p:tav tm="100000">
                                          <p:val>
                                            <p:strVal val="#ppt_x"/>
                                          </p:val>
                                        </p:tav>
                                      </p:tavLst>
                                    </p:anim>
                                    <p:anim calcmode="lin" valueType="num">
                                      <p:cBhvr>
                                        <p:cTn id="22" dur="25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250"/>
                                        <p:tgtEl>
                                          <p:spTgt spid="110"/>
                                        </p:tgtEl>
                                      </p:cBhvr>
                                    </p:animEffect>
                                    <p:anim calcmode="lin" valueType="num">
                                      <p:cBhvr>
                                        <p:cTn id="27" dur="250" fill="hold"/>
                                        <p:tgtEl>
                                          <p:spTgt spid="110"/>
                                        </p:tgtEl>
                                        <p:attrNameLst>
                                          <p:attrName>ppt_x</p:attrName>
                                        </p:attrNameLst>
                                      </p:cBhvr>
                                      <p:tavLst>
                                        <p:tav tm="0">
                                          <p:val>
                                            <p:strVal val="#ppt_x"/>
                                          </p:val>
                                        </p:tav>
                                        <p:tav tm="100000">
                                          <p:val>
                                            <p:strVal val="#ppt_x"/>
                                          </p:val>
                                        </p:tav>
                                      </p:tavLst>
                                    </p:anim>
                                    <p:anim calcmode="lin" valueType="num">
                                      <p:cBhvr>
                                        <p:cTn id="28" dur="250" fill="hold"/>
                                        <p:tgtEl>
                                          <p:spTgt spid="110"/>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iterate type="wd">
                                    <p:tmPct val="10000"/>
                                  </p:iterate>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8"/>
                                        </p:tgtEl>
                                        <p:attrNameLst>
                                          <p:attrName>style.visibility</p:attrName>
                                        </p:attrNameLst>
                                      </p:cBhvr>
                                      <p:to>
                                        <p:strVal val="visible"/>
                                      </p:to>
                                    </p:set>
                                    <p:anim calcmode="lin" valueType="num">
                                      <p:cBhvr>
                                        <p:cTn id="36" dur="500" fill="hold"/>
                                        <p:tgtEl>
                                          <p:spTgt spid="108"/>
                                        </p:tgtEl>
                                        <p:attrNameLst>
                                          <p:attrName>ppt_w</p:attrName>
                                        </p:attrNameLst>
                                      </p:cBhvr>
                                      <p:tavLst>
                                        <p:tav tm="0">
                                          <p:val>
                                            <p:fltVal val="0"/>
                                          </p:val>
                                        </p:tav>
                                        <p:tav tm="100000">
                                          <p:val>
                                            <p:strVal val="#ppt_w"/>
                                          </p:val>
                                        </p:tav>
                                      </p:tavLst>
                                    </p:anim>
                                    <p:anim calcmode="lin" valueType="num">
                                      <p:cBhvr>
                                        <p:cTn id="37" dur="500" fill="hold"/>
                                        <p:tgtEl>
                                          <p:spTgt spid="108"/>
                                        </p:tgtEl>
                                        <p:attrNameLst>
                                          <p:attrName>ppt_h</p:attrName>
                                        </p:attrNameLst>
                                      </p:cBhvr>
                                      <p:tavLst>
                                        <p:tav tm="0">
                                          <p:val>
                                            <p:fltVal val="0"/>
                                          </p:val>
                                        </p:tav>
                                        <p:tav tm="100000">
                                          <p:val>
                                            <p:strVal val="#ppt_h"/>
                                          </p:val>
                                        </p:tav>
                                      </p:tavLst>
                                    </p:anim>
                                    <p:animEffect transition="in" filter="fade">
                                      <p:cBhvr>
                                        <p:cTn id="38" dur="500"/>
                                        <p:tgtEl>
                                          <p:spTgt spid="108"/>
                                        </p:tgtEl>
                                      </p:cBhvr>
                                    </p:animEffect>
                                  </p:childTnLst>
                                </p:cTn>
                              </p:par>
                              <p:par>
                                <p:cTn id="39" presetID="26" presetClass="emph" presetSubtype="0" fill="hold" grpId="1" nodeType="withEffect">
                                  <p:stCondLst>
                                    <p:cond delay="250"/>
                                  </p:stCondLst>
                                  <p:childTnLst>
                                    <p:animEffect transition="out" filter="fade">
                                      <p:cBhvr>
                                        <p:cTn id="40" dur="500" tmFilter="0, 0; .2, .5; .8, .5; 1, 0"/>
                                        <p:tgtEl>
                                          <p:spTgt spid="108"/>
                                        </p:tgtEl>
                                      </p:cBhvr>
                                    </p:animEffect>
                                    <p:animScale>
                                      <p:cBhvr>
                                        <p:cTn id="41" dur="250" autoRev="1" fill="hold"/>
                                        <p:tgtEl>
                                          <p:spTgt spid="108"/>
                                        </p:tgtEl>
                                      </p:cBhvr>
                                      <p:by x="105000" y="105000"/>
                                    </p:animScale>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heel(1)">
                                      <p:cBhvr>
                                        <p:cTn id="45" dur="750"/>
                                        <p:tgtEl>
                                          <p:spTgt spid="107"/>
                                        </p:tgtEl>
                                      </p:cBhvr>
                                    </p:animEffect>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fade">
                                      <p:cBhvr>
                                        <p:cTn id="49" dur="250"/>
                                        <p:tgtEl>
                                          <p:spTgt spid="106"/>
                                        </p:tgtEl>
                                      </p:cBhvr>
                                    </p:animEffect>
                                    <p:anim calcmode="lin" valueType="num">
                                      <p:cBhvr>
                                        <p:cTn id="50" dur="250" fill="hold"/>
                                        <p:tgtEl>
                                          <p:spTgt spid="106"/>
                                        </p:tgtEl>
                                        <p:attrNameLst>
                                          <p:attrName>ppt_x</p:attrName>
                                        </p:attrNameLst>
                                      </p:cBhvr>
                                      <p:tavLst>
                                        <p:tav tm="0">
                                          <p:val>
                                            <p:strVal val="#ppt_x"/>
                                          </p:val>
                                        </p:tav>
                                        <p:tav tm="100000">
                                          <p:val>
                                            <p:strVal val="#ppt_x"/>
                                          </p:val>
                                        </p:tav>
                                      </p:tavLst>
                                    </p:anim>
                                    <p:anim calcmode="lin" valueType="num">
                                      <p:cBhvr>
                                        <p:cTn id="51" dur="250" fill="hold"/>
                                        <p:tgtEl>
                                          <p:spTgt spid="106"/>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iterate type="wd">
                                    <p:tmPct val="10000"/>
                                  </p:iterate>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33"/>
                                        </p:tgtEl>
                                        <p:attrNameLst>
                                          <p:attrName>style.visibility</p:attrName>
                                        </p:attrNameLst>
                                      </p:cBhvr>
                                      <p:to>
                                        <p:strVal val="visible"/>
                                      </p:to>
                                    </p:set>
                                    <p:anim calcmode="lin" valueType="num">
                                      <p:cBhvr>
                                        <p:cTn id="65" dur="500" fill="hold"/>
                                        <p:tgtEl>
                                          <p:spTgt spid="233"/>
                                        </p:tgtEl>
                                        <p:attrNameLst>
                                          <p:attrName>ppt_w</p:attrName>
                                        </p:attrNameLst>
                                      </p:cBhvr>
                                      <p:tavLst>
                                        <p:tav tm="0">
                                          <p:val>
                                            <p:fltVal val="0"/>
                                          </p:val>
                                        </p:tav>
                                        <p:tav tm="100000">
                                          <p:val>
                                            <p:strVal val="#ppt_w"/>
                                          </p:val>
                                        </p:tav>
                                      </p:tavLst>
                                    </p:anim>
                                    <p:anim calcmode="lin" valueType="num">
                                      <p:cBhvr>
                                        <p:cTn id="66" dur="500" fill="hold"/>
                                        <p:tgtEl>
                                          <p:spTgt spid="233"/>
                                        </p:tgtEl>
                                        <p:attrNameLst>
                                          <p:attrName>ppt_h</p:attrName>
                                        </p:attrNameLst>
                                      </p:cBhvr>
                                      <p:tavLst>
                                        <p:tav tm="0">
                                          <p:val>
                                            <p:fltVal val="0"/>
                                          </p:val>
                                        </p:tav>
                                        <p:tav tm="100000">
                                          <p:val>
                                            <p:strVal val="#ppt_h"/>
                                          </p:val>
                                        </p:tav>
                                      </p:tavLst>
                                    </p:anim>
                                    <p:animEffect transition="in" filter="fade">
                                      <p:cBhvr>
                                        <p:cTn id="67" dur="500"/>
                                        <p:tgtEl>
                                          <p:spTgt spid="233"/>
                                        </p:tgtEl>
                                      </p:cBhvr>
                                    </p:animEffect>
                                  </p:childTnLst>
                                </p:cTn>
                              </p:par>
                              <p:par>
                                <p:cTn id="68" presetID="26" presetClass="emph" presetSubtype="0" fill="hold" grpId="1" nodeType="withEffect">
                                  <p:stCondLst>
                                    <p:cond delay="250"/>
                                  </p:stCondLst>
                                  <p:childTnLst>
                                    <p:animEffect transition="out" filter="fade">
                                      <p:cBhvr>
                                        <p:cTn id="69" dur="500" tmFilter="0, 0; .2, .5; .8, .5; 1, 0"/>
                                        <p:tgtEl>
                                          <p:spTgt spid="233"/>
                                        </p:tgtEl>
                                      </p:cBhvr>
                                    </p:animEffect>
                                    <p:animScale>
                                      <p:cBhvr>
                                        <p:cTn id="70" dur="250" autoRev="1" fill="hold"/>
                                        <p:tgtEl>
                                          <p:spTgt spid="233"/>
                                        </p:tgtEl>
                                      </p:cBhvr>
                                      <p:by x="105000" y="105000"/>
                                    </p:animScale>
                                  </p:childTnLst>
                                </p:cTn>
                              </p:par>
                            </p:childTnLst>
                          </p:cTn>
                        </p:par>
                        <p:par>
                          <p:cTn id="71" fill="hold">
                            <p:stCondLst>
                              <p:cond delay="500"/>
                            </p:stCondLst>
                            <p:childTnLst>
                              <p:par>
                                <p:cTn id="72" presetID="21" presetClass="entr" presetSubtype="1" fill="hold" grpId="0" nodeType="afterEffect">
                                  <p:stCondLst>
                                    <p:cond delay="0"/>
                                  </p:stCondLst>
                                  <p:childTnLst>
                                    <p:set>
                                      <p:cBhvr>
                                        <p:cTn id="73" dur="1" fill="hold">
                                          <p:stCondLst>
                                            <p:cond delay="0"/>
                                          </p:stCondLst>
                                        </p:cTn>
                                        <p:tgtEl>
                                          <p:spTgt spid="232"/>
                                        </p:tgtEl>
                                        <p:attrNameLst>
                                          <p:attrName>style.visibility</p:attrName>
                                        </p:attrNameLst>
                                      </p:cBhvr>
                                      <p:to>
                                        <p:strVal val="visible"/>
                                      </p:to>
                                    </p:set>
                                    <p:animEffect transition="in" filter="wheel(1)">
                                      <p:cBhvr>
                                        <p:cTn id="74" dur="750"/>
                                        <p:tgtEl>
                                          <p:spTgt spid="232"/>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231"/>
                                        </p:tgtEl>
                                        <p:attrNameLst>
                                          <p:attrName>style.visibility</p:attrName>
                                        </p:attrNameLst>
                                      </p:cBhvr>
                                      <p:to>
                                        <p:strVal val="visible"/>
                                      </p:to>
                                    </p:set>
                                    <p:animEffect transition="in" filter="fade">
                                      <p:cBhvr>
                                        <p:cTn id="78" dur="250"/>
                                        <p:tgtEl>
                                          <p:spTgt spid="231"/>
                                        </p:tgtEl>
                                      </p:cBhvr>
                                    </p:animEffect>
                                    <p:anim calcmode="lin" valueType="num">
                                      <p:cBhvr>
                                        <p:cTn id="79" dur="250" fill="hold"/>
                                        <p:tgtEl>
                                          <p:spTgt spid="231"/>
                                        </p:tgtEl>
                                        <p:attrNameLst>
                                          <p:attrName>ppt_x</p:attrName>
                                        </p:attrNameLst>
                                      </p:cBhvr>
                                      <p:tavLst>
                                        <p:tav tm="0">
                                          <p:val>
                                            <p:strVal val="#ppt_x"/>
                                          </p:val>
                                        </p:tav>
                                        <p:tav tm="100000">
                                          <p:val>
                                            <p:strVal val="#ppt_x"/>
                                          </p:val>
                                        </p:tav>
                                      </p:tavLst>
                                    </p:anim>
                                    <p:anim calcmode="lin" valueType="num">
                                      <p:cBhvr>
                                        <p:cTn id="80" dur="250" fill="hold"/>
                                        <p:tgtEl>
                                          <p:spTgt spid="231"/>
                                        </p:tgtEl>
                                        <p:attrNameLst>
                                          <p:attrName>ppt_y</p:attrName>
                                        </p:attrNameLst>
                                      </p:cBhvr>
                                      <p:tavLst>
                                        <p:tav tm="0">
                                          <p:val>
                                            <p:strVal val="#ppt_y+.1"/>
                                          </p:val>
                                        </p:tav>
                                        <p:tav tm="100000">
                                          <p:val>
                                            <p:strVal val="#ppt_y"/>
                                          </p:val>
                                        </p:tav>
                                      </p:tavLst>
                                    </p:anim>
                                  </p:childTnLst>
                                </p:cTn>
                              </p:par>
                            </p:childTnLst>
                          </p:cTn>
                        </p:par>
                        <p:par>
                          <p:cTn id="81" fill="hold">
                            <p:stCondLst>
                              <p:cond delay="2000"/>
                            </p:stCondLst>
                            <p:childTnLst>
                              <p:par>
                                <p:cTn id="82" presetID="42" presetClass="entr" presetSubtype="0" fill="hold" grpId="0" nodeType="afterEffect">
                                  <p:stCondLst>
                                    <p:cond delay="0"/>
                                  </p:stCondLst>
                                  <p:childTnLst>
                                    <p:set>
                                      <p:cBhvr>
                                        <p:cTn id="83" dur="1" fill="hold">
                                          <p:stCondLst>
                                            <p:cond delay="0"/>
                                          </p:stCondLst>
                                        </p:cTn>
                                        <p:tgtEl>
                                          <p:spTgt spid="235"/>
                                        </p:tgtEl>
                                        <p:attrNameLst>
                                          <p:attrName>style.visibility</p:attrName>
                                        </p:attrNameLst>
                                      </p:cBhvr>
                                      <p:to>
                                        <p:strVal val="visible"/>
                                      </p:to>
                                    </p:set>
                                    <p:animEffect transition="in" filter="fade">
                                      <p:cBhvr>
                                        <p:cTn id="84" dur="250"/>
                                        <p:tgtEl>
                                          <p:spTgt spid="235"/>
                                        </p:tgtEl>
                                      </p:cBhvr>
                                    </p:animEffect>
                                    <p:anim calcmode="lin" valueType="num">
                                      <p:cBhvr>
                                        <p:cTn id="85" dur="250" fill="hold"/>
                                        <p:tgtEl>
                                          <p:spTgt spid="235"/>
                                        </p:tgtEl>
                                        <p:attrNameLst>
                                          <p:attrName>ppt_x</p:attrName>
                                        </p:attrNameLst>
                                      </p:cBhvr>
                                      <p:tavLst>
                                        <p:tav tm="0">
                                          <p:val>
                                            <p:strVal val="#ppt_x"/>
                                          </p:val>
                                        </p:tav>
                                        <p:tav tm="100000">
                                          <p:val>
                                            <p:strVal val="#ppt_x"/>
                                          </p:val>
                                        </p:tav>
                                      </p:tavLst>
                                    </p:anim>
                                    <p:anim calcmode="lin" valueType="num">
                                      <p:cBhvr>
                                        <p:cTn id="86" dur="250" fill="hold"/>
                                        <p:tgtEl>
                                          <p:spTgt spid="235"/>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0"/>
                                  </p:stCondLst>
                                  <p:iterate type="wd">
                                    <p:tmPct val="10000"/>
                                  </p:iterate>
                                  <p:childTnLst>
                                    <p:set>
                                      <p:cBhvr>
                                        <p:cTn id="88" dur="1" fill="hold">
                                          <p:stCondLst>
                                            <p:cond delay="0"/>
                                          </p:stCondLst>
                                        </p:cTn>
                                        <p:tgtEl>
                                          <p:spTgt spid="236"/>
                                        </p:tgtEl>
                                        <p:attrNameLst>
                                          <p:attrName>style.visibility</p:attrName>
                                        </p:attrNameLst>
                                      </p:cBhvr>
                                      <p:to>
                                        <p:strVal val="visible"/>
                                      </p:to>
                                    </p:set>
                                    <p:animEffect transition="in" filter="fade">
                                      <p:cBhvr>
                                        <p:cTn id="89" dur="500"/>
                                        <p:tgtEl>
                                          <p:spTgt spid="236"/>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42"/>
                                        </p:tgtEl>
                                        <p:attrNameLst>
                                          <p:attrName>style.visibility</p:attrName>
                                        </p:attrNameLst>
                                      </p:cBhvr>
                                      <p:to>
                                        <p:strVal val="visible"/>
                                      </p:to>
                                    </p:set>
                                    <p:anim calcmode="lin" valueType="num">
                                      <p:cBhvr>
                                        <p:cTn id="94" dur="500" fill="hold"/>
                                        <p:tgtEl>
                                          <p:spTgt spid="242"/>
                                        </p:tgtEl>
                                        <p:attrNameLst>
                                          <p:attrName>ppt_w</p:attrName>
                                        </p:attrNameLst>
                                      </p:cBhvr>
                                      <p:tavLst>
                                        <p:tav tm="0">
                                          <p:val>
                                            <p:fltVal val="0"/>
                                          </p:val>
                                        </p:tav>
                                        <p:tav tm="100000">
                                          <p:val>
                                            <p:strVal val="#ppt_w"/>
                                          </p:val>
                                        </p:tav>
                                      </p:tavLst>
                                    </p:anim>
                                    <p:anim calcmode="lin" valueType="num">
                                      <p:cBhvr>
                                        <p:cTn id="95" dur="500" fill="hold"/>
                                        <p:tgtEl>
                                          <p:spTgt spid="242"/>
                                        </p:tgtEl>
                                        <p:attrNameLst>
                                          <p:attrName>ppt_h</p:attrName>
                                        </p:attrNameLst>
                                      </p:cBhvr>
                                      <p:tavLst>
                                        <p:tav tm="0">
                                          <p:val>
                                            <p:fltVal val="0"/>
                                          </p:val>
                                        </p:tav>
                                        <p:tav tm="100000">
                                          <p:val>
                                            <p:strVal val="#ppt_h"/>
                                          </p:val>
                                        </p:tav>
                                      </p:tavLst>
                                    </p:anim>
                                    <p:animEffect transition="in" filter="fade">
                                      <p:cBhvr>
                                        <p:cTn id="96" dur="500"/>
                                        <p:tgtEl>
                                          <p:spTgt spid="242"/>
                                        </p:tgtEl>
                                      </p:cBhvr>
                                    </p:animEffect>
                                  </p:childTnLst>
                                </p:cTn>
                              </p:par>
                              <p:par>
                                <p:cTn id="97" presetID="26" presetClass="emph" presetSubtype="0" fill="hold" grpId="1" nodeType="withEffect">
                                  <p:stCondLst>
                                    <p:cond delay="250"/>
                                  </p:stCondLst>
                                  <p:childTnLst>
                                    <p:animEffect transition="out" filter="fade">
                                      <p:cBhvr>
                                        <p:cTn id="98" dur="500" tmFilter="0, 0; .2, .5; .8, .5; 1, 0"/>
                                        <p:tgtEl>
                                          <p:spTgt spid="242"/>
                                        </p:tgtEl>
                                      </p:cBhvr>
                                    </p:animEffect>
                                    <p:animScale>
                                      <p:cBhvr>
                                        <p:cTn id="99" dur="250" autoRev="1" fill="hold"/>
                                        <p:tgtEl>
                                          <p:spTgt spid="242"/>
                                        </p:tgtEl>
                                      </p:cBhvr>
                                      <p:by x="105000" y="105000"/>
                                    </p:animScale>
                                  </p:childTnLst>
                                </p:cTn>
                              </p:par>
                            </p:childTnLst>
                          </p:cTn>
                        </p:par>
                        <p:par>
                          <p:cTn id="100" fill="hold">
                            <p:stCondLst>
                              <p:cond delay="500"/>
                            </p:stCondLst>
                            <p:childTnLst>
                              <p:par>
                                <p:cTn id="101" presetID="21" presetClass="entr" presetSubtype="1" fill="hold" grpId="0" nodeType="afterEffect">
                                  <p:stCondLst>
                                    <p:cond delay="0"/>
                                  </p:stCondLst>
                                  <p:childTnLst>
                                    <p:set>
                                      <p:cBhvr>
                                        <p:cTn id="102" dur="1" fill="hold">
                                          <p:stCondLst>
                                            <p:cond delay="0"/>
                                          </p:stCondLst>
                                        </p:cTn>
                                        <p:tgtEl>
                                          <p:spTgt spid="241"/>
                                        </p:tgtEl>
                                        <p:attrNameLst>
                                          <p:attrName>style.visibility</p:attrName>
                                        </p:attrNameLst>
                                      </p:cBhvr>
                                      <p:to>
                                        <p:strVal val="visible"/>
                                      </p:to>
                                    </p:set>
                                    <p:animEffect transition="in" filter="wheel(1)">
                                      <p:cBhvr>
                                        <p:cTn id="103" dur="750"/>
                                        <p:tgtEl>
                                          <p:spTgt spid="241"/>
                                        </p:tgtEl>
                                      </p:cBhvr>
                                    </p:animEffect>
                                  </p:childTnLst>
                                </p:cTn>
                              </p:par>
                            </p:childTnLst>
                          </p:cTn>
                        </p:par>
                        <p:par>
                          <p:cTn id="104" fill="hold">
                            <p:stCondLst>
                              <p:cond delay="1500"/>
                            </p:stCondLst>
                            <p:childTnLst>
                              <p:par>
                                <p:cTn id="105" presetID="42" presetClass="entr" presetSubtype="0" fill="hold" grpId="0" nodeType="afterEffect">
                                  <p:stCondLst>
                                    <p:cond delay="0"/>
                                  </p:stCondLst>
                                  <p:childTnLst>
                                    <p:set>
                                      <p:cBhvr>
                                        <p:cTn id="106" dur="1" fill="hold">
                                          <p:stCondLst>
                                            <p:cond delay="0"/>
                                          </p:stCondLst>
                                        </p:cTn>
                                        <p:tgtEl>
                                          <p:spTgt spid="240"/>
                                        </p:tgtEl>
                                        <p:attrNameLst>
                                          <p:attrName>style.visibility</p:attrName>
                                        </p:attrNameLst>
                                      </p:cBhvr>
                                      <p:to>
                                        <p:strVal val="visible"/>
                                      </p:to>
                                    </p:set>
                                    <p:animEffect transition="in" filter="fade">
                                      <p:cBhvr>
                                        <p:cTn id="107" dur="250"/>
                                        <p:tgtEl>
                                          <p:spTgt spid="240"/>
                                        </p:tgtEl>
                                      </p:cBhvr>
                                    </p:animEffect>
                                    <p:anim calcmode="lin" valueType="num">
                                      <p:cBhvr>
                                        <p:cTn id="108" dur="250" fill="hold"/>
                                        <p:tgtEl>
                                          <p:spTgt spid="240"/>
                                        </p:tgtEl>
                                        <p:attrNameLst>
                                          <p:attrName>ppt_x</p:attrName>
                                        </p:attrNameLst>
                                      </p:cBhvr>
                                      <p:tavLst>
                                        <p:tav tm="0">
                                          <p:val>
                                            <p:strVal val="#ppt_x"/>
                                          </p:val>
                                        </p:tav>
                                        <p:tav tm="100000">
                                          <p:val>
                                            <p:strVal val="#ppt_x"/>
                                          </p:val>
                                        </p:tav>
                                      </p:tavLst>
                                    </p:anim>
                                    <p:anim calcmode="lin" valueType="num">
                                      <p:cBhvr>
                                        <p:cTn id="109" dur="250" fill="hold"/>
                                        <p:tgtEl>
                                          <p:spTgt spid="240"/>
                                        </p:tgtEl>
                                        <p:attrNameLst>
                                          <p:attrName>ppt_y</p:attrName>
                                        </p:attrNameLst>
                                      </p:cBhvr>
                                      <p:tavLst>
                                        <p:tav tm="0">
                                          <p:val>
                                            <p:strVal val="#ppt_y+.1"/>
                                          </p:val>
                                        </p:tav>
                                        <p:tav tm="100000">
                                          <p:val>
                                            <p:strVal val="#ppt_y"/>
                                          </p:val>
                                        </p:tav>
                                      </p:tavLst>
                                    </p:anim>
                                  </p:childTnLst>
                                </p:cTn>
                              </p:par>
                            </p:childTnLst>
                          </p:cTn>
                        </p:par>
                        <p:par>
                          <p:cTn id="110" fill="hold">
                            <p:stCondLst>
                              <p:cond delay="2000"/>
                            </p:stCondLst>
                            <p:childTnLst>
                              <p:par>
                                <p:cTn id="111" presetID="42" presetClass="entr" presetSubtype="0" fill="hold" grpId="0" nodeType="afterEffect">
                                  <p:stCondLst>
                                    <p:cond delay="0"/>
                                  </p:stCondLst>
                                  <p:childTnLst>
                                    <p:set>
                                      <p:cBhvr>
                                        <p:cTn id="112" dur="1" fill="hold">
                                          <p:stCondLst>
                                            <p:cond delay="0"/>
                                          </p:stCondLst>
                                        </p:cTn>
                                        <p:tgtEl>
                                          <p:spTgt spid="244"/>
                                        </p:tgtEl>
                                        <p:attrNameLst>
                                          <p:attrName>style.visibility</p:attrName>
                                        </p:attrNameLst>
                                      </p:cBhvr>
                                      <p:to>
                                        <p:strVal val="visible"/>
                                      </p:to>
                                    </p:set>
                                    <p:animEffect transition="in" filter="fade">
                                      <p:cBhvr>
                                        <p:cTn id="113" dur="250"/>
                                        <p:tgtEl>
                                          <p:spTgt spid="244"/>
                                        </p:tgtEl>
                                      </p:cBhvr>
                                    </p:animEffect>
                                    <p:anim calcmode="lin" valueType="num">
                                      <p:cBhvr>
                                        <p:cTn id="114" dur="250" fill="hold"/>
                                        <p:tgtEl>
                                          <p:spTgt spid="244"/>
                                        </p:tgtEl>
                                        <p:attrNameLst>
                                          <p:attrName>ppt_x</p:attrName>
                                        </p:attrNameLst>
                                      </p:cBhvr>
                                      <p:tavLst>
                                        <p:tav tm="0">
                                          <p:val>
                                            <p:strVal val="#ppt_x"/>
                                          </p:val>
                                        </p:tav>
                                        <p:tav tm="100000">
                                          <p:val>
                                            <p:strVal val="#ppt_x"/>
                                          </p:val>
                                        </p:tav>
                                      </p:tavLst>
                                    </p:anim>
                                    <p:anim calcmode="lin" valueType="num">
                                      <p:cBhvr>
                                        <p:cTn id="115" dur="250" fill="hold"/>
                                        <p:tgtEl>
                                          <p:spTgt spid="244"/>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0"/>
                                  </p:stCondLst>
                                  <p:iterate type="wd">
                                    <p:tmPct val="10000"/>
                                  </p:iterate>
                                  <p:childTnLst>
                                    <p:set>
                                      <p:cBhvr>
                                        <p:cTn id="117" dur="1" fill="hold">
                                          <p:stCondLst>
                                            <p:cond delay="0"/>
                                          </p:stCondLst>
                                        </p:cTn>
                                        <p:tgtEl>
                                          <p:spTgt spid="245"/>
                                        </p:tgtEl>
                                        <p:attrNameLst>
                                          <p:attrName>style.visibility</p:attrName>
                                        </p:attrNameLst>
                                      </p:cBhvr>
                                      <p:to>
                                        <p:strVal val="visible"/>
                                      </p:to>
                                    </p:set>
                                    <p:animEffect transition="in" filter="fade">
                                      <p:cBhvr>
                                        <p:cTn id="118"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Graphic spid="107" grpId="0">
        <p:bldAsOne/>
      </p:bldGraphic>
      <p:bldP spid="108" grpId="0" animBg="1"/>
      <p:bldP spid="108" grpId="1" animBg="1"/>
      <p:bldP spid="106" grpId="0"/>
      <p:bldGraphic spid="11" grpId="0">
        <p:bldAsOne/>
      </p:bldGraphic>
      <p:bldP spid="12" grpId="0" animBg="1"/>
      <p:bldP spid="12" grpId="1" animBg="1"/>
      <p:bldP spid="110" grpId="0"/>
      <p:bldP spid="111" grpId="0"/>
      <p:bldGraphic spid="232" grpId="0">
        <p:bldAsOne/>
      </p:bldGraphic>
      <p:bldP spid="233" grpId="0" animBg="1"/>
      <p:bldP spid="233" grpId="1" animBg="1"/>
      <p:bldP spid="231" grpId="0"/>
      <p:bldP spid="235" grpId="0"/>
      <p:bldP spid="236" grpId="0"/>
      <p:bldGraphic spid="241" grpId="0">
        <p:bldAsOne/>
      </p:bldGraphic>
      <p:bldP spid="242" grpId="0" animBg="1"/>
      <p:bldP spid="242" grpId="1" animBg="1"/>
      <p:bldP spid="240" grpId="0"/>
      <p:bldP spid="244" grpId="0"/>
      <p:bldP spid="2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1291041"/>
            <a:ext cx="12192271" cy="4742448"/>
            <a:chOff x="0" y="1291041"/>
            <a:chExt cx="12192271" cy="4742448"/>
          </a:xfrm>
        </p:grpSpPr>
        <p:pic>
          <p:nvPicPr>
            <p:cNvPr id="51" name="图片 50"/>
            <p:cNvPicPr>
              <a:picLocks noChangeAspect="1"/>
            </p:cNvPicPr>
            <p:nvPr/>
          </p:nvPicPr>
          <p:blipFill rotWithShape="1">
            <a:blip r:embed="rId2" cstate="email"/>
            <a:srcRect/>
            <a:stretch>
              <a:fillRect/>
            </a:stretch>
          </p:blipFill>
          <p:spPr>
            <a:xfrm>
              <a:off x="0" y="1291041"/>
              <a:ext cx="12192000" cy="4742448"/>
            </a:xfrm>
            <a:prstGeom prst="rect">
              <a:avLst/>
            </a:prstGeom>
          </p:spPr>
        </p:pic>
        <p:sp>
          <p:nvSpPr>
            <p:cNvPr id="52" name="矩形 51"/>
            <p:cNvSpPr/>
            <p:nvPr/>
          </p:nvSpPr>
          <p:spPr>
            <a:xfrm>
              <a:off x="0" y="1291041"/>
              <a:ext cx="12192271" cy="4742448"/>
            </a:xfrm>
            <a:prstGeom prst="rect">
              <a:avLst/>
            </a:prstGeom>
            <a:solidFill>
              <a:schemeClr val="tx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2642240"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9" name="Freeform 242"/>
          <p:cNvSpPr/>
          <p:nvPr/>
        </p:nvSpPr>
        <p:spPr bwMode="auto">
          <a:xfrm>
            <a:off x="1402667" y="2111025"/>
            <a:ext cx="1452068" cy="1134730"/>
          </a:xfrm>
          <a:custGeom>
            <a:avLst/>
            <a:gdLst>
              <a:gd name="T0" fmla="*/ 286 w 1051"/>
              <a:gd name="T1" fmla="*/ 48 h 799"/>
              <a:gd name="T2" fmla="*/ 274 w 1051"/>
              <a:gd name="T3" fmla="*/ 18 h 799"/>
              <a:gd name="T4" fmla="*/ 320 w 1051"/>
              <a:gd name="T5" fmla="*/ 0 h 799"/>
              <a:gd name="T6" fmla="*/ 329 w 1051"/>
              <a:gd name="T7" fmla="*/ 33 h 799"/>
              <a:gd name="T8" fmla="*/ 372 w 1051"/>
              <a:gd name="T9" fmla="*/ 72 h 799"/>
              <a:gd name="T10" fmla="*/ 394 w 1051"/>
              <a:gd name="T11" fmla="*/ 72 h 799"/>
              <a:gd name="T12" fmla="*/ 412 w 1051"/>
              <a:gd name="T13" fmla="*/ 108 h 799"/>
              <a:gd name="T14" fmla="*/ 458 w 1051"/>
              <a:gd name="T15" fmla="*/ 102 h 799"/>
              <a:gd name="T16" fmla="*/ 480 w 1051"/>
              <a:gd name="T17" fmla="*/ 85 h 799"/>
              <a:gd name="T18" fmla="*/ 494 w 1051"/>
              <a:gd name="T19" fmla="*/ 102 h 799"/>
              <a:gd name="T20" fmla="*/ 544 w 1051"/>
              <a:gd name="T21" fmla="*/ 96 h 799"/>
              <a:gd name="T22" fmla="*/ 552 w 1051"/>
              <a:gd name="T23" fmla="*/ 111 h 799"/>
              <a:gd name="T24" fmla="*/ 606 w 1051"/>
              <a:gd name="T25" fmla="*/ 133 h 799"/>
              <a:gd name="T26" fmla="*/ 668 w 1051"/>
              <a:gd name="T27" fmla="*/ 141 h 799"/>
              <a:gd name="T28" fmla="*/ 698 w 1051"/>
              <a:gd name="T29" fmla="*/ 150 h 799"/>
              <a:gd name="T30" fmla="*/ 725 w 1051"/>
              <a:gd name="T31" fmla="*/ 169 h 799"/>
              <a:gd name="T32" fmla="*/ 727 w 1051"/>
              <a:gd name="T33" fmla="*/ 220 h 799"/>
              <a:gd name="T34" fmla="*/ 692 w 1051"/>
              <a:gd name="T35" fmla="*/ 237 h 799"/>
              <a:gd name="T36" fmla="*/ 636 w 1051"/>
              <a:gd name="T37" fmla="*/ 257 h 799"/>
              <a:gd name="T38" fmla="*/ 646 w 1051"/>
              <a:gd name="T39" fmla="*/ 298 h 799"/>
              <a:gd name="T40" fmla="*/ 689 w 1051"/>
              <a:gd name="T41" fmla="*/ 340 h 799"/>
              <a:gd name="T42" fmla="*/ 670 w 1051"/>
              <a:gd name="T43" fmla="*/ 409 h 799"/>
              <a:gd name="T44" fmla="*/ 636 w 1051"/>
              <a:gd name="T45" fmla="*/ 365 h 799"/>
              <a:gd name="T46" fmla="*/ 622 w 1051"/>
              <a:gd name="T47" fmla="*/ 349 h 799"/>
              <a:gd name="T48" fmla="*/ 585 w 1051"/>
              <a:gd name="T49" fmla="*/ 341 h 799"/>
              <a:gd name="T50" fmla="*/ 555 w 1051"/>
              <a:gd name="T51" fmla="*/ 371 h 799"/>
              <a:gd name="T52" fmla="*/ 531 w 1051"/>
              <a:gd name="T53" fmla="*/ 389 h 799"/>
              <a:gd name="T54" fmla="*/ 497 w 1051"/>
              <a:gd name="T55" fmla="*/ 380 h 799"/>
              <a:gd name="T56" fmla="*/ 480 w 1051"/>
              <a:gd name="T57" fmla="*/ 411 h 799"/>
              <a:gd name="T58" fmla="*/ 521 w 1051"/>
              <a:gd name="T59" fmla="*/ 443 h 799"/>
              <a:gd name="T60" fmla="*/ 459 w 1051"/>
              <a:gd name="T61" fmla="*/ 452 h 799"/>
              <a:gd name="T62" fmla="*/ 441 w 1051"/>
              <a:gd name="T63" fmla="*/ 432 h 799"/>
              <a:gd name="T64" fmla="*/ 403 w 1051"/>
              <a:gd name="T65" fmla="*/ 437 h 799"/>
              <a:gd name="T66" fmla="*/ 394 w 1051"/>
              <a:gd name="T67" fmla="*/ 407 h 799"/>
              <a:gd name="T68" fmla="*/ 372 w 1051"/>
              <a:gd name="T69" fmla="*/ 391 h 799"/>
              <a:gd name="T70" fmla="*/ 370 w 1051"/>
              <a:gd name="T71" fmla="*/ 414 h 799"/>
              <a:gd name="T72" fmla="*/ 349 w 1051"/>
              <a:gd name="T73" fmla="*/ 433 h 799"/>
              <a:gd name="T74" fmla="*/ 315 w 1051"/>
              <a:gd name="T75" fmla="*/ 493 h 799"/>
              <a:gd name="T76" fmla="*/ 302 w 1051"/>
              <a:gd name="T77" fmla="*/ 564 h 799"/>
              <a:gd name="T78" fmla="*/ 256 w 1051"/>
              <a:gd name="T79" fmla="*/ 577 h 799"/>
              <a:gd name="T80" fmla="*/ 190 w 1051"/>
              <a:gd name="T81" fmla="*/ 461 h 799"/>
              <a:gd name="T82" fmla="*/ 151 w 1051"/>
              <a:gd name="T83" fmla="*/ 441 h 799"/>
              <a:gd name="T84" fmla="*/ 153 w 1051"/>
              <a:gd name="T85" fmla="*/ 411 h 799"/>
              <a:gd name="T86" fmla="*/ 120 w 1051"/>
              <a:gd name="T87" fmla="*/ 414 h 799"/>
              <a:gd name="T88" fmla="*/ 88 w 1051"/>
              <a:gd name="T89" fmla="*/ 359 h 799"/>
              <a:gd name="T90" fmla="*/ 82 w 1051"/>
              <a:gd name="T91" fmla="*/ 253 h 799"/>
              <a:gd name="T92" fmla="*/ 78 w 1051"/>
              <a:gd name="T93" fmla="*/ 197 h 799"/>
              <a:gd name="T94" fmla="*/ 0 w 1051"/>
              <a:gd name="T95" fmla="*/ 95 h 799"/>
              <a:gd name="T96" fmla="*/ 11 w 1051"/>
              <a:gd name="T97" fmla="*/ 67 h 799"/>
              <a:gd name="T98" fmla="*/ 114 w 1051"/>
              <a:gd name="T99" fmla="*/ 72 h 799"/>
              <a:gd name="T100" fmla="*/ 148 w 1051"/>
              <a:gd name="T101" fmla="*/ 79 h 799"/>
              <a:gd name="T102" fmla="*/ 203 w 1051"/>
              <a:gd name="T103" fmla="*/ 106 h 799"/>
              <a:gd name="T104" fmla="*/ 209 w 1051"/>
              <a:gd name="T105" fmla="*/ 74 h 799"/>
              <a:gd name="T106" fmla="*/ 243 w 1051"/>
              <a:gd name="T107" fmla="*/ 81 h 799"/>
              <a:gd name="T108" fmla="*/ 276 w 1051"/>
              <a:gd name="T109" fmla="*/ 74 h 799"/>
              <a:gd name="T110" fmla="*/ 276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accent2"/>
          </a:solidFill>
          <a:ln w="12700" cap="rnd" cmpd="sng">
            <a:noFill/>
            <a:prstDash val="solid"/>
            <a:round/>
            <a:headEnd type="none" w="sm" len="sm"/>
            <a:tailEnd type="none" w="sm" len="sm"/>
          </a:ln>
          <a:effectLst/>
        </p:spPr>
        <p:txBody>
          <a:bodyPr/>
          <a:lstStyle/>
          <a:p>
            <a:endParaRPr lang="zh-CN" altLang="en-US" dirty="0"/>
          </a:p>
        </p:txBody>
      </p:sp>
      <p:grpSp>
        <p:nvGrpSpPr>
          <p:cNvPr id="22" name="组合 21"/>
          <p:cNvGrpSpPr/>
          <p:nvPr/>
        </p:nvGrpSpPr>
        <p:grpSpPr>
          <a:xfrm>
            <a:off x="1809929" y="2367707"/>
            <a:ext cx="518160" cy="468968"/>
            <a:chOff x="1305147" y="1819825"/>
            <a:chExt cx="518160" cy="468968"/>
          </a:xfrm>
        </p:grpSpPr>
        <p:sp>
          <p:nvSpPr>
            <p:cNvPr id="10" name="矩形: 圆角 9"/>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305147" y="1931124"/>
              <a:ext cx="518160" cy="276999"/>
            </a:xfrm>
            <a:prstGeom prst="rect">
              <a:avLst/>
            </a:prstGeom>
            <a:noFill/>
          </p:spPr>
          <p:txBody>
            <a:bodyPr wrap="square" rtlCol="0">
              <a:spAutoFit/>
            </a:bodyPr>
            <a:lstStyle/>
            <a:p>
              <a:pPr algn="ctr"/>
              <a:r>
                <a:rPr lang="zh-CN" altLang="en-US" sz="1200" dirty="0">
                  <a:latin typeface="+mj-ea"/>
                  <a:ea typeface="+mj-ea"/>
                </a:rPr>
                <a:t>四川</a:t>
              </a:r>
            </a:p>
          </p:txBody>
        </p:sp>
      </p:grpSp>
      <p:sp>
        <p:nvSpPr>
          <p:cNvPr id="13" name="文本框 12"/>
          <p:cNvSpPr txBox="1"/>
          <p:nvPr/>
        </p:nvSpPr>
        <p:spPr>
          <a:xfrm>
            <a:off x="2955144" y="2076852"/>
            <a:ext cx="1206896" cy="584775"/>
          </a:xfrm>
          <a:prstGeom prst="rect">
            <a:avLst/>
          </a:prstGeom>
          <a:noFill/>
        </p:spPr>
        <p:txBody>
          <a:bodyPr wrap="square" rtlCol="0">
            <a:spAutoFit/>
          </a:bodyPr>
          <a:lstStyle/>
          <a:p>
            <a:r>
              <a:rPr lang="en-US" altLang="zh-CN" sz="3200" dirty="0">
                <a:solidFill>
                  <a:schemeClr val="accent2"/>
                </a:solidFill>
                <a:latin typeface="+mj-lt"/>
                <a:ea typeface="+mj-ea"/>
              </a:rPr>
              <a:t>67</a:t>
            </a:r>
            <a:r>
              <a:rPr lang="en-US" altLang="zh-CN" sz="2400" dirty="0">
                <a:solidFill>
                  <a:schemeClr val="accent2"/>
                </a:solidFill>
                <a:ea typeface="+mj-ea"/>
              </a:rPr>
              <a:t>%</a:t>
            </a:r>
            <a:endParaRPr lang="zh-CN" altLang="en-US" sz="3200" dirty="0">
              <a:solidFill>
                <a:schemeClr val="accent2"/>
              </a:solidFill>
              <a:ea typeface="+mj-ea"/>
            </a:endParaRPr>
          </a:p>
        </p:txBody>
      </p:sp>
      <p:sp>
        <p:nvSpPr>
          <p:cNvPr id="14" name="文本框 13"/>
          <p:cNvSpPr txBox="1"/>
          <p:nvPr/>
        </p:nvSpPr>
        <p:spPr>
          <a:xfrm>
            <a:off x="2955144" y="2580662"/>
            <a:ext cx="2931064" cy="732508"/>
          </a:xfrm>
          <a:prstGeom prst="rect">
            <a:avLst/>
          </a:prstGeom>
          <a:noFill/>
        </p:spPr>
        <p:txBody>
          <a:bodyPr wrap="square" rtlCol="0">
            <a:spAutoFit/>
          </a:bodyPr>
          <a:lstStyle/>
          <a:p>
            <a:pPr>
              <a:lnSpc>
                <a:spcPct val="130000"/>
              </a:lnSpc>
            </a:pPr>
            <a:r>
              <a:rPr lang="zh-CN" altLang="en-US" sz="1600" dirty="0">
                <a:solidFill>
                  <a:schemeClr val="bg1">
                    <a:lumMod val="65000"/>
                  </a:schemeClr>
                </a:solidFill>
              </a:rPr>
              <a:t>点击添加文字说明点击添加文字说明点击添加文字</a:t>
            </a:r>
          </a:p>
        </p:txBody>
      </p:sp>
      <p:cxnSp>
        <p:nvCxnSpPr>
          <p:cNvPr id="15" name="直接连接符 14"/>
          <p:cNvCxnSpPr/>
          <p:nvPr/>
        </p:nvCxnSpPr>
        <p:spPr>
          <a:xfrm>
            <a:off x="3055553" y="2578150"/>
            <a:ext cx="108277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Freeform 235"/>
          <p:cNvSpPr/>
          <p:nvPr/>
        </p:nvSpPr>
        <p:spPr bwMode="auto">
          <a:xfrm>
            <a:off x="6788597" y="2151302"/>
            <a:ext cx="925722" cy="1074994"/>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chemeClr val="accent1"/>
          </a:solidFill>
          <a:ln w="12700" cap="rnd" cmpd="sng">
            <a:noFill/>
            <a:prstDash val="solid"/>
            <a:round/>
            <a:headEnd type="none" w="sm" len="sm"/>
            <a:tailEnd type="none" w="sm" len="sm"/>
          </a:ln>
          <a:effectLst/>
        </p:spPr>
        <p:txBody>
          <a:bodyPr/>
          <a:lstStyle/>
          <a:p>
            <a:endParaRPr lang="zh-CN" altLang="en-US" dirty="0"/>
          </a:p>
        </p:txBody>
      </p:sp>
      <p:sp>
        <p:nvSpPr>
          <p:cNvPr id="19" name="文本框 18"/>
          <p:cNvSpPr txBox="1"/>
          <p:nvPr/>
        </p:nvSpPr>
        <p:spPr>
          <a:xfrm>
            <a:off x="7858269" y="2076852"/>
            <a:ext cx="1206896" cy="584775"/>
          </a:xfrm>
          <a:prstGeom prst="rect">
            <a:avLst/>
          </a:prstGeom>
          <a:noFill/>
        </p:spPr>
        <p:txBody>
          <a:bodyPr wrap="square" rtlCol="0">
            <a:spAutoFit/>
          </a:bodyPr>
          <a:lstStyle/>
          <a:p>
            <a:r>
              <a:rPr lang="en-US" altLang="zh-CN" sz="3200" dirty="0">
                <a:solidFill>
                  <a:schemeClr val="accent1"/>
                </a:solidFill>
                <a:latin typeface="+mj-lt"/>
                <a:ea typeface="+mj-ea"/>
              </a:rPr>
              <a:t>56</a:t>
            </a:r>
            <a:r>
              <a:rPr lang="en-US" altLang="zh-CN" sz="2400" dirty="0">
                <a:solidFill>
                  <a:schemeClr val="accent1"/>
                </a:solidFill>
                <a:ea typeface="+mj-ea"/>
              </a:rPr>
              <a:t>%</a:t>
            </a:r>
            <a:endParaRPr lang="zh-CN" altLang="en-US" sz="3200" dirty="0">
              <a:solidFill>
                <a:schemeClr val="accent1"/>
              </a:solidFill>
              <a:ea typeface="+mj-ea"/>
            </a:endParaRPr>
          </a:p>
        </p:txBody>
      </p:sp>
      <p:sp>
        <p:nvSpPr>
          <p:cNvPr id="20" name="文本框 19"/>
          <p:cNvSpPr txBox="1"/>
          <p:nvPr/>
        </p:nvSpPr>
        <p:spPr>
          <a:xfrm>
            <a:off x="7858269" y="2580662"/>
            <a:ext cx="2931064" cy="732508"/>
          </a:xfrm>
          <a:prstGeom prst="rect">
            <a:avLst/>
          </a:prstGeom>
          <a:noFill/>
        </p:spPr>
        <p:txBody>
          <a:bodyPr wrap="square" rtlCol="0">
            <a:spAutoFit/>
          </a:bodyPr>
          <a:lstStyle/>
          <a:p>
            <a:pPr>
              <a:lnSpc>
                <a:spcPct val="130000"/>
              </a:lnSpc>
            </a:pPr>
            <a:r>
              <a:rPr lang="zh-CN" altLang="en-US" sz="1600" dirty="0">
                <a:solidFill>
                  <a:schemeClr val="bg1">
                    <a:lumMod val="65000"/>
                  </a:schemeClr>
                </a:solidFill>
              </a:rPr>
              <a:t>点击添加文字说明点击添加文字说明点击添加文字</a:t>
            </a:r>
          </a:p>
        </p:txBody>
      </p:sp>
      <p:cxnSp>
        <p:nvCxnSpPr>
          <p:cNvPr id="21" name="直接连接符 20"/>
          <p:cNvCxnSpPr/>
          <p:nvPr/>
        </p:nvCxnSpPr>
        <p:spPr>
          <a:xfrm>
            <a:off x="7958678" y="2578150"/>
            <a:ext cx="10827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992378" y="2333534"/>
            <a:ext cx="518160" cy="468968"/>
            <a:chOff x="1305147" y="1819825"/>
            <a:chExt cx="518160" cy="468968"/>
          </a:xfrm>
        </p:grpSpPr>
        <p:sp>
          <p:nvSpPr>
            <p:cNvPr id="25" name="矩形: 圆角 24"/>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305147" y="1931124"/>
              <a:ext cx="518160" cy="276999"/>
            </a:xfrm>
            <a:prstGeom prst="rect">
              <a:avLst/>
            </a:prstGeom>
            <a:noFill/>
          </p:spPr>
          <p:txBody>
            <a:bodyPr wrap="square" rtlCol="0">
              <a:spAutoFit/>
            </a:bodyPr>
            <a:lstStyle/>
            <a:p>
              <a:pPr algn="ctr"/>
              <a:r>
                <a:rPr lang="zh-CN" altLang="en-US" sz="1200" dirty="0">
                  <a:latin typeface="+mj-ea"/>
                  <a:ea typeface="+mj-ea"/>
                </a:rPr>
                <a:t>湖南</a:t>
              </a:r>
            </a:p>
          </p:txBody>
        </p:sp>
      </p:grpSp>
      <p:sp>
        <p:nvSpPr>
          <p:cNvPr id="29" name="Freeform 248"/>
          <p:cNvSpPr/>
          <p:nvPr/>
        </p:nvSpPr>
        <p:spPr bwMode="auto">
          <a:xfrm>
            <a:off x="1497873" y="4206691"/>
            <a:ext cx="1200480" cy="1119166"/>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accent3"/>
          </a:solidFill>
          <a:ln w="12700" cap="rnd" cmpd="sng">
            <a:noFill/>
            <a:prstDash val="solid"/>
            <a:round/>
            <a:headEnd type="none" w="sm" len="sm"/>
            <a:tailEnd type="none" w="sm" len="sm"/>
          </a:ln>
          <a:effectLst/>
        </p:spPr>
        <p:txBody>
          <a:bodyPr/>
          <a:lstStyle/>
          <a:p>
            <a:endParaRPr lang="zh-CN" altLang="en-US"/>
          </a:p>
        </p:txBody>
      </p:sp>
      <p:grpSp>
        <p:nvGrpSpPr>
          <p:cNvPr id="30" name="组合 29"/>
          <p:cNvGrpSpPr/>
          <p:nvPr/>
        </p:nvGrpSpPr>
        <p:grpSpPr>
          <a:xfrm>
            <a:off x="1839033" y="4531790"/>
            <a:ext cx="518160" cy="468968"/>
            <a:chOff x="1305147" y="1819825"/>
            <a:chExt cx="518160" cy="468968"/>
          </a:xfrm>
        </p:grpSpPr>
        <p:sp>
          <p:nvSpPr>
            <p:cNvPr id="31" name="矩形: 圆角 30"/>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305147" y="1931124"/>
              <a:ext cx="518160" cy="276999"/>
            </a:xfrm>
            <a:prstGeom prst="rect">
              <a:avLst/>
            </a:prstGeom>
            <a:noFill/>
          </p:spPr>
          <p:txBody>
            <a:bodyPr wrap="square" rtlCol="0">
              <a:spAutoFit/>
            </a:bodyPr>
            <a:lstStyle/>
            <a:p>
              <a:pPr algn="ctr"/>
              <a:r>
                <a:rPr lang="zh-CN" altLang="en-US" sz="1200" dirty="0">
                  <a:latin typeface="+mj-ea"/>
                  <a:ea typeface="+mj-ea"/>
                </a:rPr>
                <a:t>河南</a:t>
              </a:r>
            </a:p>
          </p:txBody>
        </p:sp>
      </p:grpSp>
      <p:sp>
        <p:nvSpPr>
          <p:cNvPr id="34" name="文本框 33"/>
          <p:cNvSpPr txBox="1"/>
          <p:nvPr/>
        </p:nvSpPr>
        <p:spPr>
          <a:xfrm>
            <a:off x="2955144" y="4222301"/>
            <a:ext cx="1206896" cy="584775"/>
          </a:xfrm>
          <a:prstGeom prst="rect">
            <a:avLst/>
          </a:prstGeom>
          <a:noFill/>
        </p:spPr>
        <p:txBody>
          <a:bodyPr wrap="square" rtlCol="0">
            <a:spAutoFit/>
          </a:bodyPr>
          <a:lstStyle/>
          <a:p>
            <a:r>
              <a:rPr lang="en-US" altLang="zh-CN" sz="3200" dirty="0">
                <a:solidFill>
                  <a:schemeClr val="accent3"/>
                </a:solidFill>
                <a:latin typeface="+mj-lt"/>
                <a:ea typeface="+mj-ea"/>
              </a:rPr>
              <a:t>34</a:t>
            </a:r>
            <a:r>
              <a:rPr lang="en-US" altLang="zh-CN" sz="2400" dirty="0">
                <a:solidFill>
                  <a:schemeClr val="accent3"/>
                </a:solidFill>
                <a:ea typeface="+mj-ea"/>
              </a:rPr>
              <a:t>%</a:t>
            </a:r>
            <a:endParaRPr lang="zh-CN" altLang="en-US" sz="3200" dirty="0">
              <a:solidFill>
                <a:schemeClr val="accent3"/>
              </a:solidFill>
              <a:ea typeface="+mj-ea"/>
            </a:endParaRPr>
          </a:p>
        </p:txBody>
      </p:sp>
      <p:sp>
        <p:nvSpPr>
          <p:cNvPr id="35" name="文本框 34"/>
          <p:cNvSpPr txBox="1"/>
          <p:nvPr/>
        </p:nvSpPr>
        <p:spPr>
          <a:xfrm>
            <a:off x="2955144" y="4726111"/>
            <a:ext cx="2931064" cy="732508"/>
          </a:xfrm>
          <a:prstGeom prst="rect">
            <a:avLst/>
          </a:prstGeom>
          <a:noFill/>
        </p:spPr>
        <p:txBody>
          <a:bodyPr wrap="square" rtlCol="0">
            <a:spAutoFit/>
          </a:bodyPr>
          <a:lstStyle/>
          <a:p>
            <a:pPr>
              <a:lnSpc>
                <a:spcPct val="130000"/>
              </a:lnSpc>
            </a:pPr>
            <a:r>
              <a:rPr lang="zh-CN" altLang="en-US" sz="1600" dirty="0">
                <a:solidFill>
                  <a:schemeClr val="bg1">
                    <a:lumMod val="65000"/>
                  </a:schemeClr>
                </a:solidFill>
              </a:rPr>
              <a:t>点击添加文字说明点击添加文字说明点击添加文字</a:t>
            </a:r>
          </a:p>
        </p:txBody>
      </p:sp>
      <p:cxnSp>
        <p:nvCxnSpPr>
          <p:cNvPr id="36" name="直接连接符 35"/>
          <p:cNvCxnSpPr/>
          <p:nvPr/>
        </p:nvCxnSpPr>
        <p:spPr>
          <a:xfrm>
            <a:off x="3055553" y="4723599"/>
            <a:ext cx="10827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Freeform 250"/>
          <p:cNvSpPr/>
          <p:nvPr/>
        </p:nvSpPr>
        <p:spPr bwMode="auto">
          <a:xfrm>
            <a:off x="6770337" y="4440695"/>
            <a:ext cx="1038442" cy="732762"/>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1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chemeClr val="accent5"/>
          </a:solidFill>
          <a:ln w="12700" cap="rnd" cmpd="sng">
            <a:noFill/>
            <a:prstDash val="solid"/>
            <a:round/>
            <a:headEnd type="none" w="sm" len="sm"/>
            <a:tailEnd type="none" w="sm" len="sm"/>
          </a:ln>
          <a:effectLst/>
        </p:spPr>
        <p:txBody>
          <a:bodyPr/>
          <a:lstStyle/>
          <a:p>
            <a:endParaRPr lang="zh-CN" altLang="en-US"/>
          </a:p>
        </p:txBody>
      </p:sp>
      <p:grpSp>
        <p:nvGrpSpPr>
          <p:cNvPr id="38" name="组合 37"/>
          <p:cNvGrpSpPr/>
          <p:nvPr/>
        </p:nvGrpSpPr>
        <p:grpSpPr>
          <a:xfrm>
            <a:off x="6992378" y="4532573"/>
            <a:ext cx="518160" cy="468968"/>
            <a:chOff x="1305147" y="1819825"/>
            <a:chExt cx="518160" cy="468968"/>
          </a:xfrm>
        </p:grpSpPr>
        <p:sp>
          <p:nvSpPr>
            <p:cNvPr id="39" name="矩形: 圆角 38"/>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305147" y="1931124"/>
              <a:ext cx="518160" cy="276999"/>
            </a:xfrm>
            <a:prstGeom prst="rect">
              <a:avLst/>
            </a:prstGeom>
            <a:noFill/>
          </p:spPr>
          <p:txBody>
            <a:bodyPr wrap="square" rtlCol="0">
              <a:spAutoFit/>
            </a:bodyPr>
            <a:lstStyle/>
            <a:p>
              <a:pPr algn="ctr"/>
              <a:r>
                <a:rPr lang="zh-CN" altLang="en-US" sz="1200" dirty="0">
                  <a:latin typeface="+mj-ea"/>
                  <a:ea typeface="+mj-ea"/>
                </a:rPr>
                <a:t>山东</a:t>
              </a:r>
            </a:p>
          </p:txBody>
        </p:sp>
      </p:grpSp>
      <p:sp>
        <p:nvSpPr>
          <p:cNvPr id="42" name="文本框 41"/>
          <p:cNvSpPr txBox="1"/>
          <p:nvPr/>
        </p:nvSpPr>
        <p:spPr>
          <a:xfrm>
            <a:off x="7858269" y="4206691"/>
            <a:ext cx="1206896" cy="584775"/>
          </a:xfrm>
          <a:prstGeom prst="rect">
            <a:avLst/>
          </a:prstGeom>
          <a:noFill/>
        </p:spPr>
        <p:txBody>
          <a:bodyPr wrap="square" rtlCol="0">
            <a:spAutoFit/>
          </a:bodyPr>
          <a:lstStyle/>
          <a:p>
            <a:r>
              <a:rPr lang="en-US" altLang="zh-CN" sz="3200" dirty="0">
                <a:solidFill>
                  <a:schemeClr val="accent1"/>
                </a:solidFill>
                <a:latin typeface="+mj-lt"/>
                <a:ea typeface="+mj-ea"/>
              </a:rPr>
              <a:t>38</a:t>
            </a:r>
            <a:r>
              <a:rPr lang="en-US" altLang="zh-CN" sz="2400" dirty="0">
                <a:solidFill>
                  <a:schemeClr val="accent1"/>
                </a:solidFill>
                <a:ea typeface="+mj-ea"/>
              </a:rPr>
              <a:t>%</a:t>
            </a:r>
            <a:endParaRPr lang="zh-CN" altLang="en-US" sz="3200" dirty="0">
              <a:solidFill>
                <a:schemeClr val="accent1"/>
              </a:solidFill>
              <a:ea typeface="+mj-ea"/>
            </a:endParaRPr>
          </a:p>
        </p:txBody>
      </p:sp>
      <p:sp>
        <p:nvSpPr>
          <p:cNvPr id="43" name="文本框 42"/>
          <p:cNvSpPr txBox="1"/>
          <p:nvPr/>
        </p:nvSpPr>
        <p:spPr>
          <a:xfrm>
            <a:off x="7858269" y="4710501"/>
            <a:ext cx="2931064" cy="732508"/>
          </a:xfrm>
          <a:prstGeom prst="rect">
            <a:avLst/>
          </a:prstGeom>
          <a:noFill/>
        </p:spPr>
        <p:txBody>
          <a:bodyPr wrap="square" rtlCol="0">
            <a:spAutoFit/>
          </a:bodyPr>
          <a:lstStyle/>
          <a:p>
            <a:pPr>
              <a:lnSpc>
                <a:spcPct val="130000"/>
              </a:lnSpc>
            </a:pPr>
            <a:r>
              <a:rPr lang="zh-CN" altLang="en-US" sz="1600" dirty="0">
                <a:solidFill>
                  <a:schemeClr val="bg1">
                    <a:lumMod val="65000"/>
                  </a:schemeClr>
                </a:solidFill>
              </a:rPr>
              <a:t>点击添加文字说明点击添加文字说明点击添加文字</a:t>
            </a:r>
          </a:p>
        </p:txBody>
      </p:sp>
      <p:cxnSp>
        <p:nvCxnSpPr>
          <p:cNvPr id="44" name="直接连接符 43"/>
          <p:cNvCxnSpPr/>
          <p:nvPr/>
        </p:nvCxnSpPr>
        <p:spPr>
          <a:xfrm>
            <a:off x="7958678" y="4707989"/>
            <a:ext cx="10827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6" presetClass="emph" presetSubtype="0" fill="hold" nodeType="withEffect">
                                  <p:stCondLst>
                                    <p:cond delay="25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2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50" fill="hold"/>
                                        <p:tgtEl>
                                          <p:spTgt spid="22"/>
                                        </p:tgtEl>
                                        <p:attrNameLst>
                                          <p:attrName>ppt_w</p:attrName>
                                        </p:attrNameLst>
                                      </p:cBhvr>
                                      <p:tavLst>
                                        <p:tav tm="0">
                                          <p:val>
                                            <p:fltVal val="0"/>
                                          </p:val>
                                        </p:tav>
                                        <p:tav tm="100000">
                                          <p:val>
                                            <p:strVal val="#ppt_w"/>
                                          </p:val>
                                        </p:tav>
                                      </p:tavLst>
                                    </p:anim>
                                    <p:anim calcmode="lin" valueType="num">
                                      <p:cBhvr>
                                        <p:cTn id="23" dur="250" fill="hold"/>
                                        <p:tgtEl>
                                          <p:spTgt spid="22"/>
                                        </p:tgtEl>
                                        <p:attrNameLst>
                                          <p:attrName>ppt_h</p:attrName>
                                        </p:attrNameLst>
                                      </p:cBhvr>
                                      <p:tavLst>
                                        <p:tav tm="0">
                                          <p:val>
                                            <p:fltVal val="0"/>
                                          </p:val>
                                        </p:tav>
                                        <p:tav tm="100000">
                                          <p:val>
                                            <p:strVal val="#ppt_h"/>
                                          </p:val>
                                        </p:tav>
                                      </p:tavLst>
                                    </p:anim>
                                    <p:animEffect transition="in" filter="fade">
                                      <p:cBhvr>
                                        <p:cTn id="24" dur="250"/>
                                        <p:tgtEl>
                                          <p:spTgt spid="2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250"/>
                                        <p:tgtEl>
                                          <p:spTgt spid="1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anim calcmode="lin" valueType="num">
                                      <p:cBhvr>
                                        <p:cTn id="33" dur="250" fill="hold"/>
                                        <p:tgtEl>
                                          <p:spTgt spid="13"/>
                                        </p:tgtEl>
                                        <p:attrNameLst>
                                          <p:attrName>ppt_x</p:attrName>
                                        </p:attrNameLst>
                                      </p:cBhvr>
                                      <p:tavLst>
                                        <p:tav tm="0">
                                          <p:val>
                                            <p:strVal val="#ppt_x"/>
                                          </p:val>
                                        </p:tav>
                                        <p:tav tm="100000">
                                          <p:val>
                                            <p:strVal val="#ppt_x"/>
                                          </p:val>
                                        </p:tav>
                                      </p:tavLst>
                                    </p:anim>
                                    <p:anim calcmode="lin" valueType="num">
                                      <p:cBhvr>
                                        <p:cTn id="34" dur="250" fill="hold"/>
                                        <p:tgtEl>
                                          <p:spTgt spid="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2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250" fill="hold"/>
                                        <p:tgtEl>
                                          <p:spTgt spid="24"/>
                                        </p:tgtEl>
                                        <p:attrNameLst>
                                          <p:attrName>ppt_w</p:attrName>
                                        </p:attrNameLst>
                                      </p:cBhvr>
                                      <p:tavLst>
                                        <p:tav tm="0">
                                          <p:val>
                                            <p:fltVal val="0"/>
                                          </p:val>
                                        </p:tav>
                                        <p:tav tm="100000">
                                          <p:val>
                                            <p:strVal val="#ppt_w"/>
                                          </p:val>
                                        </p:tav>
                                      </p:tavLst>
                                    </p:anim>
                                    <p:anim calcmode="lin" valueType="num">
                                      <p:cBhvr>
                                        <p:cTn id="48" dur="250" fill="hold"/>
                                        <p:tgtEl>
                                          <p:spTgt spid="24"/>
                                        </p:tgtEl>
                                        <p:attrNameLst>
                                          <p:attrName>ppt_h</p:attrName>
                                        </p:attrNameLst>
                                      </p:cBhvr>
                                      <p:tavLst>
                                        <p:tav tm="0">
                                          <p:val>
                                            <p:fltVal val="0"/>
                                          </p:val>
                                        </p:tav>
                                        <p:tav tm="100000">
                                          <p:val>
                                            <p:strVal val="#ppt_h"/>
                                          </p:val>
                                        </p:tav>
                                      </p:tavLst>
                                    </p:anim>
                                    <p:animEffect transition="in" filter="fade">
                                      <p:cBhvr>
                                        <p:cTn id="49" dur="250"/>
                                        <p:tgtEl>
                                          <p:spTgt spid="24"/>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250"/>
                                        <p:tgtEl>
                                          <p:spTgt spid="21"/>
                                        </p:tgtEl>
                                      </p:cBhvr>
                                    </p:animEffect>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50"/>
                                        <p:tgtEl>
                                          <p:spTgt spid="19"/>
                                        </p:tgtEl>
                                      </p:cBhvr>
                                    </p:animEffect>
                                    <p:anim calcmode="lin" valueType="num">
                                      <p:cBhvr>
                                        <p:cTn id="58" dur="250" fill="hold"/>
                                        <p:tgtEl>
                                          <p:spTgt spid="19"/>
                                        </p:tgtEl>
                                        <p:attrNameLst>
                                          <p:attrName>ppt_x</p:attrName>
                                        </p:attrNameLst>
                                      </p:cBhvr>
                                      <p:tavLst>
                                        <p:tav tm="0">
                                          <p:val>
                                            <p:strVal val="#ppt_x"/>
                                          </p:val>
                                        </p:tav>
                                        <p:tav tm="100000">
                                          <p:val>
                                            <p:strVal val="#ppt_x"/>
                                          </p:val>
                                        </p:tav>
                                      </p:tavLst>
                                    </p:anim>
                                    <p:anim calcmode="lin" valueType="num">
                                      <p:cBhvr>
                                        <p:cTn id="59" dur="250" fill="hold"/>
                                        <p:tgtEl>
                                          <p:spTgt spid="19"/>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iterate type="wd">
                                    <p:tmPct val="10000"/>
                                  </p:iterate>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nodeType="withEffect">
                                  <p:stCondLst>
                                    <p:cond delay="250"/>
                                  </p:stCondLst>
                                  <p:childTnLst>
                                    <p:set>
                                      <p:cBhvr>
                                        <p:cTn id="71" dur="1" fill="hold">
                                          <p:stCondLst>
                                            <p:cond delay="0"/>
                                          </p:stCondLst>
                                        </p:cTn>
                                        <p:tgtEl>
                                          <p:spTgt spid="30"/>
                                        </p:tgtEl>
                                        <p:attrNameLst>
                                          <p:attrName>style.visibility</p:attrName>
                                        </p:attrNameLst>
                                      </p:cBhvr>
                                      <p:to>
                                        <p:strVal val="visible"/>
                                      </p:to>
                                    </p:set>
                                    <p:anim calcmode="lin" valueType="num">
                                      <p:cBhvr>
                                        <p:cTn id="72" dur="250" fill="hold"/>
                                        <p:tgtEl>
                                          <p:spTgt spid="30"/>
                                        </p:tgtEl>
                                        <p:attrNameLst>
                                          <p:attrName>ppt_w</p:attrName>
                                        </p:attrNameLst>
                                      </p:cBhvr>
                                      <p:tavLst>
                                        <p:tav tm="0">
                                          <p:val>
                                            <p:fltVal val="0"/>
                                          </p:val>
                                        </p:tav>
                                        <p:tav tm="100000">
                                          <p:val>
                                            <p:strVal val="#ppt_w"/>
                                          </p:val>
                                        </p:tav>
                                      </p:tavLst>
                                    </p:anim>
                                    <p:anim calcmode="lin" valueType="num">
                                      <p:cBhvr>
                                        <p:cTn id="73" dur="250" fill="hold"/>
                                        <p:tgtEl>
                                          <p:spTgt spid="30"/>
                                        </p:tgtEl>
                                        <p:attrNameLst>
                                          <p:attrName>ppt_h</p:attrName>
                                        </p:attrNameLst>
                                      </p:cBhvr>
                                      <p:tavLst>
                                        <p:tav tm="0">
                                          <p:val>
                                            <p:fltVal val="0"/>
                                          </p:val>
                                        </p:tav>
                                        <p:tav tm="100000">
                                          <p:val>
                                            <p:strVal val="#ppt_h"/>
                                          </p:val>
                                        </p:tav>
                                      </p:tavLst>
                                    </p:anim>
                                    <p:animEffect transition="in" filter="fade">
                                      <p:cBhvr>
                                        <p:cTn id="74" dur="250"/>
                                        <p:tgtEl>
                                          <p:spTgt spid="30"/>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250"/>
                                        <p:tgtEl>
                                          <p:spTgt spid="36"/>
                                        </p:tgtEl>
                                      </p:cBhvr>
                                    </p:animEffect>
                                  </p:childTnLst>
                                </p:cTn>
                              </p:par>
                            </p:childTnLst>
                          </p:cTn>
                        </p:par>
                        <p:par>
                          <p:cTn id="79" fill="hold">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250"/>
                                        <p:tgtEl>
                                          <p:spTgt spid="34"/>
                                        </p:tgtEl>
                                      </p:cBhvr>
                                    </p:animEffect>
                                    <p:anim calcmode="lin" valueType="num">
                                      <p:cBhvr>
                                        <p:cTn id="83" dur="250" fill="hold"/>
                                        <p:tgtEl>
                                          <p:spTgt spid="34"/>
                                        </p:tgtEl>
                                        <p:attrNameLst>
                                          <p:attrName>ppt_x</p:attrName>
                                        </p:attrNameLst>
                                      </p:cBhvr>
                                      <p:tavLst>
                                        <p:tav tm="0">
                                          <p:val>
                                            <p:strVal val="#ppt_x"/>
                                          </p:val>
                                        </p:tav>
                                        <p:tav tm="100000">
                                          <p:val>
                                            <p:strVal val="#ppt_x"/>
                                          </p:val>
                                        </p:tav>
                                      </p:tavLst>
                                    </p:anim>
                                    <p:anim calcmode="lin" valueType="num">
                                      <p:cBhvr>
                                        <p:cTn id="84" dur="250" fill="hold"/>
                                        <p:tgtEl>
                                          <p:spTgt spid="34"/>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0"/>
                                  </p:stCondLst>
                                  <p:iterate type="wd">
                                    <p:tmPct val="10000"/>
                                  </p:iterate>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500" fill="hold"/>
                                        <p:tgtEl>
                                          <p:spTgt spid="37"/>
                                        </p:tgtEl>
                                        <p:attrNameLst>
                                          <p:attrName>ppt_w</p:attrName>
                                        </p:attrNameLst>
                                      </p:cBhvr>
                                      <p:tavLst>
                                        <p:tav tm="0">
                                          <p:val>
                                            <p:fltVal val="0"/>
                                          </p:val>
                                        </p:tav>
                                        <p:tav tm="100000">
                                          <p:val>
                                            <p:strVal val="#ppt_w"/>
                                          </p:val>
                                        </p:tav>
                                      </p:tavLst>
                                    </p:anim>
                                    <p:anim calcmode="lin" valueType="num">
                                      <p:cBhvr>
                                        <p:cTn id="93" dur="500" fill="hold"/>
                                        <p:tgtEl>
                                          <p:spTgt spid="37"/>
                                        </p:tgtEl>
                                        <p:attrNameLst>
                                          <p:attrName>ppt_h</p:attrName>
                                        </p:attrNameLst>
                                      </p:cBhvr>
                                      <p:tavLst>
                                        <p:tav tm="0">
                                          <p:val>
                                            <p:fltVal val="0"/>
                                          </p:val>
                                        </p:tav>
                                        <p:tav tm="100000">
                                          <p:val>
                                            <p:strVal val="#ppt_h"/>
                                          </p:val>
                                        </p:tav>
                                      </p:tavLst>
                                    </p:anim>
                                    <p:animEffect transition="in" filter="fade">
                                      <p:cBhvr>
                                        <p:cTn id="94" dur="500"/>
                                        <p:tgtEl>
                                          <p:spTgt spid="37"/>
                                        </p:tgtEl>
                                      </p:cBhvr>
                                    </p:animEffect>
                                  </p:childTnLst>
                                </p:cTn>
                              </p:par>
                              <p:par>
                                <p:cTn id="95" presetID="53" presetClass="entr" presetSubtype="16" fill="hold" nodeType="withEffect">
                                  <p:stCondLst>
                                    <p:cond delay="250"/>
                                  </p:stCondLst>
                                  <p:childTnLst>
                                    <p:set>
                                      <p:cBhvr>
                                        <p:cTn id="96" dur="1" fill="hold">
                                          <p:stCondLst>
                                            <p:cond delay="0"/>
                                          </p:stCondLst>
                                        </p:cTn>
                                        <p:tgtEl>
                                          <p:spTgt spid="38"/>
                                        </p:tgtEl>
                                        <p:attrNameLst>
                                          <p:attrName>style.visibility</p:attrName>
                                        </p:attrNameLst>
                                      </p:cBhvr>
                                      <p:to>
                                        <p:strVal val="visible"/>
                                      </p:to>
                                    </p:set>
                                    <p:anim calcmode="lin" valueType="num">
                                      <p:cBhvr>
                                        <p:cTn id="97" dur="250" fill="hold"/>
                                        <p:tgtEl>
                                          <p:spTgt spid="38"/>
                                        </p:tgtEl>
                                        <p:attrNameLst>
                                          <p:attrName>ppt_w</p:attrName>
                                        </p:attrNameLst>
                                      </p:cBhvr>
                                      <p:tavLst>
                                        <p:tav tm="0">
                                          <p:val>
                                            <p:fltVal val="0"/>
                                          </p:val>
                                        </p:tav>
                                        <p:tav tm="100000">
                                          <p:val>
                                            <p:strVal val="#ppt_w"/>
                                          </p:val>
                                        </p:tav>
                                      </p:tavLst>
                                    </p:anim>
                                    <p:anim calcmode="lin" valueType="num">
                                      <p:cBhvr>
                                        <p:cTn id="98" dur="250" fill="hold"/>
                                        <p:tgtEl>
                                          <p:spTgt spid="38"/>
                                        </p:tgtEl>
                                        <p:attrNameLst>
                                          <p:attrName>ppt_h</p:attrName>
                                        </p:attrNameLst>
                                      </p:cBhvr>
                                      <p:tavLst>
                                        <p:tav tm="0">
                                          <p:val>
                                            <p:fltVal val="0"/>
                                          </p:val>
                                        </p:tav>
                                        <p:tav tm="100000">
                                          <p:val>
                                            <p:strVal val="#ppt_h"/>
                                          </p:val>
                                        </p:tav>
                                      </p:tavLst>
                                    </p:anim>
                                    <p:animEffect transition="in" filter="fade">
                                      <p:cBhvr>
                                        <p:cTn id="99" dur="250"/>
                                        <p:tgtEl>
                                          <p:spTgt spid="38"/>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250"/>
                                        <p:tgtEl>
                                          <p:spTgt spid="44"/>
                                        </p:tgtEl>
                                      </p:cBhvr>
                                    </p:animEffect>
                                  </p:childTnLst>
                                </p:cTn>
                              </p:par>
                            </p:childTnLst>
                          </p:cTn>
                        </p:par>
                        <p:par>
                          <p:cTn id="104" fill="hold">
                            <p:stCondLst>
                              <p:cond delay="1000"/>
                            </p:stCondLst>
                            <p:childTnLst>
                              <p:par>
                                <p:cTn id="105" presetID="42"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250"/>
                                        <p:tgtEl>
                                          <p:spTgt spid="42"/>
                                        </p:tgtEl>
                                      </p:cBhvr>
                                    </p:animEffect>
                                    <p:anim calcmode="lin" valueType="num">
                                      <p:cBhvr>
                                        <p:cTn id="108" dur="250" fill="hold"/>
                                        <p:tgtEl>
                                          <p:spTgt spid="42"/>
                                        </p:tgtEl>
                                        <p:attrNameLst>
                                          <p:attrName>ppt_x</p:attrName>
                                        </p:attrNameLst>
                                      </p:cBhvr>
                                      <p:tavLst>
                                        <p:tav tm="0">
                                          <p:val>
                                            <p:strVal val="#ppt_x"/>
                                          </p:val>
                                        </p:tav>
                                        <p:tav tm="100000">
                                          <p:val>
                                            <p:strVal val="#ppt_x"/>
                                          </p:val>
                                        </p:tav>
                                      </p:tavLst>
                                    </p:anim>
                                    <p:anim calcmode="lin" valueType="num">
                                      <p:cBhvr>
                                        <p:cTn id="109" dur="250" fill="hold"/>
                                        <p:tgtEl>
                                          <p:spTgt spid="42"/>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iterate type="wd">
                                    <p:tmPct val="10000"/>
                                  </p:iterate>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7" grpId="0" animBg="1"/>
      <p:bldP spid="19" grpId="0"/>
      <p:bldP spid="20" grpId="0"/>
      <p:bldP spid="29" grpId="0" animBg="1"/>
      <p:bldP spid="34" grpId="0"/>
      <p:bldP spid="35" grpId="0"/>
      <p:bldP spid="37" grpId="0" animBg="1"/>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2642240" cy="461665"/>
            </a:xfrm>
            <a:prstGeom prst="rect">
              <a:avLst/>
            </a:prstGeom>
            <a:noFill/>
          </p:spPr>
          <p:txBody>
            <a:bodyPr wrap="square" rtlCol="0">
              <a:spAutoFit/>
            </a:bodyPr>
            <a:lstStyle/>
            <a:p>
              <a:r>
                <a:rPr lang="zh-CN" altLang="en-US" sz="2400" dirty="0">
                  <a:latin typeface="+mj-ea"/>
                  <a:ea typeface="+mj-ea"/>
                </a:rPr>
                <a:t>点击添加本章标题</a:t>
              </a:r>
            </a:p>
          </p:txBody>
        </p:sp>
      </p:grpSp>
      <p:grpSp>
        <p:nvGrpSpPr>
          <p:cNvPr id="15" name="组合 14"/>
          <p:cNvGrpSpPr/>
          <p:nvPr/>
        </p:nvGrpSpPr>
        <p:grpSpPr>
          <a:xfrm>
            <a:off x="407988" y="3200400"/>
            <a:ext cx="11379835" cy="35242"/>
            <a:chOff x="407988" y="3200400"/>
            <a:chExt cx="11379835" cy="35242"/>
          </a:xfrm>
        </p:grpSpPr>
        <p:cxnSp>
          <p:nvCxnSpPr>
            <p:cNvPr id="12" name="直接连接符 11"/>
            <p:cNvCxnSpPr/>
            <p:nvPr/>
          </p:nvCxnSpPr>
          <p:spPr>
            <a:xfrm>
              <a:off x="9136063" y="3200400"/>
              <a:ext cx="2651760" cy="0"/>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7988" y="3235642"/>
              <a:ext cx="9120822"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491803" y="920278"/>
            <a:ext cx="774492" cy="774494"/>
            <a:chOff x="7491803" y="920278"/>
            <a:chExt cx="774492" cy="774494"/>
          </a:xfrm>
        </p:grpSpPr>
        <p:grpSp>
          <p:nvGrpSpPr>
            <p:cNvPr id="18" name="组合 17"/>
            <p:cNvGrpSpPr/>
            <p:nvPr/>
          </p:nvGrpSpPr>
          <p:grpSpPr>
            <a:xfrm>
              <a:off x="7491803" y="920278"/>
              <a:ext cx="774492" cy="774494"/>
              <a:chOff x="1982097" y="1814457"/>
              <a:chExt cx="1034526" cy="1034526"/>
            </a:xfrm>
          </p:grpSpPr>
          <p:sp>
            <p:nvSpPr>
              <p:cNvPr id="19" name="矩形: 圆角 18"/>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p:cNvSpPr/>
              <p:nvPr/>
            </p:nvSpPr>
            <p:spPr>
              <a:xfrm rot="2700000">
                <a:off x="2070736" y="1903094"/>
                <a:ext cx="857250" cy="857250"/>
              </a:xfrm>
              <a:prstGeom prst="roundRect">
                <a:avLst>
                  <a:gd name="adj" fmla="val 11964"/>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0" name="组合 29"/>
            <p:cNvGrpSpPr/>
            <p:nvPr/>
          </p:nvGrpSpPr>
          <p:grpSpPr>
            <a:xfrm>
              <a:off x="7723100" y="1152008"/>
              <a:ext cx="316538" cy="311032"/>
              <a:chOff x="2143125" y="3465513"/>
              <a:chExt cx="1460500" cy="1435100"/>
            </a:xfrm>
            <a:solidFill>
              <a:schemeClr val="bg1"/>
            </a:solidFill>
          </p:grpSpPr>
          <p:sp>
            <p:nvSpPr>
              <p:cNvPr id="31" name="Freeform 86"/>
              <p:cNvSpPr/>
              <p:nvPr/>
            </p:nvSpPr>
            <p:spPr bwMode="auto">
              <a:xfrm>
                <a:off x="2143125" y="3465513"/>
                <a:ext cx="1430337" cy="1420813"/>
              </a:xfrm>
              <a:custGeom>
                <a:avLst/>
                <a:gdLst>
                  <a:gd name="T0" fmla="*/ 350 w 526"/>
                  <a:gd name="T1" fmla="*/ 447 h 524"/>
                  <a:gd name="T2" fmla="*/ 320 w 526"/>
                  <a:gd name="T3" fmla="*/ 458 h 524"/>
                  <a:gd name="T4" fmla="*/ 307 w 526"/>
                  <a:gd name="T5" fmla="*/ 474 h 524"/>
                  <a:gd name="T6" fmla="*/ 302 w 526"/>
                  <a:gd name="T7" fmla="*/ 509 h 524"/>
                  <a:gd name="T8" fmla="*/ 285 w 526"/>
                  <a:gd name="T9" fmla="*/ 524 h 524"/>
                  <a:gd name="T10" fmla="*/ 243 w 526"/>
                  <a:gd name="T11" fmla="*/ 524 h 524"/>
                  <a:gd name="T12" fmla="*/ 226 w 526"/>
                  <a:gd name="T13" fmla="*/ 510 h 524"/>
                  <a:gd name="T14" fmla="*/ 220 w 526"/>
                  <a:gd name="T15" fmla="*/ 473 h 524"/>
                  <a:gd name="T16" fmla="*/ 208 w 526"/>
                  <a:gd name="T17" fmla="*/ 459 h 524"/>
                  <a:gd name="T18" fmla="*/ 162 w 526"/>
                  <a:gd name="T19" fmla="*/ 440 h 524"/>
                  <a:gd name="T20" fmla="*/ 146 w 526"/>
                  <a:gd name="T21" fmla="*/ 441 h 524"/>
                  <a:gd name="T22" fmla="*/ 120 w 526"/>
                  <a:gd name="T23" fmla="*/ 461 h 524"/>
                  <a:gd name="T24" fmla="*/ 113 w 526"/>
                  <a:gd name="T25" fmla="*/ 466 h 524"/>
                  <a:gd name="T26" fmla="*/ 67 w 526"/>
                  <a:gd name="T27" fmla="*/ 441 h 524"/>
                  <a:gd name="T28" fmla="*/ 62 w 526"/>
                  <a:gd name="T29" fmla="*/ 409 h 524"/>
                  <a:gd name="T30" fmla="*/ 74 w 526"/>
                  <a:gd name="T31" fmla="*/ 333 h 524"/>
                  <a:gd name="T32" fmla="*/ 30 w 526"/>
                  <a:gd name="T33" fmla="*/ 302 h 524"/>
                  <a:gd name="T34" fmla="*/ 2 w 526"/>
                  <a:gd name="T35" fmla="*/ 271 h 524"/>
                  <a:gd name="T36" fmla="*/ 1 w 526"/>
                  <a:gd name="T37" fmla="*/ 246 h 524"/>
                  <a:gd name="T38" fmla="*/ 21 w 526"/>
                  <a:gd name="T39" fmla="*/ 223 h 524"/>
                  <a:gd name="T40" fmla="*/ 79 w 526"/>
                  <a:gd name="T41" fmla="*/ 179 h 524"/>
                  <a:gd name="T42" fmla="*/ 71 w 526"/>
                  <a:gd name="T43" fmla="*/ 125 h 524"/>
                  <a:gd name="T44" fmla="*/ 74 w 526"/>
                  <a:gd name="T45" fmla="*/ 76 h 524"/>
                  <a:gd name="T46" fmla="*/ 79 w 526"/>
                  <a:gd name="T47" fmla="*/ 70 h 524"/>
                  <a:gd name="T48" fmla="*/ 126 w 526"/>
                  <a:gd name="T49" fmla="*/ 68 h 524"/>
                  <a:gd name="T50" fmla="*/ 181 w 526"/>
                  <a:gd name="T51" fmla="*/ 75 h 524"/>
                  <a:gd name="T52" fmla="*/ 195 w 526"/>
                  <a:gd name="T53" fmla="*/ 69 h 524"/>
                  <a:gd name="T54" fmla="*/ 223 w 526"/>
                  <a:gd name="T55" fmla="*/ 31 h 524"/>
                  <a:gd name="T56" fmla="*/ 224 w 526"/>
                  <a:gd name="T57" fmla="*/ 22 h 524"/>
                  <a:gd name="T58" fmla="*/ 250 w 526"/>
                  <a:gd name="T59" fmla="*/ 0 h 524"/>
                  <a:gd name="T60" fmla="*/ 277 w 526"/>
                  <a:gd name="T61" fmla="*/ 0 h 524"/>
                  <a:gd name="T62" fmla="*/ 303 w 526"/>
                  <a:gd name="T63" fmla="*/ 23 h 524"/>
                  <a:gd name="T64" fmla="*/ 344 w 526"/>
                  <a:gd name="T65" fmla="*/ 75 h 524"/>
                  <a:gd name="T66" fmla="*/ 405 w 526"/>
                  <a:gd name="T67" fmla="*/ 66 h 524"/>
                  <a:gd name="T68" fmla="*/ 447 w 526"/>
                  <a:gd name="T69" fmla="*/ 68 h 524"/>
                  <a:gd name="T70" fmla="*/ 454 w 526"/>
                  <a:gd name="T71" fmla="*/ 75 h 524"/>
                  <a:gd name="T72" fmla="*/ 457 w 526"/>
                  <a:gd name="T73" fmla="*/ 124 h 524"/>
                  <a:gd name="T74" fmla="*/ 450 w 526"/>
                  <a:gd name="T75" fmla="*/ 178 h 524"/>
                  <a:gd name="T76" fmla="*/ 457 w 526"/>
                  <a:gd name="T77" fmla="*/ 195 h 524"/>
                  <a:gd name="T78" fmla="*/ 492 w 526"/>
                  <a:gd name="T79" fmla="*/ 221 h 524"/>
                  <a:gd name="T80" fmla="*/ 498 w 526"/>
                  <a:gd name="T81" fmla="*/ 222 h 524"/>
                  <a:gd name="T82" fmla="*/ 526 w 526"/>
                  <a:gd name="T83" fmla="*/ 251 h 524"/>
                  <a:gd name="T84" fmla="*/ 526 w 526"/>
                  <a:gd name="T85" fmla="*/ 274 h 524"/>
                  <a:gd name="T86" fmla="*/ 501 w 526"/>
                  <a:gd name="T87" fmla="*/ 302 h 524"/>
                  <a:gd name="T88" fmla="*/ 497 w 526"/>
                  <a:gd name="T89" fmla="*/ 302 h 524"/>
                  <a:gd name="T90" fmla="*/ 455 w 526"/>
                  <a:gd name="T91" fmla="*/ 332 h 524"/>
                  <a:gd name="T92" fmla="*/ 445 w 526"/>
                  <a:gd name="T93" fmla="*/ 347 h 524"/>
                  <a:gd name="T94" fmla="*/ 432 w 526"/>
                  <a:gd name="T95" fmla="*/ 334 h 524"/>
                  <a:gd name="T96" fmla="*/ 405 w 526"/>
                  <a:gd name="T97" fmla="*/ 258 h 524"/>
                  <a:gd name="T98" fmla="*/ 277 w 526"/>
                  <a:gd name="T99" fmla="*/ 120 h 524"/>
                  <a:gd name="T100" fmla="*/ 124 w 526"/>
                  <a:gd name="T101" fmla="*/ 231 h 524"/>
                  <a:gd name="T102" fmla="*/ 276 w 526"/>
                  <a:gd name="T103" fmla="*/ 404 h 524"/>
                  <a:gd name="T104" fmla="*/ 351 w 526"/>
                  <a:gd name="T105" fmla="*/ 442 h 524"/>
                  <a:gd name="T106" fmla="*/ 350 w 526"/>
                  <a:gd name="T107" fmla="*/ 44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6" h="524">
                    <a:moveTo>
                      <a:pt x="350" y="447"/>
                    </a:moveTo>
                    <a:cubicBezTo>
                      <a:pt x="340" y="451"/>
                      <a:pt x="330" y="455"/>
                      <a:pt x="320" y="458"/>
                    </a:cubicBezTo>
                    <a:cubicBezTo>
                      <a:pt x="312" y="461"/>
                      <a:pt x="307" y="464"/>
                      <a:pt x="307" y="474"/>
                    </a:cubicBezTo>
                    <a:cubicBezTo>
                      <a:pt x="306" y="485"/>
                      <a:pt x="303" y="497"/>
                      <a:pt x="302" y="509"/>
                    </a:cubicBezTo>
                    <a:cubicBezTo>
                      <a:pt x="301" y="520"/>
                      <a:pt x="295" y="524"/>
                      <a:pt x="285" y="524"/>
                    </a:cubicBezTo>
                    <a:cubicBezTo>
                      <a:pt x="271" y="524"/>
                      <a:pt x="257" y="524"/>
                      <a:pt x="243" y="524"/>
                    </a:cubicBezTo>
                    <a:cubicBezTo>
                      <a:pt x="233" y="524"/>
                      <a:pt x="227" y="521"/>
                      <a:pt x="226" y="510"/>
                    </a:cubicBezTo>
                    <a:cubicBezTo>
                      <a:pt x="224" y="497"/>
                      <a:pt x="223" y="485"/>
                      <a:pt x="220" y="473"/>
                    </a:cubicBezTo>
                    <a:cubicBezTo>
                      <a:pt x="219" y="468"/>
                      <a:pt x="214" y="461"/>
                      <a:pt x="208" y="459"/>
                    </a:cubicBezTo>
                    <a:cubicBezTo>
                      <a:pt x="193" y="452"/>
                      <a:pt x="178" y="445"/>
                      <a:pt x="162" y="440"/>
                    </a:cubicBezTo>
                    <a:cubicBezTo>
                      <a:pt x="157" y="438"/>
                      <a:pt x="150" y="438"/>
                      <a:pt x="146" y="441"/>
                    </a:cubicBezTo>
                    <a:cubicBezTo>
                      <a:pt x="137" y="447"/>
                      <a:pt x="129" y="454"/>
                      <a:pt x="120" y="461"/>
                    </a:cubicBezTo>
                    <a:cubicBezTo>
                      <a:pt x="118" y="463"/>
                      <a:pt x="115" y="465"/>
                      <a:pt x="113" y="466"/>
                    </a:cubicBezTo>
                    <a:cubicBezTo>
                      <a:pt x="89" y="474"/>
                      <a:pt x="80" y="453"/>
                      <a:pt x="67" y="441"/>
                    </a:cubicBezTo>
                    <a:cubicBezTo>
                      <a:pt x="58" y="432"/>
                      <a:pt x="51" y="420"/>
                      <a:pt x="62" y="409"/>
                    </a:cubicBezTo>
                    <a:cubicBezTo>
                      <a:pt x="88" y="386"/>
                      <a:pt x="89" y="364"/>
                      <a:pt x="74" y="333"/>
                    </a:cubicBezTo>
                    <a:cubicBezTo>
                      <a:pt x="63" y="311"/>
                      <a:pt x="52" y="303"/>
                      <a:pt x="30" y="302"/>
                    </a:cubicBezTo>
                    <a:cubicBezTo>
                      <a:pt x="3" y="301"/>
                      <a:pt x="2" y="298"/>
                      <a:pt x="2" y="271"/>
                    </a:cubicBezTo>
                    <a:cubicBezTo>
                      <a:pt x="2" y="263"/>
                      <a:pt x="2" y="254"/>
                      <a:pt x="1" y="246"/>
                    </a:cubicBezTo>
                    <a:cubicBezTo>
                      <a:pt x="0" y="231"/>
                      <a:pt x="7" y="222"/>
                      <a:pt x="21" y="223"/>
                    </a:cubicBezTo>
                    <a:cubicBezTo>
                      <a:pt x="54" y="225"/>
                      <a:pt x="67" y="208"/>
                      <a:pt x="79" y="179"/>
                    </a:cubicBezTo>
                    <a:cubicBezTo>
                      <a:pt x="87" y="156"/>
                      <a:pt x="86" y="142"/>
                      <a:pt x="71" y="125"/>
                    </a:cubicBezTo>
                    <a:cubicBezTo>
                      <a:pt x="50" y="102"/>
                      <a:pt x="51" y="98"/>
                      <a:pt x="74" y="76"/>
                    </a:cubicBezTo>
                    <a:cubicBezTo>
                      <a:pt x="75" y="74"/>
                      <a:pt x="77" y="72"/>
                      <a:pt x="79" y="70"/>
                    </a:cubicBezTo>
                    <a:cubicBezTo>
                      <a:pt x="100" y="49"/>
                      <a:pt x="104" y="48"/>
                      <a:pt x="126" y="68"/>
                    </a:cubicBezTo>
                    <a:cubicBezTo>
                      <a:pt x="144" y="85"/>
                      <a:pt x="160" y="92"/>
                      <a:pt x="181" y="75"/>
                    </a:cubicBezTo>
                    <a:cubicBezTo>
                      <a:pt x="185" y="72"/>
                      <a:pt x="190" y="70"/>
                      <a:pt x="195" y="69"/>
                    </a:cubicBezTo>
                    <a:cubicBezTo>
                      <a:pt x="220" y="67"/>
                      <a:pt x="223" y="50"/>
                      <a:pt x="223" y="31"/>
                    </a:cubicBezTo>
                    <a:cubicBezTo>
                      <a:pt x="224" y="28"/>
                      <a:pt x="224" y="25"/>
                      <a:pt x="224" y="22"/>
                    </a:cubicBezTo>
                    <a:cubicBezTo>
                      <a:pt x="227" y="2"/>
                      <a:pt x="229" y="0"/>
                      <a:pt x="250" y="0"/>
                    </a:cubicBezTo>
                    <a:cubicBezTo>
                      <a:pt x="259" y="0"/>
                      <a:pt x="268" y="0"/>
                      <a:pt x="277" y="0"/>
                    </a:cubicBezTo>
                    <a:cubicBezTo>
                      <a:pt x="299" y="0"/>
                      <a:pt x="303" y="1"/>
                      <a:pt x="303" y="23"/>
                    </a:cubicBezTo>
                    <a:cubicBezTo>
                      <a:pt x="302" y="54"/>
                      <a:pt x="318" y="64"/>
                      <a:pt x="344" y="75"/>
                    </a:cubicBezTo>
                    <a:cubicBezTo>
                      <a:pt x="370" y="87"/>
                      <a:pt x="386" y="84"/>
                      <a:pt x="405" y="66"/>
                    </a:cubicBezTo>
                    <a:cubicBezTo>
                      <a:pt x="421" y="50"/>
                      <a:pt x="430" y="52"/>
                      <a:pt x="447" y="68"/>
                    </a:cubicBezTo>
                    <a:cubicBezTo>
                      <a:pt x="449" y="70"/>
                      <a:pt x="452" y="73"/>
                      <a:pt x="454" y="75"/>
                    </a:cubicBezTo>
                    <a:cubicBezTo>
                      <a:pt x="475" y="97"/>
                      <a:pt x="477" y="102"/>
                      <a:pt x="457" y="124"/>
                    </a:cubicBezTo>
                    <a:cubicBezTo>
                      <a:pt x="442" y="142"/>
                      <a:pt x="433" y="157"/>
                      <a:pt x="450" y="178"/>
                    </a:cubicBezTo>
                    <a:cubicBezTo>
                      <a:pt x="454" y="182"/>
                      <a:pt x="455" y="189"/>
                      <a:pt x="457" y="195"/>
                    </a:cubicBezTo>
                    <a:cubicBezTo>
                      <a:pt x="466" y="220"/>
                      <a:pt x="466" y="220"/>
                      <a:pt x="492" y="221"/>
                    </a:cubicBezTo>
                    <a:cubicBezTo>
                      <a:pt x="494" y="222"/>
                      <a:pt x="496" y="221"/>
                      <a:pt x="498" y="222"/>
                    </a:cubicBezTo>
                    <a:cubicBezTo>
                      <a:pt x="524" y="223"/>
                      <a:pt x="526" y="226"/>
                      <a:pt x="526" y="251"/>
                    </a:cubicBezTo>
                    <a:cubicBezTo>
                      <a:pt x="526" y="259"/>
                      <a:pt x="526" y="266"/>
                      <a:pt x="526" y="274"/>
                    </a:cubicBezTo>
                    <a:cubicBezTo>
                      <a:pt x="526" y="297"/>
                      <a:pt x="525" y="299"/>
                      <a:pt x="501" y="302"/>
                    </a:cubicBezTo>
                    <a:cubicBezTo>
                      <a:pt x="500" y="302"/>
                      <a:pt x="498" y="302"/>
                      <a:pt x="497" y="302"/>
                    </a:cubicBezTo>
                    <a:cubicBezTo>
                      <a:pt x="476" y="302"/>
                      <a:pt x="459" y="306"/>
                      <a:pt x="455" y="332"/>
                    </a:cubicBezTo>
                    <a:cubicBezTo>
                      <a:pt x="455" y="337"/>
                      <a:pt x="449" y="342"/>
                      <a:pt x="445" y="347"/>
                    </a:cubicBezTo>
                    <a:cubicBezTo>
                      <a:pt x="441" y="343"/>
                      <a:pt x="437" y="338"/>
                      <a:pt x="432" y="334"/>
                    </a:cubicBezTo>
                    <a:cubicBezTo>
                      <a:pt x="404" y="316"/>
                      <a:pt x="404" y="289"/>
                      <a:pt x="405" y="258"/>
                    </a:cubicBezTo>
                    <a:cubicBezTo>
                      <a:pt x="408" y="188"/>
                      <a:pt x="347" y="125"/>
                      <a:pt x="277" y="120"/>
                    </a:cubicBezTo>
                    <a:cubicBezTo>
                      <a:pt x="205" y="114"/>
                      <a:pt x="139" y="162"/>
                      <a:pt x="124" y="231"/>
                    </a:cubicBezTo>
                    <a:cubicBezTo>
                      <a:pt x="105" y="326"/>
                      <a:pt x="179" y="411"/>
                      <a:pt x="276" y="404"/>
                    </a:cubicBezTo>
                    <a:cubicBezTo>
                      <a:pt x="316" y="388"/>
                      <a:pt x="328" y="425"/>
                      <a:pt x="351" y="442"/>
                    </a:cubicBezTo>
                    <a:cubicBezTo>
                      <a:pt x="350" y="443"/>
                      <a:pt x="350" y="445"/>
                      <a:pt x="350" y="447"/>
                    </a:cubicBez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87"/>
              <p:cNvSpPr>
                <a:spLocks noEditPoints="1"/>
              </p:cNvSpPr>
              <p:nvPr/>
            </p:nvSpPr>
            <p:spPr bwMode="auto">
              <a:xfrm>
                <a:off x="2540000" y="3883025"/>
                <a:ext cx="1063625" cy="1017588"/>
              </a:xfrm>
              <a:custGeom>
                <a:avLst/>
                <a:gdLst>
                  <a:gd name="T0" fmla="*/ 17 w 391"/>
                  <a:gd name="T1" fmla="*/ 74 h 375"/>
                  <a:gd name="T2" fmla="*/ 57 w 391"/>
                  <a:gd name="T3" fmla="*/ 108 h 375"/>
                  <a:gd name="T4" fmla="*/ 77 w 391"/>
                  <a:gd name="T5" fmla="*/ 111 h 375"/>
                  <a:gd name="T6" fmla="*/ 100 w 391"/>
                  <a:gd name="T7" fmla="*/ 86 h 375"/>
                  <a:gd name="T8" fmla="*/ 110 w 391"/>
                  <a:gd name="T9" fmla="*/ 73 h 375"/>
                  <a:gd name="T10" fmla="*/ 113 w 391"/>
                  <a:gd name="T11" fmla="*/ 46 h 375"/>
                  <a:gd name="T12" fmla="*/ 78 w 391"/>
                  <a:gd name="T13" fmla="*/ 11 h 375"/>
                  <a:gd name="T14" fmla="*/ 142 w 391"/>
                  <a:gd name="T15" fmla="*/ 6 h 375"/>
                  <a:gd name="T16" fmla="*/ 225 w 391"/>
                  <a:gd name="T17" fmla="*/ 126 h 375"/>
                  <a:gd name="T18" fmla="*/ 241 w 391"/>
                  <a:gd name="T19" fmla="*/ 157 h 375"/>
                  <a:gd name="T20" fmla="*/ 250 w 391"/>
                  <a:gd name="T21" fmla="*/ 164 h 375"/>
                  <a:gd name="T22" fmla="*/ 328 w 391"/>
                  <a:gd name="T23" fmla="*/ 245 h 375"/>
                  <a:gd name="T24" fmla="*/ 370 w 391"/>
                  <a:gd name="T25" fmla="*/ 286 h 375"/>
                  <a:gd name="T26" fmla="*/ 374 w 391"/>
                  <a:gd name="T27" fmla="*/ 353 h 375"/>
                  <a:gd name="T28" fmla="*/ 306 w 391"/>
                  <a:gd name="T29" fmla="*/ 358 h 375"/>
                  <a:gd name="T30" fmla="*/ 293 w 391"/>
                  <a:gd name="T31" fmla="*/ 346 h 375"/>
                  <a:gd name="T32" fmla="*/ 165 w 391"/>
                  <a:gd name="T33" fmla="*/ 223 h 375"/>
                  <a:gd name="T34" fmla="*/ 143 w 391"/>
                  <a:gd name="T35" fmla="*/ 216 h 375"/>
                  <a:gd name="T36" fmla="*/ 12 w 391"/>
                  <a:gd name="T37" fmla="*/ 89 h 375"/>
                  <a:gd name="T38" fmla="*/ 17 w 391"/>
                  <a:gd name="T39" fmla="*/ 74 h 375"/>
                  <a:gd name="T40" fmla="*/ 360 w 391"/>
                  <a:gd name="T41" fmla="*/ 335 h 375"/>
                  <a:gd name="T42" fmla="*/ 342 w 391"/>
                  <a:gd name="T43" fmla="*/ 323 h 375"/>
                  <a:gd name="T44" fmla="*/ 334 w 391"/>
                  <a:gd name="T45" fmla="*/ 333 h 375"/>
                  <a:gd name="T46" fmla="*/ 346 w 391"/>
                  <a:gd name="T47" fmla="*/ 343 h 375"/>
                  <a:gd name="T48" fmla="*/ 360 w 391"/>
                  <a:gd name="T49" fmla="*/ 3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375">
                    <a:moveTo>
                      <a:pt x="17" y="74"/>
                    </a:moveTo>
                    <a:cubicBezTo>
                      <a:pt x="32" y="87"/>
                      <a:pt x="46" y="97"/>
                      <a:pt x="57" y="108"/>
                    </a:cubicBezTo>
                    <a:cubicBezTo>
                      <a:pt x="64" y="115"/>
                      <a:pt x="71" y="116"/>
                      <a:pt x="77" y="111"/>
                    </a:cubicBezTo>
                    <a:cubicBezTo>
                      <a:pt x="86" y="103"/>
                      <a:pt x="92" y="94"/>
                      <a:pt x="100" y="86"/>
                    </a:cubicBezTo>
                    <a:cubicBezTo>
                      <a:pt x="104" y="82"/>
                      <a:pt x="106" y="77"/>
                      <a:pt x="110" y="73"/>
                    </a:cubicBezTo>
                    <a:cubicBezTo>
                      <a:pt x="122" y="64"/>
                      <a:pt x="123" y="57"/>
                      <a:pt x="113" y="46"/>
                    </a:cubicBezTo>
                    <a:cubicBezTo>
                      <a:pt x="102" y="35"/>
                      <a:pt x="91" y="24"/>
                      <a:pt x="78" y="11"/>
                    </a:cubicBezTo>
                    <a:cubicBezTo>
                      <a:pt x="101" y="0"/>
                      <a:pt x="121" y="1"/>
                      <a:pt x="142" y="6"/>
                    </a:cubicBezTo>
                    <a:cubicBezTo>
                      <a:pt x="187" y="17"/>
                      <a:pt x="233" y="63"/>
                      <a:pt x="225" y="126"/>
                    </a:cubicBezTo>
                    <a:cubicBezTo>
                      <a:pt x="223" y="140"/>
                      <a:pt x="226" y="151"/>
                      <a:pt x="241" y="157"/>
                    </a:cubicBezTo>
                    <a:cubicBezTo>
                      <a:pt x="244" y="158"/>
                      <a:pt x="247" y="161"/>
                      <a:pt x="250" y="164"/>
                    </a:cubicBezTo>
                    <a:cubicBezTo>
                      <a:pt x="276" y="191"/>
                      <a:pt x="302" y="218"/>
                      <a:pt x="328" y="245"/>
                    </a:cubicBezTo>
                    <a:cubicBezTo>
                      <a:pt x="341" y="259"/>
                      <a:pt x="356" y="272"/>
                      <a:pt x="370" y="286"/>
                    </a:cubicBezTo>
                    <a:cubicBezTo>
                      <a:pt x="390" y="307"/>
                      <a:pt x="391" y="333"/>
                      <a:pt x="374" y="353"/>
                    </a:cubicBezTo>
                    <a:cubicBezTo>
                      <a:pt x="356" y="373"/>
                      <a:pt x="330" y="375"/>
                      <a:pt x="306" y="358"/>
                    </a:cubicBezTo>
                    <a:cubicBezTo>
                      <a:pt x="302" y="355"/>
                      <a:pt x="297" y="350"/>
                      <a:pt x="293" y="346"/>
                    </a:cubicBezTo>
                    <a:cubicBezTo>
                      <a:pt x="251" y="305"/>
                      <a:pt x="208" y="264"/>
                      <a:pt x="165" y="223"/>
                    </a:cubicBezTo>
                    <a:cubicBezTo>
                      <a:pt x="160" y="218"/>
                      <a:pt x="150" y="215"/>
                      <a:pt x="143" y="216"/>
                    </a:cubicBezTo>
                    <a:cubicBezTo>
                      <a:pt x="67" y="230"/>
                      <a:pt x="0" y="167"/>
                      <a:pt x="12" y="89"/>
                    </a:cubicBezTo>
                    <a:cubicBezTo>
                      <a:pt x="12" y="85"/>
                      <a:pt x="14" y="81"/>
                      <a:pt x="17" y="74"/>
                    </a:cubicBezTo>
                    <a:close/>
                    <a:moveTo>
                      <a:pt x="360" y="335"/>
                    </a:moveTo>
                    <a:cubicBezTo>
                      <a:pt x="352" y="329"/>
                      <a:pt x="347" y="325"/>
                      <a:pt x="342" y="323"/>
                    </a:cubicBezTo>
                    <a:cubicBezTo>
                      <a:pt x="340" y="323"/>
                      <a:pt x="333" y="331"/>
                      <a:pt x="334" y="333"/>
                    </a:cubicBezTo>
                    <a:cubicBezTo>
                      <a:pt x="336" y="337"/>
                      <a:pt x="341" y="342"/>
                      <a:pt x="346" y="343"/>
                    </a:cubicBezTo>
                    <a:cubicBezTo>
                      <a:pt x="349" y="344"/>
                      <a:pt x="353" y="339"/>
                      <a:pt x="360" y="335"/>
                    </a:cubicBezTo>
                    <a:close/>
                  </a:path>
                </a:pathLst>
              </a:custGeom>
              <a:grpFill/>
              <a:ln>
                <a:noFill/>
              </a:ln>
            </p:spPr>
            <p:txBody>
              <a:bodyPr vert="horz" wrap="square" lIns="91440" tIns="45720" rIns="91440" bIns="45720" numCol="1" anchor="t" anchorCtr="0" compatLnSpc="1"/>
              <a:lstStyle/>
              <a:p>
                <a:endParaRPr lang="zh-CN" altLang="en-US" dirty="0"/>
              </a:p>
            </p:txBody>
          </p:sp>
        </p:grpSp>
      </p:grpSp>
      <p:grpSp>
        <p:nvGrpSpPr>
          <p:cNvPr id="13" name="组合 12"/>
          <p:cNvGrpSpPr/>
          <p:nvPr/>
        </p:nvGrpSpPr>
        <p:grpSpPr>
          <a:xfrm>
            <a:off x="10872361" y="920278"/>
            <a:ext cx="774492" cy="774494"/>
            <a:chOff x="10872361" y="920278"/>
            <a:chExt cx="774492" cy="774494"/>
          </a:xfrm>
        </p:grpSpPr>
        <p:grpSp>
          <p:nvGrpSpPr>
            <p:cNvPr id="27" name="组合 26"/>
            <p:cNvGrpSpPr/>
            <p:nvPr/>
          </p:nvGrpSpPr>
          <p:grpSpPr>
            <a:xfrm>
              <a:off x="10872361" y="920278"/>
              <a:ext cx="774492" cy="774494"/>
              <a:chOff x="1982097" y="1814457"/>
              <a:chExt cx="1034526" cy="1034526"/>
            </a:xfrm>
          </p:grpSpPr>
          <p:sp>
            <p:nvSpPr>
              <p:cNvPr id="28" name="矩形: 圆角 2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圆角 28"/>
              <p:cNvSpPr/>
              <p:nvPr/>
            </p:nvSpPr>
            <p:spPr>
              <a:xfrm rot="2700000">
                <a:off x="2070736" y="1903094"/>
                <a:ext cx="857250" cy="857250"/>
              </a:xfrm>
              <a:prstGeom prst="roundRect">
                <a:avLst>
                  <a:gd name="adj" fmla="val 11964"/>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3" name="组合 32"/>
            <p:cNvGrpSpPr/>
            <p:nvPr/>
          </p:nvGrpSpPr>
          <p:grpSpPr>
            <a:xfrm>
              <a:off x="11113064" y="1128218"/>
              <a:ext cx="293086" cy="354216"/>
              <a:chOff x="2520951" y="3482976"/>
              <a:chExt cx="1111250" cy="1343025"/>
            </a:xfrm>
            <a:solidFill>
              <a:schemeClr val="bg1"/>
            </a:solidFill>
          </p:grpSpPr>
          <p:sp>
            <p:nvSpPr>
              <p:cNvPr id="34" name="Freeform 187"/>
              <p:cNvSpPr/>
              <p:nvPr/>
            </p:nvSpPr>
            <p:spPr bwMode="auto">
              <a:xfrm>
                <a:off x="3084513" y="4090988"/>
                <a:ext cx="484188" cy="733425"/>
              </a:xfrm>
              <a:custGeom>
                <a:avLst/>
                <a:gdLst>
                  <a:gd name="T0" fmla="*/ 530 w 532"/>
                  <a:gd name="T1" fmla="*/ 0 h 809"/>
                  <a:gd name="T2" fmla="*/ 530 w 532"/>
                  <a:gd name="T3" fmla="*/ 157 h 809"/>
                  <a:gd name="T4" fmla="*/ 502 w 532"/>
                  <a:gd name="T5" fmla="*/ 163 h 809"/>
                  <a:gd name="T6" fmla="*/ 420 w 532"/>
                  <a:gd name="T7" fmla="*/ 268 h 809"/>
                  <a:gd name="T8" fmla="*/ 420 w 532"/>
                  <a:gd name="T9" fmla="*/ 380 h 809"/>
                  <a:gd name="T10" fmla="*/ 514 w 532"/>
                  <a:gd name="T11" fmla="*/ 487 h 809"/>
                  <a:gd name="T12" fmla="*/ 530 w 532"/>
                  <a:gd name="T13" fmla="*/ 490 h 809"/>
                  <a:gd name="T14" fmla="*/ 530 w 532"/>
                  <a:gd name="T15" fmla="*/ 582 h 809"/>
                  <a:gd name="T16" fmla="*/ 496 w 532"/>
                  <a:gd name="T17" fmla="*/ 638 h 809"/>
                  <a:gd name="T18" fmla="*/ 402 w 532"/>
                  <a:gd name="T19" fmla="*/ 689 h 809"/>
                  <a:gd name="T20" fmla="*/ 1 w 532"/>
                  <a:gd name="T21" fmla="*/ 809 h 809"/>
                  <a:gd name="T22" fmla="*/ 0 w 532"/>
                  <a:gd name="T23" fmla="*/ 798 h 809"/>
                  <a:gd name="T24" fmla="*/ 1 w 532"/>
                  <a:gd name="T25" fmla="*/ 310 h 809"/>
                  <a:gd name="T26" fmla="*/ 10 w 532"/>
                  <a:gd name="T27" fmla="*/ 234 h 809"/>
                  <a:gd name="T28" fmla="*/ 93 w 532"/>
                  <a:gd name="T29" fmla="*/ 149 h 809"/>
                  <a:gd name="T30" fmla="*/ 524 w 532"/>
                  <a:gd name="T31" fmla="*/ 1 h 809"/>
                  <a:gd name="T32" fmla="*/ 530 w 532"/>
                  <a:gd name="T3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2" h="809">
                    <a:moveTo>
                      <a:pt x="530" y="0"/>
                    </a:moveTo>
                    <a:cubicBezTo>
                      <a:pt x="530" y="53"/>
                      <a:pt x="530" y="105"/>
                      <a:pt x="530" y="157"/>
                    </a:cubicBezTo>
                    <a:cubicBezTo>
                      <a:pt x="520" y="159"/>
                      <a:pt x="511" y="160"/>
                      <a:pt x="502" y="163"/>
                    </a:cubicBezTo>
                    <a:cubicBezTo>
                      <a:pt x="452" y="176"/>
                      <a:pt x="420" y="216"/>
                      <a:pt x="420" y="268"/>
                    </a:cubicBezTo>
                    <a:cubicBezTo>
                      <a:pt x="420" y="305"/>
                      <a:pt x="420" y="343"/>
                      <a:pt x="420" y="380"/>
                    </a:cubicBezTo>
                    <a:cubicBezTo>
                      <a:pt x="421" y="436"/>
                      <a:pt x="458" y="479"/>
                      <a:pt x="514" y="487"/>
                    </a:cubicBezTo>
                    <a:cubicBezTo>
                      <a:pt x="519" y="488"/>
                      <a:pt x="524" y="489"/>
                      <a:pt x="530" y="490"/>
                    </a:cubicBezTo>
                    <a:cubicBezTo>
                      <a:pt x="530" y="521"/>
                      <a:pt x="532" y="552"/>
                      <a:pt x="530" y="582"/>
                    </a:cubicBezTo>
                    <a:cubicBezTo>
                      <a:pt x="529" y="606"/>
                      <a:pt x="514" y="623"/>
                      <a:pt x="496" y="638"/>
                    </a:cubicBezTo>
                    <a:cubicBezTo>
                      <a:pt x="468" y="662"/>
                      <a:pt x="436" y="679"/>
                      <a:pt x="402" y="689"/>
                    </a:cubicBezTo>
                    <a:cubicBezTo>
                      <a:pt x="269" y="730"/>
                      <a:pt x="135" y="769"/>
                      <a:pt x="1" y="809"/>
                    </a:cubicBezTo>
                    <a:cubicBezTo>
                      <a:pt x="1" y="806"/>
                      <a:pt x="0" y="802"/>
                      <a:pt x="0" y="798"/>
                    </a:cubicBezTo>
                    <a:cubicBezTo>
                      <a:pt x="0" y="635"/>
                      <a:pt x="0" y="473"/>
                      <a:pt x="1" y="310"/>
                    </a:cubicBezTo>
                    <a:cubicBezTo>
                      <a:pt x="1" y="284"/>
                      <a:pt x="4" y="259"/>
                      <a:pt x="10" y="234"/>
                    </a:cubicBezTo>
                    <a:cubicBezTo>
                      <a:pt x="21" y="191"/>
                      <a:pt x="50" y="160"/>
                      <a:pt x="93" y="149"/>
                    </a:cubicBezTo>
                    <a:cubicBezTo>
                      <a:pt x="240" y="111"/>
                      <a:pt x="383" y="58"/>
                      <a:pt x="524" y="1"/>
                    </a:cubicBezTo>
                    <a:cubicBezTo>
                      <a:pt x="526" y="1"/>
                      <a:pt x="527" y="1"/>
                      <a:pt x="5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8"/>
              <p:cNvSpPr/>
              <p:nvPr/>
            </p:nvSpPr>
            <p:spPr bwMode="auto">
              <a:xfrm>
                <a:off x="2573338" y="4090988"/>
                <a:ext cx="482600" cy="735013"/>
              </a:xfrm>
              <a:custGeom>
                <a:avLst/>
                <a:gdLst>
                  <a:gd name="T0" fmla="*/ 4 w 530"/>
                  <a:gd name="T1" fmla="*/ 0 h 811"/>
                  <a:gd name="T2" fmla="*/ 124 w 530"/>
                  <a:gd name="T3" fmla="*/ 46 h 811"/>
                  <a:gd name="T4" fmla="*/ 430 w 530"/>
                  <a:gd name="T5" fmla="*/ 146 h 811"/>
                  <a:gd name="T6" fmla="*/ 527 w 530"/>
                  <a:gd name="T7" fmla="*/ 268 h 811"/>
                  <a:gd name="T8" fmla="*/ 530 w 530"/>
                  <a:gd name="T9" fmla="*/ 472 h 811"/>
                  <a:gd name="T10" fmla="*/ 530 w 530"/>
                  <a:gd name="T11" fmla="*/ 794 h 811"/>
                  <a:gd name="T12" fmla="*/ 530 w 530"/>
                  <a:gd name="T13" fmla="*/ 811 h 811"/>
                  <a:gd name="T14" fmla="*/ 463 w 530"/>
                  <a:gd name="T15" fmla="*/ 790 h 811"/>
                  <a:gd name="T16" fmla="*/ 150 w 530"/>
                  <a:gd name="T17" fmla="*/ 696 h 811"/>
                  <a:gd name="T18" fmla="*/ 43 w 530"/>
                  <a:gd name="T19" fmla="*/ 644 h 811"/>
                  <a:gd name="T20" fmla="*/ 2 w 530"/>
                  <a:gd name="T21" fmla="*/ 560 h 811"/>
                  <a:gd name="T22" fmla="*/ 3 w 530"/>
                  <a:gd name="T23" fmla="*/ 490 h 811"/>
                  <a:gd name="T24" fmla="*/ 46 w 530"/>
                  <a:gd name="T25" fmla="*/ 485 h 811"/>
                  <a:gd name="T26" fmla="*/ 129 w 530"/>
                  <a:gd name="T27" fmla="*/ 382 h 811"/>
                  <a:gd name="T28" fmla="*/ 129 w 530"/>
                  <a:gd name="T29" fmla="*/ 268 h 811"/>
                  <a:gd name="T30" fmla="*/ 23 w 530"/>
                  <a:gd name="T31" fmla="*/ 159 h 811"/>
                  <a:gd name="T32" fmla="*/ 4 w 530"/>
                  <a:gd name="T33" fmla="*/ 159 h 811"/>
                  <a:gd name="T34" fmla="*/ 4 w 530"/>
                  <a:gd name="T35"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811">
                    <a:moveTo>
                      <a:pt x="4" y="0"/>
                    </a:moveTo>
                    <a:cubicBezTo>
                      <a:pt x="45" y="16"/>
                      <a:pt x="85" y="31"/>
                      <a:pt x="124" y="46"/>
                    </a:cubicBezTo>
                    <a:cubicBezTo>
                      <a:pt x="224" y="85"/>
                      <a:pt x="326" y="120"/>
                      <a:pt x="430" y="146"/>
                    </a:cubicBezTo>
                    <a:cubicBezTo>
                      <a:pt x="489" y="161"/>
                      <a:pt x="525" y="205"/>
                      <a:pt x="527" y="268"/>
                    </a:cubicBezTo>
                    <a:cubicBezTo>
                      <a:pt x="530" y="336"/>
                      <a:pt x="530" y="404"/>
                      <a:pt x="530" y="472"/>
                    </a:cubicBezTo>
                    <a:cubicBezTo>
                      <a:pt x="530" y="579"/>
                      <a:pt x="530" y="687"/>
                      <a:pt x="530" y="794"/>
                    </a:cubicBezTo>
                    <a:cubicBezTo>
                      <a:pt x="530" y="799"/>
                      <a:pt x="530" y="804"/>
                      <a:pt x="530" y="811"/>
                    </a:cubicBezTo>
                    <a:cubicBezTo>
                      <a:pt x="507" y="803"/>
                      <a:pt x="485" y="796"/>
                      <a:pt x="463" y="790"/>
                    </a:cubicBezTo>
                    <a:cubicBezTo>
                      <a:pt x="359" y="759"/>
                      <a:pt x="254" y="728"/>
                      <a:pt x="150" y="696"/>
                    </a:cubicBezTo>
                    <a:cubicBezTo>
                      <a:pt x="112" y="685"/>
                      <a:pt x="75" y="669"/>
                      <a:pt x="43" y="644"/>
                    </a:cubicBezTo>
                    <a:cubicBezTo>
                      <a:pt x="16" y="623"/>
                      <a:pt x="0" y="597"/>
                      <a:pt x="2" y="560"/>
                    </a:cubicBezTo>
                    <a:cubicBezTo>
                      <a:pt x="4" y="537"/>
                      <a:pt x="3" y="514"/>
                      <a:pt x="3" y="490"/>
                    </a:cubicBezTo>
                    <a:cubicBezTo>
                      <a:pt x="18" y="488"/>
                      <a:pt x="32" y="488"/>
                      <a:pt x="46" y="485"/>
                    </a:cubicBezTo>
                    <a:cubicBezTo>
                      <a:pt x="97" y="473"/>
                      <a:pt x="128" y="434"/>
                      <a:pt x="129" y="382"/>
                    </a:cubicBezTo>
                    <a:cubicBezTo>
                      <a:pt x="129" y="344"/>
                      <a:pt x="129" y="306"/>
                      <a:pt x="129" y="268"/>
                    </a:cubicBezTo>
                    <a:cubicBezTo>
                      <a:pt x="129" y="206"/>
                      <a:pt x="85" y="161"/>
                      <a:pt x="23" y="159"/>
                    </a:cubicBezTo>
                    <a:cubicBezTo>
                      <a:pt x="17" y="159"/>
                      <a:pt x="11" y="159"/>
                      <a:pt x="4" y="159"/>
                    </a:cubicBezTo>
                    <a:cubicBezTo>
                      <a:pt x="4" y="105"/>
                      <a:pt x="4" y="5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9"/>
              <p:cNvSpPr/>
              <p:nvPr/>
            </p:nvSpPr>
            <p:spPr bwMode="auto">
              <a:xfrm>
                <a:off x="2840038" y="3482976"/>
                <a:ext cx="463550" cy="458788"/>
              </a:xfrm>
              <a:custGeom>
                <a:avLst/>
                <a:gdLst>
                  <a:gd name="T0" fmla="*/ 508 w 508"/>
                  <a:gd name="T1" fmla="*/ 253 h 507"/>
                  <a:gd name="T2" fmla="*/ 256 w 508"/>
                  <a:gd name="T3" fmla="*/ 507 h 507"/>
                  <a:gd name="T4" fmla="*/ 0 w 508"/>
                  <a:gd name="T5" fmla="*/ 252 h 507"/>
                  <a:gd name="T6" fmla="*/ 252 w 508"/>
                  <a:gd name="T7" fmla="*/ 0 h 507"/>
                  <a:gd name="T8" fmla="*/ 508 w 508"/>
                  <a:gd name="T9" fmla="*/ 253 h 507"/>
                </a:gdLst>
                <a:ahLst/>
                <a:cxnLst>
                  <a:cxn ang="0">
                    <a:pos x="T0" y="T1"/>
                  </a:cxn>
                  <a:cxn ang="0">
                    <a:pos x="T2" y="T3"/>
                  </a:cxn>
                  <a:cxn ang="0">
                    <a:pos x="T4" y="T5"/>
                  </a:cxn>
                  <a:cxn ang="0">
                    <a:pos x="T6" y="T7"/>
                  </a:cxn>
                  <a:cxn ang="0">
                    <a:pos x="T8" y="T9"/>
                  </a:cxn>
                </a:cxnLst>
                <a:rect l="0" t="0" r="r" b="b"/>
                <a:pathLst>
                  <a:path w="508" h="507">
                    <a:moveTo>
                      <a:pt x="508" y="253"/>
                    </a:moveTo>
                    <a:cubicBezTo>
                      <a:pt x="508" y="393"/>
                      <a:pt x="396" y="506"/>
                      <a:pt x="256" y="507"/>
                    </a:cubicBezTo>
                    <a:cubicBezTo>
                      <a:pt x="114" y="507"/>
                      <a:pt x="0" y="394"/>
                      <a:pt x="0" y="252"/>
                    </a:cubicBezTo>
                    <a:cubicBezTo>
                      <a:pt x="0" y="114"/>
                      <a:pt x="115" y="0"/>
                      <a:pt x="252" y="0"/>
                    </a:cubicBezTo>
                    <a:cubicBezTo>
                      <a:pt x="395" y="0"/>
                      <a:pt x="507" y="112"/>
                      <a:pt x="508"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0"/>
              <p:cNvSpPr/>
              <p:nvPr/>
            </p:nvSpPr>
            <p:spPr bwMode="auto">
              <a:xfrm>
                <a:off x="2797176" y="4003676"/>
                <a:ext cx="552450" cy="227013"/>
              </a:xfrm>
              <a:custGeom>
                <a:avLst/>
                <a:gdLst>
                  <a:gd name="T0" fmla="*/ 299 w 607"/>
                  <a:gd name="T1" fmla="*/ 252 h 252"/>
                  <a:gd name="T2" fmla="*/ 169 w 607"/>
                  <a:gd name="T3" fmla="*/ 179 h 252"/>
                  <a:gd name="T4" fmla="*/ 12 w 607"/>
                  <a:gd name="T5" fmla="*/ 131 h 252"/>
                  <a:gd name="T6" fmla="*/ 0 w 607"/>
                  <a:gd name="T7" fmla="*/ 127 h 252"/>
                  <a:gd name="T8" fmla="*/ 180 w 607"/>
                  <a:gd name="T9" fmla="*/ 6 h 252"/>
                  <a:gd name="T10" fmla="*/ 279 w 607"/>
                  <a:gd name="T11" fmla="*/ 2 h 252"/>
                  <a:gd name="T12" fmla="*/ 427 w 607"/>
                  <a:gd name="T13" fmla="*/ 6 h 252"/>
                  <a:gd name="T14" fmla="*/ 607 w 607"/>
                  <a:gd name="T15" fmla="*/ 123 h 252"/>
                  <a:gd name="T16" fmla="*/ 597 w 607"/>
                  <a:gd name="T17" fmla="*/ 128 h 252"/>
                  <a:gd name="T18" fmla="*/ 409 w 607"/>
                  <a:gd name="T19" fmla="*/ 185 h 252"/>
                  <a:gd name="T20" fmla="*/ 299 w 607"/>
                  <a:gd name="T2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252">
                    <a:moveTo>
                      <a:pt x="299" y="252"/>
                    </a:moveTo>
                    <a:cubicBezTo>
                      <a:pt x="266" y="209"/>
                      <a:pt x="219" y="192"/>
                      <a:pt x="169" y="179"/>
                    </a:cubicBezTo>
                    <a:cubicBezTo>
                      <a:pt x="116" y="166"/>
                      <a:pt x="64" y="148"/>
                      <a:pt x="12" y="131"/>
                    </a:cubicBezTo>
                    <a:cubicBezTo>
                      <a:pt x="8" y="130"/>
                      <a:pt x="5" y="128"/>
                      <a:pt x="0" y="127"/>
                    </a:cubicBezTo>
                    <a:cubicBezTo>
                      <a:pt x="43" y="60"/>
                      <a:pt x="102" y="18"/>
                      <a:pt x="180" y="6"/>
                    </a:cubicBezTo>
                    <a:cubicBezTo>
                      <a:pt x="213" y="1"/>
                      <a:pt x="246" y="2"/>
                      <a:pt x="279" y="2"/>
                    </a:cubicBezTo>
                    <a:cubicBezTo>
                      <a:pt x="328" y="2"/>
                      <a:pt x="378" y="0"/>
                      <a:pt x="427" y="6"/>
                    </a:cubicBezTo>
                    <a:cubicBezTo>
                      <a:pt x="504" y="16"/>
                      <a:pt x="563" y="58"/>
                      <a:pt x="607" y="123"/>
                    </a:cubicBezTo>
                    <a:cubicBezTo>
                      <a:pt x="603" y="125"/>
                      <a:pt x="600" y="127"/>
                      <a:pt x="597" y="128"/>
                    </a:cubicBezTo>
                    <a:cubicBezTo>
                      <a:pt x="534" y="147"/>
                      <a:pt x="472" y="167"/>
                      <a:pt x="409" y="185"/>
                    </a:cubicBezTo>
                    <a:cubicBezTo>
                      <a:pt x="364" y="198"/>
                      <a:pt x="337" y="213"/>
                      <a:pt x="299"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91"/>
              <p:cNvSpPr/>
              <p:nvPr/>
            </p:nvSpPr>
            <p:spPr bwMode="auto">
              <a:xfrm>
                <a:off x="2520951" y="4284663"/>
                <a:ext cx="125413" cy="198438"/>
              </a:xfrm>
              <a:custGeom>
                <a:avLst/>
                <a:gdLst>
                  <a:gd name="T0" fmla="*/ 138 w 138"/>
                  <a:gd name="T1" fmla="*/ 110 h 220"/>
                  <a:gd name="T2" fmla="*/ 138 w 138"/>
                  <a:gd name="T3" fmla="*/ 151 h 220"/>
                  <a:gd name="T4" fmla="*/ 71 w 138"/>
                  <a:gd name="T5" fmla="*/ 219 h 220"/>
                  <a:gd name="T6" fmla="*/ 1 w 138"/>
                  <a:gd name="T7" fmla="*/ 154 h 220"/>
                  <a:gd name="T8" fmla="*/ 1 w 138"/>
                  <a:gd name="T9" fmla="*/ 67 h 220"/>
                  <a:gd name="T10" fmla="*/ 73 w 138"/>
                  <a:gd name="T11" fmla="*/ 1 h 220"/>
                  <a:gd name="T12" fmla="*/ 138 w 138"/>
                  <a:gd name="T13" fmla="*/ 70 h 220"/>
                  <a:gd name="T14" fmla="*/ 138 w 138"/>
                  <a:gd name="T15" fmla="*/ 11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20">
                    <a:moveTo>
                      <a:pt x="138" y="110"/>
                    </a:moveTo>
                    <a:cubicBezTo>
                      <a:pt x="138" y="124"/>
                      <a:pt x="138" y="137"/>
                      <a:pt x="138" y="151"/>
                    </a:cubicBezTo>
                    <a:cubicBezTo>
                      <a:pt x="137" y="190"/>
                      <a:pt x="109" y="218"/>
                      <a:pt x="71" y="219"/>
                    </a:cubicBezTo>
                    <a:cubicBezTo>
                      <a:pt x="33" y="220"/>
                      <a:pt x="3" y="192"/>
                      <a:pt x="1" y="154"/>
                    </a:cubicBezTo>
                    <a:cubicBezTo>
                      <a:pt x="0" y="125"/>
                      <a:pt x="0" y="96"/>
                      <a:pt x="1" y="67"/>
                    </a:cubicBezTo>
                    <a:cubicBezTo>
                      <a:pt x="3" y="28"/>
                      <a:pt x="34" y="0"/>
                      <a:pt x="73" y="1"/>
                    </a:cubicBezTo>
                    <a:cubicBezTo>
                      <a:pt x="110" y="3"/>
                      <a:pt x="138" y="32"/>
                      <a:pt x="138" y="70"/>
                    </a:cubicBezTo>
                    <a:cubicBezTo>
                      <a:pt x="138" y="83"/>
                      <a:pt x="138" y="97"/>
                      <a:pt x="138"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92"/>
              <p:cNvSpPr/>
              <p:nvPr/>
            </p:nvSpPr>
            <p:spPr bwMode="auto">
              <a:xfrm>
                <a:off x="3506788" y="4284663"/>
                <a:ext cx="125413" cy="200025"/>
              </a:xfrm>
              <a:custGeom>
                <a:avLst/>
                <a:gdLst>
                  <a:gd name="T0" fmla="*/ 1 w 139"/>
                  <a:gd name="T1" fmla="*/ 110 h 221"/>
                  <a:gd name="T2" fmla="*/ 1 w 139"/>
                  <a:gd name="T3" fmla="*/ 69 h 221"/>
                  <a:gd name="T4" fmla="*/ 66 w 139"/>
                  <a:gd name="T5" fmla="*/ 1 h 221"/>
                  <a:gd name="T6" fmla="*/ 137 w 139"/>
                  <a:gd name="T7" fmla="*/ 64 h 221"/>
                  <a:gd name="T8" fmla="*/ 137 w 139"/>
                  <a:gd name="T9" fmla="*/ 154 h 221"/>
                  <a:gd name="T10" fmla="*/ 66 w 139"/>
                  <a:gd name="T11" fmla="*/ 219 h 221"/>
                  <a:gd name="T12" fmla="*/ 1 w 139"/>
                  <a:gd name="T13" fmla="*/ 149 h 221"/>
                  <a:gd name="T14" fmla="*/ 1 w 139"/>
                  <a:gd name="T15" fmla="*/ 110 h 221"/>
                  <a:gd name="T16" fmla="*/ 1 w 13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21">
                    <a:moveTo>
                      <a:pt x="1" y="110"/>
                    </a:moveTo>
                    <a:cubicBezTo>
                      <a:pt x="1" y="96"/>
                      <a:pt x="0" y="83"/>
                      <a:pt x="1" y="69"/>
                    </a:cubicBezTo>
                    <a:cubicBezTo>
                      <a:pt x="1" y="31"/>
                      <a:pt x="29" y="3"/>
                      <a:pt x="66" y="1"/>
                    </a:cubicBezTo>
                    <a:cubicBezTo>
                      <a:pt x="103" y="0"/>
                      <a:pt x="135" y="27"/>
                      <a:pt x="137" y="64"/>
                    </a:cubicBezTo>
                    <a:cubicBezTo>
                      <a:pt x="139" y="94"/>
                      <a:pt x="139" y="125"/>
                      <a:pt x="137" y="154"/>
                    </a:cubicBezTo>
                    <a:cubicBezTo>
                      <a:pt x="135" y="193"/>
                      <a:pt x="102" y="221"/>
                      <a:pt x="66" y="219"/>
                    </a:cubicBezTo>
                    <a:cubicBezTo>
                      <a:pt x="29" y="217"/>
                      <a:pt x="1" y="188"/>
                      <a:pt x="1" y="149"/>
                    </a:cubicBezTo>
                    <a:cubicBezTo>
                      <a:pt x="1" y="136"/>
                      <a:pt x="1" y="123"/>
                      <a:pt x="1" y="110"/>
                    </a:cubicBezTo>
                    <a:cubicBezTo>
                      <a:pt x="1" y="110"/>
                      <a:pt x="1" y="110"/>
                      <a:pt x="1"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9745509" y="920278"/>
            <a:ext cx="774492" cy="774494"/>
            <a:chOff x="9745509" y="920278"/>
            <a:chExt cx="774492" cy="774494"/>
          </a:xfrm>
        </p:grpSpPr>
        <p:grpSp>
          <p:nvGrpSpPr>
            <p:cNvPr id="24" name="组合 23"/>
            <p:cNvGrpSpPr/>
            <p:nvPr/>
          </p:nvGrpSpPr>
          <p:grpSpPr>
            <a:xfrm>
              <a:off x="9745509" y="920278"/>
              <a:ext cx="774492" cy="774494"/>
              <a:chOff x="1982097" y="1814457"/>
              <a:chExt cx="1034526" cy="1034526"/>
            </a:xfrm>
          </p:grpSpPr>
          <p:sp>
            <p:nvSpPr>
              <p:cNvPr id="25" name="矩形: 圆角 24"/>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p:cNvSpPr/>
              <p:nvPr/>
            </p:nvSpPr>
            <p:spPr>
              <a:xfrm rot="2700000">
                <a:off x="2070736" y="1903094"/>
                <a:ext cx="857250" cy="857250"/>
              </a:xfrm>
              <a:prstGeom prst="roundRect">
                <a:avLst>
                  <a:gd name="adj" fmla="val 11964"/>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0" name="Freeform 271"/>
            <p:cNvSpPr>
              <a:spLocks noEditPoints="1"/>
            </p:cNvSpPr>
            <p:nvPr/>
          </p:nvSpPr>
          <p:spPr bwMode="auto">
            <a:xfrm>
              <a:off x="9980510" y="1173178"/>
              <a:ext cx="274010" cy="302936"/>
            </a:xfrm>
            <a:custGeom>
              <a:avLst/>
              <a:gdLst>
                <a:gd name="T0" fmla="*/ 483 w 712"/>
                <a:gd name="T1" fmla="*/ 231 h 790"/>
                <a:gd name="T2" fmla="*/ 272 w 712"/>
                <a:gd name="T3" fmla="*/ 356 h 790"/>
                <a:gd name="T4" fmla="*/ 266 w 712"/>
                <a:gd name="T5" fmla="*/ 369 h 790"/>
                <a:gd name="T6" fmla="*/ 267 w 712"/>
                <a:gd name="T7" fmla="*/ 404 h 790"/>
                <a:gd name="T8" fmla="*/ 283 w 712"/>
                <a:gd name="T9" fmla="*/ 437 h 790"/>
                <a:gd name="T10" fmla="*/ 471 w 712"/>
                <a:gd name="T11" fmla="*/ 547 h 790"/>
                <a:gd name="T12" fmla="*/ 484 w 712"/>
                <a:gd name="T13" fmla="*/ 555 h 790"/>
                <a:gd name="T14" fmla="*/ 556 w 712"/>
                <a:gd name="T15" fmla="*/ 521 h 790"/>
                <a:gd name="T16" fmla="*/ 698 w 712"/>
                <a:gd name="T17" fmla="*/ 625 h 790"/>
                <a:gd name="T18" fmla="*/ 597 w 712"/>
                <a:gd name="T19" fmla="*/ 774 h 790"/>
                <a:gd name="T20" fmla="*/ 446 w 712"/>
                <a:gd name="T21" fmla="*/ 631 h 790"/>
                <a:gd name="T22" fmla="*/ 434 w 712"/>
                <a:gd name="T23" fmla="*/ 607 h 790"/>
                <a:gd name="T24" fmla="*/ 229 w 712"/>
                <a:gd name="T25" fmla="*/ 487 h 790"/>
                <a:gd name="T26" fmla="*/ 42 w 712"/>
                <a:gd name="T27" fmla="*/ 475 h 790"/>
                <a:gd name="T28" fmla="*/ 46 w 712"/>
                <a:gd name="T29" fmla="*/ 306 h 790"/>
                <a:gd name="T30" fmla="*/ 229 w 712"/>
                <a:gd name="T31" fmla="*/ 299 h 790"/>
                <a:gd name="T32" fmla="*/ 266 w 712"/>
                <a:gd name="T33" fmla="*/ 278 h 790"/>
                <a:gd name="T34" fmla="*/ 435 w 712"/>
                <a:gd name="T35" fmla="*/ 178 h 790"/>
                <a:gd name="T36" fmla="*/ 446 w 712"/>
                <a:gd name="T37" fmla="*/ 155 h 790"/>
                <a:gd name="T38" fmla="*/ 550 w 712"/>
                <a:gd name="T39" fmla="*/ 12 h 790"/>
                <a:gd name="T40" fmla="*/ 697 w 712"/>
                <a:gd name="T41" fmla="*/ 108 h 790"/>
                <a:gd name="T42" fmla="*/ 609 w 712"/>
                <a:gd name="T43" fmla="*/ 260 h 790"/>
                <a:gd name="T44" fmla="*/ 495 w 712"/>
                <a:gd name="T45" fmla="*/ 240 h 790"/>
                <a:gd name="T46" fmla="*/ 485 w 712"/>
                <a:gd name="T47" fmla="*/ 232 h 790"/>
                <a:gd name="T48" fmla="*/ 483 w 712"/>
                <a:gd name="T49" fmla="*/ 231 h 790"/>
                <a:gd name="T50" fmla="*/ 612 w 712"/>
                <a:gd name="T51" fmla="*/ 138 h 790"/>
                <a:gd name="T52" fmla="*/ 572 w 712"/>
                <a:gd name="T53" fmla="*/ 98 h 790"/>
                <a:gd name="T54" fmla="*/ 533 w 712"/>
                <a:gd name="T55" fmla="*/ 138 h 790"/>
                <a:gd name="T56" fmla="*/ 572 w 712"/>
                <a:gd name="T57" fmla="*/ 177 h 790"/>
                <a:gd name="T58" fmla="*/ 612 w 712"/>
                <a:gd name="T59" fmla="*/ 138 h 790"/>
                <a:gd name="T60" fmla="*/ 139 w 712"/>
                <a:gd name="T61" fmla="*/ 433 h 790"/>
                <a:gd name="T62" fmla="*/ 179 w 712"/>
                <a:gd name="T63" fmla="*/ 394 h 790"/>
                <a:gd name="T64" fmla="*/ 140 w 712"/>
                <a:gd name="T65" fmla="*/ 353 h 790"/>
                <a:gd name="T66" fmla="*/ 100 w 712"/>
                <a:gd name="T67" fmla="*/ 392 h 790"/>
                <a:gd name="T68" fmla="*/ 139 w 712"/>
                <a:gd name="T69" fmla="*/ 433 h 790"/>
                <a:gd name="T70" fmla="*/ 612 w 712"/>
                <a:gd name="T71" fmla="*/ 649 h 790"/>
                <a:gd name="T72" fmla="*/ 573 w 712"/>
                <a:gd name="T73" fmla="*/ 608 h 790"/>
                <a:gd name="T74" fmla="*/ 532 w 712"/>
                <a:gd name="T75" fmla="*/ 648 h 790"/>
                <a:gd name="T76" fmla="*/ 572 w 712"/>
                <a:gd name="T77" fmla="*/ 688 h 790"/>
                <a:gd name="T78" fmla="*/ 612 w 712"/>
                <a:gd name="T79" fmla="*/ 64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2" h="790">
                  <a:moveTo>
                    <a:pt x="483" y="231"/>
                  </a:moveTo>
                  <a:cubicBezTo>
                    <a:pt x="412" y="273"/>
                    <a:pt x="342" y="314"/>
                    <a:pt x="272" y="356"/>
                  </a:cubicBezTo>
                  <a:cubicBezTo>
                    <a:pt x="268" y="358"/>
                    <a:pt x="266" y="365"/>
                    <a:pt x="266" y="369"/>
                  </a:cubicBezTo>
                  <a:cubicBezTo>
                    <a:pt x="266" y="381"/>
                    <a:pt x="269" y="393"/>
                    <a:pt x="267" y="404"/>
                  </a:cubicBezTo>
                  <a:cubicBezTo>
                    <a:pt x="263" y="420"/>
                    <a:pt x="268" y="429"/>
                    <a:pt x="283" y="437"/>
                  </a:cubicBezTo>
                  <a:cubicBezTo>
                    <a:pt x="346" y="473"/>
                    <a:pt x="408" y="511"/>
                    <a:pt x="471" y="547"/>
                  </a:cubicBezTo>
                  <a:cubicBezTo>
                    <a:pt x="475" y="550"/>
                    <a:pt x="479" y="552"/>
                    <a:pt x="484" y="555"/>
                  </a:cubicBezTo>
                  <a:cubicBezTo>
                    <a:pt x="505" y="537"/>
                    <a:pt x="529" y="525"/>
                    <a:pt x="556" y="521"/>
                  </a:cubicBezTo>
                  <a:cubicBezTo>
                    <a:pt x="622" y="512"/>
                    <a:pt x="687" y="560"/>
                    <a:pt x="698" y="625"/>
                  </a:cubicBezTo>
                  <a:cubicBezTo>
                    <a:pt x="709" y="696"/>
                    <a:pt x="665" y="761"/>
                    <a:pt x="597" y="774"/>
                  </a:cubicBezTo>
                  <a:cubicBezTo>
                    <a:pt x="510" y="790"/>
                    <a:pt x="434" y="719"/>
                    <a:pt x="446" y="631"/>
                  </a:cubicBezTo>
                  <a:cubicBezTo>
                    <a:pt x="448" y="619"/>
                    <a:pt x="445" y="613"/>
                    <a:pt x="434" y="607"/>
                  </a:cubicBezTo>
                  <a:cubicBezTo>
                    <a:pt x="366" y="568"/>
                    <a:pt x="297" y="527"/>
                    <a:pt x="229" y="487"/>
                  </a:cubicBezTo>
                  <a:cubicBezTo>
                    <a:pt x="164" y="542"/>
                    <a:pt x="84" y="526"/>
                    <a:pt x="42" y="475"/>
                  </a:cubicBezTo>
                  <a:cubicBezTo>
                    <a:pt x="0" y="425"/>
                    <a:pt x="3" y="354"/>
                    <a:pt x="46" y="306"/>
                  </a:cubicBezTo>
                  <a:cubicBezTo>
                    <a:pt x="83" y="265"/>
                    <a:pt x="159" y="241"/>
                    <a:pt x="229" y="299"/>
                  </a:cubicBezTo>
                  <a:cubicBezTo>
                    <a:pt x="241" y="292"/>
                    <a:pt x="253" y="285"/>
                    <a:pt x="266" y="278"/>
                  </a:cubicBezTo>
                  <a:cubicBezTo>
                    <a:pt x="322" y="245"/>
                    <a:pt x="378" y="211"/>
                    <a:pt x="435" y="178"/>
                  </a:cubicBezTo>
                  <a:cubicBezTo>
                    <a:pt x="445" y="172"/>
                    <a:pt x="447" y="166"/>
                    <a:pt x="446" y="155"/>
                  </a:cubicBezTo>
                  <a:cubicBezTo>
                    <a:pt x="437" y="86"/>
                    <a:pt x="483" y="23"/>
                    <a:pt x="550" y="12"/>
                  </a:cubicBezTo>
                  <a:cubicBezTo>
                    <a:pt x="617" y="0"/>
                    <a:pt x="681" y="42"/>
                    <a:pt x="697" y="108"/>
                  </a:cubicBezTo>
                  <a:cubicBezTo>
                    <a:pt x="712" y="174"/>
                    <a:pt x="674" y="241"/>
                    <a:pt x="609" y="260"/>
                  </a:cubicBezTo>
                  <a:cubicBezTo>
                    <a:pt x="568" y="273"/>
                    <a:pt x="530" y="265"/>
                    <a:pt x="495" y="240"/>
                  </a:cubicBezTo>
                  <a:cubicBezTo>
                    <a:pt x="492" y="238"/>
                    <a:pt x="488" y="235"/>
                    <a:pt x="485" y="232"/>
                  </a:cubicBezTo>
                  <a:cubicBezTo>
                    <a:pt x="484" y="232"/>
                    <a:pt x="484" y="232"/>
                    <a:pt x="483" y="231"/>
                  </a:cubicBezTo>
                  <a:close/>
                  <a:moveTo>
                    <a:pt x="612" y="138"/>
                  </a:moveTo>
                  <a:cubicBezTo>
                    <a:pt x="612" y="115"/>
                    <a:pt x="595" y="98"/>
                    <a:pt x="572" y="98"/>
                  </a:cubicBezTo>
                  <a:cubicBezTo>
                    <a:pt x="550" y="98"/>
                    <a:pt x="532" y="115"/>
                    <a:pt x="533" y="138"/>
                  </a:cubicBezTo>
                  <a:cubicBezTo>
                    <a:pt x="533" y="160"/>
                    <a:pt x="550" y="177"/>
                    <a:pt x="572" y="177"/>
                  </a:cubicBezTo>
                  <a:cubicBezTo>
                    <a:pt x="594" y="178"/>
                    <a:pt x="612" y="160"/>
                    <a:pt x="612" y="138"/>
                  </a:cubicBezTo>
                  <a:close/>
                  <a:moveTo>
                    <a:pt x="139" y="433"/>
                  </a:moveTo>
                  <a:cubicBezTo>
                    <a:pt x="162" y="433"/>
                    <a:pt x="179" y="416"/>
                    <a:pt x="179" y="394"/>
                  </a:cubicBezTo>
                  <a:cubicBezTo>
                    <a:pt x="180" y="371"/>
                    <a:pt x="163" y="354"/>
                    <a:pt x="140" y="353"/>
                  </a:cubicBezTo>
                  <a:cubicBezTo>
                    <a:pt x="118" y="353"/>
                    <a:pt x="100" y="370"/>
                    <a:pt x="100" y="392"/>
                  </a:cubicBezTo>
                  <a:cubicBezTo>
                    <a:pt x="100" y="415"/>
                    <a:pt x="117" y="432"/>
                    <a:pt x="139" y="433"/>
                  </a:cubicBezTo>
                  <a:close/>
                  <a:moveTo>
                    <a:pt x="612" y="649"/>
                  </a:moveTo>
                  <a:cubicBezTo>
                    <a:pt x="612" y="626"/>
                    <a:pt x="595" y="609"/>
                    <a:pt x="573" y="608"/>
                  </a:cubicBezTo>
                  <a:cubicBezTo>
                    <a:pt x="550" y="608"/>
                    <a:pt x="533" y="625"/>
                    <a:pt x="532" y="648"/>
                  </a:cubicBezTo>
                  <a:cubicBezTo>
                    <a:pt x="532" y="670"/>
                    <a:pt x="549" y="688"/>
                    <a:pt x="572" y="688"/>
                  </a:cubicBezTo>
                  <a:cubicBezTo>
                    <a:pt x="594" y="688"/>
                    <a:pt x="612" y="671"/>
                    <a:pt x="612" y="64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8618656" y="920278"/>
            <a:ext cx="774492" cy="774494"/>
            <a:chOff x="8618656" y="920278"/>
            <a:chExt cx="774492" cy="774494"/>
          </a:xfrm>
        </p:grpSpPr>
        <p:grpSp>
          <p:nvGrpSpPr>
            <p:cNvPr id="21" name="组合 20"/>
            <p:cNvGrpSpPr/>
            <p:nvPr/>
          </p:nvGrpSpPr>
          <p:grpSpPr>
            <a:xfrm>
              <a:off x="8618656" y="920278"/>
              <a:ext cx="774492" cy="774494"/>
              <a:chOff x="1982097" y="1814457"/>
              <a:chExt cx="1034526" cy="1034526"/>
            </a:xfrm>
          </p:grpSpPr>
          <p:sp>
            <p:nvSpPr>
              <p:cNvPr id="22" name="矩形: 圆角 21"/>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圆角 22"/>
              <p:cNvSpPr/>
              <p:nvPr/>
            </p:nvSpPr>
            <p:spPr>
              <a:xfrm rot="2700000">
                <a:off x="2070736" y="1903094"/>
                <a:ext cx="857250" cy="857250"/>
              </a:xfrm>
              <a:prstGeom prst="roundRect">
                <a:avLst>
                  <a:gd name="adj" fmla="val 11964"/>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p:cNvGrpSpPr/>
            <p:nvPr/>
          </p:nvGrpSpPr>
          <p:grpSpPr>
            <a:xfrm>
              <a:off x="8834903" y="1135838"/>
              <a:ext cx="341998" cy="340276"/>
              <a:chOff x="1989138" y="5003800"/>
              <a:chExt cx="1577975" cy="1570038"/>
            </a:xfrm>
            <a:solidFill>
              <a:schemeClr val="bg1"/>
            </a:solidFill>
          </p:grpSpPr>
          <p:sp>
            <p:nvSpPr>
              <p:cNvPr id="42" name="Freeform 355"/>
              <p:cNvSpPr/>
              <p:nvPr/>
            </p:nvSpPr>
            <p:spPr bwMode="auto">
              <a:xfrm>
                <a:off x="1989138" y="5003800"/>
                <a:ext cx="1577975" cy="1570038"/>
              </a:xfrm>
              <a:custGeom>
                <a:avLst/>
                <a:gdLst>
                  <a:gd name="T0" fmla="*/ 748 w 825"/>
                  <a:gd name="T1" fmla="*/ 238 h 824"/>
                  <a:gd name="T2" fmla="*/ 640 w 825"/>
                  <a:gd name="T3" fmla="*/ 710 h 824"/>
                  <a:gd name="T4" fmla="*/ 143 w 825"/>
                  <a:gd name="T5" fmla="*/ 673 h 824"/>
                  <a:gd name="T6" fmla="*/ 117 w 825"/>
                  <a:gd name="T7" fmla="*/ 175 h 824"/>
                  <a:gd name="T8" fmla="*/ 583 w 825"/>
                  <a:gd name="T9" fmla="*/ 74 h 824"/>
                  <a:gd name="T10" fmla="*/ 535 w 825"/>
                  <a:gd name="T11" fmla="*/ 121 h 824"/>
                  <a:gd name="T12" fmla="*/ 521 w 825"/>
                  <a:gd name="T13" fmla="*/ 121 h 824"/>
                  <a:gd name="T14" fmla="*/ 114 w 825"/>
                  <a:gd name="T15" fmla="*/ 333 h 824"/>
                  <a:gd name="T16" fmla="*/ 362 w 825"/>
                  <a:gd name="T17" fmla="*/ 713 h 824"/>
                  <a:gd name="T18" fmla="*/ 720 w 825"/>
                  <a:gd name="T19" fmla="*/ 398 h 824"/>
                  <a:gd name="T20" fmla="*/ 701 w 825"/>
                  <a:gd name="T21" fmla="*/ 300 h 824"/>
                  <a:gd name="T22" fmla="*/ 704 w 825"/>
                  <a:gd name="T23" fmla="*/ 282 h 824"/>
                  <a:gd name="T24" fmla="*/ 748 w 825"/>
                  <a:gd name="T25" fmla="*/ 238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5" h="824">
                    <a:moveTo>
                      <a:pt x="748" y="238"/>
                    </a:moveTo>
                    <a:cubicBezTo>
                      <a:pt x="825" y="386"/>
                      <a:pt x="796" y="591"/>
                      <a:pt x="640" y="710"/>
                    </a:cubicBezTo>
                    <a:cubicBezTo>
                      <a:pt x="491" y="824"/>
                      <a:pt x="275" y="809"/>
                      <a:pt x="143" y="673"/>
                    </a:cubicBezTo>
                    <a:cubicBezTo>
                      <a:pt x="11" y="538"/>
                      <a:pt x="0" y="321"/>
                      <a:pt x="117" y="175"/>
                    </a:cubicBezTo>
                    <a:cubicBezTo>
                      <a:pt x="240" y="21"/>
                      <a:pt x="445" y="0"/>
                      <a:pt x="583" y="74"/>
                    </a:cubicBezTo>
                    <a:cubicBezTo>
                      <a:pt x="567" y="90"/>
                      <a:pt x="551" y="106"/>
                      <a:pt x="535" y="121"/>
                    </a:cubicBezTo>
                    <a:cubicBezTo>
                      <a:pt x="533" y="124"/>
                      <a:pt x="526" y="122"/>
                      <a:pt x="521" y="121"/>
                    </a:cubicBezTo>
                    <a:cubicBezTo>
                      <a:pt x="348" y="57"/>
                      <a:pt x="161" y="154"/>
                      <a:pt x="114" y="333"/>
                    </a:cubicBezTo>
                    <a:cubicBezTo>
                      <a:pt x="68" y="506"/>
                      <a:pt x="184" y="685"/>
                      <a:pt x="362" y="713"/>
                    </a:cubicBezTo>
                    <a:cubicBezTo>
                      <a:pt x="556" y="744"/>
                      <a:pt x="727" y="595"/>
                      <a:pt x="720" y="398"/>
                    </a:cubicBezTo>
                    <a:cubicBezTo>
                      <a:pt x="719" y="365"/>
                      <a:pt x="708" y="333"/>
                      <a:pt x="701" y="300"/>
                    </a:cubicBezTo>
                    <a:cubicBezTo>
                      <a:pt x="699" y="293"/>
                      <a:pt x="698" y="288"/>
                      <a:pt x="704" y="282"/>
                    </a:cubicBezTo>
                    <a:cubicBezTo>
                      <a:pt x="719" y="269"/>
                      <a:pt x="732" y="254"/>
                      <a:pt x="748"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6"/>
              <p:cNvSpPr/>
              <p:nvPr/>
            </p:nvSpPr>
            <p:spPr bwMode="auto">
              <a:xfrm>
                <a:off x="2268538" y="5272088"/>
                <a:ext cx="1000125" cy="1008063"/>
              </a:xfrm>
              <a:custGeom>
                <a:avLst/>
                <a:gdLst>
                  <a:gd name="T0" fmla="*/ 387 w 523"/>
                  <a:gd name="T1" fmla="*/ 62 h 529"/>
                  <a:gd name="T2" fmla="*/ 341 w 523"/>
                  <a:gd name="T3" fmla="*/ 105 h 529"/>
                  <a:gd name="T4" fmla="*/ 322 w 523"/>
                  <a:gd name="T5" fmla="*/ 106 h 529"/>
                  <a:gd name="T6" fmla="*/ 126 w 523"/>
                  <a:gd name="T7" fmla="*/ 171 h 529"/>
                  <a:gd name="T8" fmla="*/ 134 w 523"/>
                  <a:gd name="T9" fmla="*/ 378 h 529"/>
                  <a:gd name="T10" fmla="*/ 334 w 523"/>
                  <a:gd name="T11" fmla="*/ 426 h 529"/>
                  <a:gd name="T12" fmla="*/ 436 w 523"/>
                  <a:gd name="T13" fmla="*/ 247 h 529"/>
                  <a:gd name="T14" fmla="*/ 428 w 523"/>
                  <a:gd name="T15" fmla="*/ 212 h 529"/>
                  <a:gd name="T16" fmla="*/ 433 w 523"/>
                  <a:gd name="T17" fmla="*/ 188 h 529"/>
                  <a:gd name="T18" fmla="*/ 472 w 523"/>
                  <a:gd name="T19" fmla="*/ 148 h 529"/>
                  <a:gd name="T20" fmla="*/ 429 w 523"/>
                  <a:gd name="T21" fmla="*/ 445 h 529"/>
                  <a:gd name="T22" fmla="*/ 105 w 523"/>
                  <a:gd name="T23" fmla="*/ 446 h 529"/>
                  <a:gd name="T24" fmla="*/ 76 w 523"/>
                  <a:gd name="T25" fmla="*/ 123 h 529"/>
                  <a:gd name="T26" fmla="*/ 387 w 523"/>
                  <a:gd name="T27" fmla="*/ 6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3" h="529">
                    <a:moveTo>
                      <a:pt x="387" y="62"/>
                    </a:moveTo>
                    <a:cubicBezTo>
                      <a:pt x="371" y="77"/>
                      <a:pt x="357" y="92"/>
                      <a:pt x="341" y="105"/>
                    </a:cubicBezTo>
                    <a:cubicBezTo>
                      <a:pt x="337" y="109"/>
                      <a:pt x="328" y="108"/>
                      <a:pt x="322" y="106"/>
                    </a:cubicBezTo>
                    <a:cubicBezTo>
                      <a:pt x="249" y="82"/>
                      <a:pt x="169" y="108"/>
                      <a:pt x="126" y="171"/>
                    </a:cubicBezTo>
                    <a:cubicBezTo>
                      <a:pt x="82" y="234"/>
                      <a:pt x="86" y="318"/>
                      <a:pt x="134" y="378"/>
                    </a:cubicBezTo>
                    <a:cubicBezTo>
                      <a:pt x="182" y="436"/>
                      <a:pt x="265" y="456"/>
                      <a:pt x="334" y="426"/>
                    </a:cubicBezTo>
                    <a:cubicBezTo>
                      <a:pt x="405" y="395"/>
                      <a:pt x="447" y="322"/>
                      <a:pt x="436" y="247"/>
                    </a:cubicBezTo>
                    <a:cubicBezTo>
                      <a:pt x="435" y="235"/>
                      <a:pt x="432" y="223"/>
                      <a:pt x="428" y="212"/>
                    </a:cubicBezTo>
                    <a:cubicBezTo>
                      <a:pt x="424" y="202"/>
                      <a:pt x="426" y="195"/>
                      <a:pt x="433" y="188"/>
                    </a:cubicBezTo>
                    <a:cubicBezTo>
                      <a:pt x="447" y="175"/>
                      <a:pt x="459" y="162"/>
                      <a:pt x="472" y="148"/>
                    </a:cubicBezTo>
                    <a:cubicBezTo>
                      <a:pt x="523" y="225"/>
                      <a:pt x="523" y="359"/>
                      <a:pt x="429" y="445"/>
                    </a:cubicBezTo>
                    <a:cubicBezTo>
                      <a:pt x="337" y="529"/>
                      <a:pt x="197" y="529"/>
                      <a:pt x="105" y="446"/>
                    </a:cubicBezTo>
                    <a:cubicBezTo>
                      <a:pt x="13" y="362"/>
                      <a:pt x="0" y="224"/>
                      <a:pt x="76" y="123"/>
                    </a:cubicBezTo>
                    <a:cubicBezTo>
                      <a:pt x="147" y="28"/>
                      <a:pt x="285" y="0"/>
                      <a:pt x="38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7"/>
              <p:cNvSpPr/>
              <p:nvPr/>
            </p:nvSpPr>
            <p:spPr bwMode="auto">
              <a:xfrm>
                <a:off x="2749550" y="5043488"/>
                <a:ext cx="768350" cy="760413"/>
              </a:xfrm>
              <a:custGeom>
                <a:avLst/>
                <a:gdLst>
                  <a:gd name="T0" fmla="*/ 286 w 401"/>
                  <a:gd name="T1" fmla="*/ 0 h 399"/>
                  <a:gd name="T2" fmla="*/ 296 w 401"/>
                  <a:gd name="T3" fmla="*/ 107 h 399"/>
                  <a:gd name="T4" fmla="*/ 401 w 401"/>
                  <a:gd name="T5" fmla="*/ 117 h 399"/>
                  <a:gd name="T6" fmla="*/ 393 w 401"/>
                  <a:gd name="T7" fmla="*/ 126 h 399"/>
                  <a:gd name="T8" fmla="*/ 288 w 401"/>
                  <a:gd name="T9" fmla="*/ 231 h 399"/>
                  <a:gd name="T10" fmla="*/ 271 w 401"/>
                  <a:gd name="T11" fmla="*/ 237 h 399"/>
                  <a:gd name="T12" fmla="*/ 256 w 401"/>
                  <a:gd name="T13" fmla="*/ 236 h 399"/>
                  <a:gd name="T14" fmla="*/ 174 w 401"/>
                  <a:gd name="T15" fmla="*/ 267 h 399"/>
                  <a:gd name="T16" fmla="*/ 58 w 401"/>
                  <a:gd name="T17" fmla="*/ 384 h 399"/>
                  <a:gd name="T18" fmla="*/ 26 w 401"/>
                  <a:gd name="T19" fmla="*/ 395 h 399"/>
                  <a:gd name="T20" fmla="*/ 14 w 401"/>
                  <a:gd name="T21" fmla="*/ 350 h 399"/>
                  <a:gd name="T22" fmla="*/ 55 w 401"/>
                  <a:gd name="T23" fmla="*/ 309 h 399"/>
                  <a:gd name="T24" fmla="*/ 162 w 401"/>
                  <a:gd name="T25" fmla="*/ 201 h 399"/>
                  <a:gd name="T26" fmla="*/ 170 w 401"/>
                  <a:gd name="T27" fmla="*/ 182 h 399"/>
                  <a:gd name="T28" fmla="*/ 166 w 401"/>
                  <a:gd name="T29" fmla="*/ 131 h 399"/>
                  <a:gd name="T30" fmla="*/ 169 w 401"/>
                  <a:gd name="T31" fmla="*/ 118 h 399"/>
                  <a:gd name="T32" fmla="*/ 286 w 401"/>
                  <a:gd name="T3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1" h="399">
                    <a:moveTo>
                      <a:pt x="286" y="0"/>
                    </a:moveTo>
                    <a:cubicBezTo>
                      <a:pt x="289" y="38"/>
                      <a:pt x="293" y="72"/>
                      <a:pt x="296" y="107"/>
                    </a:cubicBezTo>
                    <a:cubicBezTo>
                      <a:pt x="331" y="110"/>
                      <a:pt x="365" y="113"/>
                      <a:pt x="401" y="117"/>
                    </a:cubicBezTo>
                    <a:cubicBezTo>
                      <a:pt x="397" y="121"/>
                      <a:pt x="395" y="124"/>
                      <a:pt x="393" y="126"/>
                    </a:cubicBezTo>
                    <a:cubicBezTo>
                      <a:pt x="358" y="161"/>
                      <a:pt x="323" y="196"/>
                      <a:pt x="288" y="231"/>
                    </a:cubicBezTo>
                    <a:cubicBezTo>
                      <a:pt x="284" y="235"/>
                      <a:pt x="277" y="236"/>
                      <a:pt x="271" y="237"/>
                    </a:cubicBezTo>
                    <a:cubicBezTo>
                      <a:pt x="266" y="238"/>
                      <a:pt x="261" y="237"/>
                      <a:pt x="256" y="236"/>
                    </a:cubicBezTo>
                    <a:cubicBezTo>
                      <a:pt x="221" y="225"/>
                      <a:pt x="197" y="241"/>
                      <a:pt x="174" y="267"/>
                    </a:cubicBezTo>
                    <a:cubicBezTo>
                      <a:pt x="137" y="307"/>
                      <a:pt x="97" y="345"/>
                      <a:pt x="58" y="384"/>
                    </a:cubicBezTo>
                    <a:cubicBezTo>
                      <a:pt x="49" y="393"/>
                      <a:pt x="39" y="399"/>
                      <a:pt x="26" y="395"/>
                    </a:cubicBezTo>
                    <a:cubicBezTo>
                      <a:pt x="7" y="390"/>
                      <a:pt x="0" y="366"/>
                      <a:pt x="14" y="350"/>
                    </a:cubicBezTo>
                    <a:cubicBezTo>
                      <a:pt x="27" y="336"/>
                      <a:pt x="42" y="323"/>
                      <a:pt x="55" y="309"/>
                    </a:cubicBezTo>
                    <a:cubicBezTo>
                      <a:pt x="91" y="273"/>
                      <a:pt x="127" y="238"/>
                      <a:pt x="162" y="201"/>
                    </a:cubicBezTo>
                    <a:cubicBezTo>
                      <a:pt x="167" y="197"/>
                      <a:pt x="170" y="189"/>
                      <a:pt x="170" y="182"/>
                    </a:cubicBezTo>
                    <a:cubicBezTo>
                      <a:pt x="170" y="165"/>
                      <a:pt x="167" y="148"/>
                      <a:pt x="166" y="131"/>
                    </a:cubicBezTo>
                    <a:cubicBezTo>
                      <a:pt x="166" y="127"/>
                      <a:pt x="166" y="121"/>
                      <a:pt x="169" y="118"/>
                    </a:cubicBezTo>
                    <a:cubicBezTo>
                      <a:pt x="207" y="79"/>
                      <a:pt x="245" y="41"/>
                      <a:pt x="2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8"/>
              <p:cNvSpPr/>
              <p:nvPr/>
            </p:nvSpPr>
            <p:spPr bwMode="auto">
              <a:xfrm>
                <a:off x="2562225" y="5576888"/>
                <a:ext cx="425450" cy="419100"/>
              </a:xfrm>
              <a:custGeom>
                <a:avLst/>
                <a:gdLst>
                  <a:gd name="T0" fmla="*/ 126 w 222"/>
                  <a:gd name="T1" fmla="*/ 12 h 220"/>
                  <a:gd name="T2" fmla="*/ 88 w 222"/>
                  <a:gd name="T3" fmla="*/ 46 h 220"/>
                  <a:gd name="T4" fmla="*/ 89 w 222"/>
                  <a:gd name="T5" fmla="*/ 133 h 220"/>
                  <a:gd name="T6" fmla="*/ 175 w 222"/>
                  <a:gd name="T7" fmla="*/ 133 h 220"/>
                  <a:gd name="T8" fmla="*/ 211 w 222"/>
                  <a:gd name="T9" fmla="*/ 95 h 220"/>
                  <a:gd name="T10" fmla="*/ 167 w 222"/>
                  <a:gd name="T11" fmla="*/ 196 h 220"/>
                  <a:gd name="T12" fmla="*/ 43 w 222"/>
                  <a:gd name="T13" fmla="*/ 185 h 220"/>
                  <a:gd name="T14" fmla="*/ 21 w 222"/>
                  <a:gd name="T15" fmla="*/ 61 h 220"/>
                  <a:gd name="T16" fmla="*/ 126 w 222"/>
                  <a:gd name="T17" fmla="*/ 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0">
                    <a:moveTo>
                      <a:pt x="126" y="12"/>
                    </a:moveTo>
                    <a:cubicBezTo>
                      <a:pt x="113" y="23"/>
                      <a:pt x="100" y="34"/>
                      <a:pt x="88" y="46"/>
                    </a:cubicBezTo>
                    <a:cubicBezTo>
                      <a:pt x="63" y="72"/>
                      <a:pt x="64" y="109"/>
                      <a:pt x="89" y="133"/>
                    </a:cubicBezTo>
                    <a:cubicBezTo>
                      <a:pt x="113" y="157"/>
                      <a:pt x="150" y="157"/>
                      <a:pt x="175" y="133"/>
                    </a:cubicBezTo>
                    <a:cubicBezTo>
                      <a:pt x="188" y="121"/>
                      <a:pt x="199" y="108"/>
                      <a:pt x="211" y="95"/>
                    </a:cubicBezTo>
                    <a:cubicBezTo>
                      <a:pt x="222" y="131"/>
                      <a:pt x="201" y="174"/>
                      <a:pt x="167" y="196"/>
                    </a:cubicBezTo>
                    <a:cubicBezTo>
                      <a:pt x="128" y="220"/>
                      <a:pt x="77" y="215"/>
                      <a:pt x="43" y="185"/>
                    </a:cubicBezTo>
                    <a:cubicBezTo>
                      <a:pt x="9" y="153"/>
                      <a:pt x="0" y="103"/>
                      <a:pt x="21" y="61"/>
                    </a:cubicBezTo>
                    <a:cubicBezTo>
                      <a:pt x="41" y="23"/>
                      <a:pt x="84" y="0"/>
                      <a:pt x="1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7" name="文本框 56"/>
          <p:cNvSpPr txBox="1"/>
          <p:nvPr/>
        </p:nvSpPr>
        <p:spPr>
          <a:xfrm>
            <a:off x="9714395" y="1936149"/>
            <a:ext cx="2155668" cy="461665"/>
          </a:xfrm>
          <a:prstGeom prst="rect">
            <a:avLst/>
          </a:prstGeom>
          <a:noFill/>
        </p:spPr>
        <p:txBody>
          <a:bodyPr wrap="square" rtlCol="0">
            <a:spAutoFit/>
          </a:bodyPr>
          <a:lstStyle/>
          <a:p>
            <a:pPr algn="r"/>
            <a:r>
              <a:rPr lang="zh-CN" altLang="en-US" sz="2400" dirty="0">
                <a:solidFill>
                  <a:schemeClr val="accent2"/>
                </a:solidFill>
                <a:latin typeface="+mj-ea"/>
                <a:ea typeface="+mj-ea"/>
              </a:rPr>
              <a:t>点击添加标题</a:t>
            </a:r>
          </a:p>
        </p:txBody>
      </p:sp>
      <p:sp>
        <p:nvSpPr>
          <p:cNvPr id="58" name="文本框 57"/>
          <p:cNvSpPr txBox="1"/>
          <p:nvPr/>
        </p:nvSpPr>
        <p:spPr>
          <a:xfrm>
            <a:off x="407988" y="2374046"/>
            <a:ext cx="11462076" cy="701346"/>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点击添加文字说明点击添加文字说明点击添加文字点击添加文字说明点击添加文字说明点击添加文字点击添加文字说明点击添加文字说明点击添加文字点击添加文字说明点击添加文字说明点击添加</a:t>
            </a:r>
          </a:p>
        </p:txBody>
      </p:sp>
      <p:sp>
        <p:nvSpPr>
          <p:cNvPr id="61" name="文本框 60"/>
          <p:cNvSpPr txBox="1"/>
          <p:nvPr/>
        </p:nvSpPr>
        <p:spPr>
          <a:xfrm>
            <a:off x="1379001" y="4685370"/>
            <a:ext cx="1105086" cy="461665"/>
          </a:xfrm>
          <a:prstGeom prst="rect">
            <a:avLst/>
          </a:prstGeom>
          <a:noFill/>
        </p:spPr>
        <p:txBody>
          <a:bodyPr wrap="square" rtlCol="0">
            <a:spAutoFit/>
          </a:bodyPr>
          <a:lstStyle/>
          <a:p>
            <a:pPr algn="ctr"/>
            <a:r>
              <a:rPr lang="en-US" altLang="zh-CN" sz="2400" dirty="0">
                <a:solidFill>
                  <a:schemeClr val="accent2"/>
                </a:solidFill>
                <a:latin typeface="+mj-lt"/>
              </a:rPr>
              <a:t>4524</a:t>
            </a:r>
            <a:endParaRPr lang="zh-CN" altLang="en-US" sz="2400" dirty="0">
              <a:solidFill>
                <a:schemeClr val="accent2"/>
              </a:solidFill>
              <a:latin typeface="+mj-lt"/>
            </a:endParaRPr>
          </a:p>
        </p:txBody>
      </p:sp>
      <p:sp>
        <p:nvSpPr>
          <p:cNvPr id="62" name="文本框 61"/>
          <p:cNvSpPr txBox="1"/>
          <p:nvPr/>
        </p:nvSpPr>
        <p:spPr>
          <a:xfrm>
            <a:off x="778566" y="5108106"/>
            <a:ext cx="2241313" cy="701346"/>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dirty="0"/>
              <a:t>说明点击添加文字点击添加文字说明点</a:t>
            </a:r>
          </a:p>
        </p:txBody>
      </p:sp>
      <p:grpSp>
        <p:nvGrpSpPr>
          <p:cNvPr id="88" name="组合 87"/>
          <p:cNvGrpSpPr/>
          <p:nvPr/>
        </p:nvGrpSpPr>
        <p:grpSpPr>
          <a:xfrm>
            <a:off x="4401667" y="3906688"/>
            <a:ext cx="666175" cy="666175"/>
            <a:chOff x="4302224" y="3906689"/>
            <a:chExt cx="666175" cy="666175"/>
          </a:xfrm>
        </p:grpSpPr>
        <p:sp>
          <p:nvSpPr>
            <p:cNvPr id="75" name="椭圆 74"/>
            <p:cNvSpPr/>
            <p:nvPr/>
          </p:nvSpPr>
          <p:spPr>
            <a:xfrm>
              <a:off x="4302224" y="3906689"/>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4528790" y="4052429"/>
              <a:ext cx="243522" cy="359454"/>
              <a:chOff x="2601913" y="2778126"/>
              <a:chExt cx="2254250" cy="3327400"/>
            </a:xfrm>
            <a:solidFill>
              <a:schemeClr val="bg1"/>
            </a:solidFill>
          </p:grpSpPr>
          <p:sp>
            <p:nvSpPr>
              <p:cNvPr id="64" name="Freeform 118"/>
              <p:cNvSpPr/>
              <p:nvPr/>
            </p:nvSpPr>
            <p:spPr bwMode="auto">
              <a:xfrm>
                <a:off x="2874963" y="2778126"/>
                <a:ext cx="1981200" cy="3327400"/>
              </a:xfrm>
              <a:custGeom>
                <a:avLst/>
                <a:gdLst>
                  <a:gd name="T0" fmla="*/ 511 w 728"/>
                  <a:gd name="T1" fmla="*/ 613 h 1228"/>
                  <a:gd name="T2" fmla="*/ 359 w 728"/>
                  <a:gd name="T3" fmla="*/ 426 h 1228"/>
                  <a:gd name="T4" fmla="*/ 360 w 728"/>
                  <a:gd name="T5" fmla="*/ 410 h 1228"/>
                  <a:gd name="T6" fmla="*/ 411 w 728"/>
                  <a:gd name="T7" fmla="*/ 336 h 1228"/>
                  <a:gd name="T8" fmla="*/ 438 w 728"/>
                  <a:gd name="T9" fmla="*/ 265 h 1228"/>
                  <a:gd name="T10" fmla="*/ 431 w 728"/>
                  <a:gd name="T11" fmla="*/ 250 h 1228"/>
                  <a:gd name="T12" fmla="*/ 197 w 728"/>
                  <a:gd name="T13" fmla="*/ 249 h 1228"/>
                  <a:gd name="T14" fmla="*/ 190 w 728"/>
                  <a:gd name="T15" fmla="*/ 268 h 1228"/>
                  <a:gd name="T16" fmla="*/ 221 w 728"/>
                  <a:gd name="T17" fmla="*/ 342 h 1228"/>
                  <a:gd name="T18" fmla="*/ 403 w 728"/>
                  <a:gd name="T19" fmla="*/ 578 h 1228"/>
                  <a:gd name="T20" fmla="*/ 715 w 728"/>
                  <a:gd name="T21" fmla="*/ 939 h 1228"/>
                  <a:gd name="T22" fmla="*/ 722 w 728"/>
                  <a:gd name="T23" fmla="*/ 979 h 1228"/>
                  <a:gd name="T24" fmla="*/ 641 w 728"/>
                  <a:gd name="T25" fmla="*/ 1203 h 1228"/>
                  <a:gd name="T26" fmla="*/ 602 w 728"/>
                  <a:gd name="T27" fmla="*/ 1211 h 1228"/>
                  <a:gd name="T28" fmla="*/ 156 w 728"/>
                  <a:gd name="T29" fmla="*/ 668 h 1228"/>
                  <a:gd name="T30" fmla="*/ 42 w 728"/>
                  <a:gd name="T31" fmla="*/ 482 h 1228"/>
                  <a:gd name="T32" fmla="*/ 28 w 728"/>
                  <a:gd name="T33" fmla="*/ 262 h 1228"/>
                  <a:gd name="T34" fmla="*/ 147 w 728"/>
                  <a:gd name="T35" fmla="*/ 84 h 1228"/>
                  <a:gd name="T36" fmla="*/ 485 w 728"/>
                  <a:gd name="T37" fmla="*/ 88 h 1228"/>
                  <a:gd name="T38" fmla="*/ 617 w 728"/>
                  <a:gd name="T39" fmla="*/ 340 h 1228"/>
                  <a:gd name="T40" fmla="*/ 613 w 728"/>
                  <a:gd name="T41" fmla="*/ 407 h 1228"/>
                  <a:gd name="T42" fmla="*/ 511 w 728"/>
                  <a:gd name="T43" fmla="*/ 61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8" h="1228">
                    <a:moveTo>
                      <a:pt x="511" y="613"/>
                    </a:moveTo>
                    <a:cubicBezTo>
                      <a:pt x="459" y="549"/>
                      <a:pt x="409" y="487"/>
                      <a:pt x="359" y="426"/>
                    </a:cubicBezTo>
                    <a:cubicBezTo>
                      <a:pt x="353" y="420"/>
                      <a:pt x="356" y="415"/>
                      <a:pt x="360" y="410"/>
                    </a:cubicBezTo>
                    <a:cubicBezTo>
                      <a:pt x="377" y="385"/>
                      <a:pt x="397" y="362"/>
                      <a:pt x="411" y="336"/>
                    </a:cubicBezTo>
                    <a:cubicBezTo>
                      <a:pt x="423" y="314"/>
                      <a:pt x="430" y="289"/>
                      <a:pt x="438" y="265"/>
                    </a:cubicBezTo>
                    <a:cubicBezTo>
                      <a:pt x="439" y="261"/>
                      <a:pt x="435" y="252"/>
                      <a:pt x="431" y="250"/>
                    </a:cubicBezTo>
                    <a:cubicBezTo>
                      <a:pt x="353" y="209"/>
                      <a:pt x="275" y="209"/>
                      <a:pt x="197" y="249"/>
                    </a:cubicBezTo>
                    <a:cubicBezTo>
                      <a:pt x="187" y="254"/>
                      <a:pt x="188" y="261"/>
                      <a:pt x="190" y="268"/>
                    </a:cubicBezTo>
                    <a:cubicBezTo>
                      <a:pt x="200" y="293"/>
                      <a:pt x="206" y="321"/>
                      <a:pt x="221" y="342"/>
                    </a:cubicBezTo>
                    <a:cubicBezTo>
                      <a:pt x="280" y="422"/>
                      <a:pt x="339" y="502"/>
                      <a:pt x="403" y="578"/>
                    </a:cubicBezTo>
                    <a:cubicBezTo>
                      <a:pt x="505" y="700"/>
                      <a:pt x="610" y="819"/>
                      <a:pt x="715" y="939"/>
                    </a:cubicBezTo>
                    <a:cubicBezTo>
                      <a:pt x="726" y="952"/>
                      <a:pt x="728" y="963"/>
                      <a:pt x="722" y="979"/>
                    </a:cubicBezTo>
                    <a:cubicBezTo>
                      <a:pt x="695" y="1054"/>
                      <a:pt x="669" y="1129"/>
                      <a:pt x="641" y="1203"/>
                    </a:cubicBezTo>
                    <a:cubicBezTo>
                      <a:pt x="634" y="1225"/>
                      <a:pt x="618" y="1228"/>
                      <a:pt x="602" y="1211"/>
                    </a:cubicBezTo>
                    <a:cubicBezTo>
                      <a:pt x="445" y="1037"/>
                      <a:pt x="291" y="860"/>
                      <a:pt x="156" y="668"/>
                    </a:cubicBezTo>
                    <a:cubicBezTo>
                      <a:pt x="114" y="609"/>
                      <a:pt x="78" y="545"/>
                      <a:pt x="42" y="482"/>
                    </a:cubicBezTo>
                    <a:cubicBezTo>
                      <a:pt x="2" y="412"/>
                      <a:pt x="0" y="338"/>
                      <a:pt x="28" y="262"/>
                    </a:cubicBezTo>
                    <a:cubicBezTo>
                      <a:pt x="54" y="194"/>
                      <a:pt x="92" y="133"/>
                      <a:pt x="147" y="84"/>
                    </a:cubicBezTo>
                    <a:cubicBezTo>
                      <a:pt x="241" y="0"/>
                      <a:pt x="393" y="1"/>
                      <a:pt x="485" y="88"/>
                    </a:cubicBezTo>
                    <a:cubicBezTo>
                      <a:pt x="558" y="156"/>
                      <a:pt x="604" y="240"/>
                      <a:pt x="617" y="340"/>
                    </a:cubicBezTo>
                    <a:cubicBezTo>
                      <a:pt x="620" y="362"/>
                      <a:pt x="618" y="386"/>
                      <a:pt x="613" y="407"/>
                    </a:cubicBezTo>
                    <a:cubicBezTo>
                      <a:pt x="595" y="482"/>
                      <a:pt x="553" y="545"/>
                      <a:pt x="511" y="6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9"/>
              <p:cNvSpPr/>
              <p:nvPr/>
            </p:nvSpPr>
            <p:spPr bwMode="auto">
              <a:xfrm>
                <a:off x="2601913" y="4716463"/>
                <a:ext cx="1017588" cy="1389063"/>
              </a:xfrm>
              <a:custGeom>
                <a:avLst/>
                <a:gdLst>
                  <a:gd name="T0" fmla="*/ 211 w 374"/>
                  <a:gd name="T1" fmla="*/ 0 h 513"/>
                  <a:gd name="T2" fmla="*/ 374 w 374"/>
                  <a:gd name="T3" fmla="*/ 212 h 513"/>
                  <a:gd name="T4" fmla="*/ 191 w 374"/>
                  <a:gd name="T5" fmla="*/ 424 h 513"/>
                  <a:gd name="T6" fmla="*/ 125 w 374"/>
                  <a:gd name="T7" fmla="*/ 496 h 513"/>
                  <a:gd name="T8" fmla="*/ 86 w 374"/>
                  <a:gd name="T9" fmla="*/ 488 h 513"/>
                  <a:gd name="T10" fmla="*/ 3 w 374"/>
                  <a:gd name="T11" fmla="*/ 259 h 513"/>
                  <a:gd name="T12" fmla="*/ 7 w 374"/>
                  <a:gd name="T13" fmla="*/ 231 h 513"/>
                  <a:gd name="T14" fmla="*/ 208 w 374"/>
                  <a:gd name="T15" fmla="*/ 2 h 513"/>
                  <a:gd name="T16" fmla="*/ 211 w 374"/>
                  <a:gd name="T17"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513">
                    <a:moveTo>
                      <a:pt x="211" y="0"/>
                    </a:moveTo>
                    <a:cubicBezTo>
                      <a:pt x="265" y="71"/>
                      <a:pt x="319" y="141"/>
                      <a:pt x="374" y="212"/>
                    </a:cubicBezTo>
                    <a:cubicBezTo>
                      <a:pt x="313" y="283"/>
                      <a:pt x="252" y="353"/>
                      <a:pt x="191" y="424"/>
                    </a:cubicBezTo>
                    <a:cubicBezTo>
                      <a:pt x="169" y="448"/>
                      <a:pt x="147" y="472"/>
                      <a:pt x="125" y="496"/>
                    </a:cubicBezTo>
                    <a:cubicBezTo>
                      <a:pt x="110" y="513"/>
                      <a:pt x="94" y="510"/>
                      <a:pt x="86" y="488"/>
                    </a:cubicBezTo>
                    <a:cubicBezTo>
                      <a:pt x="59" y="411"/>
                      <a:pt x="31" y="335"/>
                      <a:pt x="3" y="259"/>
                    </a:cubicBezTo>
                    <a:cubicBezTo>
                      <a:pt x="0" y="248"/>
                      <a:pt x="0" y="240"/>
                      <a:pt x="7" y="231"/>
                    </a:cubicBezTo>
                    <a:cubicBezTo>
                      <a:pt x="74" y="155"/>
                      <a:pt x="141" y="79"/>
                      <a:pt x="208" y="2"/>
                    </a:cubicBezTo>
                    <a:cubicBezTo>
                      <a:pt x="208" y="2"/>
                      <a:pt x="209" y="1"/>
                      <a:pt x="2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 name="组合 15"/>
          <p:cNvGrpSpPr/>
          <p:nvPr/>
        </p:nvGrpSpPr>
        <p:grpSpPr>
          <a:xfrm>
            <a:off x="1608051" y="3895848"/>
            <a:ext cx="666175" cy="666175"/>
            <a:chOff x="1608051" y="3895848"/>
            <a:chExt cx="666175" cy="666175"/>
          </a:xfrm>
        </p:grpSpPr>
        <p:sp>
          <p:nvSpPr>
            <p:cNvPr id="74" name="椭圆 73"/>
            <p:cNvSpPr/>
            <p:nvPr/>
          </p:nvSpPr>
          <p:spPr>
            <a:xfrm>
              <a:off x="1608051" y="3895848"/>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1799770" y="4098656"/>
              <a:ext cx="282736" cy="281996"/>
              <a:chOff x="4673600" y="4648200"/>
              <a:chExt cx="1819275" cy="1814513"/>
            </a:xfrm>
            <a:solidFill>
              <a:schemeClr val="bg1"/>
            </a:solidFill>
          </p:grpSpPr>
          <p:sp>
            <p:nvSpPr>
              <p:cNvPr id="67" name="Freeform 290"/>
              <p:cNvSpPr/>
              <p:nvPr/>
            </p:nvSpPr>
            <p:spPr bwMode="auto">
              <a:xfrm>
                <a:off x="5468938" y="4648200"/>
                <a:ext cx="1023937" cy="1022350"/>
              </a:xfrm>
              <a:custGeom>
                <a:avLst/>
                <a:gdLst>
                  <a:gd name="T0" fmla="*/ 20 w 376"/>
                  <a:gd name="T1" fmla="*/ 265 h 377"/>
                  <a:gd name="T2" fmla="*/ 42 w 376"/>
                  <a:gd name="T3" fmla="*/ 137 h 377"/>
                  <a:gd name="T4" fmla="*/ 130 w 376"/>
                  <a:gd name="T5" fmla="*/ 49 h 377"/>
                  <a:gd name="T6" fmla="*/ 297 w 376"/>
                  <a:gd name="T7" fmla="*/ 48 h 377"/>
                  <a:gd name="T8" fmla="*/ 333 w 376"/>
                  <a:gd name="T9" fmla="*/ 85 h 377"/>
                  <a:gd name="T10" fmla="*/ 334 w 376"/>
                  <a:gd name="T11" fmla="*/ 241 h 377"/>
                  <a:gd name="T12" fmla="*/ 237 w 376"/>
                  <a:gd name="T13" fmla="*/ 337 h 377"/>
                  <a:gd name="T14" fmla="*/ 111 w 376"/>
                  <a:gd name="T15" fmla="*/ 355 h 377"/>
                  <a:gd name="T16" fmla="*/ 157 w 376"/>
                  <a:gd name="T17" fmla="*/ 311 h 377"/>
                  <a:gd name="T18" fmla="*/ 261 w 376"/>
                  <a:gd name="T19" fmla="*/ 208 h 377"/>
                  <a:gd name="T20" fmla="*/ 261 w 376"/>
                  <a:gd name="T21" fmla="*/ 120 h 377"/>
                  <a:gd name="T22" fmla="*/ 227 w 376"/>
                  <a:gd name="T23" fmla="*/ 96 h 377"/>
                  <a:gd name="T24" fmla="*/ 169 w 376"/>
                  <a:gd name="T25" fmla="*/ 116 h 377"/>
                  <a:gd name="T26" fmla="*/ 32 w 376"/>
                  <a:gd name="T27" fmla="*/ 254 h 377"/>
                  <a:gd name="T28" fmla="*/ 20 w 376"/>
                  <a:gd name="T29" fmla="*/ 26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77">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91"/>
              <p:cNvSpPr/>
              <p:nvPr/>
            </p:nvSpPr>
            <p:spPr bwMode="auto">
              <a:xfrm>
                <a:off x="4673600" y="5440363"/>
                <a:ext cx="1022350" cy="1022350"/>
              </a:xfrm>
              <a:custGeom>
                <a:avLst/>
                <a:gdLst>
                  <a:gd name="T0" fmla="*/ 266 w 375"/>
                  <a:gd name="T1" fmla="*/ 22 h 377"/>
                  <a:gd name="T2" fmla="*/ 210 w 375"/>
                  <a:gd name="T3" fmla="*/ 76 h 377"/>
                  <a:gd name="T4" fmla="*/ 111 w 375"/>
                  <a:gd name="T5" fmla="*/ 174 h 377"/>
                  <a:gd name="T6" fmla="*/ 111 w 375"/>
                  <a:gd name="T7" fmla="*/ 256 h 377"/>
                  <a:gd name="T8" fmla="*/ 123 w 375"/>
                  <a:gd name="T9" fmla="*/ 267 h 377"/>
                  <a:gd name="T10" fmla="*/ 201 w 375"/>
                  <a:gd name="T11" fmla="*/ 267 h 377"/>
                  <a:gd name="T12" fmla="*/ 340 w 375"/>
                  <a:gd name="T13" fmla="*/ 128 h 377"/>
                  <a:gd name="T14" fmla="*/ 353 w 375"/>
                  <a:gd name="T15" fmla="*/ 110 h 377"/>
                  <a:gd name="T16" fmla="*/ 341 w 375"/>
                  <a:gd name="T17" fmla="*/ 232 h 377"/>
                  <a:gd name="T18" fmla="*/ 236 w 375"/>
                  <a:gd name="T19" fmla="*/ 338 h 377"/>
                  <a:gd name="T20" fmla="*/ 85 w 375"/>
                  <a:gd name="T21" fmla="*/ 336 h 377"/>
                  <a:gd name="T22" fmla="*/ 46 w 375"/>
                  <a:gd name="T23" fmla="*/ 297 h 377"/>
                  <a:gd name="T24" fmla="*/ 46 w 375"/>
                  <a:gd name="T25" fmla="*/ 133 h 377"/>
                  <a:gd name="T26" fmla="*/ 132 w 375"/>
                  <a:gd name="T27" fmla="*/ 47 h 377"/>
                  <a:gd name="T28" fmla="*/ 266 w 375"/>
                  <a:gd name="T29"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377">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92"/>
              <p:cNvSpPr/>
              <p:nvPr/>
            </p:nvSpPr>
            <p:spPr bwMode="auto">
              <a:xfrm>
                <a:off x="5183188" y="5148263"/>
                <a:ext cx="809625" cy="815975"/>
              </a:xfrm>
              <a:custGeom>
                <a:avLst/>
                <a:gdLst>
                  <a:gd name="T0" fmla="*/ 0 w 297"/>
                  <a:gd name="T1" fmla="*/ 254 h 301"/>
                  <a:gd name="T2" fmla="*/ 12 w 297"/>
                  <a:gd name="T3" fmla="*/ 232 h 301"/>
                  <a:gd name="T4" fmla="*/ 229 w 297"/>
                  <a:gd name="T5" fmla="*/ 15 h 301"/>
                  <a:gd name="T6" fmla="*/ 282 w 297"/>
                  <a:gd name="T7" fmla="*/ 16 h 301"/>
                  <a:gd name="T8" fmla="*/ 280 w 297"/>
                  <a:gd name="T9" fmla="*/ 71 h 301"/>
                  <a:gd name="T10" fmla="*/ 167 w 297"/>
                  <a:gd name="T11" fmla="*/ 184 h 301"/>
                  <a:gd name="T12" fmla="*/ 65 w 297"/>
                  <a:gd name="T13" fmla="*/ 286 h 301"/>
                  <a:gd name="T14" fmla="*/ 22 w 297"/>
                  <a:gd name="T15" fmla="*/ 294 h 301"/>
                  <a:gd name="T16" fmla="*/ 0 w 297"/>
                  <a:gd name="T17" fmla="*/ 2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1">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0" name="组合 89"/>
          <p:cNvGrpSpPr/>
          <p:nvPr/>
        </p:nvGrpSpPr>
        <p:grpSpPr>
          <a:xfrm>
            <a:off x="9993497" y="3924453"/>
            <a:ext cx="666175" cy="666175"/>
            <a:chOff x="10360574" y="3889087"/>
            <a:chExt cx="666175" cy="666175"/>
          </a:xfrm>
        </p:grpSpPr>
        <p:sp>
          <p:nvSpPr>
            <p:cNvPr id="77" name="椭圆 76"/>
            <p:cNvSpPr/>
            <p:nvPr/>
          </p:nvSpPr>
          <p:spPr>
            <a:xfrm>
              <a:off x="10360574" y="3889087"/>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10543439" y="4076756"/>
              <a:ext cx="300444" cy="279806"/>
              <a:chOff x="1303338" y="4240213"/>
              <a:chExt cx="1409700" cy="1312863"/>
            </a:xfrm>
            <a:solidFill>
              <a:schemeClr val="bg1"/>
            </a:solidFill>
          </p:grpSpPr>
          <p:sp>
            <p:nvSpPr>
              <p:cNvPr id="71" name="Freeform 403"/>
              <p:cNvSpPr/>
              <p:nvPr/>
            </p:nvSpPr>
            <p:spPr bwMode="auto">
              <a:xfrm>
                <a:off x="1303338" y="4240213"/>
                <a:ext cx="1319213" cy="1312863"/>
              </a:xfrm>
              <a:custGeom>
                <a:avLst/>
                <a:gdLst>
                  <a:gd name="T0" fmla="*/ 1220 w 1442"/>
                  <a:gd name="T1" fmla="*/ 38 h 1442"/>
                  <a:gd name="T2" fmla="*/ 1140 w 1442"/>
                  <a:gd name="T3" fmla="*/ 90 h 1442"/>
                  <a:gd name="T4" fmla="*/ 1030 w 1442"/>
                  <a:gd name="T5" fmla="*/ 172 h 1442"/>
                  <a:gd name="T6" fmla="*/ 1005 w 1442"/>
                  <a:gd name="T7" fmla="*/ 193 h 1442"/>
                  <a:gd name="T8" fmla="*/ 996 w 1442"/>
                  <a:gd name="T9" fmla="*/ 195 h 1442"/>
                  <a:gd name="T10" fmla="*/ 719 w 1442"/>
                  <a:gd name="T11" fmla="*/ 194 h 1442"/>
                  <a:gd name="T12" fmla="*/ 479 w 1442"/>
                  <a:gd name="T13" fmla="*/ 194 h 1442"/>
                  <a:gd name="T14" fmla="*/ 249 w 1442"/>
                  <a:gd name="T15" fmla="*/ 312 h 1442"/>
                  <a:gd name="T16" fmla="*/ 193 w 1442"/>
                  <a:gd name="T17" fmla="*/ 481 h 1442"/>
                  <a:gd name="T18" fmla="*/ 194 w 1442"/>
                  <a:gd name="T19" fmla="*/ 979 h 1442"/>
                  <a:gd name="T20" fmla="*/ 251 w 1442"/>
                  <a:gd name="T21" fmla="*/ 1135 h 1442"/>
                  <a:gd name="T22" fmla="*/ 384 w 1442"/>
                  <a:gd name="T23" fmla="*/ 1233 h 1442"/>
                  <a:gd name="T24" fmla="*/ 473 w 1442"/>
                  <a:gd name="T25" fmla="*/ 1249 h 1442"/>
                  <a:gd name="T26" fmla="*/ 963 w 1442"/>
                  <a:gd name="T27" fmla="*/ 1249 h 1442"/>
                  <a:gd name="T28" fmla="*/ 1166 w 1442"/>
                  <a:gd name="T29" fmla="*/ 1163 h 1442"/>
                  <a:gd name="T30" fmla="*/ 1249 w 1442"/>
                  <a:gd name="T31" fmla="*/ 956 h 1442"/>
                  <a:gd name="T32" fmla="*/ 1249 w 1442"/>
                  <a:gd name="T33" fmla="*/ 488 h 1442"/>
                  <a:gd name="T34" fmla="*/ 1261 w 1442"/>
                  <a:gd name="T35" fmla="*/ 462 h 1442"/>
                  <a:gd name="T36" fmla="*/ 1431 w 1442"/>
                  <a:gd name="T37" fmla="*/ 346 h 1442"/>
                  <a:gd name="T38" fmla="*/ 1439 w 1442"/>
                  <a:gd name="T39" fmla="*/ 343 h 1442"/>
                  <a:gd name="T40" fmla="*/ 1441 w 1442"/>
                  <a:gd name="T41" fmla="*/ 381 h 1442"/>
                  <a:gd name="T42" fmla="*/ 1440 w 1442"/>
                  <a:gd name="T43" fmla="*/ 1072 h 1442"/>
                  <a:gd name="T44" fmla="*/ 1381 w 1442"/>
                  <a:gd name="T45" fmla="*/ 1262 h 1442"/>
                  <a:gd name="T46" fmla="*/ 1202 w 1442"/>
                  <a:gd name="T47" fmla="*/ 1413 h 1442"/>
                  <a:gd name="T48" fmla="*/ 1059 w 1442"/>
                  <a:gd name="T49" fmla="*/ 1441 h 1442"/>
                  <a:gd name="T50" fmla="*/ 383 w 1442"/>
                  <a:gd name="T51" fmla="*/ 1441 h 1442"/>
                  <a:gd name="T52" fmla="*/ 191 w 1442"/>
                  <a:gd name="T53" fmla="*/ 1388 h 1442"/>
                  <a:gd name="T54" fmla="*/ 35 w 1442"/>
                  <a:gd name="T55" fmla="*/ 1215 h 1442"/>
                  <a:gd name="T56" fmla="*/ 1 w 1442"/>
                  <a:gd name="T57" fmla="*/ 1013 h 1442"/>
                  <a:gd name="T58" fmla="*/ 1 w 1442"/>
                  <a:gd name="T59" fmla="*/ 383 h 1442"/>
                  <a:gd name="T60" fmla="*/ 84 w 1442"/>
                  <a:gd name="T61" fmla="*/ 147 h 1442"/>
                  <a:gd name="T62" fmla="*/ 285 w 1442"/>
                  <a:gd name="T63" fmla="*/ 15 h 1442"/>
                  <a:gd name="T64" fmla="*/ 444 w 1442"/>
                  <a:gd name="T65" fmla="*/ 1 h 1442"/>
                  <a:gd name="T66" fmla="*/ 1071 w 1442"/>
                  <a:gd name="T67" fmla="*/ 2 h 1442"/>
                  <a:gd name="T68" fmla="*/ 1220 w 1442"/>
                  <a:gd name="T69" fmla="*/ 38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442">
                    <a:moveTo>
                      <a:pt x="1220" y="38"/>
                    </a:moveTo>
                    <a:cubicBezTo>
                      <a:pt x="1192" y="56"/>
                      <a:pt x="1165" y="72"/>
                      <a:pt x="1140" y="90"/>
                    </a:cubicBezTo>
                    <a:cubicBezTo>
                      <a:pt x="1103" y="116"/>
                      <a:pt x="1067" y="144"/>
                      <a:pt x="1030" y="172"/>
                    </a:cubicBezTo>
                    <a:cubicBezTo>
                      <a:pt x="1021" y="179"/>
                      <a:pt x="1013" y="186"/>
                      <a:pt x="1005" y="193"/>
                    </a:cubicBezTo>
                    <a:cubicBezTo>
                      <a:pt x="1003" y="195"/>
                      <a:pt x="999" y="195"/>
                      <a:pt x="996" y="195"/>
                    </a:cubicBezTo>
                    <a:cubicBezTo>
                      <a:pt x="903" y="195"/>
                      <a:pt x="811" y="194"/>
                      <a:pt x="719" y="194"/>
                    </a:cubicBezTo>
                    <a:cubicBezTo>
                      <a:pt x="639" y="193"/>
                      <a:pt x="559" y="193"/>
                      <a:pt x="479" y="194"/>
                    </a:cubicBezTo>
                    <a:cubicBezTo>
                      <a:pt x="383" y="195"/>
                      <a:pt x="306" y="235"/>
                      <a:pt x="249" y="312"/>
                    </a:cubicBezTo>
                    <a:cubicBezTo>
                      <a:pt x="212" y="362"/>
                      <a:pt x="193" y="418"/>
                      <a:pt x="193" y="481"/>
                    </a:cubicBezTo>
                    <a:cubicBezTo>
                      <a:pt x="193" y="647"/>
                      <a:pt x="192" y="813"/>
                      <a:pt x="194" y="979"/>
                    </a:cubicBezTo>
                    <a:cubicBezTo>
                      <a:pt x="194" y="1036"/>
                      <a:pt x="216" y="1088"/>
                      <a:pt x="251" y="1135"/>
                    </a:cubicBezTo>
                    <a:cubicBezTo>
                      <a:pt x="286" y="1181"/>
                      <a:pt x="330" y="1214"/>
                      <a:pt x="384" y="1233"/>
                    </a:cubicBezTo>
                    <a:cubicBezTo>
                      <a:pt x="412" y="1243"/>
                      <a:pt x="443" y="1248"/>
                      <a:pt x="473" y="1249"/>
                    </a:cubicBezTo>
                    <a:cubicBezTo>
                      <a:pt x="636" y="1250"/>
                      <a:pt x="800" y="1250"/>
                      <a:pt x="963" y="1249"/>
                    </a:cubicBezTo>
                    <a:cubicBezTo>
                      <a:pt x="1043" y="1249"/>
                      <a:pt x="1111" y="1219"/>
                      <a:pt x="1166" y="1163"/>
                    </a:cubicBezTo>
                    <a:cubicBezTo>
                      <a:pt x="1222" y="1105"/>
                      <a:pt x="1249" y="1036"/>
                      <a:pt x="1249" y="956"/>
                    </a:cubicBezTo>
                    <a:cubicBezTo>
                      <a:pt x="1249" y="800"/>
                      <a:pt x="1249" y="644"/>
                      <a:pt x="1249" y="488"/>
                    </a:cubicBezTo>
                    <a:cubicBezTo>
                      <a:pt x="1248" y="476"/>
                      <a:pt x="1252" y="469"/>
                      <a:pt x="1261" y="462"/>
                    </a:cubicBezTo>
                    <a:cubicBezTo>
                      <a:pt x="1313" y="417"/>
                      <a:pt x="1370" y="378"/>
                      <a:pt x="1431" y="346"/>
                    </a:cubicBezTo>
                    <a:cubicBezTo>
                      <a:pt x="1433" y="345"/>
                      <a:pt x="1435" y="345"/>
                      <a:pt x="1439" y="343"/>
                    </a:cubicBezTo>
                    <a:cubicBezTo>
                      <a:pt x="1440" y="356"/>
                      <a:pt x="1441" y="369"/>
                      <a:pt x="1441" y="381"/>
                    </a:cubicBezTo>
                    <a:cubicBezTo>
                      <a:pt x="1441" y="611"/>
                      <a:pt x="1442" y="841"/>
                      <a:pt x="1440" y="1072"/>
                    </a:cubicBezTo>
                    <a:cubicBezTo>
                      <a:pt x="1440" y="1140"/>
                      <a:pt x="1418" y="1204"/>
                      <a:pt x="1381" y="1262"/>
                    </a:cubicBezTo>
                    <a:cubicBezTo>
                      <a:pt x="1338" y="1331"/>
                      <a:pt x="1278" y="1381"/>
                      <a:pt x="1202" y="1413"/>
                    </a:cubicBezTo>
                    <a:cubicBezTo>
                      <a:pt x="1157" y="1432"/>
                      <a:pt x="1109" y="1441"/>
                      <a:pt x="1059" y="1441"/>
                    </a:cubicBezTo>
                    <a:cubicBezTo>
                      <a:pt x="834" y="1441"/>
                      <a:pt x="608" y="1442"/>
                      <a:pt x="383" y="1441"/>
                    </a:cubicBezTo>
                    <a:cubicBezTo>
                      <a:pt x="315" y="1441"/>
                      <a:pt x="250" y="1423"/>
                      <a:pt x="191" y="1388"/>
                    </a:cubicBezTo>
                    <a:cubicBezTo>
                      <a:pt x="121" y="1346"/>
                      <a:pt x="69" y="1289"/>
                      <a:pt x="35" y="1215"/>
                    </a:cubicBezTo>
                    <a:cubicBezTo>
                      <a:pt x="5" y="1150"/>
                      <a:pt x="0" y="1082"/>
                      <a:pt x="1" y="1013"/>
                    </a:cubicBezTo>
                    <a:cubicBezTo>
                      <a:pt x="1" y="803"/>
                      <a:pt x="0" y="593"/>
                      <a:pt x="1" y="383"/>
                    </a:cubicBezTo>
                    <a:cubicBezTo>
                      <a:pt x="2" y="295"/>
                      <a:pt x="30" y="216"/>
                      <a:pt x="84" y="147"/>
                    </a:cubicBezTo>
                    <a:cubicBezTo>
                      <a:pt x="136" y="81"/>
                      <a:pt x="204" y="38"/>
                      <a:pt x="285" y="15"/>
                    </a:cubicBezTo>
                    <a:cubicBezTo>
                      <a:pt x="337" y="0"/>
                      <a:pt x="391" y="1"/>
                      <a:pt x="444" y="1"/>
                    </a:cubicBezTo>
                    <a:cubicBezTo>
                      <a:pt x="653" y="2"/>
                      <a:pt x="862" y="1"/>
                      <a:pt x="1071" y="2"/>
                    </a:cubicBezTo>
                    <a:cubicBezTo>
                      <a:pt x="1122" y="2"/>
                      <a:pt x="1172" y="15"/>
                      <a:pt x="122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4"/>
              <p:cNvSpPr/>
              <p:nvPr/>
            </p:nvSpPr>
            <p:spPr bwMode="auto">
              <a:xfrm>
                <a:off x="1595438" y="4273551"/>
                <a:ext cx="1117600" cy="957263"/>
              </a:xfrm>
              <a:custGeom>
                <a:avLst/>
                <a:gdLst>
                  <a:gd name="T0" fmla="*/ 401 w 1222"/>
                  <a:gd name="T1" fmla="*/ 735 h 1050"/>
                  <a:gd name="T2" fmla="*/ 435 w 1222"/>
                  <a:gd name="T3" fmla="*/ 653 h 1050"/>
                  <a:gd name="T4" fmla="*/ 581 w 1222"/>
                  <a:gd name="T5" fmla="*/ 409 h 1050"/>
                  <a:gd name="T6" fmla="*/ 715 w 1222"/>
                  <a:gd name="T7" fmla="*/ 260 h 1050"/>
                  <a:gd name="T8" fmla="*/ 924 w 1222"/>
                  <a:gd name="T9" fmla="*/ 101 h 1050"/>
                  <a:gd name="T10" fmla="*/ 1095 w 1222"/>
                  <a:gd name="T11" fmla="*/ 16 h 1050"/>
                  <a:gd name="T12" fmla="*/ 1128 w 1222"/>
                  <a:gd name="T13" fmla="*/ 7 h 1050"/>
                  <a:gd name="T14" fmla="*/ 1217 w 1222"/>
                  <a:gd name="T15" fmla="*/ 87 h 1050"/>
                  <a:gd name="T16" fmla="*/ 1155 w 1222"/>
                  <a:gd name="T17" fmla="*/ 186 h 1050"/>
                  <a:gd name="T18" fmla="*/ 929 w 1222"/>
                  <a:gd name="T19" fmla="*/ 310 h 1050"/>
                  <a:gd name="T20" fmla="*/ 744 w 1222"/>
                  <a:gd name="T21" fmla="*/ 492 h 1050"/>
                  <a:gd name="T22" fmla="*/ 589 w 1222"/>
                  <a:gd name="T23" fmla="*/ 753 h 1050"/>
                  <a:gd name="T24" fmla="*/ 525 w 1222"/>
                  <a:gd name="T25" fmla="*/ 972 h 1050"/>
                  <a:gd name="T26" fmla="*/ 468 w 1222"/>
                  <a:gd name="T27" fmla="*/ 1040 h 1050"/>
                  <a:gd name="T28" fmla="*/ 373 w 1222"/>
                  <a:gd name="T29" fmla="*/ 1020 h 1050"/>
                  <a:gd name="T30" fmla="*/ 354 w 1222"/>
                  <a:gd name="T31" fmla="*/ 992 h 1050"/>
                  <a:gd name="T32" fmla="*/ 214 w 1222"/>
                  <a:gd name="T33" fmla="*/ 798 h 1050"/>
                  <a:gd name="T34" fmla="*/ 63 w 1222"/>
                  <a:gd name="T35" fmla="*/ 691 h 1050"/>
                  <a:gd name="T36" fmla="*/ 17 w 1222"/>
                  <a:gd name="T37" fmla="*/ 651 h 1050"/>
                  <a:gd name="T38" fmla="*/ 33 w 1222"/>
                  <a:gd name="T39" fmla="*/ 554 h 1050"/>
                  <a:gd name="T40" fmla="*/ 159 w 1222"/>
                  <a:gd name="T41" fmla="*/ 537 h 1050"/>
                  <a:gd name="T42" fmla="*/ 354 w 1222"/>
                  <a:gd name="T43" fmla="*/ 683 h 1050"/>
                  <a:gd name="T44" fmla="*/ 401 w 1222"/>
                  <a:gd name="T45" fmla="*/ 735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2" h="1050">
                    <a:moveTo>
                      <a:pt x="401" y="735"/>
                    </a:moveTo>
                    <a:cubicBezTo>
                      <a:pt x="412" y="707"/>
                      <a:pt x="423" y="680"/>
                      <a:pt x="435" y="653"/>
                    </a:cubicBezTo>
                    <a:cubicBezTo>
                      <a:pt x="475" y="566"/>
                      <a:pt x="523" y="485"/>
                      <a:pt x="581" y="409"/>
                    </a:cubicBezTo>
                    <a:cubicBezTo>
                      <a:pt x="622" y="356"/>
                      <a:pt x="666" y="306"/>
                      <a:pt x="715" y="260"/>
                    </a:cubicBezTo>
                    <a:cubicBezTo>
                      <a:pt x="779" y="199"/>
                      <a:pt x="848" y="146"/>
                      <a:pt x="924" y="101"/>
                    </a:cubicBezTo>
                    <a:cubicBezTo>
                      <a:pt x="979" y="68"/>
                      <a:pt x="1036" y="40"/>
                      <a:pt x="1095" y="16"/>
                    </a:cubicBezTo>
                    <a:cubicBezTo>
                      <a:pt x="1106" y="12"/>
                      <a:pt x="1117" y="8"/>
                      <a:pt x="1128" y="7"/>
                    </a:cubicBezTo>
                    <a:cubicBezTo>
                      <a:pt x="1181" y="0"/>
                      <a:pt x="1213" y="40"/>
                      <a:pt x="1217" y="87"/>
                    </a:cubicBezTo>
                    <a:cubicBezTo>
                      <a:pt x="1222" y="133"/>
                      <a:pt x="1199" y="170"/>
                      <a:pt x="1155" y="186"/>
                    </a:cubicBezTo>
                    <a:cubicBezTo>
                      <a:pt x="1073" y="215"/>
                      <a:pt x="998" y="258"/>
                      <a:pt x="929" y="310"/>
                    </a:cubicBezTo>
                    <a:cubicBezTo>
                      <a:pt x="859" y="363"/>
                      <a:pt x="798" y="424"/>
                      <a:pt x="744" y="492"/>
                    </a:cubicBezTo>
                    <a:cubicBezTo>
                      <a:pt x="680" y="572"/>
                      <a:pt x="629" y="659"/>
                      <a:pt x="589" y="753"/>
                    </a:cubicBezTo>
                    <a:cubicBezTo>
                      <a:pt x="559" y="824"/>
                      <a:pt x="537" y="896"/>
                      <a:pt x="525" y="972"/>
                    </a:cubicBezTo>
                    <a:cubicBezTo>
                      <a:pt x="519" y="1006"/>
                      <a:pt x="501" y="1030"/>
                      <a:pt x="468" y="1040"/>
                    </a:cubicBezTo>
                    <a:cubicBezTo>
                      <a:pt x="433" y="1050"/>
                      <a:pt x="400" y="1045"/>
                      <a:pt x="373" y="1020"/>
                    </a:cubicBezTo>
                    <a:cubicBezTo>
                      <a:pt x="365" y="1012"/>
                      <a:pt x="359" y="1002"/>
                      <a:pt x="354" y="992"/>
                    </a:cubicBezTo>
                    <a:cubicBezTo>
                      <a:pt x="317" y="920"/>
                      <a:pt x="272" y="854"/>
                      <a:pt x="214" y="798"/>
                    </a:cubicBezTo>
                    <a:cubicBezTo>
                      <a:pt x="169" y="755"/>
                      <a:pt x="118" y="720"/>
                      <a:pt x="63" y="691"/>
                    </a:cubicBezTo>
                    <a:cubicBezTo>
                      <a:pt x="45" y="681"/>
                      <a:pt x="27" y="670"/>
                      <a:pt x="17" y="651"/>
                    </a:cubicBezTo>
                    <a:cubicBezTo>
                      <a:pt x="0" y="617"/>
                      <a:pt x="10" y="581"/>
                      <a:pt x="33" y="554"/>
                    </a:cubicBezTo>
                    <a:cubicBezTo>
                      <a:pt x="65" y="517"/>
                      <a:pt x="107" y="508"/>
                      <a:pt x="159" y="537"/>
                    </a:cubicBezTo>
                    <a:cubicBezTo>
                      <a:pt x="231" y="577"/>
                      <a:pt x="296" y="625"/>
                      <a:pt x="354" y="683"/>
                    </a:cubicBezTo>
                    <a:cubicBezTo>
                      <a:pt x="370" y="699"/>
                      <a:pt x="385" y="717"/>
                      <a:pt x="401" y="7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9" name="组合 88"/>
          <p:cNvGrpSpPr/>
          <p:nvPr/>
        </p:nvGrpSpPr>
        <p:grpSpPr>
          <a:xfrm>
            <a:off x="7216698" y="3897888"/>
            <a:ext cx="666175" cy="666175"/>
            <a:chOff x="7322960" y="3897888"/>
            <a:chExt cx="666175" cy="666175"/>
          </a:xfrm>
        </p:grpSpPr>
        <p:sp>
          <p:nvSpPr>
            <p:cNvPr id="76" name="椭圆 75"/>
            <p:cNvSpPr/>
            <p:nvPr/>
          </p:nvSpPr>
          <p:spPr>
            <a:xfrm>
              <a:off x="7322960" y="3897888"/>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9"/>
            <p:cNvSpPr>
              <a:spLocks noEditPoints="1"/>
            </p:cNvSpPr>
            <p:nvPr/>
          </p:nvSpPr>
          <p:spPr bwMode="auto">
            <a:xfrm>
              <a:off x="7532749" y="4112927"/>
              <a:ext cx="254690" cy="253696"/>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0" name="文本框 79"/>
          <p:cNvSpPr txBox="1"/>
          <p:nvPr/>
        </p:nvSpPr>
        <p:spPr>
          <a:xfrm>
            <a:off x="4188122" y="4685370"/>
            <a:ext cx="1105086" cy="461665"/>
          </a:xfrm>
          <a:prstGeom prst="rect">
            <a:avLst/>
          </a:prstGeom>
          <a:noFill/>
        </p:spPr>
        <p:txBody>
          <a:bodyPr wrap="square" rtlCol="0">
            <a:spAutoFit/>
          </a:bodyPr>
          <a:lstStyle/>
          <a:p>
            <a:pPr algn="ctr"/>
            <a:r>
              <a:rPr lang="en-US" altLang="zh-CN" sz="2400" dirty="0">
                <a:solidFill>
                  <a:schemeClr val="accent2"/>
                </a:solidFill>
                <a:latin typeface="+mj-lt"/>
              </a:rPr>
              <a:t>3424</a:t>
            </a:r>
            <a:endParaRPr lang="zh-CN" altLang="en-US" sz="2400" dirty="0">
              <a:solidFill>
                <a:schemeClr val="accent2"/>
              </a:solidFill>
              <a:latin typeface="+mj-lt"/>
            </a:endParaRPr>
          </a:p>
        </p:txBody>
      </p:sp>
      <p:sp>
        <p:nvSpPr>
          <p:cNvPr id="81" name="文本框 80"/>
          <p:cNvSpPr txBox="1"/>
          <p:nvPr/>
        </p:nvSpPr>
        <p:spPr>
          <a:xfrm>
            <a:off x="3587687" y="5108106"/>
            <a:ext cx="2241313" cy="701346"/>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dirty="0"/>
              <a:t>说明点击添加文字点击添加文字说明点</a:t>
            </a:r>
          </a:p>
        </p:txBody>
      </p:sp>
      <p:sp>
        <p:nvSpPr>
          <p:cNvPr id="83" name="文本框 82"/>
          <p:cNvSpPr txBox="1"/>
          <p:nvPr/>
        </p:nvSpPr>
        <p:spPr>
          <a:xfrm>
            <a:off x="6997243" y="4685370"/>
            <a:ext cx="1105086" cy="461665"/>
          </a:xfrm>
          <a:prstGeom prst="rect">
            <a:avLst/>
          </a:prstGeom>
          <a:noFill/>
        </p:spPr>
        <p:txBody>
          <a:bodyPr wrap="square" rtlCol="0">
            <a:spAutoFit/>
          </a:bodyPr>
          <a:lstStyle/>
          <a:p>
            <a:pPr algn="ctr"/>
            <a:r>
              <a:rPr lang="en-US" altLang="zh-CN" sz="2400" dirty="0">
                <a:solidFill>
                  <a:schemeClr val="accent2"/>
                </a:solidFill>
                <a:latin typeface="+mj-lt"/>
              </a:rPr>
              <a:t>2675</a:t>
            </a:r>
            <a:endParaRPr lang="zh-CN" altLang="en-US" sz="2400" dirty="0">
              <a:solidFill>
                <a:schemeClr val="accent2"/>
              </a:solidFill>
              <a:latin typeface="+mj-lt"/>
            </a:endParaRPr>
          </a:p>
        </p:txBody>
      </p:sp>
      <p:sp>
        <p:nvSpPr>
          <p:cNvPr id="84" name="文本框 83"/>
          <p:cNvSpPr txBox="1"/>
          <p:nvPr/>
        </p:nvSpPr>
        <p:spPr>
          <a:xfrm>
            <a:off x="6396808" y="5108106"/>
            <a:ext cx="2241313" cy="701346"/>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dirty="0"/>
              <a:t>说明点击添加文字点击添加文字说明点</a:t>
            </a:r>
          </a:p>
        </p:txBody>
      </p:sp>
      <p:sp>
        <p:nvSpPr>
          <p:cNvPr id="86" name="文本框 85"/>
          <p:cNvSpPr txBox="1"/>
          <p:nvPr/>
        </p:nvSpPr>
        <p:spPr>
          <a:xfrm>
            <a:off x="9806364" y="4685370"/>
            <a:ext cx="1105086" cy="461665"/>
          </a:xfrm>
          <a:prstGeom prst="rect">
            <a:avLst/>
          </a:prstGeom>
          <a:noFill/>
        </p:spPr>
        <p:txBody>
          <a:bodyPr wrap="square" rtlCol="0">
            <a:spAutoFit/>
          </a:bodyPr>
          <a:lstStyle/>
          <a:p>
            <a:pPr algn="ctr"/>
            <a:r>
              <a:rPr lang="en-US" altLang="zh-CN" sz="2400" dirty="0">
                <a:solidFill>
                  <a:schemeClr val="accent2"/>
                </a:solidFill>
                <a:latin typeface="+mj-lt"/>
              </a:rPr>
              <a:t>3426</a:t>
            </a:r>
            <a:endParaRPr lang="zh-CN" altLang="en-US" sz="2400" dirty="0">
              <a:solidFill>
                <a:schemeClr val="accent2"/>
              </a:solidFill>
              <a:latin typeface="+mj-lt"/>
            </a:endParaRPr>
          </a:p>
        </p:txBody>
      </p:sp>
      <p:sp>
        <p:nvSpPr>
          <p:cNvPr id="87" name="文本框 86"/>
          <p:cNvSpPr txBox="1"/>
          <p:nvPr/>
        </p:nvSpPr>
        <p:spPr>
          <a:xfrm>
            <a:off x="9205929" y="5108106"/>
            <a:ext cx="2241313" cy="701346"/>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dirty="0"/>
              <a:t>说明点击添加文字点击添加文字说明点</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250"/>
                                        <p:tgtEl>
                                          <p:spTgt spid="57"/>
                                        </p:tgtEl>
                                      </p:cBhvr>
                                    </p:animEffect>
                                    <p:anim calcmode="lin" valueType="num">
                                      <p:cBhvr>
                                        <p:cTn id="26" dur="250" fill="hold"/>
                                        <p:tgtEl>
                                          <p:spTgt spid="57"/>
                                        </p:tgtEl>
                                        <p:attrNameLst>
                                          <p:attrName>ppt_x</p:attrName>
                                        </p:attrNameLst>
                                      </p:cBhvr>
                                      <p:tavLst>
                                        <p:tav tm="0">
                                          <p:val>
                                            <p:strVal val="#ppt_x"/>
                                          </p:val>
                                        </p:tav>
                                        <p:tav tm="100000">
                                          <p:val>
                                            <p:strVal val="#ppt_x"/>
                                          </p:val>
                                        </p:tav>
                                      </p:tavLst>
                                    </p:anim>
                                    <p:anim calcmode="lin" valueType="num">
                                      <p:cBhvr>
                                        <p:cTn id="27" dur="250" fill="hold"/>
                                        <p:tgtEl>
                                          <p:spTgt spid="57"/>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25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anim calcmode="lin" valueType="num">
                                      <p:cBhvr>
                                        <p:cTn id="41" dur="250" fill="hold"/>
                                        <p:tgtEl>
                                          <p:spTgt spid="16"/>
                                        </p:tgtEl>
                                        <p:attrNameLst>
                                          <p:attrName>ppt_x</p:attrName>
                                        </p:attrNameLst>
                                      </p:cBhvr>
                                      <p:tavLst>
                                        <p:tav tm="0">
                                          <p:val>
                                            <p:strVal val="#ppt_x"/>
                                          </p:val>
                                        </p:tav>
                                        <p:tav tm="100000">
                                          <p:val>
                                            <p:strVal val="#ppt_x"/>
                                          </p:val>
                                        </p:tav>
                                      </p:tavLst>
                                    </p:anim>
                                    <p:anim calcmode="lin" valueType="num">
                                      <p:cBhvr>
                                        <p:cTn id="42" dur="25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250"/>
                                        <p:tgtEl>
                                          <p:spTgt spid="61"/>
                                        </p:tgtEl>
                                      </p:cBhvr>
                                    </p:animEffect>
                                    <p:anim calcmode="lin" valueType="num">
                                      <p:cBhvr>
                                        <p:cTn id="47" dur="250" fill="hold"/>
                                        <p:tgtEl>
                                          <p:spTgt spid="61"/>
                                        </p:tgtEl>
                                        <p:attrNameLst>
                                          <p:attrName>ppt_x</p:attrName>
                                        </p:attrNameLst>
                                      </p:cBhvr>
                                      <p:tavLst>
                                        <p:tav tm="0">
                                          <p:val>
                                            <p:strVal val="#ppt_x"/>
                                          </p:val>
                                        </p:tav>
                                        <p:tav tm="100000">
                                          <p:val>
                                            <p:strVal val="#ppt_x"/>
                                          </p:val>
                                        </p:tav>
                                      </p:tavLst>
                                    </p:anim>
                                    <p:anim calcmode="lin" valueType="num">
                                      <p:cBhvr>
                                        <p:cTn id="48" dur="250" fill="hold"/>
                                        <p:tgtEl>
                                          <p:spTgt spid="61"/>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250"/>
                                        <p:tgtEl>
                                          <p:spTgt spid="88"/>
                                        </p:tgtEl>
                                      </p:cBhvr>
                                    </p:animEffect>
                                    <p:anim calcmode="lin" valueType="num">
                                      <p:cBhvr>
                                        <p:cTn id="57" dur="250" fill="hold"/>
                                        <p:tgtEl>
                                          <p:spTgt spid="88"/>
                                        </p:tgtEl>
                                        <p:attrNameLst>
                                          <p:attrName>ppt_x</p:attrName>
                                        </p:attrNameLst>
                                      </p:cBhvr>
                                      <p:tavLst>
                                        <p:tav tm="0">
                                          <p:val>
                                            <p:strVal val="#ppt_x"/>
                                          </p:val>
                                        </p:tav>
                                        <p:tav tm="100000">
                                          <p:val>
                                            <p:strVal val="#ppt_x"/>
                                          </p:val>
                                        </p:tav>
                                      </p:tavLst>
                                    </p:anim>
                                    <p:anim calcmode="lin" valueType="num">
                                      <p:cBhvr>
                                        <p:cTn id="58" dur="250" fill="hold"/>
                                        <p:tgtEl>
                                          <p:spTgt spid="88"/>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250"/>
                                        <p:tgtEl>
                                          <p:spTgt spid="80"/>
                                        </p:tgtEl>
                                      </p:cBhvr>
                                    </p:animEffect>
                                    <p:anim calcmode="lin" valueType="num">
                                      <p:cBhvr>
                                        <p:cTn id="63" dur="250" fill="hold"/>
                                        <p:tgtEl>
                                          <p:spTgt spid="80"/>
                                        </p:tgtEl>
                                        <p:attrNameLst>
                                          <p:attrName>ppt_x</p:attrName>
                                        </p:attrNameLst>
                                      </p:cBhvr>
                                      <p:tavLst>
                                        <p:tav tm="0">
                                          <p:val>
                                            <p:strVal val="#ppt_x"/>
                                          </p:val>
                                        </p:tav>
                                        <p:tav tm="100000">
                                          <p:val>
                                            <p:strVal val="#ppt_x"/>
                                          </p:val>
                                        </p:tav>
                                      </p:tavLst>
                                    </p:anim>
                                    <p:anim calcmode="lin" valueType="num">
                                      <p:cBhvr>
                                        <p:cTn id="64" dur="250" fill="hold"/>
                                        <p:tgtEl>
                                          <p:spTgt spid="80"/>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0"/>
                                  </p:stCondLst>
                                  <p:iterate type="wd">
                                    <p:tmPct val="10000"/>
                                  </p:iterate>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250"/>
                                        <p:tgtEl>
                                          <p:spTgt spid="89"/>
                                        </p:tgtEl>
                                      </p:cBhvr>
                                    </p:animEffect>
                                    <p:anim calcmode="lin" valueType="num">
                                      <p:cBhvr>
                                        <p:cTn id="73" dur="250" fill="hold"/>
                                        <p:tgtEl>
                                          <p:spTgt spid="89"/>
                                        </p:tgtEl>
                                        <p:attrNameLst>
                                          <p:attrName>ppt_x</p:attrName>
                                        </p:attrNameLst>
                                      </p:cBhvr>
                                      <p:tavLst>
                                        <p:tav tm="0">
                                          <p:val>
                                            <p:strVal val="#ppt_x"/>
                                          </p:val>
                                        </p:tav>
                                        <p:tav tm="100000">
                                          <p:val>
                                            <p:strVal val="#ppt_x"/>
                                          </p:val>
                                        </p:tav>
                                      </p:tavLst>
                                    </p:anim>
                                    <p:anim calcmode="lin" valueType="num">
                                      <p:cBhvr>
                                        <p:cTn id="74" dur="250" fill="hold"/>
                                        <p:tgtEl>
                                          <p:spTgt spid="89"/>
                                        </p:tgtEl>
                                        <p:attrNameLst>
                                          <p:attrName>ppt_y</p:attrName>
                                        </p:attrNameLst>
                                      </p:cBhvr>
                                      <p:tavLst>
                                        <p:tav tm="0">
                                          <p:val>
                                            <p:strVal val="#ppt_y+.1"/>
                                          </p:val>
                                        </p:tav>
                                        <p:tav tm="100000">
                                          <p:val>
                                            <p:strVal val="#ppt_y"/>
                                          </p:val>
                                        </p:tav>
                                      </p:tavLst>
                                    </p:anim>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250"/>
                                        <p:tgtEl>
                                          <p:spTgt spid="83"/>
                                        </p:tgtEl>
                                      </p:cBhvr>
                                    </p:animEffect>
                                    <p:anim calcmode="lin" valueType="num">
                                      <p:cBhvr>
                                        <p:cTn id="79" dur="250" fill="hold"/>
                                        <p:tgtEl>
                                          <p:spTgt spid="83"/>
                                        </p:tgtEl>
                                        <p:attrNameLst>
                                          <p:attrName>ppt_x</p:attrName>
                                        </p:attrNameLst>
                                      </p:cBhvr>
                                      <p:tavLst>
                                        <p:tav tm="0">
                                          <p:val>
                                            <p:strVal val="#ppt_x"/>
                                          </p:val>
                                        </p:tav>
                                        <p:tav tm="100000">
                                          <p:val>
                                            <p:strVal val="#ppt_x"/>
                                          </p:val>
                                        </p:tav>
                                      </p:tavLst>
                                    </p:anim>
                                    <p:anim calcmode="lin" valueType="num">
                                      <p:cBhvr>
                                        <p:cTn id="80" dur="250" fill="hold"/>
                                        <p:tgtEl>
                                          <p:spTgt spid="83"/>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0"/>
                                  </p:stCondLst>
                                  <p:iterate type="wd">
                                    <p:tmPct val="10000"/>
                                  </p:iterate>
                                  <p:childTnLst>
                                    <p:set>
                                      <p:cBhvr>
                                        <p:cTn id="82" dur="1" fill="hold">
                                          <p:stCondLst>
                                            <p:cond delay="0"/>
                                          </p:stCondLst>
                                        </p:cTn>
                                        <p:tgtEl>
                                          <p:spTgt spid="84"/>
                                        </p:tgtEl>
                                        <p:attrNameLst>
                                          <p:attrName>style.visibility</p:attrName>
                                        </p:attrNameLst>
                                      </p:cBhvr>
                                      <p:to>
                                        <p:strVal val="visible"/>
                                      </p:to>
                                    </p:set>
                                    <p:animEffect transition="in" filter="fade">
                                      <p:cBhvr>
                                        <p:cTn id="83" dur="500"/>
                                        <p:tgtEl>
                                          <p:spTgt spid="84"/>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250"/>
                                        <p:tgtEl>
                                          <p:spTgt spid="90"/>
                                        </p:tgtEl>
                                      </p:cBhvr>
                                    </p:animEffect>
                                    <p:anim calcmode="lin" valueType="num">
                                      <p:cBhvr>
                                        <p:cTn id="89" dur="250" fill="hold"/>
                                        <p:tgtEl>
                                          <p:spTgt spid="90"/>
                                        </p:tgtEl>
                                        <p:attrNameLst>
                                          <p:attrName>ppt_x</p:attrName>
                                        </p:attrNameLst>
                                      </p:cBhvr>
                                      <p:tavLst>
                                        <p:tav tm="0">
                                          <p:val>
                                            <p:strVal val="#ppt_x"/>
                                          </p:val>
                                        </p:tav>
                                        <p:tav tm="100000">
                                          <p:val>
                                            <p:strVal val="#ppt_x"/>
                                          </p:val>
                                        </p:tav>
                                      </p:tavLst>
                                    </p:anim>
                                    <p:anim calcmode="lin" valueType="num">
                                      <p:cBhvr>
                                        <p:cTn id="90" dur="250" fill="hold"/>
                                        <p:tgtEl>
                                          <p:spTgt spid="90"/>
                                        </p:tgtEl>
                                        <p:attrNameLst>
                                          <p:attrName>ppt_y</p:attrName>
                                        </p:attrNameLst>
                                      </p:cBhvr>
                                      <p:tavLst>
                                        <p:tav tm="0">
                                          <p:val>
                                            <p:strVal val="#ppt_y+.1"/>
                                          </p:val>
                                        </p:tav>
                                        <p:tav tm="100000">
                                          <p:val>
                                            <p:strVal val="#ppt_y"/>
                                          </p:val>
                                        </p:tav>
                                      </p:tavLst>
                                    </p:anim>
                                  </p:childTnLst>
                                </p:cTn>
                              </p:par>
                            </p:childTnLst>
                          </p:cTn>
                        </p:par>
                        <p:par>
                          <p:cTn id="91" fill="hold">
                            <p:stCondLst>
                              <p:cond delay="500"/>
                            </p:stCondLst>
                            <p:childTnLst>
                              <p:par>
                                <p:cTn id="92" presetID="42" presetClass="entr" presetSubtype="0"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250"/>
                                        <p:tgtEl>
                                          <p:spTgt spid="86"/>
                                        </p:tgtEl>
                                      </p:cBhvr>
                                    </p:animEffect>
                                    <p:anim calcmode="lin" valueType="num">
                                      <p:cBhvr>
                                        <p:cTn id="95" dur="250" fill="hold"/>
                                        <p:tgtEl>
                                          <p:spTgt spid="86"/>
                                        </p:tgtEl>
                                        <p:attrNameLst>
                                          <p:attrName>ppt_x</p:attrName>
                                        </p:attrNameLst>
                                      </p:cBhvr>
                                      <p:tavLst>
                                        <p:tav tm="0">
                                          <p:val>
                                            <p:strVal val="#ppt_x"/>
                                          </p:val>
                                        </p:tav>
                                        <p:tav tm="100000">
                                          <p:val>
                                            <p:strVal val="#ppt_x"/>
                                          </p:val>
                                        </p:tav>
                                      </p:tavLst>
                                    </p:anim>
                                    <p:anim calcmode="lin" valueType="num">
                                      <p:cBhvr>
                                        <p:cTn id="96" dur="250" fill="hold"/>
                                        <p:tgtEl>
                                          <p:spTgt spid="86"/>
                                        </p:tgtEl>
                                        <p:attrNameLst>
                                          <p:attrName>ppt_y</p:attrName>
                                        </p:attrNameLst>
                                      </p:cBhvr>
                                      <p:tavLst>
                                        <p:tav tm="0">
                                          <p:val>
                                            <p:strVal val="#ppt_y+.1"/>
                                          </p:val>
                                        </p:tav>
                                        <p:tav tm="100000">
                                          <p:val>
                                            <p:strVal val="#ppt_y"/>
                                          </p:val>
                                        </p:tav>
                                      </p:tavLst>
                                    </p:anim>
                                  </p:childTnLst>
                                </p:cTn>
                              </p:par>
                              <p:par>
                                <p:cTn id="97" presetID="10" presetClass="entr" presetSubtype="0" fill="hold" grpId="0" nodeType="withEffect">
                                  <p:stCondLst>
                                    <p:cond delay="0"/>
                                  </p:stCondLst>
                                  <p:iterate type="wd">
                                    <p:tmPct val="10000"/>
                                  </p:iterate>
                                  <p:childTnLst>
                                    <p:set>
                                      <p:cBhvr>
                                        <p:cTn id="98" dur="1" fill="hold">
                                          <p:stCondLst>
                                            <p:cond delay="0"/>
                                          </p:stCondLst>
                                        </p:cTn>
                                        <p:tgtEl>
                                          <p:spTgt spid="87"/>
                                        </p:tgtEl>
                                        <p:attrNameLst>
                                          <p:attrName>style.visibility</p:attrName>
                                        </p:attrNameLst>
                                      </p:cBhvr>
                                      <p:to>
                                        <p:strVal val="visible"/>
                                      </p:to>
                                    </p:set>
                                    <p:animEffect transition="in" filter="fade">
                                      <p:cBhvr>
                                        <p:cTn id="9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1" grpId="0"/>
      <p:bldP spid="62" grpId="0"/>
      <p:bldP spid="80" grpId="0"/>
      <p:bldP spid="81" grpId="0"/>
      <p:bldP spid="83" grpId="0"/>
      <p:bldP spid="84" grpId="0"/>
      <p:bldP spid="86"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rot="18900000" flipH="1">
            <a:off x="1466318" y="-338005"/>
            <a:ext cx="1750716" cy="1750715"/>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rot="18900000" flipH="1">
            <a:off x="-275789" y="-280336"/>
            <a:ext cx="2301188" cy="2301184"/>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rot="18900000" flipH="1">
            <a:off x="514168" y="1313670"/>
            <a:ext cx="1962931" cy="1962930"/>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1399622" y="1285248"/>
            <a:ext cx="1474388" cy="147438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rot="18900000" flipH="1">
            <a:off x="-392637" y="1742929"/>
            <a:ext cx="944998" cy="944998"/>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rot="18900000" flipH="1">
            <a:off x="-660002" y="2643715"/>
            <a:ext cx="2288802" cy="228879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rot="18900000" flipH="1">
            <a:off x="1676057" y="2915468"/>
            <a:ext cx="965670" cy="965666"/>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rot="18900000" flipH="1">
            <a:off x="1290410" y="3754450"/>
            <a:ext cx="1962931" cy="1962930"/>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p:cNvSpPr/>
          <p:nvPr/>
        </p:nvSpPr>
        <p:spPr>
          <a:xfrm rot="18900000" flipH="1">
            <a:off x="-300841" y="4428325"/>
            <a:ext cx="1750716" cy="1750715"/>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rot="18900000" flipH="1">
            <a:off x="866137" y="5554075"/>
            <a:ext cx="1474388" cy="1474382"/>
          </a:xfrm>
          <a:prstGeom prst="roundRect">
            <a:avLst>
              <a:gd name="adj" fmla="val 1116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rot="18900000" flipH="1">
            <a:off x="-281792" y="5808433"/>
            <a:ext cx="965670" cy="965666"/>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331064" y="3005013"/>
            <a:ext cx="6089674" cy="923330"/>
          </a:xfrm>
          <a:prstGeom prst="rect">
            <a:avLst/>
          </a:prstGeom>
          <a:noFill/>
        </p:spPr>
        <p:txBody>
          <a:bodyPr wrap="square" rtlCol="0">
            <a:spAutoFit/>
          </a:bodyPr>
          <a:lstStyle/>
          <a:p>
            <a:pPr algn="r"/>
            <a:r>
              <a:rPr lang="zh-CN" altLang="en-US" sz="5400" dirty="0">
                <a:solidFill>
                  <a:schemeClr val="accent2"/>
                </a:solidFill>
                <a:latin typeface="+mj-ea"/>
                <a:ea typeface="+mj-ea"/>
              </a:rPr>
              <a:t>季度工作汇报模板</a:t>
            </a:r>
          </a:p>
        </p:txBody>
      </p:sp>
      <p:sp>
        <p:nvSpPr>
          <p:cNvPr id="28" name="文本框 27"/>
          <p:cNvSpPr txBox="1"/>
          <p:nvPr/>
        </p:nvSpPr>
        <p:spPr>
          <a:xfrm>
            <a:off x="5753976" y="1697429"/>
            <a:ext cx="5792493" cy="1446550"/>
          </a:xfrm>
          <a:prstGeom prst="rect">
            <a:avLst/>
          </a:prstGeom>
          <a:noFill/>
        </p:spPr>
        <p:txBody>
          <a:bodyPr wrap="square" rtlCol="0">
            <a:spAutoFit/>
          </a:bodyPr>
          <a:lstStyle/>
          <a:p>
            <a:pPr algn="r"/>
            <a:r>
              <a:rPr lang="zh-CN" altLang="en-US" sz="8800" dirty="0">
                <a:solidFill>
                  <a:schemeClr val="accent1"/>
                </a:solidFill>
                <a:ea typeface="+mj-ea"/>
              </a:rPr>
              <a:t>谢谢观赏</a:t>
            </a:r>
          </a:p>
        </p:txBody>
      </p:sp>
      <p:cxnSp>
        <p:nvCxnSpPr>
          <p:cNvPr id="30" name="直接连接符 29"/>
          <p:cNvCxnSpPr/>
          <p:nvPr/>
        </p:nvCxnSpPr>
        <p:spPr>
          <a:xfrm>
            <a:off x="5920740" y="3005013"/>
            <a:ext cx="539876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405248" y="4051732"/>
            <a:ext cx="2000250" cy="398780"/>
          </a:xfrm>
          <a:prstGeom prst="rect">
            <a:avLst/>
          </a:prstGeom>
          <a:noFill/>
        </p:spPr>
        <p:txBody>
          <a:bodyPr wrap="square" rtlCol="0">
            <a:spAutoFit/>
          </a:bodyPr>
          <a:lstStyle/>
          <a:p>
            <a:pPr algn="r"/>
            <a:r>
              <a:rPr lang="en-US" altLang="zh-CN" sz="2000">
                <a:latin typeface="+mj-ea"/>
                <a:ea typeface="+mj-ea"/>
              </a:rPr>
              <a:t>xiazaii </a:t>
            </a:r>
            <a:r>
              <a:rPr lang="zh-CN" altLang="en-US" sz="2000">
                <a:latin typeface="+mj-ea"/>
                <a:ea typeface="+mj-ea"/>
              </a:rPr>
              <a:t>汇报人</a:t>
            </a:r>
            <a:endParaRPr lang="zh-CN" altLang="en-US" sz="2000" dirty="0">
              <a:latin typeface="+mj-ea"/>
              <a:ea typeface="+mj-ea"/>
            </a:endParaRPr>
          </a:p>
        </p:txBody>
      </p:sp>
      <p:sp>
        <p:nvSpPr>
          <p:cNvPr id="33" name="文本框 32"/>
          <p:cNvSpPr txBox="1"/>
          <p:nvPr/>
        </p:nvSpPr>
        <p:spPr>
          <a:xfrm>
            <a:off x="9405248" y="4591450"/>
            <a:ext cx="2000250" cy="400110"/>
          </a:xfrm>
          <a:prstGeom prst="rect">
            <a:avLst/>
          </a:prstGeom>
          <a:noFill/>
        </p:spPr>
        <p:txBody>
          <a:bodyPr wrap="square" rtlCol="0">
            <a:spAutoFit/>
          </a:bodyPr>
          <a:lstStyle/>
          <a:p>
            <a:pPr algn="r"/>
            <a:r>
              <a:rPr lang="zh-CN" altLang="en-US" sz="2000" dirty="0">
                <a:latin typeface="+mj-ea"/>
                <a:ea typeface="+mj-ea"/>
              </a:rPr>
              <a:t>营销部第二小组</a:t>
            </a:r>
          </a:p>
        </p:txBody>
      </p:sp>
      <p:sp>
        <p:nvSpPr>
          <p:cNvPr id="34" name="文本框 33"/>
          <p:cNvSpPr txBox="1"/>
          <p:nvPr/>
        </p:nvSpPr>
        <p:spPr>
          <a:xfrm>
            <a:off x="9405248" y="5131168"/>
            <a:ext cx="2000250" cy="398780"/>
          </a:xfrm>
          <a:prstGeom prst="rect">
            <a:avLst/>
          </a:prstGeom>
          <a:noFill/>
        </p:spPr>
        <p:txBody>
          <a:bodyPr wrap="square" rtlCol="0">
            <a:spAutoFit/>
          </a:bodyPr>
          <a:lstStyle/>
          <a:p>
            <a:pPr algn="r"/>
            <a:r>
              <a:rPr lang="en-US" altLang="zh-CN" sz="2000" dirty="0">
                <a:ea typeface="+mj-ea"/>
              </a:rPr>
              <a:t>2020.X.X</a:t>
            </a:r>
            <a:endParaRPr lang="zh-CN" altLang="en-US" sz="2000" dirty="0">
              <a:ea typeface="+mj-ea"/>
            </a:endParaRPr>
          </a:p>
        </p:txBody>
      </p:sp>
      <p:sp>
        <p:nvSpPr>
          <p:cNvPr id="25" name="矩形: 圆角 24"/>
          <p:cNvSpPr/>
          <p:nvPr/>
        </p:nvSpPr>
        <p:spPr>
          <a:xfrm rot="18900000" flipH="1">
            <a:off x="556414" y="6255536"/>
            <a:ext cx="944998" cy="944998"/>
          </a:xfrm>
          <a:prstGeom prst="roundRect">
            <a:avLst>
              <a:gd name="adj" fmla="val 6899"/>
            </a:avLst>
          </a:prstGeom>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rot="18900000" flipH="1">
            <a:off x="-398766" y="5691461"/>
            <a:ext cx="1199616" cy="1199612"/>
          </a:xfrm>
          <a:prstGeom prst="roundRect">
            <a:avLst>
              <a:gd name="adj" fmla="val 8889"/>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flythrough dir="ou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4506261" y="2642022"/>
            <a:ext cx="4211957" cy="584775"/>
          </a:xfrm>
          <a:prstGeom prst="rect">
            <a:avLst/>
          </a:prstGeom>
          <a:noFill/>
        </p:spPr>
        <p:txBody>
          <a:bodyPr wrap="square" rtlCol="0">
            <a:spAutoFit/>
          </a:bodyPr>
          <a:lstStyle/>
          <a:p>
            <a:r>
              <a:rPr lang="zh-CN" altLang="en-US" sz="3200" dirty="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blurRad="50800" dist="38100" dir="8100000" algn="tr" rotWithShape="0">
              <a:prstClr val="black">
                <a:alpha val="40000"/>
              </a:prstClr>
            </a:outerShdw>
          </a:effectLst>
        </p:grpSpPr>
        <p:sp>
          <p:nvSpPr>
            <p:cNvPr id="11" name="矩形: 圆角 10"/>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4519545" y="3175981"/>
            <a:ext cx="6265334" cy="812530"/>
          </a:xfrm>
          <a:prstGeom prst="rect">
            <a:avLst/>
          </a:prstGeom>
          <a:noFill/>
        </p:spPr>
        <p:txBody>
          <a:bodyPr wrap="square" rtlCol="0">
            <a:spAutoFit/>
          </a:bodyPr>
          <a:lstStyle/>
          <a:p>
            <a:pPr>
              <a:lnSpc>
                <a:spcPct val="130000"/>
              </a:lnSpc>
            </a:pPr>
            <a:r>
              <a:rPr lang="zh-CN" altLang="en-US" dirty="0">
                <a:solidFill>
                  <a:schemeClr val="tx1">
                    <a:lumMod val="65000"/>
                    <a:lumOff val="35000"/>
                  </a:schemeClr>
                </a:solidFill>
                <a:latin typeface="+mn-ea"/>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rot="18900000" flipH="1">
              <a:off x="1327581" y="2215861"/>
              <a:ext cx="1163776" cy="1163773"/>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圆角 2"/>
            <p:cNvSpPr/>
            <p:nvPr/>
          </p:nvSpPr>
          <p:spPr>
            <a:xfrm rot="18900000" flipH="1">
              <a:off x="2135134" y="1922264"/>
              <a:ext cx="1360649" cy="1360645"/>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rot="18900000" flipH="1">
              <a:off x="1683462" y="2892800"/>
              <a:ext cx="1343823" cy="134382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rot="18900000" flipH="1">
              <a:off x="2584454" y="2790685"/>
              <a:ext cx="1106110" cy="1106103"/>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p:cNvSpPr txBox="1"/>
          <p:nvPr/>
        </p:nvSpPr>
        <p:spPr>
          <a:xfrm>
            <a:off x="2122185" y="2312692"/>
            <a:ext cx="864260" cy="1446550"/>
          </a:xfrm>
          <a:prstGeom prst="rect">
            <a:avLst/>
          </a:prstGeom>
          <a:noFill/>
        </p:spPr>
        <p:txBody>
          <a:bodyPr wrap="square" rtlCol="0">
            <a:spAutoFit/>
          </a:bodyPr>
          <a:lstStyle>
            <a:defPPr>
              <a:defRPr lang="zh-CN"/>
            </a:defPPr>
            <a:lvl1pPr>
              <a:defRPr sz="7200">
                <a:solidFill>
                  <a:schemeClr val="bg1">
                    <a:lumMod val="85000"/>
                  </a:schemeClr>
                </a:solidFill>
              </a:defRPr>
            </a:lvl1pPr>
          </a:lstStyle>
          <a:p>
            <a:pPr algn="ctr"/>
            <a:r>
              <a:rPr lang="en-US" altLang="zh-CN" sz="8800" dirty="0">
                <a:solidFill>
                  <a:schemeClr val="bg1"/>
                </a:solidFill>
              </a:rPr>
              <a:t>1</a:t>
            </a:r>
            <a:endParaRPr lang="zh-CN" altLang="en-US" sz="8800" dirty="0">
              <a:solidFill>
                <a:schemeClr val="bg1"/>
              </a:solidFill>
            </a:endParaRPr>
          </a:p>
        </p:txBody>
      </p:sp>
      <p:sp>
        <p:nvSpPr>
          <p:cNvPr id="17" name="矩形: 圆角 16"/>
          <p:cNvSpPr/>
          <p:nvPr/>
        </p:nvSpPr>
        <p:spPr>
          <a:xfrm rot="18900000" flipH="1">
            <a:off x="1997838" y="2449856"/>
            <a:ext cx="1106110" cy="1106103"/>
          </a:xfrm>
          <a:prstGeom prst="roundRect">
            <a:avLst>
              <a:gd name="adj" fmla="val 418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flythrough/>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9708990" y="1596625"/>
            <a:ext cx="1721652" cy="1721651"/>
            <a:chOff x="9708990" y="1596625"/>
            <a:chExt cx="1721652" cy="1721651"/>
          </a:xfrm>
        </p:grpSpPr>
        <p:sp>
          <p:nvSpPr>
            <p:cNvPr id="22" name="矩形: 圆角 21"/>
            <p:cNvSpPr/>
            <p:nvPr/>
          </p:nvSpPr>
          <p:spPr>
            <a:xfrm rot="2700000">
              <a:off x="9867955" y="1755588"/>
              <a:ext cx="1403722" cy="1403722"/>
            </a:xfrm>
            <a:prstGeom prst="roundRect">
              <a:avLst>
                <a:gd name="adj" fmla="val 8946"/>
              </a:avLst>
            </a:prstGeom>
            <a:gradFill flip="none" rotWithShape="1">
              <a:gsLst>
                <a:gs pos="54000">
                  <a:schemeClr val="accent1"/>
                </a:gs>
                <a:gs pos="32000">
                  <a:schemeClr val="accent2"/>
                </a:gs>
                <a:gs pos="73000">
                  <a:schemeClr val="accent3"/>
                </a:gs>
                <a:gs pos="9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2" cstate="email"/>
            <a:srcRect/>
            <a:stretch>
              <a:fillRect/>
            </a:stretch>
          </p:blipFill>
          <p:spPr>
            <a:xfrm>
              <a:off x="9708990" y="1596625"/>
              <a:ext cx="1721652" cy="1721651"/>
            </a:xfrm>
            <a:custGeom>
              <a:avLst/>
              <a:gdLst>
                <a:gd name="connsiteX0" fmla="*/ 860826 w 1721652"/>
                <a:gd name="connsiteY0" fmla="*/ 0 h 1721651"/>
                <a:gd name="connsiteX1" fmla="*/ 942094 w 1721652"/>
                <a:gd name="connsiteY1" fmla="*/ 33662 h 1721651"/>
                <a:gd name="connsiteX2" fmla="*/ 1687989 w 1721652"/>
                <a:gd name="connsiteY2" fmla="*/ 779557 h 1721651"/>
                <a:gd name="connsiteX3" fmla="*/ 1687989 w 1721652"/>
                <a:gd name="connsiteY3" fmla="*/ 942094 h 1721651"/>
                <a:gd name="connsiteX4" fmla="*/ 942094 w 1721652"/>
                <a:gd name="connsiteY4" fmla="*/ 1687988 h 1721651"/>
                <a:gd name="connsiteX5" fmla="*/ 779558 w 1721652"/>
                <a:gd name="connsiteY5" fmla="*/ 1687988 h 1721651"/>
                <a:gd name="connsiteX6" fmla="*/ 33663 w 1721652"/>
                <a:gd name="connsiteY6" fmla="*/ 942094 h 1721651"/>
                <a:gd name="connsiteX7" fmla="*/ 33663 w 1721652"/>
                <a:gd name="connsiteY7" fmla="*/ 779557 h 1721651"/>
                <a:gd name="connsiteX8" fmla="*/ 779558 w 1721652"/>
                <a:gd name="connsiteY8" fmla="*/ 33662 h 1721651"/>
                <a:gd name="connsiteX9" fmla="*/ 860826 w 1721652"/>
                <a:gd name="connsiteY9" fmla="*/ 0 h 17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1">
                  <a:moveTo>
                    <a:pt x="860826" y="0"/>
                  </a:moveTo>
                  <a:cubicBezTo>
                    <a:pt x="890239" y="0"/>
                    <a:pt x="919653" y="11220"/>
                    <a:pt x="942094" y="33662"/>
                  </a:cubicBezTo>
                  <a:lnTo>
                    <a:pt x="1687989" y="779557"/>
                  </a:lnTo>
                  <a:cubicBezTo>
                    <a:pt x="1732873" y="824440"/>
                    <a:pt x="1732873" y="897210"/>
                    <a:pt x="1687989" y="942094"/>
                  </a:cubicBezTo>
                  <a:lnTo>
                    <a:pt x="942094" y="1687988"/>
                  </a:lnTo>
                  <a:cubicBezTo>
                    <a:pt x="897211" y="1732872"/>
                    <a:pt x="824441" y="1732872"/>
                    <a:pt x="779558" y="1687988"/>
                  </a:cubicBezTo>
                  <a:lnTo>
                    <a:pt x="33663" y="942094"/>
                  </a:lnTo>
                  <a:cubicBezTo>
                    <a:pt x="-11221" y="897210"/>
                    <a:pt x="-11221" y="824440"/>
                    <a:pt x="33663" y="779557"/>
                  </a:cubicBezTo>
                  <a:lnTo>
                    <a:pt x="779558" y="33662"/>
                  </a:lnTo>
                  <a:cubicBezTo>
                    <a:pt x="801999" y="11220"/>
                    <a:pt x="831413" y="0"/>
                    <a:pt x="860826" y="0"/>
                  </a:cubicBezTo>
                  <a:close/>
                </a:path>
              </a:pathLst>
            </a:custGeom>
          </p:spPr>
        </p:pic>
      </p:grpSp>
      <p:grpSp>
        <p:nvGrpSpPr>
          <p:cNvPr id="13" name="组合 12"/>
          <p:cNvGrpSpPr/>
          <p:nvPr/>
        </p:nvGrpSpPr>
        <p:grpSpPr>
          <a:xfrm>
            <a:off x="6728142" y="1596623"/>
            <a:ext cx="1721652" cy="1721652"/>
            <a:chOff x="6728142" y="1596623"/>
            <a:chExt cx="1721652" cy="1721652"/>
          </a:xfrm>
        </p:grpSpPr>
        <p:sp>
          <p:nvSpPr>
            <p:cNvPr id="19" name="矩形: 圆角 18"/>
            <p:cNvSpPr/>
            <p:nvPr/>
          </p:nvSpPr>
          <p:spPr>
            <a:xfrm rot="2700000">
              <a:off x="6887107" y="1755588"/>
              <a:ext cx="1403722" cy="1403722"/>
            </a:xfrm>
            <a:prstGeom prst="roundRect">
              <a:avLst>
                <a:gd name="adj" fmla="val 8946"/>
              </a:avLst>
            </a:prstGeom>
            <a:gradFill flip="none" rotWithShape="1">
              <a:gsLst>
                <a:gs pos="54000">
                  <a:schemeClr val="accent1"/>
                </a:gs>
                <a:gs pos="32000">
                  <a:schemeClr val="accent2"/>
                </a:gs>
                <a:gs pos="73000">
                  <a:schemeClr val="accent3"/>
                </a:gs>
                <a:gs pos="9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3" cstate="email"/>
            <a:srcRect/>
            <a:stretch>
              <a:fillRect/>
            </a:stretch>
          </p:blipFill>
          <p:spPr>
            <a:xfrm>
              <a:off x="6728142" y="1596623"/>
              <a:ext cx="1721652" cy="1721652"/>
            </a:xfrm>
            <a:custGeom>
              <a:avLst/>
              <a:gdLst>
                <a:gd name="connsiteX0" fmla="*/ 860826 w 1721652"/>
                <a:gd name="connsiteY0" fmla="*/ 1 h 1721652"/>
                <a:gd name="connsiteX1" fmla="*/ 942095 w 1721652"/>
                <a:gd name="connsiteY1" fmla="*/ 33663 h 1721652"/>
                <a:gd name="connsiteX2" fmla="*/ 1687989 w 1721652"/>
                <a:gd name="connsiteY2" fmla="*/ 779558 h 1721652"/>
                <a:gd name="connsiteX3" fmla="*/ 1687989 w 1721652"/>
                <a:gd name="connsiteY3" fmla="*/ 942095 h 1721652"/>
                <a:gd name="connsiteX4" fmla="*/ 942095 w 1721652"/>
                <a:gd name="connsiteY4" fmla="*/ 1687989 h 1721652"/>
                <a:gd name="connsiteX5" fmla="*/ 779558 w 1721652"/>
                <a:gd name="connsiteY5" fmla="*/ 1687989 h 1721652"/>
                <a:gd name="connsiteX6" fmla="*/ 33663 w 1721652"/>
                <a:gd name="connsiteY6" fmla="*/ 942095 h 1721652"/>
                <a:gd name="connsiteX7" fmla="*/ 33663 w 1721652"/>
                <a:gd name="connsiteY7" fmla="*/ 779558 h 1721652"/>
                <a:gd name="connsiteX8" fmla="*/ 779558 w 1721652"/>
                <a:gd name="connsiteY8" fmla="*/ 33663 h 1721652"/>
                <a:gd name="connsiteX9" fmla="*/ 860826 w 1721652"/>
                <a:gd name="connsiteY9" fmla="*/ 1 h 17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2">
                  <a:moveTo>
                    <a:pt x="860826" y="1"/>
                  </a:moveTo>
                  <a:cubicBezTo>
                    <a:pt x="890240"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2000" y="11221"/>
                    <a:pt x="831413" y="0"/>
                    <a:pt x="860826" y="1"/>
                  </a:cubicBezTo>
                  <a:close/>
                </a:path>
              </a:pathLst>
            </a:custGeom>
          </p:spPr>
        </p:pic>
      </p:grpSp>
      <p:grpSp>
        <p:nvGrpSpPr>
          <p:cNvPr id="12" name="组合 11"/>
          <p:cNvGrpSpPr/>
          <p:nvPr/>
        </p:nvGrpSpPr>
        <p:grpSpPr>
          <a:xfrm>
            <a:off x="3747294" y="1596625"/>
            <a:ext cx="1721652" cy="1721651"/>
            <a:chOff x="3747294" y="1596625"/>
            <a:chExt cx="1721652" cy="1721651"/>
          </a:xfrm>
        </p:grpSpPr>
        <p:sp>
          <p:nvSpPr>
            <p:cNvPr id="16" name="矩形: 圆角 15"/>
            <p:cNvSpPr/>
            <p:nvPr/>
          </p:nvSpPr>
          <p:spPr>
            <a:xfrm rot="2700000">
              <a:off x="3906259" y="1755588"/>
              <a:ext cx="1403722" cy="1403722"/>
            </a:xfrm>
            <a:prstGeom prst="roundRect">
              <a:avLst>
                <a:gd name="adj" fmla="val 8946"/>
              </a:avLst>
            </a:prstGeom>
            <a:gradFill flip="none" rotWithShape="1">
              <a:gsLst>
                <a:gs pos="54000">
                  <a:schemeClr val="accent1"/>
                </a:gs>
                <a:gs pos="32000">
                  <a:schemeClr val="accent2"/>
                </a:gs>
                <a:gs pos="73000">
                  <a:schemeClr val="accent3"/>
                </a:gs>
                <a:gs pos="9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4" cstate="email"/>
            <a:srcRect/>
            <a:stretch>
              <a:fillRect/>
            </a:stretch>
          </p:blipFill>
          <p:spPr>
            <a:xfrm>
              <a:off x="3747294" y="1596625"/>
              <a:ext cx="1721652" cy="1721651"/>
            </a:xfrm>
            <a:custGeom>
              <a:avLst/>
              <a:gdLst>
                <a:gd name="connsiteX0" fmla="*/ 860826 w 1721652"/>
                <a:gd name="connsiteY0" fmla="*/ 0 h 1721651"/>
                <a:gd name="connsiteX1" fmla="*/ 942095 w 1721652"/>
                <a:gd name="connsiteY1" fmla="*/ 33662 h 1721651"/>
                <a:gd name="connsiteX2" fmla="*/ 1687989 w 1721652"/>
                <a:gd name="connsiteY2" fmla="*/ 779557 h 1721651"/>
                <a:gd name="connsiteX3" fmla="*/ 1687989 w 1721652"/>
                <a:gd name="connsiteY3" fmla="*/ 942094 h 1721651"/>
                <a:gd name="connsiteX4" fmla="*/ 942095 w 1721652"/>
                <a:gd name="connsiteY4" fmla="*/ 1687988 h 1721651"/>
                <a:gd name="connsiteX5" fmla="*/ 779558 w 1721652"/>
                <a:gd name="connsiteY5" fmla="*/ 1687988 h 1721651"/>
                <a:gd name="connsiteX6" fmla="*/ 33663 w 1721652"/>
                <a:gd name="connsiteY6" fmla="*/ 942094 h 1721651"/>
                <a:gd name="connsiteX7" fmla="*/ 33663 w 1721652"/>
                <a:gd name="connsiteY7" fmla="*/ 779557 h 1721651"/>
                <a:gd name="connsiteX8" fmla="*/ 779558 w 1721652"/>
                <a:gd name="connsiteY8" fmla="*/ 33662 h 1721651"/>
                <a:gd name="connsiteX9" fmla="*/ 860826 w 1721652"/>
                <a:gd name="connsiteY9" fmla="*/ 0 h 17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1">
                  <a:moveTo>
                    <a:pt x="860826" y="0"/>
                  </a:moveTo>
                  <a:cubicBezTo>
                    <a:pt x="890240" y="0"/>
                    <a:pt x="919653" y="11220"/>
                    <a:pt x="942095" y="33662"/>
                  </a:cubicBezTo>
                  <a:lnTo>
                    <a:pt x="1687989" y="779557"/>
                  </a:lnTo>
                  <a:cubicBezTo>
                    <a:pt x="1732873" y="824440"/>
                    <a:pt x="1732873" y="897210"/>
                    <a:pt x="1687989" y="942094"/>
                  </a:cubicBezTo>
                  <a:lnTo>
                    <a:pt x="942095" y="1687988"/>
                  </a:lnTo>
                  <a:cubicBezTo>
                    <a:pt x="897211" y="1732872"/>
                    <a:pt x="824441" y="1732872"/>
                    <a:pt x="779558" y="1687988"/>
                  </a:cubicBezTo>
                  <a:lnTo>
                    <a:pt x="33663" y="942094"/>
                  </a:lnTo>
                  <a:cubicBezTo>
                    <a:pt x="-11220" y="897210"/>
                    <a:pt x="-11220" y="824440"/>
                    <a:pt x="33663" y="779557"/>
                  </a:cubicBezTo>
                  <a:lnTo>
                    <a:pt x="779558" y="33662"/>
                  </a:lnTo>
                  <a:cubicBezTo>
                    <a:pt x="802000" y="11220"/>
                    <a:pt x="831413" y="0"/>
                    <a:pt x="860826" y="0"/>
                  </a:cubicBezTo>
                  <a:close/>
                </a:path>
              </a:pathLst>
            </a:custGeom>
          </p:spPr>
        </p:pic>
      </p:grpSp>
      <p:grpSp>
        <p:nvGrpSpPr>
          <p:cNvPr id="10" name="组合 9"/>
          <p:cNvGrpSpPr/>
          <p:nvPr/>
        </p:nvGrpSpPr>
        <p:grpSpPr>
          <a:xfrm>
            <a:off x="766446" y="1596623"/>
            <a:ext cx="1721652" cy="1721652"/>
            <a:chOff x="766446" y="1596623"/>
            <a:chExt cx="1721652" cy="1721652"/>
          </a:xfrm>
        </p:grpSpPr>
        <p:sp>
          <p:nvSpPr>
            <p:cNvPr id="8" name="矩形: 圆角 7"/>
            <p:cNvSpPr/>
            <p:nvPr/>
          </p:nvSpPr>
          <p:spPr>
            <a:xfrm rot="2700000">
              <a:off x="925411" y="1755588"/>
              <a:ext cx="1403722" cy="1403722"/>
            </a:xfrm>
            <a:prstGeom prst="roundRect">
              <a:avLst>
                <a:gd name="adj" fmla="val 8946"/>
              </a:avLst>
            </a:prstGeom>
            <a:gradFill flip="none" rotWithShape="1">
              <a:gsLst>
                <a:gs pos="54000">
                  <a:schemeClr val="accent1"/>
                </a:gs>
                <a:gs pos="32000">
                  <a:schemeClr val="accent2"/>
                </a:gs>
                <a:gs pos="73000">
                  <a:schemeClr val="accent3"/>
                </a:gs>
                <a:gs pos="9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5" cstate="email"/>
            <a:srcRect/>
            <a:stretch>
              <a:fillRect/>
            </a:stretch>
          </p:blipFill>
          <p:spPr>
            <a:xfrm>
              <a:off x="766446" y="1596623"/>
              <a:ext cx="1721652" cy="1721652"/>
            </a:xfrm>
            <a:custGeom>
              <a:avLst/>
              <a:gdLst>
                <a:gd name="connsiteX0" fmla="*/ 860826 w 1721652"/>
                <a:gd name="connsiteY0" fmla="*/ 0 h 1721652"/>
                <a:gd name="connsiteX1" fmla="*/ 942095 w 1721652"/>
                <a:gd name="connsiteY1" fmla="*/ 33663 h 1721652"/>
                <a:gd name="connsiteX2" fmla="*/ 1687989 w 1721652"/>
                <a:gd name="connsiteY2" fmla="*/ 779558 h 1721652"/>
                <a:gd name="connsiteX3" fmla="*/ 1687989 w 1721652"/>
                <a:gd name="connsiteY3" fmla="*/ 942095 h 1721652"/>
                <a:gd name="connsiteX4" fmla="*/ 942095 w 1721652"/>
                <a:gd name="connsiteY4" fmla="*/ 1687989 h 1721652"/>
                <a:gd name="connsiteX5" fmla="*/ 779558 w 1721652"/>
                <a:gd name="connsiteY5" fmla="*/ 1687989 h 1721652"/>
                <a:gd name="connsiteX6" fmla="*/ 33663 w 1721652"/>
                <a:gd name="connsiteY6" fmla="*/ 942095 h 1721652"/>
                <a:gd name="connsiteX7" fmla="*/ 33663 w 1721652"/>
                <a:gd name="connsiteY7" fmla="*/ 779558 h 1721652"/>
                <a:gd name="connsiteX8" fmla="*/ 779558 w 1721652"/>
                <a:gd name="connsiteY8" fmla="*/ 33663 h 1721652"/>
                <a:gd name="connsiteX9" fmla="*/ 860826 w 1721652"/>
                <a:gd name="connsiteY9" fmla="*/ 0 h 17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2">
                  <a:moveTo>
                    <a:pt x="860826" y="0"/>
                  </a:moveTo>
                  <a:cubicBezTo>
                    <a:pt x="890239"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1999" y="11221"/>
                    <a:pt x="831413" y="0"/>
                    <a:pt x="860826" y="0"/>
                  </a:cubicBezTo>
                  <a:close/>
                </a:path>
              </a:pathLst>
            </a:custGeom>
          </p:spPr>
        </p:pic>
      </p:grpSp>
      <p:grpSp>
        <p:nvGrpSpPr>
          <p:cNvPr id="11" name="组合 10"/>
          <p:cNvGrpSpPr/>
          <p:nvPr/>
        </p:nvGrpSpPr>
        <p:grpSpPr>
          <a:xfrm>
            <a:off x="-213069" y="-120985"/>
            <a:ext cx="4681468" cy="936732"/>
            <a:chOff x="-213069" y="-120985"/>
            <a:chExt cx="4681468" cy="936732"/>
          </a:xfrm>
        </p:grpSpPr>
        <p:grpSp>
          <p:nvGrpSpPr>
            <p:cNvPr id="2" name="组合 1"/>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3" name="矩形: 圆角 2"/>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文本框 6"/>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17" name="文本框 16"/>
          <p:cNvSpPr txBox="1"/>
          <p:nvPr/>
        </p:nvSpPr>
        <p:spPr>
          <a:xfrm>
            <a:off x="332430" y="3759239"/>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9" name="文本框 8"/>
          <p:cNvSpPr txBox="1"/>
          <p:nvPr/>
        </p:nvSpPr>
        <p:spPr>
          <a:xfrm>
            <a:off x="341477" y="4247030"/>
            <a:ext cx="2445968"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
        <p:nvSpPr>
          <p:cNvPr id="21" name="文本框 20"/>
          <p:cNvSpPr txBox="1"/>
          <p:nvPr/>
        </p:nvSpPr>
        <p:spPr>
          <a:xfrm>
            <a:off x="3277554" y="3759239"/>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23" name="文本框 22"/>
          <p:cNvSpPr txBox="1"/>
          <p:nvPr/>
        </p:nvSpPr>
        <p:spPr>
          <a:xfrm>
            <a:off x="3286601" y="4247030"/>
            <a:ext cx="2571147"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
        <p:nvSpPr>
          <p:cNvPr id="25" name="文本框 24"/>
          <p:cNvSpPr txBox="1"/>
          <p:nvPr/>
        </p:nvSpPr>
        <p:spPr>
          <a:xfrm>
            <a:off x="6347857" y="3759239"/>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26" name="文本框 25"/>
          <p:cNvSpPr txBox="1"/>
          <p:nvPr/>
        </p:nvSpPr>
        <p:spPr>
          <a:xfrm>
            <a:off x="6356905" y="4247030"/>
            <a:ext cx="2593088"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
        <p:nvSpPr>
          <p:cNvPr id="31" name="文本框 30"/>
          <p:cNvSpPr txBox="1"/>
          <p:nvPr/>
        </p:nvSpPr>
        <p:spPr>
          <a:xfrm>
            <a:off x="9440102" y="3759239"/>
            <a:ext cx="2155668" cy="461665"/>
          </a:xfrm>
          <a:prstGeom prst="rect">
            <a:avLst/>
          </a:prstGeom>
          <a:noFill/>
        </p:spPr>
        <p:txBody>
          <a:bodyPr wrap="square" rtlCol="0">
            <a:spAutoFit/>
          </a:bodyPr>
          <a:lstStyle/>
          <a:p>
            <a:r>
              <a:rPr lang="zh-CN" altLang="en-US" sz="2400" dirty="0">
                <a:solidFill>
                  <a:schemeClr val="accent3"/>
                </a:solidFill>
                <a:latin typeface="+mj-ea"/>
                <a:ea typeface="+mj-ea"/>
              </a:rPr>
              <a:t>点击添加标题</a:t>
            </a:r>
          </a:p>
        </p:txBody>
      </p:sp>
      <p:sp>
        <p:nvSpPr>
          <p:cNvPr id="33" name="文本框 32"/>
          <p:cNvSpPr txBox="1"/>
          <p:nvPr/>
        </p:nvSpPr>
        <p:spPr>
          <a:xfrm>
            <a:off x="9449149" y="4247030"/>
            <a:ext cx="2526591"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anim calcmode="lin" valueType="num">
                                      <p:cBhvr>
                                        <p:cTn id="13" dur="250" fill="hold"/>
                                        <p:tgtEl>
                                          <p:spTgt spid="17"/>
                                        </p:tgtEl>
                                        <p:attrNameLst>
                                          <p:attrName>ppt_x</p:attrName>
                                        </p:attrNameLst>
                                      </p:cBhvr>
                                      <p:tavLst>
                                        <p:tav tm="0">
                                          <p:val>
                                            <p:strVal val="#ppt_x"/>
                                          </p:val>
                                        </p:tav>
                                        <p:tav tm="100000">
                                          <p:val>
                                            <p:strVal val="#ppt_x"/>
                                          </p:val>
                                        </p:tav>
                                      </p:tavLst>
                                    </p:anim>
                                    <p:anim calcmode="lin" valueType="num">
                                      <p:cBhvr>
                                        <p:cTn id="14" dur="250" fill="hold"/>
                                        <p:tgtEl>
                                          <p:spTgt spid="1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250"/>
                                  </p:stCondLst>
                                  <p:iterate type="wd">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anim calcmode="lin" valueType="num">
                                      <p:cBhvr>
                                        <p:cTn id="28" dur="250" fill="hold"/>
                                        <p:tgtEl>
                                          <p:spTgt spid="21"/>
                                        </p:tgtEl>
                                        <p:attrNameLst>
                                          <p:attrName>ppt_x</p:attrName>
                                        </p:attrNameLst>
                                      </p:cBhvr>
                                      <p:tavLst>
                                        <p:tav tm="0">
                                          <p:val>
                                            <p:strVal val="#ppt_x"/>
                                          </p:val>
                                        </p:tav>
                                        <p:tav tm="100000">
                                          <p:val>
                                            <p:strVal val="#ppt_x"/>
                                          </p:val>
                                        </p:tav>
                                      </p:tavLst>
                                    </p:anim>
                                    <p:anim calcmode="lin" valueType="num">
                                      <p:cBhvr>
                                        <p:cTn id="29" dur="250" fill="hold"/>
                                        <p:tgtEl>
                                          <p:spTgt spid="21"/>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250"/>
                                  </p:stCondLst>
                                  <p:iterate type="wd">
                                    <p:tmPct val="10000"/>
                                  </p:iterate>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anim calcmode="lin" valueType="num">
                                      <p:cBhvr>
                                        <p:cTn id="43" dur="250" fill="hold"/>
                                        <p:tgtEl>
                                          <p:spTgt spid="25"/>
                                        </p:tgtEl>
                                        <p:attrNameLst>
                                          <p:attrName>ppt_x</p:attrName>
                                        </p:attrNameLst>
                                      </p:cBhvr>
                                      <p:tavLst>
                                        <p:tav tm="0">
                                          <p:val>
                                            <p:strVal val="#ppt_x"/>
                                          </p:val>
                                        </p:tav>
                                        <p:tav tm="100000">
                                          <p:val>
                                            <p:strVal val="#ppt_x"/>
                                          </p:val>
                                        </p:tav>
                                      </p:tavLst>
                                    </p:anim>
                                    <p:anim calcmode="lin" valueType="num">
                                      <p:cBhvr>
                                        <p:cTn id="44" dur="250" fill="hold"/>
                                        <p:tgtEl>
                                          <p:spTgt spid="25"/>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250"/>
                                  </p:stCondLst>
                                  <p:iterate type="wd">
                                    <p:tmPct val="10000"/>
                                  </p:iterate>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50"/>
                                        <p:tgtEl>
                                          <p:spTgt spid="31"/>
                                        </p:tgtEl>
                                      </p:cBhvr>
                                    </p:animEffect>
                                    <p:anim calcmode="lin" valueType="num">
                                      <p:cBhvr>
                                        <p:cTn id="58" dur="250" fill="hold"/>
                                        <p:tgtEl>
                                          <p:spTgt spid="31"/>
                                        </p:tgtEl>
                                        <p:attrNameLst>
                                          <p:attrName>ppt_x</p:attrName>
                                        </p:attrNameLst>
                                      </p:cBhvr>
                                      <p:tavLst>
                                        <p:tav tm="0">
                                          <p:val>
                                            <p:strVal val="#ppt_x"/>
                                          </p:val>
                                        </p:tav>
                                        <p:tav tm="100000">
                                          <p:val>
                                            <p:strVal val="#ppt_x"/>
                                          </p:val>
                                        </p:tav>
                                      </p:tavLst>
                                    </p:anim>
                                    <p:anim calcmode="lin" valueType="num">
                                      <p:cBhvr>
                                        <p:cTn id="59" dur="250" fill="hold"/>
                                        <p:tgtEl>
                                          <p:spTgt spid="31"/>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250"/>
                                  </p:stCondLst>
                                  <p:iterate type="wd">
                                    <p:tmPct val="10000"/>
                                  </p:iterate>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21" grpId="0"/>
      <p:bldP spid="23" grpId="0"/>
      <p:bldP spid="25" grpId="0"/>
      <p:bldP spid="26" grpId="0"/>
      <p:bldP spid="31"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cstate="email"/>
          <a:srcRect/>
          <a:stretch>
            <a:fillRect/>
          </a:stretch>
        </p:blipFill>
        <p:spPr>
          <a:xfrm>
            <a:off x="9504016" y="1532299"/>
            <a:ext cx="2108786" cy="2138574"/>
          </a:xfrm>
          <a:custGeom>
            <a:avLst/>
            <a:gdLst>
              <a:gd name="connsiteX0" fmla="*/ 1039499 w 2108786"/>
              <a:gd name="connsiteY0" fmla="*/ 0 h 2138574"/>
              <a:gd name="connsiteX1" fmla="*/ 1126169 w 2108786"/>
              <a:gd name="connsiteY1" fmla="*/ 35900 h 2138574"/>
              <a:gd name="connsiteX2" fmla="*/ 2072886 w 2108786"/>
              <a:gd name="connsiteY2" fmla="*/ 982617 h 2138574"/>
              <a:gd name="connsiteX3" fmla="*/ 2072886 w 2108786"/>
              <a:gd name="connsiteY3" fmla="*/ 1155957 h 2138574"/>
              <a:gd name="connsiteX4" fmla="*/ 1126169 w 2108786"/>
              <a:gd name="connsiteY4" fmla="*/ 2102674 h 2138574"/>
              <a:gd name="connsiteX5" fmla="*/ 952829 w 2108786"/>
              <a:gd name="connsiteY5" fmla="*/ 2102674 h 2138574"/>
              <a:gd name="connsiteX6" fmla="*/ 6112 w 2108786"/>
              <a:gd name="connsiteY6" fmla="*/ 1155957 h 2138574"/>
              <a:gd name="connsiteX7" fmla="*/ 0 w 2108786"/>
              <a:gd name="connsiteY7" fmla="*/ 1146753 h 2138574"/>
              <a:gd name="connsiteX8" fmla="*/ 0 w 2108786"/>
              <a:gd name="connsiteY8" fmla="*/ 991821 h 2138574"/>
              <a:gd name="connsiteX9" fmla="*/ 6112 w 2108786"/>
              <a:gd name="connsiteY9" fmla="*/ 982617 h 2138574"/>
              <a:gd name="connsiteX10" fmla="*/ 952829 w 2108786"/>
              <a:gd name="connsiteY10" fmla="*/ 35900 h 2138574"/>
              <a:gd name="connsiteX11" fmla="*/ 1039499 w 2108786"/>
              <a:gd name="connsiteY11" fmla="*/ 0 h 213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8786" h="2138574">
                <a:moveTo>
                  <a:pt x="1039499" y="0"/>
                </a:moveTo>
                <a:cubicBezTo>
                  <a:pt x="1070867" y="0"/>
                  <a:pt x="1102236" y="11967"/>
                  <a:pt x="1126169" y="35900"/>
                </a:cubicBezTo>
                <a:lnTo>
                  <a:pt x="2072886" y="982617"/>
                </a:lnTo>
                <a:cubicBezTo>
                  <a:pt x="2120753" y="1030484"/>
                  <a:pt x="2120753" y="1108090"/>
                  <a:pt x="2072886" y="1155957"/>
                </a:cubicBezTo>
                <a:lnTo>
                  <a:pt x="1126169" y="2102674"/>
                </a:lnTo>
                <a:cubicBezTo>
                  <a:pt x="1078302" y="2150541"/>
                  <a:pt x="1000696" y="2150541"/>
                  <a:pt x="952829" y="2102674"/>
                </a:cubicBezTo>
                <a:lnTo>
                  <a:pt x="6112" y="1155957"/>
                </a:lnTo>
                <a:lnTo>
                  <a:pt x="0" y="1146753"/>
                </a:lnTo>
                <a:lnTo>
                  <a:pt x="0" y="991821"/>
                </a:lnTo>
                <a:lnTo>
                  <a:pt x="6112" y="982617"/>
                </a:lnTo>
                <a:lnTo>
                  <a:pt x="952829" y="35900"/>
                </a:lnTo>
                <a:cubicBezTo>
                  <a:pt x="976763" y="11967"/>
                  <a:pt x="1008131" y="0"/>
                  <a:pt x="1039499" y="0"/>
                </a:cubicBezTo>
                <a:close/>
              </a:path>
            </a:pathLst>
          </a:custGeom>
        </p:spPr>
      </p:pic>
      <p:cxnSp>
        <p:nvCxnSpPr>
          <p:cNvPr id="37" name="直接连接符 36"/>
          <p:cNvCxnSpPr/>
          <p:nvPr/>
        </p:nvCxnSpPr>
        <p:spPr>
          <a:xfrm>
            <a:off x="4173794" y="1676365"/>
            <a:ext cx="6301868"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3" cstate="email"/>
          <a:srcRect/>
          <a:stretch>
            <a:fillRect/>
          </a:stretch>
        </p:blipFill>
        <p:spPr>
          <a:xfrm>
            <a:off x="7910584" y="3252524"/>
            <a:ext cx="1603930" cy="1603931"/>
          </a:xfrm>
          <a:custGeom>
            <a:avLst/>
            <a:gdLst>
              <a:gd name="connsiteX0" fmla="*/ 801965 w 1603930"/>
              <a:gd name="connsiteY0" fmla="*/ 0 h 1603931"/>
              <a:gd name="connsiteX1" fmla="*/ 866967 w 1603930"/>
              <a:gd name="connsiteY1" fmla="*/ 26924 h 1603931"/>
              <a:gd name="connsiteX2" fmla="*/ 1577006 w 1603930"/>
              <a:gd name="connsiteY2" fmla="*/ 736963 h 1603931"/>
              <a:gd name="connsiteX3" fmla="*/ 1577006 w 1603930"/>
              <a:gd name="connsiteY3" fmla="*/ 866967 h 1603931"/>
              <a:gd name="connsiteX4" fmla="*/ 866967 w 1603930"/>
              <a:gd name="connsiteY4" fmla="*/ 1577006 h 1603931"/>
              <a:gd name="connsiteX5" fmla="*/ 736963 w 1603930"/>
              <a:gd name="connsiteY5" fmla="*/ 1577006 h 1603931"/>
              <a:gd name="connsiteX6" fmla="*/ 26925 w 1603930"/>
              <a:gd name="connsiteY6" fmla="*/ 866967 h 1603931"/>
              <a:gd name="connsiteX7" fmla="*/ 26925 w 1603930"/>
              <a:gd name="connsiteY7" fmla="*/ 736963 h 1603931"/>
              <a:gd name="connsiteX8" fmla="*/ 736963 w 1603930"/>
              <a:gd name="connsiteY8" fmla="*/ 26924 h 1603931"/>
              <a:gd name="connsiteX9" fmla="*/ 801965 w 1603930"/>
              <a:gd name="connsiteY9" fmla="*/ 0 h 160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3930" h="1603931">
                <a:moveTo>
                  <a:pt x="801965" y="0"/>
                </a:moveTo>
                <a:cubicBezTo>
                  <a:pt x="825491" y="0"/>
                  <a:pt x="849017" y="8975"/>
                  <a:pt x="866967" y="26924"/>
                </a:cubicBezTo>
                <a:lnTo>
                  <a:pt x="1577006" y="736963"/>
                </a:lnTo>
                <a:cubicBezTo>
                  <a:pt x="1612905" y="772863"/>
                  <a:pt x="1612905" y="831068"/>
                  <a:pt x="1577006" y="866967"/>
                </a:cubicBezTo>
                <a:lnTo>
                  <a:pt x="866967" y="1577006"/>
                </a:lnTo>
                <a:cubicBezTo>
                  <a:pt x="831067" y="1612906"/>
                  <a:pt x="772863" y="1612906"/>
                  <a:pt x="736963" y="1577006"/>
                </a:cubicBezTo>
                <a:lnTo>
                  <a:pt x="26925" y="866967"/>
                </a:lnTo>
                <a:cubicBezTo>
                  <a:pt x="-8975" y="831068"/>
                  <a:pt x="-8975" y="772863"/>
                  <a:pt x="26925" y="736963"/>
                </a:cubicBezTo>
                <a:lnTo>
                  <a:pt x="736963" y="26924"/>
                </a:lnTo>
                <a:cubicBezTo>
                  <a:pt x="754913" y="8975"/>
                  <a:pt x="778439" y="0"/>
                  <a:pt x="801965" y="0"/>
                </a:cubicBezTo>
                <a:close/>
              </a:path>
            </a:pathLst>
          </a:custGeom>
        </p:spPr>
      </p:pic>
      <p:pic>
        <p:nvPicPr>
          <p:cNvPr id="26" name="图片 25"/>
          <p:cNvPicPr>
            <a:picLocks noChangeAspect="1"/>
          </p:cNvPicPr>
          <p:nvPr/>
        </p:nvPicPr>
        <p:blipFill>
          <a:blip r:embed="rId4" cstate="email"/>
          <a:srcRect/>
          <a:stretch>
            <a:fillRect/>
          </a:stretch>
        </p:blipFill>
        <p:spPr>
          <a:xfrm>
            <a:off x="8483628" y="4123098"/>
            <a:ext cx="2138575" cy="2138574"/>
          </a:xfrm>
          <a:custGeom>
            <a:avLst/>
            <a:gdLst>
              <a:gd name="connsiteX0" fmla="*/ 1069288 w 2138575"/>
              <a:gd name="connsiteY0" fmla="*/ 0 h 2138574"/>
              <a:gd name="connsiteX1" fmla="*/ 1155958 w 2138575"/>
              <a:gd name="connsiteY1" fmla="*/ 35900 h 2138574"/>
              <a:gd name="connsiteX2" fmla="*/ 2102675 w 2138575"/>
              <a:gd name="connsiteY2" fmla="*/ 982617 h 2138574"/>
              <a:gd name="connsiteX3" fmla="*/ 2102675 w 2138575"/>
              <a:gd name="connsiteY3" fmla="*/ 1155957 h 2138574"/>
              <a:gd name="connsiteX4" fmla="*/ 1155958 w 2138575"/>
              <a:gd name="connsiteY4" fmla="*/ 2102674 h 2138574"/>
              <a:gd name="connsiteX5" fmla="*/ 982618 w 2138575"/>
              <a:gd name="connsiteY5" fmla="*/ 2102674 h 2138574"/>
              <a:gd name="connsiteX6" fmla="*/ 35901 w 2138575"/>
              <a:gd name="connsiteY6" fmla="*/ 1155957 h 2138574"/>
              <a:gd name="connsiteX7" fmla="*/ 35901 w 2138575"/>
              <a:gd name="connsiteY7" fmla="*/ 982617 h 2138574"/>
              <a:gd name="connsiteX8" fmla="*/ 982618 w 2138575"/>
              <a:gd name="connsiteY8" fmla="*/ 35900 h 2138574"/>
              <a:gd name="connsiteX9" fmla="*/ 1069288 w 2138575"/>
              <a:gd name="connsiteY9" fmla="*/ 0 h 213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575" h="2138574">
                <a:moveTo>
                  <a:pt x="1069288" y="0"/>
                </a:moveTo>
                <a:cubicBezTo>
                  <a:pt x="1100656" y="0"/>
                  <a:pt x="1132025" y="11967"/>
                  <a:pt x="1155958" y="35900"/>
                </a:cubicBezTo>
                <a:lnTo>
                  <a:pt x="2102675" y="982617"/>
                </a:lnTo>
                <a:cubicBezTo>
                  <a:pt x="2150542" y="1030484"/>
                  <a:pt x="2150542" y="1108090"/>
                  <a:pt x="2102675" y="1155957"/>
                </a:cubicBezTo>
                <a:lnTo>
                  <a:pt x="1155958" y="2102674"/>
                </a:lnTo>
                <a:cubicBezTo>
                  <a:pt x="1108091" y="2150541"/>
                  <a:pt x="1030485" y="2150541"/>
                  <a:pt x="982618" y="2102674"/>
                </a:cubicBezTo>
                <a:lnTo>
                  <a:pt x="35901" y="1155957"/>
                </a:lnTo>
                <a:cubicBezTo>
                  <a:pt x="-11966" y="1108090"/>
                  <a:pt x="-11966" y="1030484"/>
                  <a:pt x="35901" y="982617"/>
                </a:cubicBezTo>
                <a:lnTo>
                  <a:pt x="982618" y="35900"/>
                </a:lnTo>
                <a:cubicBezTo>
                  <a:pt x="1006552" y="11967"/>
                  <a:pt x="1037920" y="0"/>
                  <a:pt x="1069288" y="0"/>
                </a:cubicBezTo>
                <a:close/>
              </a:path>
            </a:pathLst>
          </a:custGeom>
        </p:spPr>
      </p:pic>
      <p:pic>
        <p:nvPicPr>
          <p:cNvPr id="25" name="图片 24"/>
          <p:cNvPicPr>
            <a:picLocks noChangeAspect="1"/>
          </p:cNvPicPr>
          <p:nvPr/>
        </p:nvPicPr>
        <p:blipFill>
          <a:blip r:embed="rId5" cstate="email"/>
          <a:srcRect/>
          <a:stretch>
            <a:fillRect/>
          </a:stretch>
        </p:blipFill>
        <p:spPr>
          <a:xfrm>
            <a:off x="7448660" y="1676365"/>
            <a:ext cx="1823855" cy="1823854"/>
          </a:xfrm>
          <a:custGeom>
            <a:avLst/>
            <a:gdLst>
              <a:gd name="connsiteX0" fmla="*/ 911928 w 1823855"/>
              <a:gd name="connsiteY0" fmla="*/ 0 h 1823854"/>
              <a:gd name="connsiteX1" fmla="*/ 985843 w 1823855"/>
              <a:gd name="connsiteY1" fmla="*/ 30616 h 1823854"/>
              <a:gd name="connsiteX2" fmla="*/ 1793239 w 1823855"/>
              <a:gd name="connsiteY2" fmla="*/ 838012 h 1823854"/>
              <a:gd name="connsiteX3" fmla="*/ 1793239 w 1823855"/>
              <a:gd name="connsiteY3" fmla="*/ 985842 h 1823854"/>
              <a:gd name="connsiteX4" fmla="*/ 985843 w 1823855"/>
              <a:gd name="connsiteY4" fmla="*/ 1793238 h 1823854"/>
              <a:gd name="connsiteX5" fmla="*/ 838013 w 1823855"/>
              <a:gd name="connsiteY5" fmla="*/ 1793238 h 1823854"/>
              <a:gd name="connsiteX6" fmla="*/ 30617 w 1823855"/>
              <a:gd name="connsiteY6" fmla="*/ 985842 h 1823854"/>
              <a:gd name="connsiteX7" fmla="*/ 30617 w 1823855"/>
              <a:gd name="connsiteY7" fmla="*/ 838012 h 1823854"/>
              <a:gd name="connsiteX8" fmla="*/ 838013 w 1823855"/>
              <a:gd name="connsiteY8" fmla="*/ 30616 h 1823854"/>
              <a:gd name="connsiteX9" fmla="*/ 911928 w 1823855"/>
              <a:gd name="connsiteY9" fmla="*/ 0 h 18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3855" h="1823854">
                <a:moveTo>
                  <a:pt x="911928" y="0"/>
                </a:moveTo>
                <a:cubicBezTo>
                  <a:pt x="938680" y="0"/>
                  <a:pt x="965432" y="10205"/>
                  <a:pt x="985843" y="30616"/>
                </a:cubicBezTo>
                <a:lnTo>
                  <a:pt x="1793239" y="838012"/>
                </a:lnTo>
                <a:cubicBezTo>
                  <a:pt x="1834061" y="878834"/>
                  <a:pt x="1834061" y="945020"/>
                  <a:pt x="1793239" y="985842"/>
                </a:cubicBezTo>
                <a:lnTo>
                  <a:pt x="985843" y="1793238"/>
                </a:lnTo>
                <a:cubicBezTo>
                  <a:pt x="945021" y="1834060"/>
                  <a:pt x="878835" y="1834060"/>
                  <a:pt x="838013" y="1793238"/>
                </a:cubicBezTo>
                <a:lnTo>
                  <a:pt x="30617" y="985842"/>
                </a:lnTo>
                <a:cubicBezTo>
                  <a:pt x="-10205" y="945020"/>
                  <a:pt x="-10205" y="878834"/>
                  <a:pt x="30617" y="838012"/>
                </a:cubicBezTo>
                <a:lnTo>
                  <a:pt x="838013" y="30616"/>
                </a:lnTo>
                <a:cubicBezTo>
                  <a:pt x="858424" y="10205"/>
                  <a:pt x="885176" y="0"/>
                  <a:pt x="911928" y="0"/>
                </a:cubicBezTo>
                <a:close/>
              </a:path>
            </a:pathLst>
          </a:custGeom>
        </p:spPr>
      </p:pic>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cxnSp>
        <p:nvCxnSpPr>
          <p:cNvPr id="30" name="直接连接符 29"/>
          <p:cNvCxnSpPr/>
          <p:nvPr/>
        </p:nvCxnSpPr>
        <p:spPr>
          <a:xfrm>
            <a:off x="6675935" y="2891058"/>
            <a:ext cx="1545449"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766619" y="4252821"/>
            <a:ext cx="2593968"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984955" y="5747330"/>
            <a:ext cx="451906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018126" y="1443361"/>
            <a:ext cx="2155668" cy="461665"/>
          </a:xfrm>
          <a:prstGeom prst="rect">
            <a:avLst/>
          </a:prstGeom>
          <a:noFill/>
        </p:spPr>
        <p:txBody>
          <a:bodyPr wrap="square" rtlCol="0">
            <a:spAutoFit/>
          </a:bodyPr>
          <a:lstStyle/>
          <a:p>
            <a:pPr algn="r"/>
            <a:r>
              <a:rPr lang="zh-CN" altLang="en-US" sz="2400" dirty="0">
                <a:solidFill>
                  <a:schemeClr val="accent1"/>
                </a:solidFill>
                <a:latin typeface="+mj-ea"/>
                <a:ea typeface="+mj-ea"/>
              </a:rPr>
              <a:t>点击添加标题</a:t>
            </a:r>
          </a:p>
        </p:txBody>
      </p:sp>
      <p:sp>
        <p:nvSpPr>
          <p:cNvPr id="40" name="文本框 39"/>
          <p:cNvSpPr txBox="1"/>
          <p:nvPr/>
        </p:nvSpPr>
        <p:spPr>
          <a:xfrm>
            <a:off x="407988" y="1802516"/>
            <a:ext cx="3765806"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点击添加文字说明点击添加文字说明点击添加文字说明</a:t>
            </a:r>
          </a:p>
        </p:txBody>
      </p:sp>
      <p:sp>
        <p:nvSpPr>
          <p:cNvPr id="43" name="文本框 42"/>
          <p:cNvSpPr txBox="1"/>
          <p:nvPr/>
        </p:nvSpPr>
        <p:spPr>
          <a:xfrm>
            <a:off x="4497312" y="2647366"/>
            <a:ext cx="2155668" cy="461665"/>
          </a:xfrm>
          <a:prstGeom prst="rect">
            <a:avLst/>
          </a:prstGeom>
          <a:noFill/>
        </p:spPr>
        <p:txBody>
          <a:bodyPr wrap="square" rtlCol="0">
            <a:spAutoFit/>
          </a:bodyPr>
          <a:lstStyle/>
          <a:p>
            <a:pPr algn="r"/>
            <a:r>
              <a:rPr lang="zh-CN" altLang="en-US" sz="2400" dirty="0">
                <a:solidFill>
                  <a:schemeClr val="accent2"/>
                </a:solidFill>
                <a:latin typeface="+mj-ea"/>
                <a:ea typeface="+mj-ea"/>
              </a:rPr>
              <a:t>点击添加标题</a:t>
            </a:r>
          </a:p>
        </p:txBody>
      </p:sp>
      <p:sp>
        <p:nvSpPr>
          <p:cNvPr id="44" name="文本框 43"/>
          <p:cNvSpPr txBox="1"/>
          <p:nvPr/>
        </p:nvSpPr>
        <p:spPr>
          <a:xfrm>
            <a:off x="2887174" y="3006521"/>
            <a:ext cx="3765806"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点击添加文字说明点击添加文字说明点击添加文字说明</a:t>
            </a:r>
          </a:p>
        </p:txBody>
      </p:sp>
      <p:sp>
        <p:nvSpPr>
          <p:cNvPr id="46" name="文本框 45"/>
          <p:cNvSpPr txBox="1"/>
          <p:nvPr/>
        </p:nvSpPr>
        <p:spPr>
          <a:xfrm>
            <a:off x="3585491" y="4029463"/>
            <a:ext cx="2155668" cy="461665"/>
          </a:xfrm>
          <a:prstGeom prst="rect">
            <a:avLst/>
          </a:prstGeom>
          <a:noFill/>
        </p:spPr>
        <p:txBody>
          <a:bodyPr wrap="square" rtlCol="0">
            <a:spAutoFit/>
          </a:bodyPr>
          <a:lstStyle/>
          <a:p>
            <a:pPr algn="r"/>
            <a:r>
              <a:rPr lang="zh-CN" altLang="en-US" sz="2400" dirty="0">
                <a:solidFill>
                  <a:schemeClr val="accent3"/>
                </a:solidFill>
                <a:latin typeface="+mj-ea"/>
                <a:ea typeface="+mj-ea"/>
              </a:rPr>
              <a:t>点击添加标题</a:t>
            </a:r>
          </a:p>
        </p:txBody>
      </p:sp>
      <p:sp>
        <p:nvSpPr>
          <p:cNvPr id="47" name="文本框 46"/>
          <p:cNvSpPr txBox="1"/>
          <p:nvPr/>
        </p:nvSpPr>
        <p:spPr>
          <a:xfrm>
            <a:off x="1975353" y="4388618"/>
            <a:ext cx="3765806"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点击添加文字说明点击添加文字说明点击添加文字说明</a:t>
            </a:r>
          </a:p>
        </p:txBody>
      </p:sp>
      <p:sp>
        <p:nvSpPr>
          <p:cNvPr id="49" name="文本框 48"/>
          <p:cNvSpPr txBox="1"/>
          <p:nvPr/>
        </p:nvSpPr>
        <p:spPr>
          <a:xfrm>
            <a:off x="2789193" y="5513351"/>
            <a:ext cx="2155668" cy="461665"/>
          </a:xfrm>
          <a:prstGeom prst="rect">
            <a:avLst/>
          </a:prstGeom>
          <a:noFill/>
        </p:spPr>
        <p:txBody>
          <a:bodyPr wrap="square" rtlCol="0">
            <a:spAutoFit/>
          </a:bodyPr>
          <a:lstStyle/>
          <a:p>
            <a:pPr algn="r"/>
            <a:r>
              <a:rPr lang="zh-CN" altLang="en-US" sz="2400" dirty="0">
                <a:solidFill>
                  <a:schemeClr val="accent5"/>
                </a:solidFill>
                <a:latin typeface="+mj-ea"/>
                <a:ea typeface="+mj-ea"/>
              </a:rPr>
              <a:t>点击添加标题</a:t>
            </a:r>
          </a:p>
        </p:txBody>
      </p:sp>
      <p:sp>
        <p:nvSpPr>
          <p:cNvPr id="50" name="文本框 49"/>
          <p:cNvSpPr txBox="1"/>
          <p:nvPr/>
        </p:nvSpPr>
        <p:spPr>
          <a:xfrm>
            <a:off x="1179055" y="5872506"/>
            <a:ext cx="3765806"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点击添加文字说明点击添加文字说明点击添加文字说明</a:t>
            </a:r>
          </a:p>
        </p:txBody>
      </p:sp>
      <p:grpSp>
        <p:nvGrpSpPr>
          <p:cNvPr id="12" name="组合 11"/>
          <p:cNvGrpSpPr/>
          <p:nvPr/>
        </p:nvGrpSpPr>
        <p:grpSpPr>
          <a:xfrm>
            <a:off x="9556258" y="3407207"/>
            <a:ext cx="902074" cy="902074"/>
            <a:chOff x="9556258" y="3407207"/>
            <a:chExt cx="902074" cy="902074"/>
          </a:xfrm>
        </p:grpSpPr>
        <p:sp>
          <p:nvSpPr>
            <p:cNvPr id="16" name="矩形: 圆角 15"/>
            <p:cNvSpPr/>
            <p:nvPr/>
          </p:nvSpPr>
          <p:spPr>
            <a:xfrm rot="2700000">
              <a:off x="9556258" y="3407207"/>
              <a:ext cx="902074" cy="902074"/>
            </a:xfrm>
            <a:prstGeom prst="roundRect">
              <a:avLst>
                <a:gd name="adj" fmla="val 77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850580" y="3747352"/>
              <a:ext cx="341222" cy="237970"/>
              <a:chOff x="1851176" y="968427"/>
              <a:chExt cx="499230" cy="348166"/>
            </a:xfrm>
            <a:solidFill>
              <a:schemeClr val="bg1"/>
            </a:solidFill>
          </p:grpSpPr>
          <p:sp>
            <p:nvSpPr>
              <p:cNvPr id="52" name="Freeform 73"/>
              <p:cNvSpPr>
                <a:spLocks noEditPoints="1"/>
              </p:cNvSpPr>
              <p:nvPr/>
            </p:nvSpPr>
            <p:spPr bwMode="auto">
              <a:xfrm>
                <a:off x="1851176" y="968427"/>
                <a:ext cx="115855" cy="346059"/>
              </a:xfrm>
              <a:custGeom>
                <a:avLst/>
                <a:gdLst>
                  <a:gd name="T0" fmla="*/ 448 w 512"/>
                  <a:gd name="T1" fmla="*/ 0 h 1536"/>
                  <a:gd name="T2" fmla="*/ 64 w 512"/>
                  <a:gd name="T3" fmla="*/ 0 h 1536"/>
                  <a:gd name="T4" fmla="*/ 0 w 512"/>
                  <a:gd name="T5" fmla="*/ 64 h 1536"/>
                  <a:gd name="T6" fmla="*/ 0 w 512"/>
                  <a:gd name="T7" fmla="*/ 1472 h 1536"/>
                  <a:gd name="T8" fmla="*/ 64 w 512"/>
                  <a:gd name="T9" fmla="*/ 1536 h 1536"/>
                  <a:gd name="T10" fmla="*/ 448 w 512"/>
                  <a:gd name="T11" fmla="*/ 1536 h 1536"/>
                  <a:gd name="T12" fmla="*/ 512 w 512"/>
                  <a:gd name="T13" fmla="*/ 1472 h 1536"/>
                  <a:gd name="T14" fmla="*/ 512 w 512"/>
                  <a:gd name="T15" fmla="*/ 64 h 1536"/>
                  <a:gd name="T16" fmla="*/ 448 w 512"/>
                  <a:gd name="T17" fmla="*/ 0 h 1536"/>
                  <a:gd name="T18" fmla="*/ 384 w 512"/>
                  <a:gd name="T19" fmla="*/ 384 h 1536"/>
                  <a:gd name="T20" fmla="*/ 128 w 512"/>
                  <a:gd name="T21" fmla="*/ 384 h 1536"/>
                  <a:gd name="T22" fmla="*/ 128 w 512"/>
                  <a:gd name="T23" fmla="*/ 256 h 1536"/>
                  <a:gd name="T24" fmla="*/ 384 w 512"/>
                  <a:gd name="T25" fmla="*/ 256 h 1536"/>
                  <a:gd name="T26" fmla="*/ 384 w 512"/>
                  <a:gd name="T27"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536">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4"/>
              <p:cNvSpPr>
                <a:spLocks noEditPoints="1"/>
              </p:cNvSpPr>
              <p:nvPr/>
            </p:nvSpPr>
            <p:spPr bwMode="auto">
              <a:xfrm>
                <a:off x="1995920" y="968427"/>
                <a:ext cx="115855" cy="346059"/>
              </a:xfrm>
              <a:custGeom>
                <a:avLst/>
                <a:gdLst>
                  <a:gd name="T0" fmla="*/ 448 w 512"/>
                  <a:gd name="T1" fmla="*/ 0 h 1536"/>
                  <a:gd name="T2" fmla="*/ 64 w 512"/>
                  <a:gd name="T3" fmla="*/ 0 h 1536"/>
                  <a:gd name="T4" fmla="*/ 0 w 512"/>
                  <a:gd name="T5" fmla="*/ 64 h 1536"/>
                  <a:gd name="T6" fmla="*/ 0 w 512"/>
                  <a:gd name="T7" fmla="*/ 1472 h 1536"/>
                  <a:gd name="T8" fmla="*/ 64 w 512"/>
                  <a:gd name="T9" fmla="*/ 1536 h 1536"/>
                  <a:gd name="T10" fmla="*/ 448 w 512"/>
                  <a:gd name="T11" fmla="*/ 1536 h 1536"/>
                  <a:gd name="T12" fmla="*/ 512 w 512"/>
                  <a:gd name="T13" fmla="*/ 1472 h 1536"/>
                  <a:gd name="T14" fmla="*/ 512 w 512"/>
                  <a:gd name="T15" fmla="*/ 64 h 1536"/>
                  <a:gd name="T16" fmla="*/ 448 w 512"/>
                  <a:gd name="T17" fmla="*/ 0 h 1536"/>
                  <a:gd name="T18" fmla="*/ 384 w 512"/>
                  <a:gd name="T19" fmla="*/ 384 h 1536"/>
                  <a:gd name="T20" fmla="*/ 128 w 512"/>
                  <a:gd name="T21" fmla="*/ 384 h 1536"/>
                  <a:gd name="T22" fmla="*/ 128 w 512"/>
                  <a:gd name="T23" fmla="*/ 256 h 1536"/>
                  <a:gd name="T24" fmla="*/ 384 w 512"/>
                  <a:gd name="T25" fmla="*/ 256 h 1536"/>
                  <a:gd name="T26" fmla="*/ 384 w 512"/>
                  <a:gd name="T27"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536">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5"/>
              <p:cNvSpPr/>
              <p:nvPr/>
            </p:nvSpPr>
            <p:spPr bwMode="auto">
              <a:xfrm>
                <a:off x="2109668" y="987084"/>
                <a:ext cx="240738" cy="329509"/>
              </a:xfrm>
              <a:custGeom>
                <a:avLst/>
                <a:gdLst>
                  <a:gd name="T0" fmla="*/ 387 w 1065"/>
                  <a:gd name="T1" fmla="*/ 16 h 1462"/>
                  <a:gd name="T2" fmla="*/ 44 w 1065"/>
                  <a:gd name="T3" fmla="*/ 189 h 1462"/>
                  <a:gd name="T4" fmla="*/ 16 w 1065"/>
                  <a:gd name="T5" fmla="*/ 275 h 1462"/>
                  <a:gd name="T6" fmla="*/ 592 w 1065"/>
                  <a:gd name="T7" fmla="*/ 1418 h 1462"/>
                  <a:gd name="T8" fmla="*/ 678 w 1065"/>
                  <a:gd name="T9" fmla="*/ 1446 h 1462"/>
                  <a:gd name="T10" fmla="*/ 1021 w 1065"/>
                  <a:gd name="T11" fmla="*/ 1273 h 1462"/>
                  <a:gd name="T12" fmla="*/ 1049 w 1065"/>
                  <a:gd name="T13" fmla="*/ 1187 h 1462"/>
                  <a:gd name="T14" fmla="*/ 473 w 1065"/>
                  <a:gd name="T15" fmla="*/ 44 h 1462"/>
                  <a:gd name="T16" fmla="*/ 387 w 1065"/>
                  <a:gd name="T17" fmla="*/ 16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5" h="1462">
                    <a:moveTo>
                      <a:pt x="387" y="16"/>
                    </a:moveTo>
                    <a:cubicBezTo>
                      <a:pt x="44" y="189"/>
                      <a:pt x="44" y="189"/>
                      <a:pt x="44" y="189"/>
                    </a:cubicBezTo>
                    <a:cubicBezTo>
                      <a:pt x="13" y="205"/>
                      <a:pt x="0" y="243"/>
                      <a:pt x="16" y="275"/>
                    </a:cubicBezTo>
                    <a:cubicBezTo>
                      <a:pt x="592" y="1418"/>
                      <a:pt x="592" y="1418"/>
                      <a:pt x="592" y="1418"/>
                    </a:cubicBezTo>
                    <a:cubicBezTo>
                      <a:pt x="608" y="1449"/>
                      <a:pt x="646" y="1462"/>
                      <a:pt x="678" y="1446"/>
                    </a:cubicBezTo>
                    <a:cubicBezTo>
                      <a:pt x="1021" y="1273"/>
                      <a:pt x="1021" y="1273"/>
                      <a:pt x="1021" y="1273"/>
                    </a:cubicBezTo>
                    <a:cubicBezTo>
                      <a:pt x="1052" y="1258"/>
                      <a:pt x="1065" y="1219"/>
                      <a:pt x="1049" y="1187"/>
                    </a:cubicBezTo>
                    <a:cubicBezTo>
                      <a:pt x="473" y="44"/>
                      <a:pt x="473" y="44"/>
                      <a:pt x="473" y="44"/>
                    </a:cubicBezTo>
                    <a:cubicBezTo>
                      <a:pt x="457" y="13"/>
                      <a:pt x="419" y="0"/>
                      <a:pt x="38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76"/>
              <p:cNvSpPr>
                <a:spLocks noChangeArrowheads="1"/>
              </p:cNvSpPr>
              <p:nvPr/>
            </p:nvSpPr>
            <p:spPr bwMode="auto">
              <a:xfrm>
                <a:off x="2241773" y="1285598"/>
                <a:ext cx="29190" cy="28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8915692" y="2750769"/>
            <a:ext cx="900000" cy="900000"/>
            <a:chOff x="8915692" y="2750769"/>
            <a:chExt cx="900000" cy="900000"/>
          </a:xfrm>
        </p:grpSpPr>
        <p:sp>
          <p:nvSpPr>
            <p:cNvPr id="13" name="矩形: 圆角 12"/>
            <p:cNvSpPr/>
            <p:nvPr/>
          </p:nvSpPr>
          <p:spPr>
            <a:xfrm rot="2700000">
              <a:off x="8915692" y="2750769"/>
              <a:ext cx="900000" cy="900000"/>
            </a:xfrm>
            <a:prstGeom prst="roundRect">
              <a:avLst>
                <a:gd name="adj" fmla="val 77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84"/>
            <p:cNvSpPr/>
            <p:nvPr/>
          </p:nvSpPr>
          <p:spPr bwMode="auto">
            <a:xfrm>
              <a:off x="9211720" y="3039213"/>
              <a:ext cx="283858" cy="323112"/>
            </a:xfrm>
            <a:custGeom>
              <a:avLst/>
              <a:gdLst>
                <a:gd name="T0" fmla="*/ 1664 w 1792"/>
                <a:gd name="T1" fmla="*/ 256 h 2048"/>
                <a:gd name="T2" fmla="*/ 1664 w 1792"/>
                <a:gd name="T3" fmla="*/ 1920 h 2048"/>
                <a:gd name="T4" fmla="*/ 320 w 1792"/>
                <a:gd name="T5" fmla="*/ 1920 h 2048"/>
                <a:gd name="T6" fmla="*/ 128 w 1792"/>
                <a:gd name="T7" fmla="*/ 1728 h 2048"/>
                <a:gd name="T8" fmla="*/ 320 w 1792"/>
                <a:gd name="T9" fmla="*/ 1536 h 2048"/>
                <a:gd name="T10" fmla="*/ 1536 w 1792"/>
                <a:gd name="T11" fmla="*/ 1536 h 2048"/>
                <a:gd name="T12" fmla="*/ 1536 w 1792"/>
                <a:gd name="T13" fmla="*/ 0 h 2048"/>
                <a:gd name="T14" fmla="*/ 256 w 1792"/>
                <a:gd name="T15" fmla="*/ 0 h 2048"/>
                <a:gd name="T16" fmla="*/ 0 w 1792"/>
                <a:gd name="T17" fmla="*/ 256 h 2048"/>
                <a:gd name="T18" fmla="*/ 0 w 1792"/>
                <a:gd name="T19" fmla="*/ 1792 h 2048"/>
                <a:gd name="T20" fmla="*/ 256 w 1792"/>
                <a:gd name="T21" fmla="*/ 2048 h 2048"/>
                <a:gd name="T22" fmla="*/ 1792 w 1792"/>
                <a:gd name="T23" fmla="*/ 2048 h 2048"/>
                <a:gd name="T24" fmla="*/ 1792 w 1792"/>
                <a:gd name="T25" fmla="*/ 256 h 2048"/>
                <a:gd name="T26" fmla="*/ 1664 w 1792"/>
                <a:gd name="T27" fmla="*/ 2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2" h="2048">
                  <a:moveTo>
                    <a:pt x="1664" y="256"/>
                  </a:moveTo>
                  <a:cubicBezTo>
                    <a:pt x="1664" y="1920"/>
                    <a:pt x="1664" y="1920"/>
                    <a:pt x="1664" y="1920"/>
                  </a:cubicBezTo>
                  <a:cubicBezTo>
                    <a:pt x="320" y="1920"/>
                    <a:pt x="320" y="1920"/>
                    <a:pt x="320" y="1920"/>
                  </a:cubicBezTo>
                  <a:cubicBezTo>
                    <a:pt x="214" y="1920"/>
                    <a:pt x="128" y="1834"/>
                    <a:pt x="128" y="1728"/>
                  </a:cubicBezTo>
                  <a:cubicBezTo>
                    <a:pt x="128" y="1622"/>
                    <a:pt x="214" y="1536"/>
                    <a:pt x="320" y="1536"/>
                  </a:cubicBezTo>
                  <a:cubicBezTo>
                    <a:pt x="1536" y="1536"/>
                    <a:pt x="1536" y="1536"/>
                    <a:pt x="1536" y="1536"/>
                  </a:cubicBezTo>
                  <a:cubicBezTo>
                    <a:pt x="1536" y="0"/>
                    <a:pt x="1536" y="0"/>
                    <a:pt x="1536" y="0"/>
                  </a:cubicBez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792" y="256"/>
                    <a:pt x="1792" y="256"/>
                    <a:pt x="1792" y="256"/>
                  </a:cubicBezTo>
                  <a:lnTo>
                    <a:pt x="1664"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8817224" y="1276828"/>
            <a:ext cx="1116000" cy="1116000"/>
            <a:chOff x="8817224" y="1276828"/>
            <a:chExt cx="1116000" cy="1116000"/>
          </a:xfrm>
        </p:grpSpPr>
        <p:sp>
          <p:nvSpPr>
            <p:cNvPr id="9" name="矩形: 圆角 8"/>
            <p:cNvSpPr/>
            <p:nvPr/>
          </p:nvSpPr>
          <p:spPr>
            <a:xfrm rot="2700000">
              <a:off x="8817224" y="1276828"/>
              <a:ext cx="1116000" cy="1116000"/>
            </a:xfrm>
            <a:prstGeom prst="roundRect">
              <a:avLst>
                <a:gd name="adj" fmla="val 77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Freeform 140"/>
            <p:cNvSpPr>
              <a:spLocks noEditPoints="1"/>
            </p:cNvSpPr>
            <p:nvPr/>
          </p:nvSpPr>
          <p:spPr bwMode="auto">
            <a:xfrm>
              <a:off x="9136768" y="1611375"/>
              <a:ext cx="457848" cy="455920"/>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317 w 2048"/>
                <a:gd name="T11" fmla="*/ 1499 h 2048"/>
                <a:gd name="T12" fmla="*/ 896 w 2048"/>
                <a:gd name="T13" fmla="*/ 1077 h 2048"/>
                <a:gd name="T14" fmla="*/ 896 w 2048"/>
                <a:gd name="T15" fmla="*/ 512 h 2048"/>
                <a:gd name="T16" fmla="*/ 1152 w 2048"/>
                <a:gd name="T17" fmla="*/ 512 h 2048"/>
                <a:gd name="T18" fmla="*/ 1152 w 2048"/>
                <a:gd name="T19" fmla="*/ 971 h 2048"/>
                <a:gd name="T20" fmla="*/ 1499 w 2048"/>
                <a:gd name="T21" fmla="*/ 1317 h 2048"/>
                <a:gd name="T22" fmla="*/ 1317 w 2048"/>
                <a:gd name="T23" fmla="*/ 149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8" h="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1317" y="1499"/>
                  </a:moveTo>
                  <a:cubicBezTo>
                    <a:pt x="896" y="1077"/>
                    <a:pt x="896" y="1077"/>
                    <a:pt x="896" y="1077"/>
                  </a:cubicBezTo>
                  <a:cubicBezTo>
                    <a:pt x="896" y="512"/>
                    <a:pt x="896" y="512"/>
                    <a:pt x="896" y="512"/>
                  </a:cubicBezTo>
                  <a:cubicBezTo>
                    <a:pt x="1152" y="512"/>
                    <a:pt x="1152" y="512"/>
                    <a:pt x="1152" y="512"/>
                  </a:cubicBezTo>
                  <a:cubicBezTo>
                    <a:pt x="1152" y="971"/>
                    <a:pt x="1152" y="971"/>
                    <a:pt x="1152" y="971"/>
                  </a:cubicBezTo>
                  <a:cubicBezTo>
                    <a:pt x="1499" y="1317"/>
                    <a:pt x="1499" y="1317"/>
                    <a:pt x="1499" y="1317"/>
                  </a:cubicBezTo>
                  <a:cubicBezTo>
                    <a:pt x="1317" y="1499"/>
                    <a:pt x="1317" y="1499"/>
                    <a:pt x="1317" y="14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0252323" y="3956528"/>
            <a:ext cx="1116000" cy="1116000"/>
            <a:chOff x="10252323" y="3956528"/>
            <a:chExt cx="1116000" cy="1116000"/>
          </a:xfrm>
        </p:grpSpPr>
        <p:sp>
          <p:nvSpPr>
            <p:cNvPr id="18" name="矩形: 圆角 17"/>
            <p:cNvSpPr/>
            <p:nvPr/>
          </p:nvSpPr>
          <p:spPr>
            <a:xfrm rot="2700000">
              <a:off x="10252323" y="3956528"/>
              <a:ext cx="1116000" cy="1116000"/>
            </a:xfrm>
            <a:prstGeom prst="roundRect">
              <a:avLst>
                <a:gd name="adj" fmla="val 77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37"/>
            <p:cNvSpPr>
              <a:spLocks noEditPoints="1"/>
            </p:cNvSpPr>
            <p:nvPr/>
          </p:nvSpPr>
          <p:spPr bwMode="auto">
            <a:xfrm>
              <a:off x="10644054" y="4323212"/>
              <a:ext cx="342750" cy="382632"/>
            </a:xfrm>
            <a:custGeom>
              <a:avLst/>
              <a:gdLst>
                <a:gd name="T0" fmla="*/ 896 w 1826"/>
                <a:gd name="T1" fmla="*/ 1152 h 2048"/>
                <a:gd name="T2" fmla="*/ 896 w 1826"/>
                <a:gd name="T3" fmla="*/ 256 h 2048"/>
                <a:gd name="T4" fmla="*/ 0 w 1826"/>
                <a:gd name="T5" fmla="*/ 1152 h 2048"/>
                <a:gd name="T6" fmla="*/ 896 w 1826"/>
                <a:gd name="T7" fmla="*/ 2048 h 2048"/>
                <a:gd name="T8" fmla="*/ 1792 w 1826"/>
                <a:gd name="T9" fmla="*/ 1152 h 2048"/>
                <a:gd name="T10" fmla="*/ 1698 w 1826"/>
                <a:gd name="T11" fmla="*/ 751 h 2048"/>
                <a:gd name="T12" fmla="*/ 896 w 1826"/>
                <a:gd name="T13" fmla="*/ 1152 h 2048"/>
                <a:gd name="T14" fmla="*/ 1826 w 1826"/>
                <a:gd name="T15" fmla="*/ 495 h 2048"/>
                <a:gd name="T16" fmla="*/ 1024 w 1826"/>
                <a:gd name="T17" fmla="*/ 0 h 2048"/>
                <a:gd name="T18" fmla="*/ 1024 w 1826"/>
                <a:gd name="T19" fmla="*/ 896 h 2048"/>
                <a:gd name="T20" fmla="*/ 1826 w 1826"/>
                <a:gd name="T21" fmla="*/ 495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6" h="2048">
                  <a:moveTo>
                    <a:pt x="896" y="1152"/>
                  </a:moveTo>
                  <a:cubicBezTo>
                    <a:pt x="896" y="256"/>
                    <a:pt x="896" y="256"/>
                    <a:pt x="896" y="256"/>
                  </a:cubicBezTo>
                  <a:cubicBezTo>
                    <a:pt x="401" y="256"/>
                    <a:pt x="0" y="657"/>
                    <a:pt x="0" y="1152"/>
                  </a:cubicBezTo>
                  <a:cubicBezTo>
                    <a:pt x="0" y="1647"/>
                    <a:pt x="401" y="2048"/>
                    <a:pt x="896" y="2048"/>
                  </a:cubicBezTo>
                  <a:cubicBezTo>
                    <a:pt x="1391" y="2048"/>
                    <a:pt x="1792" y="1647"/>
                    <a:pt x="1792" y="1152"/>
                  </a:cubicBezTo>
                  <a:cubicBezTo>
                    <a:pt x="1792" y="1008"/>
                    <a:pt x="1758" y="872"/>
                    <a:pt x="1698" y="751"/>
                  </a:cubicBezTo>
                  <a:cubicBezTo>
                    <a:pt x="896" y="1152"/>
                    <a:pt x="896" y="1152"/>
                    <a:pt x="896" y="1152"/>
                  </a:cubicBezTo>
                  <a:close/>
                  <a:moveTo>
                    <a:pt x="1826" y="495"/>
                  </a:moveTo>
                  <a:cubicBezTo>
                    <a:pt x="1678" y="202"/>
                    <a:pt x="1375" y="0"/>
                    <a:pt x="1024" y="0"/>
                  </a:cubicBezTo>
                  <a:cubicBezTo>
                    <a:pt x="1024" y="896"/>
                    <a:pt x="1024" y="896"/>
                    <a:pt x="1024" y="896"/>
                  </a:cubicBezTo>
                  <a:lnTo>
                    <a:pt x="1826" y="49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25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17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250"/>
                                        <p:tgtEl>
                                          <p:spTgt spid="37"/>
                                        </p:tgtEl>
                                      </p:cBhvr>
                                    </p:animEffec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50"/>
                                        <p:tgtEl>
                                          <p:spTgt spid="39"/>
                                        </p:tgtEl>
                                      </p:cBhvr>
                                    </p:animEffect>
                                    <p:anim calcmode="lin" valueType="num">
                                      <p:cBhvr>
                                        <p:cTn id="46" dur="250" fill="hold"/>
                                        <p:tgtEl>
                                          <p:spTgt spid="39"/>
                                        </p:tgtEl>
                                        <p:attrNameLst>
                                          <p:attrName>ppt_x</p:attrName>
                                        </p:attrNameLst>
                                      </p:cBhvr>
                                      <p:tavLst>
                                        <p:tav tm="0">
                                          <p:val>
                                            <p:strVal val="#ppt_x"/>
                                          </p:val>
                                        </p:tav>
                                        <p:tav tm="100000">
                                          <p:val>
                                            <p:strVal val="#ppt_x"/>
                                          </p:val>
                                        </p:tav>
                                      </p:tavLst>
                                    </p:anim>
                                    <p:anim calcmode="lin" valueType="num">
                                      <p:cBhvr>
                                        <p:cTn id="47" dur="250" fill="hold"/>
                                        <p:tgtEl>
                                          <p:spTgt spid="39"/>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right)">
                                      <p:cBhvr>
                                        <p:cTn id="55" dur="250"/>
                                        <p:tgtEl>
                                          <p:spTgt spid="30"/>
                                        </p:tgtEl>
                                      </p:cBhvr>
                                    </p:animEffect>
                                  </p:child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250"/>
                                        <p:tgtEl>
                                          <p:spTgt spid="43"/>
                                        </p:tgtEl>
                                      </p:cBhvr>
                                    </p:animEffect>
                                    <p:anim calcmode="lin" valueType="num">
                                      <p:cBhvr>
                                        <p:cTn id="60" dur="250" fill="hold"/>
                                        <p:tgtEl>
                                          <p:spTgt spid="43"/>
                                        </p:tgtEl>
                                        <p:attrNameLst>
                                          <p:attrName>ppt_x</p:attrName>
                                        </p:attrNameLst>
                                      </p:cBhvr>
                                      <p:tavLst>
                                        <p:tav tm="0">
                                          <p:val>
                                            <p:strVal val="#ppt_x"/>
                                          </p:val>
                                        </p:tav>
                                        <p:tav tm="100000">
                                          <p:val>
                                            <p:strVal val="#ppt_x"/>
                                          </p:val>
                                        </p:tav>
                                      </p:tavLst>
                                    </p:anim>
                                    <p:anim calcmode="lin" valueType="num">
                                      <p:cBhvr>
                                        <p:cTn id="61" dur="250" fill="hold"/>
                                        <p:tgtEl>
                                          <p:spTgt spid="43"/>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iterate type="wd">
                                    <p:tmPct val="10000"/>
                                  </p:iterate>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right)">
                                      <p:cBhvr>
                                        <p:cTn id="69" dur="250"/>
                                        <p:tgtEl>
                                          <p:spTgt spid="32"/>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250"/>
                                        <p:tgtEl>
                                          <p:spTgt spid="46"/>
                                        </p:tgtEl>
                                      </p:cBhvr>
                                    </p:animEffect>
                                    <p:anim calcmode="lin" valueType="num">
                                      <p:cBhvr>
                                        <p:cTn id="74" dur="250" fill="hold"/>
                                        <p:tgtEl>
                                          <p:spTgt spid="46"/>
                                        </p:tgtEl>
                                        <p:attrNameLst>
                                          <p:attrName>ppt_x</p:attrName>
                                        </p:attrNameLst>
                                      </p:cBhvr>
                                      <p:tavLst>
                                        <p:tav tm="0">
                                          <p:val>
                                            <p:strVal val="#ppt_x"/>
                                          </p:val>
                                        </p:tav>
                                        <p:tav tm="100000">
                                          <p:val>
                                            <p:strVal val="#ppt_x"/>
                                          </p:val>
                                        </p:tav>
                                      </p:tavLst>
                                    </p:anim>
                                    <p:anim calcmode="lin" valueType="num">
                                      <p:cBhvr>
                                        <p:cTn id="75" dur="250" fill="hold"/>
                                        <p:tgtEl>
                                          <p:spTgt spid="46"/>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0"/>
                                  </p:stCondLst>
                                  <p:iterate type="wd">
                                    <p:tmPct val="10000"/>
                                  </p:iterate>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right)">
                                      <p:cBhvr>
                                        <p:cTn id="83" dur="250"/>
                                        <p:tgtEl>
                                          <p:spTgt spid="35"/>
                                        </p:tgtEl>
                                      </p:cBhvr>
                                    </p:animEffect>
                                  </p:childTnLst>
                                </p:cTn>
                              </p:par>
                            </p:childTnLst>
                          </p:cTn>
                        </p:par>
                        <p:par>
                          <p:cTn id="84" fill="hold">
                            <p:stCondLst>
                              <p:cond delay="500"/>
                            </p:stCondLst>
                            <p:childTnLst>
                              <p:par>
                                <p:cTn id="85" presetID="42"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250"/>
                                        <p:tgtEl>
                                          <p:spTgt spid="49"/>
                                        </p:tgtEl>
                                      </p:cBhvr>
                                    </p:animEffect>
                                    <p:anim calcmode="lin" valueType="num">
                                      <p:cBhvr>
                                        <p:cTn id="88" dur="250" fill="hold"/>
                                        <p:tgtEl>
                                          <p:spTgt spid="49"/>
                                        </p:tgtEl>
                                        <p:attrNameLst>
                                          <p:attrName>ppt_x</p:attrName>
                                        </p:attrNameLst>
                                      </p:cBhvr>
                                      <p:tavLst>
                                        <p:tav tm="0">
                                          <p:val>
                                            <p:strVal val="#ppt_x"/>
                                          </p:val>
                                        </p:tav>
                                        <p:tav tm="100000">
                                          <p:val>
                                            <p:strVal val="#ppt_x"/>
                                          </p:val>
                                        </p:tav>
                                      </p:tavLst>
                                    </p:anim>
                                    <p:anim calcmode="lin" valueType="num">
                                      <p:cBhvr>
                                        <p:cTn id="89" dur="250" fill="hold"/>
                                        <p:tgtEl>
                                          <p:spTgt spid="49"/>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0"/>
                                  </p:stCondLst>
                                  <p:iterate type="wd">
                                    <p:tmPct val="10000"/>
                                  </p:iterate>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P spid="44" grpId="0"/>
      <p:bldP spid="46" grpId="0"/>
      <p:bldP spid="47"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rot="-2700000">
            <a:off x="6039784" y="2761439"/>
            <a:ext cx="2597090" cy="3835020"/>
          </a:xfrm>
          <a:prstGeom prst="rect">
            <a:avLst/>
          </a:prstGeom>
          <a:gradFill flip="none" rotWithShape="1">
            <a:gsLst>
              <a:gs pos="53000">
                <a:srgbClr val="F5F5F5"/>
              </a:gs>
              <a:gs pos="14000">
                <a:srgbClr val="E1E1E1"/>
              </a:gs>
              <a:gs pos="100000">
                <a:schemeClr val="bg1"/>
              </a:gs>
              <a:gs pos="7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47" name="图表 46"/>
          <p:cNvGraphicFramePr/>
          <p:nvPr/>
        </p:nvGraphicFramePr>
        <p:xfrm>
          <a:off x="3917022" y="1976348"/>
          <a:ext cx="4357956" cy="2905304"/>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sp>
        <p:nvSpPr>
          <p:cNvPr id="36" name="矩形: 圆角 35"/>
          <p:cNvSpPr/>
          <p:nvPr/>
        </p:nvSpPr>
        <p:spPr>
          <a:xfrm rot="2700000">
            <a:off x="5216204" y="2549204"/>
            <a:ext cx="1759592" cy="1759592"/>
          </a:xfrm>
          <a:prstGeom prst="roundRect">
            <a:avLst>
              <a:gd name="adj" fmla="val 50000"/>
            </a:avLst>
          </a:prstGeom>
          <a:solidFill>
            <a:schemeClr val="bg1"/>
          </a:solidFill>
          <a:ln>
            <a:noFill/>
          </a:ln>
          <a:effectLst>
            <a:outerShdw blurRad="76200" sx="101000" sy="101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文本框 41"/>
          <p:cNvSpPr txBox="1"/>
          <p:nvPr/>
        </p:nvSpPr>
        <p:spPr>
          <a:xfrm>
            <a:off x="5251448" y="3167390"/>
            <a:ext cx="1689099" cy="523220"/>
          </a:xfrm>
          <a:prstGeom prst="rect">
            <a:avLst/>
          </a:prstGeom>
          <a:noFill/>
        </p:spPr>
        <p:txBody>
          <a:bodyPr wrap="square" rtlCol="0">
            <a:spAutoFit/>
          </a:bodyPr>
          <a:lstStyle/>
          <a:p>
            <a:pPr algn="ctr"/>
            <a:r>
              <a:rPr lang="zh-CN" altLang="en-US" sz="2800" dirty="0">
                <a:solidFill>
                  <a:schemeClr val="bg1">
                    <a:lumMod val="50000"/>
                  </a:schemeClr>
                </a:solidFill>
                <a:latin typeface="+mj-ea"/>
                <a:ea typeface="+mj-ea"/>
              </a:rPr>
              <a:t>销量占比</a:t>
            </a:r>
          </a:p>
        </p:txBody>
      </p:sp>
      <p:cxnSp>
        <p:nvCxnSpPr>
          <p:cNvPr id="52" name="直接连接符 51"/>
          <p:cNvCxnSpPr/>
          <p:nvPr/>
        </p:nvCxnSpPr>
        <p:spPr>
          <a:xfrm flipH="1">
            <a:off x="3917022" y="2404854"/>
            <a:ext cx="1614488"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683724" y="2187371"/>
            <a:ext cx="2155668" cy="461665"/>
          </a:xfrm>
          <a:prstGeom prst="rect">
            <a:avLst/>
          </a:prstGeom>
          <a:noFill/>
        </p:spPr>
        <p:txBody>
          <a:bodyPr wrap="square" rtlCol="0">
            <a:spAutoFit/>
          </a:bodyPr>
          <a:lstStyle/>
          <a:p>
            <a:pPr algn="r"/>
            <a:r>
              <a:rPr lang="zh-CN" altLang="en-US" sz="2400" dirty="0">
                <a:solidFill>
                  <a:schemeClr val="accent5"/>
                </a:solidFill>
                <a:latin typeface="+mj-ea"/>
                <a:ea typeface="+mj-ea"/>
              </a:rPr>
              <a:t>点击添加标题</a:t>
            </a:r>
          </a:p>
        </p:txBody>
      </p:sp>
      <p:sp>
        <p:nvSpPr>
          <p:cNvPr id="55" name="文本框 54"/>
          <p:cNvSpPr txBox="1"/>
          <p:nvPr/>
        </p:nvSpPr>
        <p:spPr>
          <a:xfrm>
            <a:off x="369888" y="2567212"/>
            <a:ext cx="3469504"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cxnSp>
        <p:nvCxnSpPr>
          <p:cNvPr id="56" name="直接连接符 55"/>
          <p:cNvCxnSpPr/>
          <p:nvPr/>
        </p:nvCxnSpPr>
        <p:spPr>
          <a:xfrm flipH="1">
            <a:off x="4248150" y="4357479"/>
            <a:ext cx="1139055"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2016282" y="4153519"/>
            <a:ext cx="2155668" cy="461665"/>
          </a:xfrm>
          <a:prstGeom prst="rect">
            <a:avLst/>
          </a:prstGeom>
          <a:noFill/>
        </p:spPr>
        <p:txBody>
          <a:bodyPr wrap="square" rtlCol="0">
            <a:spAutoFit/>
          </a:bodyPr>
          <a:lstStyle/>
          <a:p>
            <a:pPr algn="r"/>
            <a:r>
              <a:rPr lang="zh-CN" altLang="en-US" sz="2400" dirty="0">
                <a:solidFill>
                  <a:srgbClr val="364D76"/>
                </a:solidFill>
                <a:latin typeface="+mj-ea"/>
                <a:ea typeface="+mj-ea"/>
              </a:rPr>
              <a:t>点击添加标题</a:t>
            </a:r>
          </a:p>
        </p:txBody>
      </p:sp>
      <p:sp>
        <p:nvSpPr>
          <p:cNvPr id="61" name="文本框 60"/>
          <p:cNvSpPr txBox="1"/>
          <p:nvPr/>
        </p:nvSpPr>
        <p:spPr>
          <a:xfrm>
            <a:off x="702446" y="4533360"/>
            <a:ext cx="3469504" cy="732508"/>
          </a:xfrm>
          <a:prstGeom prst="rect">
            <a:avLst/>
          </a:prstGeom>
          <a:noFill/>
        </p:spPr>
        <p:txBody>
          <a:bodyPr wrap="square" rtlCol="0">
            <a:spAutoFit/>
          </a:bodyPr>
          <a:lstStyle/>
          <a:p>
            <a:pPr algn="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cxnSp>
        <p:nvCxnSpPr>
          <p:cNvPr id="62" name="直接连接符 61"/>
          <p:cNvCxnSpPr/>
          <p:nvPr/>
        </p:nvCxnSpPr>
        <p:spPr>
          <a:xfrm flipH="1">
            <a:off x="6645708" y="2419369"/>
            <a:ext cx="1362666"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8063280" y="2199177"/>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67" name="文本框 66"/>
          <p:cNvSpPr txBox="1"/>
          <p:nvPr/>
        </p:nvSpPr>
        <p:spPr>
          <a:xfrm>
            <a:off x="8063280" y="2579018"/>
            <a:ext cx="346950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cxnSp>
        <p:nvCxnSpPr>
          <p:cNvPr id="69" name="直接连接符 68"/>
          <p:cNvCxnSpPr/>
          <p:nvPr/>
        </p:nvCxnSpPr>
        <p:spPr>
          <a:xfrm flipH="1">
            <a:off x="6531312" y="4520568"/>
            <a:ext cx="1362666"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7955330" y="4301027"/>
            <a:ext cx="2155668" cy="461665"/>
          </a:xfrm>
          <a:prstGeom prst="rect">
            <a:avLst/>
          </a:prstGeom>
          <a:noFill/>
        </p:spPr>
        <p:txBody>
          <a:bodyPr wrap="square" rtlCol="0">
            <a:spAutoFit/>
          </a:bodyPr>
          <a:lstStyle/>
          <a:p>
            <a:r>
              <a:rPr lang="zh-CN" altLang="en-US" sz="2400" dirty="0">
                <a:solidFill>
                  <a:schemeClr val="accent2"/>
                </a:solidFill>
                <a:latin typeface="+mj-ea"/>
                <a:ea typeface="+mj-ea"/>
              </a:rPr>
              <a:t>点击添加标题</a:t>
            </a:r>
          </a:p>
        </p:txBody>
      </p:sp>
      <p:sp>
        <p:nvSpPr>
          <p:cNvPr id="72" name="文本框 71"/>
          <p:cNvSpPr txBox="1"/>
          <p:nvPr/>
        </p:nvSpPr>
        <p:spPr>
          <a:xfrm>
            <a:off x="7955330" y="4680868"/>
            <a:ext cx="346950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250"/>
                                        <p:tgtEl>
                                          <p:spTgt spid="42"/>
                                        </p:tgtEl>
                                      </p:cBhvr>
                                    </p:animEffect>
                                    <p:anim calcmode="lin" valueType="num">
                                      <p:cBhvr>
                                        <p:cTn id="14" dur="250" fill="hold"/>
                                        <p:tgtEl>
                                          <p:spTgt spid="42"/>
                                        </p:tgtEl>
                                        <p:attrNameLst>
                                          <p:attrName>ppt_x</p:attrName>
                                        </p:attrNameLst>
                                      </p:cBhvr>
                                      <p:tavLst>
                                        <p:tav tm="0">
                                          <p:val>
                                            <p:strVal val="#ppt_x"/>
                                          </p:val>
                                        </p:tav>
                                        <p:tav tm="100000">
                                          <p:val>
                                            <p:strVal val="#ppt_x"/>
                                          </p:val>
                                        </p:tav>
                                      </p:tavLst>
                                    </p:anim>
                                    <p:anim calcmode="lin" valueType="num">
                                      <p:cBhvr>
                                        <p:cTn id="15" dur="250" fill="hold"/>
                                        <p:tgtEl>
                                          <p:spTgt spid="42"/>
                                        </p:tgtEl>
                                        <p:attrNameLst>
                                          <p:attrName>ppt_y</p:attrName>
                                        </p:attrNameLst>
                                      </p:cBhvr>
                                      <p:tavLst>
                                        <p:tav tm="0">
                                          <p:val>
                                            <p:strVal val="#ppt_y+.1"/>
                                          </p:val>
                                        </p:tav>
                                        <p:tav tm="100000">
                                          <p:val>
                                            <p:strVal val="#ppt_y"/>
                                          </p:val>
                                        </p:tav>
                                      </p:tavLst>
                                    </p:anim>
                                  </p:childTnLst>
                                </p:cTn>
                              </p:par>
                              <p:par>
                                <p:cTn id="16" presetID="26" presetClass="emph" presetSubtype="0" fill="hold" grpId="1" nodeType="withEffect">
                                  <p:stCondLst>
                                    <p:cond delay="0"/>
                                  </p:stCondLst>
                                  <p:childTnLst>
                                    <p:animEffect transition="out" filter="fade">
                                      <p:cBhvr>
                                        <p:cTn id="17" dur="500" tmFilter="0, 0; .2, .5; .8, .5; 1, 0"/>
                                        <p:tgtEl>
                                          <p:spTgt spid="36"/>
                                        </p:tgtEl>
                                      </p:cBhvr>
                                    </p:animEffect>
                                    <p:animScale>
                                      <p:cBhvr>
                                        <p:cTn id="18" dur="250" autoRev="1" fill="hold"/>
                                        <p:tgtEl>
                                          <p:spTgt spid="36"/>
                                        </p:tgtEl>
                                      </p:cBhvr>
                                      <p:by x="105000" y="105000"/>
                                    </p:animScale>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heel(1)">
                                      <p:cBhvr>
                                        <p:cTn id="22" dur="1000"/>
                                        <p:tgtEl>
                                          <p:spTgt spid="47"/>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50"/>
                                        <p:tgtEl>
                                          <p:spTgt spid="54"/>
                                        </p:tgtEl>
                                      </p:cBhvr>
                                    </p:animEffect>
                                    <p:anim calcmode="lin" valueType="num">
                                      <p:cBhvr>
                                        <p:cTn id="35" dur="250" fill="hold"/>
                                        <p:tgtEl>
                                          <p:spTgt spid="54"/>
                                        </p:tgtEl>
                                        <p:attrNameLst>
                                          <p:attrName>ppt_x</p:attrName>
                                        </p:attrNameLst>
                                      </p:cBhvr>
                                      <p:tavLst>
                                        <p:tav tm="0">
                                          <p:val>
                                            <p:strVal val="#ppt_x"/>
                                          </p:val>
                                        </p:tav>
                                        <p:tav tm="100000">
                                          <p:val>
                                            <p:strVal val="#ppt_x"/>
                                          </p:val>
                                        </p:tav>
                                      </p:tavLst>
                                    </p:anim>
                                    <p:anim calcmode="lin" valueType="num">
                                      <p:cBhvr>
                                        <p:cTn id="36" dur="250" fill="hold"/>
                                        <p:tgtEl>
                                          <p:spTgt spid="54"/>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250"/>
                                        <p:tgtEl>
                                          <p:spTgt spid="66"/>
                                        </p:tgtEl>
                                      </p:cBhvr>
                                    </p:animEffect>
                                    <p:anim calcmode="lin" valueType="num">
                                      <p:cBhvr>
                                        <p:cTn id="49" dur="250" fill="hold"/>
                                        <p:tgtEl>
                                          <p:spTgt spid="66"/>
                                        </p:tgtEl>
                                        <p:attrNameLst>
                                          <p:attrName>ppt_x</p:attrName>
                                        </p:attrNameLst>
                                      </p:cBhvr>
                                      <p:tavLst>
                                        <p:tav tm="0">
                                          <p:val>
                                            <p:strVal val="#ppt_x"/>
                                          </p:val>
                                        </p:tav>
                                        <p:tav tm="100000">
                                          <p:val>
                                            <p:strVal val="#ppt_x"/>
                                          </p:val>
                                        </p:tav>
                                      </p:tavLst>
                                    </p:anim>
                                    <p:anim calcmode="lin" valueType="num">
                                      <p:cBhvr>
                                        <p:cTn id="50" dur="250" fill="hold"/>
                                        <p:tgtEl>
                                          <p:spTgt spid="66"/>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right)">
                                      <p:cBhvr>
                                        <p:cTn id="58" dur="500"/>
                                        <p:tgtEl>
                                          <p:spTgt spid="56"/>
                                        </p:tgtEl>
                                      </p:cBhvr>
                                    </p:animEffect>
                                  </p:childTnLst>
                                </p:cTn>
                              </p:par>
                            </p:childTnLst>
                          </p:cTn>
                        </p:par>
                        <p:par>
                          <p:cTn id="59" fill="hold">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250"/>
                                        <p:tgtEl>
                                          <p:spTgt spid="60"/>
                                        </p:tgtEl>
                                      </p:cBhvr>
                                    </p:animEffect>
                                    <p:anim calcmode="lin" valueType="num">
                                      <p:cBhvr>
                                        <p:cTn id="63" dur="250" fill="hold"/>
                                        <p:tgtEl>
                                          <p:spTgt spid="60"/>
                                        </p:tgtEl>
                                        <p:attrNameLst>
                                          <p:attrName>ppt_x</p:attrName>
                                        </p:attrNameLst>
                                      </p:cBhvr>
                                      <p:tavLst>
                                        <p:tav tm="0">
                                          <p:val>
                                            <p:strVal val="#ppt_x"/>
                                          </p:val>
                                        </p:tav>
                                        <p:tav tm="100000">
                                          <p:val>
                                            <p:strVal val="#ppt_x"/>
                                          </p:val>
                                        </p:tav>
                                      </p:tavLst>
                                    </p:anim>
                                    <p:anim calcmode="lin" valueType="num">
                                      <p:cBhvr>
                                        <p:cTn id="64" dur="250" fill="hold"/>
                                        <p:tgtEl>
                                          <p:spTgt spid="60"/>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0"/>
                                  </p:stCondLst>
                                  <p:iterate type="wd">
                                    <p:tmPct val="10000"/>
                                  </p:iterate>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500"/>
                                        <p:tgtEl>
                                          <p:spTgt spid="69"/>
                                        </p:tgtEl>
                                      </p:cBhvr>
                                    </p:animEffect>
                                  </p:childTnLst>
                                </p:cTn>
                              </p:par>
                            </p:childTnLst>
                          </p:cTn>
                        </p:par>
                        <p:par>
                          <p:cTn id="73" fill="hold">
                            <p:stCondLst>
                              <p:cond delay="500"/>
                            </p:stCondLst>
                            <p:childTnLst>
                              <p:par>
                                <p:cTn id="74" presetID="42" presetClass="entr" presetSubtype="0"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250"/>
                                        <p:tgtEl>
                                          <p:spTgt spid="71"/>
                                        </p:tgtEl>
                                      </p:cBhvr>
                                    </p:animEffect>
                                    <p:anim calcmode="lin" valueType="num">
                                      <p:cBhvr>
                                        <p:cTn id="77" dur="250" fill="hold"/>
                                        <p:tgtEl>
                                          <p:spTgt spid="71"/>
                                        </p:tgtEl>
                                        <p:attrNameLst>
                                          <p:attrName>ppt_x</p:attrName>
                                        </p:attrNameLst>
                                      </p:cBhvr>
                                      <p:tavLst>
                                        <p:tav tm="0">
                                          <p:val>
                                            <p:strVal val="#ppt_x"/>
                                          </p:val>
                                        </p:tav>
                                        <p:tav tm="100000">
                                          <p:val>
                                            <p:strVal val="#ppt_x"/>
                                          </p:val>
                                        </p:tav>
                                      </p:tavLst>
                                    </p:anim>
                                    <p:anim calcmode="lin" valueType="num">
                                      <p:cBhvr>
                                        <p:cTn id="78" dur="250" fill="hold"/>
                                        <p:tgtEl>
                                          <p:spTgt spid="71"/>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0"/>
                                  </p:stCondLst>
                                  <p:iterate type="wd">
                                    <p:tmPct val="10000"/>
                                  </p:iterate>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Graphic spid="47" grpId="0" uiExpand="1">
        <p:bldAsOne/>
      </p:bldGraphic>
      <p:bldP spid="36" grpId="0" animBg="1"/>
      <p:bldP spid="36" grpId="1" animBg="1"/>
      <p:bldP spid="42" grpId="0"/>
      <p:bldP spid="54" grpId="0"/>
      <p:bldP spid="55" grpId="0"/>
      <p:bldP spid="60" grpId="0"/>
      <p:bldP spid="61" grpId="0"/>
      <p:bldP spid="66" grpId="0"/>
      <p:bldP spid="67"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1743300" y="1925837"/>
            <a:ext cx="0" cy="2562343"/>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423632" y="1925837"/>
            <a:ext cx="0" cy="2562343"/>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5180109" y="4553515"/>
            <a:ext cx="2155668" cy="461665"/>
          </a:xfrm>
          <a:prstGeom prst="rect">
            <a:avLst/>
          </a:prstGeom>
          <a:solidFill>
            <a:schemeClr val="bg1"/>
          </a:solidFill>
        </p:spPr>
        <p:txBody>
          <a:bodyPr wrap="square" rtlCol="0">
            <a:spAutoFit/>
          </a:bodyPr>
          <a:lstStyle/>
          <a:p>
            <a:r>
              <a:rPr lang="zh-CN" altLang="en-US" sz="2400" dirty="0">
                <a:solidFill>
                  <a:schemeClr val="accent1"/>
                </a:solidFill>
                <a:latin typeface="+mj-ea"/>
                <a:ea typeface="+mj-ea"/>
              </a:rPr>
              <a:t>点击添加标题</a:t>
            </a:r>
          </a:p>
        </p:txBody>
      </p:sp>
      <p:sp>
        <p:nvSpPr>
          <p:cNvPr id="90" name="文本框 89"/>
          <p:cNvSpPr txBox="1"/>
          <p:nvPr/>
        </p:nvSpPr>
        <p:spPr>
          <a:xfrm>
            <a:off x="5180109" y="4933356"/>
            <a:ext cx="2538028" cy="105259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84" name="组合 83"/>
          <p:cNvGrpSpPr/>
          <p:nvPr/>
        </p:nvGrpSpPr>
        <p:grpSpPr>
          <a:xfrm>
            <a:off x="4225434" y="4397630"/>
            <a:ext cx="853575" cy="720216"/>
            <a:chOff x="480968" y="1832429"/>
            <a:chExt cx="853575" cy="720216"/>
          </a:xfrm>
        </p:grpSpPr>
        <p:grpSp>
          <p:nvGrpSpPr>
            <p:cNvPr id="85" name="组合 84"/>
            <p:cNvGrpSpPr/>
            <p:nvPr/>
          </p:nvGrpSpPr>
          <p:grpSpPr>
            <a:xfrm>
              <a:off x="547398" y="1832429"/>
              <a:ext cx="720216" cy="720216"/>
              <a:chOff x="1232949" y="1625379"/>
              <a:chExt cx="720216" cy="720216"/>
            </a:xfrm>
          </p:grpSpPr>
          <p:sp>
            <p:nvSpPr>
              <p:cNvPr id="87" name="矩形: 圆角 86"/>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圆角 87"/>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85"/>
            <p:cNvSpPr txBox="1"/>
            <p:nvPr/>
          </p:nvSpPr>
          <p:spPr>
            <a:xfrm>
              <a:off x="480968" y="2022159"/>
              <a:ext cx="853575" cy="369332"/>
            </a:xfrm>
            <a:prstGeom prst="rect">
              <a:avLst/>
            </a:prstGeom>
            <a:noFill/>
          </p:spPr>
          <p:txBody>
            <a:bodyPr wrap="square" rtlCol="0">
              <a:spAutoFit/>
            </a:bodyPr>
            <a:lstStyle/>
            <a:p>
              <a:pPr algn="ctr"/>
              <a:r>
                <a:rPr lang="en-US" altLang="zh-CN" dirty="0">
                  <a:solidFill>
                    <a:schemeClr val="accent1"/>
                  </a:solidFill>
                  <a:latin typeface="+mj-lt"/>
                </a:rPr>
                <a:t>08.23</a:t>
              </a:r>
              <a:endParaRPr lang="zh-CN" altLang="en-US" dirty="0">
                <a:solidFill>
                  <a:schemeClr val="accent1"/>
                </a:solidFill>
                <a:latin typeface="+mj-lt"/>
              </a:endParaRPr>
            </a:p>
          </p:txBody>
        </p:sp>
      </p:grpSp>
      <p:cxnSp>
        <p:nvCxnSpPr>
          <p:cNvPr id="13" name="直接连接符 12"/>
          <p:cNvCxnSpPr/>
          <p:nvPr/>
        </p:nvCxnSpPr>
        <p:spPr>
          <a:xfrm>
            <a:off x="-271" y="1925837"/>
            <a:ext cx="121922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grpSp>
        <p:nvGrpSpPr>
          <p:cNvPr id="53" name="组合 52"/>
          <p:cNvGrpSpPr/>
          <p:nvPr/>
        </p:nvGrpSpPr>
        <p:grpSpPr>
          <a:xfrm>
            <a:off x="481103" y="1565729"/>
            <a:ext cx="840740" cy="720216"/>
            <a:chOff x="481103" y="1832429"/>
            <a:chExt cx="840740" cy="720216"/>
          </a:xfrm>
        </p:grpSpPr>
        <p:grpSp>
          <p:nvGrpSpPr>
            <p:cNvPr id="11" name="组合 10"/>
            <p:cNvGrpSpPr/>
            <p:nvPr/>
          </p:nvGrpSpPr>
          <p:grpSpPr>
            <a:xfrm>
              <a:off x="547398" y="1832429"/>
              <a:ext cx="720216" cy="720216"/>
              <a:chOff x="1232949" y="1625379"/>
              <a:chExt cx="720216" cy="720216"/>
            </a:xfrm>
          </p:grpSpPr>
          <p:sp>
            <p:nvSpPr>
              <p:cNvPr id="9" name="矩形: 圆角 8"/>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81103" y="2022159"/>
              <a:ext cx="840740" cy="369332"/>
            </a:xfrm>
            <a:prstGeom prst="rect">
              <a:avLst/>
            </a:prstGeom>
            <a:noFill/>
          </p:spPr>
          <p:txBody>
            <a:bodyPr wrap="square" rtlCol="0">
              <a:spAutoFit/>
            </a:bodyPr>
            <a:lstStyle/>
            <a:p>
              <a:pPr algn="ctr"/>
              <a:r>
                <a:rPr lang="en-US" altLang="zh-CN" dirty="0">
                  <a:solidFill>
                    <a:schemeClr val="accent1"/>
                  </a:solidFill>
                  <a:latin typeface="+mj-lt"/>
                </a:rPr>
                <a:t>07.04</a:t>
              </a:r>
              <a:endParaRPr lang="zh-CN" altLang="en-US" dirty="0">
                <a:solidFill>
                  <a:schemeClr val="accent1"/>
                </a:solidFill>
                <a:latin typeface="+mj-lt"/>
              </a:endParaRPr>
            </a:p>
          </p:txBody>
        </p:sp>
      </p:grpSp>
      <p:sp>
        <p:nvSpPr>
          <p:cNvPr id="16" name="文本框 15"/>
          <p:cNvSpPr txBox="1"/>
          <p:nvPr/>
        </p:nvSpPr>
        <p:spPr>
          <a:xfrm>
            <a:off x="333755" y="2559448"/>
            <a:ext cx="2155668" cy="461665"/>
          </a:xfrm>
          <a:prstGeom prst="rect">
            <a:avLst/>
          </a:prstGeom>
          <a:solidFill>
            <a:schemeClr val="bg1"/>
          </a:solidFill>
        </p:spPr>
        <p:txBody>
          <a:bodyPr wrap="square" rtlCol="0">
            <a:spAutoFit/>
          </a:bodyPr>
          <a:lstStyle/>
          <a:p>
            <a:r>
              <a:rPr lang="zh-CN" altLang="en-US" sz="2400" dirty="0">
                <a:solidFill>
                  <a:schemeClr val="accent1"/>
                </a:solidFill>
                <a:latin typeface="+mj-ea"/>
                <a:ea typeface="+mj-ea"/>
              </a:rPr>
              <a:t>点击添加标题</a:t>
            </a:r>
          </a:p>
        </p:txBody>
      </p:sp>
      <p:sp>
        <p:nvSpPr>
          <p:cNvPr id="17" name="文本框 16"/>
          <p:cNvSpPr txBox="1"/>
          <p:nvPr/>
        </p:nvSpPr>
        <p:spPr>
          <a:xfrm>
            <a:off x="333755" y="2939289"/>
            <a:ext cx="2538028" cy="105259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12" name="组合 11"/>
          <p:cNvGrpSpPr/>
          <p:nvPr/>
        </p:nvGrpSpPr>
        <p:grpSpPr>
          <a:xfrm>
            <a:off x="3501457" y="1565729"/>
            <a:ext cx="895033" cy="720216"/>
            <a:chOff x="3501457" y="1565729"/>
            <a:chExt cx="895033" cy="720216"/>
          </a:xfrm>
        </p:grpSpPr>
        <p:grpSp>
          <p:nvGrpSpPr>
            <p:cNvPr id="20" name="组合 19"/>
            <p:cNvGrpSpPr/>
            <p:nvPr/>
          </p:nvGrpSpPr>
          <p:grpSpPr>
            <a:xfrm>
              <a:off x="3593471" y="1565729"/>
              <a:ext cx="720216" cy="720216"/>
              <a:chOff x="1232949" y="1625379"/>
              <a:chExt cx="720216" cy="720216"/>
            </a:xfrm>
          </p:grpSpPr>
          <p:sp>
            <p:nvSpPr>
              <p:cNvPr id="25" name="矩形: 圆角 24"/>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3501457" y="1755459"/>
              <a:ext cx="895033" cy="369332"/>
            </a:xfrm>
            <a:prstGeom prst="rect">
              <a:avLst/>
            </a:prstGeom>
            <a:noFill/>
          </p:spPr>
          <p:txBody>
            <a:bodyPr wrap="square" rtlCol="0">
              <a:spAutoFit/>
            </a:bodyPr>
            <a:lstStyle/>
            <a:p>
              <a:pPr algn="ctr"/>
              <a:r>
                <a:rPr lang="en-US" altLang="zh-CN" dirty="0">
                  <a:solidFill>
                    <a:schemeClr val="accent1"/>
                  </a:solidFill>
                  <a:latin typeface="+mj-lt"/>
                </a:rPr>
                <a:t>08.12</a:t>
              </a:r>
              <a:endParaRPr lang="zh-CN" altLang="en-US" dirty="0">
                <a:solidFill>
                  <a:schemeClr val="accent1"/>
                </a:solidFill>
                <a:latin typeface="+mj-lt"/>
              </a:endParaRPr>
            </a:p>
          </p:txBody>
        </p:sp>
      </p:grpSp>
      <p:sp>
        <p:nvSpPr>
          <p:cNvPr id="23" name="文本框 22"/>
          <p:cNvSpPr txBox="1"/>
          <p:nvPr/>
        </p:nvSpPr>
        <p:spPr>
          <a:xfrm>
            <a:off x="3379828" y="2559448"/>
            <a:ext cx="2155668" cy="461665"/>
          </a:xfrm>
          <a:prstGeom prst="rect">
            <a:avLst/>
          </a:prstGeom>
          <a:solidFill>
            <a:schemeClr val="bg1"/>
          </a:solidFill>
        </p:spPr>
        <p:txBody>
          <a:bodyPr wrap="square" rtlCol="0">
            <a:spAutoFit/>
          </a:bodyPr>
          <a:lstStyle/>
          <a:p>
            <a:r>
              <a:rPr lang="zh-CN" altLang="en-US" sz="2400" dirty="0">
                <a:solidFill>
                  <a:schemeClr val="accent1"/>
                </a:solidFill>
                <a:latin typeface="+mj-ea"/>
                <a:ea typeface="+mj-ea"/>
              </a:rPr>
              <a:t>点击添加标题</a:t>
            </a:r>
          </a:p>
        </p:txBody>
      </p:sp>
      <p:sp>
        <p:nvSpPr>
          <p:cNvPr id="24" name="文本框 23"/>
          <p:cNvSpPr txBox="1"/>
          <p:nvPr/>
        </p:nvSpPr>
        <p:spPr>
          <a:xfrm>
            <a:off x="3379828" y="2939289"/>
            <a:ext cx="2538028" cy="105259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18" name="组合 17"/>
          <p:cNvGrpSpPr/>
          <p:nvPr/>
        </p:nvGrpSpPr>
        <p:grpSpPr>
          <a:xfrm>
            <a:off x="6563719" y="1565729"/>
            <a:ext cx="864561" cy="720216"/>
            <a:chOff x="6563719" y="1565729"/>
            <a:chExt cx="864561" cy="720216"/>
          </a:xfrm>
        </p:grpSpPr>
        <p:grpSp>
          <p:nvGrpSpPr>
            <p:cNvPr id="28" name="组合 27"/>
            <p:cNvGrpSpPr/>
            <p:nvPr/>
          </p:nvGrpSpPr>
          <p:grpSpPr>
            <a:xfrm>
              <a:off x="6639544" y="1565729"/>
              <a:ext cx="720216" cy="720216"/>
              <a:chOff x="1232949" y="1625379"/>
              <a:chExt cx="720216" cy="720216"/>
            </a:xfrm>
          </p:grpSpPr>
          <p:sp>
            <p:nvSpPr>
              <p:cNvPr id="33" name="矩形: 圆角 32"/>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6563719" y="1755459"/>
              <a:ext cx="864561" cy="369332"/>
            </a:xfrm>
            <a:prstGeom prst="rect">
              <a:avLst/>
            </a:prstGeom>
            <a:noFill/>
          </p:spPr>
          <p:txBody>
            <a:bodyPr wrap="square" rtlCol="0">
              <a:spAutoFit/>
            </a:bodyPr>
            <a:lstStyle/>
            <a:p>
              <a:pPr algn="ctr"/>
              <a:r>
                <a:rPr lang="en-US" altLang="zh-CN" dirty="0">
                  <a:solidFill>
                    <a:schemeClr val="accent1"/>
                  </a:solidFill>
                  <a:latin typeface="+mj-lt"/>
                </a:rPr>
                <a:t>09.09</a:t>
              </a:r>
              <a:endParaRPr lang="zh-CN" altLang="en-US" dirty="0">
                <a:solidFill>
                  <a:schemeClr val="accent1"/>
                </a:solidFill>
                <a:latin typeface="+mj-lt"/>
              </a:endParaRPr>
            </a:p>
          </p:txBody>
        </p:sp>
      </p:grpSp>
      <p:sp>
        <p:nvSpPr>
          <p:cNvPr id="31" name="文本框 30"/>
          <p:cNvSpPr txBox="1"/>
          <p:nvPr/>
        </p:nvSpPr>
        <p:spPr>
          <a:xfrm>
            <a:off x="6425901" y="2559448"/>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32" name="文本框 31"/>
          <p:cNvSpPr txBox="1"/>
          <p:nvPr/>
        </p:nvSpPr>
        <p:spPr>
          <a:xfrm>
            <a:off x="6425901" y="2939289"/>
            <a:ext cx="2538028"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44" name="组合 43"/>
          <p:cNvGrpSpPr/>
          <p:nvPr/>
        </p:nvGrpSpPr>
        <p:grpSpPr>
          <a:xfrm>
            <a:off x="9659961" y="1565729"/>
            <a:ext cx="771525" cy="720216"/>
            <a:chOff x="9659961" y="1565729"/>
            <a:chExt cx="771525" cy="720216"/>
          </a:xfrm>
        </p:grpSpPr>
        <p:grpSp>
          <p:nvGrpSpPr>
            <p:cNvPr id="36" name="组合 35"/>
            <p:cNvGrpSpPr/>
            <p:nvPr/>
          </p:nvGrpSpPr>
          <p:grpSpPr>
            <a:xfrm>
              <a:off x="9685617" y="1565729"/>
              <a:ext cx="720216" cy="720216"/>
              <a:chOff x="1232949" y="1625379"/>
              <a:chExt cx="720216" cy="720216"/>
            </a:xfrm>
          </p:grpSpPr>
          <p:sp>
            <p:nvSpPr>
              <p:cNvPr id="41" name="矩形: 圆角 40"/>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9659961" y="1755459"/>
              <a:ext cx="771525" cy="369332"/>
            </a:xfrm>
            <a:prstGeom prst="rect">
              <a:avLst/>
            </a:prstGeom>
            <a:noFill/>
          </p:spPr>
          <p:txBody>
            <a:bodyPr wrap="square" rtlCol="0">
              <a:spAutoFit/>
            </a:bodyPr>
            <a:lstStyle/>
            <a:p>
              <a:pPr algn="ctr"/>
              <a:r>
                <a:rPr lang="en-US" altLang="zh-CN" dirty="0">
                  <a:solidFill>
                    <a:schemeClr val="accent1"/>
                  </a:solidFill>
                  <a:latin typeface="+mj-lt"/>
                </a:rPr>
                <a:t>2016</a:t>
              </a:r>
              <a:endParaRPr lang="zh-CN" altLang="en-US" dirty="0">
                <a:solidFill>
                  <a:schemeClr val="accent1"/>
                </a:solidFill>
                <a:latin typeface="+mj-lt"/>
              </a:endParaRPr>
            </a:p>
          </p:txBody>
        </p:sp>
      </p:grpSp>
      <p:sp>
        <p:nvSpPr>
          <p:cNvPr id="39" name="文本框 38"/>
          <p:cNvSpPr txBox="1"/>
          <p:nvPr/>
        </p:nvSpPr>
        <p:spPr>
          <a:xfrm>
            <a:off x="9471974" y="2559448"/>
            <a:ext cx="2155668" cy="461665"/>
          </a:xfrm>
          <a:prstGeom prst="rect">
            <a:avLst/>
          </a:prstGeom>
          <a:noFill/>
        </p:spPr>
        <p:txBody>
          <a:bodyPr wrap="square" rtlCol="0">
            <a:spAutoFit/>
          </a:bodyPr>
          <a:lstStyle/>
          <a:p>
            <a:r>
              <a:rPr lang="zh-CN" altLang="en-US" sz="2400" dirty="0">
                <a:solidFill>
                  <a:schemeClr val="accent1"/>
                </a:solidFill>
                <a:latin typeface="+mj-ea"/>
                <a:ea typeface="+mj-ea"/>
              </a:rPr>
              <a:t>点击添加标题</a:t>
            </a:r>
          </a:p>
        </p:txBody>
      </p:sp>
      <p:sp>
        <p:nvSpPr>
          <p:cNvPr id="40" name="文本框 39"/>
          <p:cNvSpPr txBox="1"/>
          <p:nvPr/>
        </p:nvSpPr>
        <p:spPr>
          <a:xfrm>
            <a:off x="9471974" y="2939289"/>
            <a:ext cx="2538028" cy="105259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
        <p:nvSpPr>
          <p:cNvPr id="48" name="文本框 47"/>
          <p:cNvSpPr txBox="1"/>
          <p:nvPr/>
        </p:nvSpPr>
        <p:spPr>
          <a:xfrm>
            <a:off x="1499777" y="4553515"/>
            <a:ext cx="2155668" cy="461665"/>
          </a:xfrm>
          <a:prstGeom prst="rect">
            <a:avLst/>
          </a:prstGeom>
          <a:solidFill>
            <a:schemeClr val="bg1"/>
          </a:solidFill>
        </p:spPr>
        <p:txBody>
          <a:bodyPr wrap="square" rtlCol="0">
            <a:spAutoFit/>
          </a:bodyPr>
          <a:lstStyle/>
          <a:p>
            <a:r>
              <a:rPr lang="zh-CN" altLang="en-US" sz="2400" dirty="0">
                <a:solidFill>
                  <a:schemeClr val="accent1"/>
                </a:solidFill>
                <a:latin typeface="+mj-ea"/>
                <a:ea typeface="+mj-ea"/>
              </a:rPr>
              <a:t>点击添加标题</a:t>
            </a:r>
          </a:p>
        </p:txBody>
      </p:sp>
      <p:sp>
        <p:nvSpPr>
          <p:cNvPr id="49" name="文本框 48"/>
          <p:cNvSpPr txBox="1"/>
          <p:nvPr/>
        </p:nvSpPr>
        <p:spPr>
          <a:xfrm>
            <a:off x="1499777" y="4933356"/>
            <a:ext cx="2538028" cy="105259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73" name="组合 72"/>
          <p:cNvGrpSpPr/>
          <p:nvPr/>
        </p:nvGrpSpPr>
        <p:grpSpPr>
          <a:xfrm>
            <a:off x="545237" y="4397630"/>
            <a:ext cx="840740" cy="720216"/>
            <a:chOff x="481103" y="1832429"/>
            <a:chExt cx="840740" cy="720216"/>
          </a:xfrm>
        </p:grpSpPr>
        <p:grpSp>
          <p:nvGrpSpPr>
            <p:cNvPr id="74" name="组合 73"/>
            <p:cNvGrpSpPr/>
            <p:nvPr/>
          </p:nvGrpSpPr>
          <p:grpSpPr>
            <a:xfrm>
              <a:off x="547398" y="1832429"/>
              <a:ext cx="720216" cy="720216"/>
              <a:chOff x="1232949" y="1625379"/>
              <a:chExt cx="720216" cy="720216"/>
            </a:xfrm>
          </p:grpSpPr>
          <p:sp>
            <p:nvSpPr>
              <p:cNvPr id="76" name="矩形: 圆角 75"/>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圆角 76"/>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文本框 74"/>
            <p:cNvSpPr txBox="1"/>
            <p:nvPr/>
          </p:nvSpPr>
          <p:spPr>
            <a:xfrm>
              <a:off x="481103" y="2022159"/>
              <a:ext cx="840740" cy="369332"/>
            </a:xfrm>
            <a:prstGeom prst="rect">
              <a:avLst/>
            </a:prstGeom>
            <a:noFill/>
          </p:spPr>
          <p:txBody>
            <a:bodyPr wrap="square" rtlCol="0">
              <a:spAutoFit/>
            </a:bodyPr>
            <a:lstStyle/>
            <a:p>
              <a:pPr algn="ctr"/>
              <a:r>
                <a:rPr lang="en-US" altLang="zh-CN" dirty="0">
                  <a:solidFill>
                    <a:schemeClr val="accent1"/>
                  </a:solidFill>
                  <a:latin typeface="+mj-lt"/>
                </a:rPr>
                <a:t>07.12</a:t>
              </a:r>
              <a:endParaRPr lang="zh-CN" altLang="en-US" dirty="0">
                <a:solidFill>
                  <a:schemeClr val="accent1"/>
                </a:solidFill>
                <a:latin typeface="+mj-lt"/>
              </a:endParaRPr>
            </a:p>
          </p:txBody>
        </p:sp>
      </p:grpSp>
      <p:cxnSp>
        <p:nvCxnSpPr>
          <p:cNvPr id="92" name="直接连接符 91"/>
          <p:cNvCxnSpPr/>
          <p:nvPr/>
        </p:nvCxnSpPr>
        <p:spPr>
          <a:xfrm>
            <a:off x="9103965" y="1925837"/>
            <a:ext cx="0" cy="2562343"/>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8860442" y="4553515"/>
            <a:ext cx="2155668" cy="461665"/>
          </a:xfrm>
          <a:prstGeom prst="rect">
            <a:avLst/>
          </a:prstGeom>
          <a:solidFill>
            <a:schemeClr val="bg1"/>
          </a:solidFill>
        </p:spPr>
        <p:txBody>
          <a:bodyPr wrap="square" rtlCol="0">
            <a:spAutoFit/>
          </a:bodyPr>
          <a:lstStyle/>
          <a:p>
            <a:r>
              <a:rPr lang="zh-CN" altLang="en-US" sz="2400" dirty="0">
                <a:solidFill>
                  <a:schemeClr val="accent1"/>
                </a:solidFill>
                <a:latin typeface="+mj-ea"/>
                <a:ea typeface="+mj-ea"/>
              </a:rPr>
              <a:t>点击添加标题</a:t>
            </a:r>
          </a:p>
        </p:txBody>
      </p:sp>
      <p:sp>
        <p:nvSpPr>
          <p:cNvPr id="100" name="文本框 99"/>
          <p:cNvSpPr txBox="1"/>
          <p:nvPr/>
        </p:nvSpPr>
        <p:spPr>
          <a:xfrm>
            <a:off x="8860442" y="4933356"/>
            <a:ext cx="2538028" cy="1052596"/>
          </a:xfrm>
          <a:prstGeom prst="rect">
            <a:avLst/>
          </a:prstGeom>
          <a:solidFill>
            <a:schemeClr val="bg1"/>
          </a:solid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94" name="组合 93"/>
          <p:cNvGrpSpPr/>
          <p:nvPr/>
        </p:nvGrpSpPr>
        <p:grpSpPr>
          <a:xfrm>
            <a:off x="7901941" y="4397630"/>
            <a:ext cx="865022" cy="720216"/>
            <a:chOff x="477142" y="1832429"/>
            <a:chExt cx="865022" cy="720216"/>
          </a:xfrm>
        </p:grpSpPr>
        <p:grpSp>
          <p:nvGrpSpPr>
            <p:cNvPr id="95" name="组合 94"/>
            <p:cNvGrpSpPr/>
            <p:nvPr/>
          </p:nvGrpSpPr>
          <p:grpSpPr>
            <a:xfrm>
              <a:off x="547398" y="1832429"/>
              <a:ext cx="720216" cy="720216"/>
              <a:chOff x="1232949" y="1625379"/>
              <a:chExt cx="720216" cy="720216"/>
            </a:xfrm>
          </p:grpSpPr>
          <p:sp>
            <p:nvSpPr>
              <p:cNvPr id="97" name="矩形: 圆角 96"/>
              <p:cNvSpPr/>
              <p:nvPr/>
            </p:nvSpPr>
            <p:spPr>
              <a:xfrm rot="2700000">
                <a:off x="1232949" y="1625379"/>
                <a:ext cx="720216" cy="720216"/>
              </a:xfrm>
              <a:prstGeom prst="roundRect">
                <a:avLst>
                  <a:gd name="adj" fmla="val 6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圆角 97"/>
              <p:cNvSpPr/>
              <p:nvPr/>
            </p:nvSpPr>
            <p:spPr>
              <a:xfrm rot="2700000">
                <a:off x="1295810" y="1688241"/>
                <a:ext cx="594492" cy="594492"/>
              </a:xfrm>
              <a:prstGeom prst="roundRect">
                <a:avLst>
                  <a:gd name="adj" fmla="val 6445"/>
                </a:avLst>
              </a:prstGeom>
              <a:solidFill>
                <a:schemeClr val="bg1"/>
              </a:solidFill>
              <a:ln>
                <a:noFill/>
              </a:ln>
              <a:effectLst>
                <a:outerShdw blurRad="50800" sx="107000" sy="107000" algn="ctr" rotWithShape="0">
                  <a:srgbClr val="174367"/>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文本框 95"/>
            <p:cNvSpPr txBox="1"/>
            <p:nvPr/>
          </p:nvSpPr>
          <p:spPr>
            <a:xfrm>
              <a:off x="477142" y="2022159"/>
              <a:ext cx="865022" cy="369332"/>
            </a:xfrm>
            <a:prstGeom prst="rect">
              <a:avLst/>
            </a:prstGeom>
            <a:noFill/>
          </p:spPr>
          <p:txBody>
            <a:bodyPr wrap="square" rtlCol="0">
              <a:spAutoFit/>
            </a:bodyPr>
            <a:lstStyle/>
            <a:p>
              <a:pPr algn="ctr"/>
              <a:r>
                <a:rPr lang="en-US" altLang="zh-CN" dirty="0">
                  <a:solidFill>
                    <a:schemeClr val="accent1"/>
                  </a:solidFill>
                  <a:latin typeface="+mj-lt"/>
                </a:rPr>
                <a:t>09.28</a:t>
              </a:r>
              <a:endParaRPr lang="zh-CN" altLang="en-US" dirty="0">
                <a:solidFill>
                  <a:schemeClr val="accent1"/>
                </a:solidFill>
                <a:latin typeface="+mj-lt"/>
              </a:endParaRPr>
            </a:p>
          </p:txBody>
        </p:sp>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decel="10000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par>
                          <p:cTn id="28" fill="hold">
                            <p:stCondLst>
                              <p:cond delay="500"/>
                            </p:stCondLst>
                            <p:childTnLst>
                              <p:par>
                                <p:cTn id="29" presetID="2" presetClass="entr" presetSubtype="8" decel="100000" fill="hold"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0-#ppt_w/2"/>
                                          </p:val>
                                        </p:tav>
                                        <p:tav tm="100000">
                                          <p:val>
                                            <p:strVal val="#ppt_x"/>
                                          </p:val>
                                        </p:tav>
                                      </p:tavLst>
                                    </p:anim>
                                    <p:anim calcmode="lin" valueType="num">
                                      <p:cBhvr additive="base">
                                        <p:cTn id="32" dur="500" fill="hold"/>
                                        <p:tgtEl>
                                          <p:spTgt spid="73"/>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50"/>
                                        <p:tgtEl>
                                          <p:spTgt spid="48"/>
                                        </p:tgtEl>
                                      </p:cBhvr>
                                    </p:animEffect>
                                    <p:anim calcmode="lin" valueType="num">
                                      <p:cBhvr>
                                        <p:cTn id="37" dur="250" fill="hold"/>
                                        <p:tgtEl>
                                          <p:spTgt spid="48"/>
                                        </p:tgtEl>
                                        <p:attrNameLst>
                                          <p:attrName>ppt_x</p:attrName>
                                        </p:attrNameLst>
                                      </p:cBhvr>
                                      <p:tavLst>
                                        <p:tav tm="0">
                                          <p:val>
                                            <p:strVal val="#ppt_x"/>
                                          </p:val>
                                        </p:tav>
                                        <p:tav tm="100000">
                                          <p:val>
                                            <p:strVal val="#ppt_x"/>
                                          </p:val>
                                        </p:tav>
                                      </p:tavLst>
                                    </p:anim>
                                    <p:anim calcmode="lin" valueType="num">
                                      <p:cBhvr>
                                        <p:cTn id="38" dur="250" fill="hold"/>
                                        <p:tgtEl>
                                          <p:spTgt spid="48"/>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iterate type="wd">
                                    <p:tmPct val="10000"/>
                                  </p:iterate>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decel="10000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0-#ppt_h/2"/>
                                          </p:val>
                                        </p:tav>
                                        <p:tav tm="100000">
                                          <p:val>
                                            <p:strVal val="#ppt_y"/>
                                          </p:val>
                                        </p:tav>
                                      </p:tavLst>
                                    </p:anim>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anim calcmode="lin" valueType="num">
                                      <p:cBhvr>
                                        <p:cTn id="52" dur="250" fill="hold"/>
                                        <p:tgtEl>
                                          <p:spTgt spid="23"/>
                                        </p:tgtEl>
                                        <p:attrNameLst>
                                          <p:attrName>ppt_x</p:attrName>
                                        </p:attrNameLst>
                                      </p:cBhvr>
                                      <p:tavLst>
                                        <p:tav tm="0">
                                          <p:val>
                                            <p:strVal val="#ppt_x"/>
                                          </p:val>
                                        </p:tav>
                                        <p:tav tm="100000">
                                          <p:val>
                                            <p:strVal val="#ppt_x"/>
                                          </p:val>
                                        </p:tav>
                                      </p:tavLst>
                                    </p:anim>
                                    <p:anim calcmode="lin" valueType="num">
                                      <p:cBhvr>
                                        <p:cTn id="53" dur="250" fill="hold"/>
                                        <p:tgtEl>
                                          <p:spTgt spid="23"/>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iterate type="wd">
                                    <p:tmPct val="10000"/>
                                  </p:iterate>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up)">
                                      <p:cBhvr>
                                        <p:cTn id="61" dur="500"/>
                                        <p:tgtEl>
                                          <p:spTgt spid="82"/>
                                        </p:tgtEl>
                                      </p:cBhvr>
                                    </p:animEffect>
                                  </p:childTnLst>
                                </p:cTn>
                              </p:par>
                            </p:childTnLst>
                          </p:cTn>
                        </p:par>
                        <p:par>
                          <p:cTn id="62" fill="hold">
                            <p:stCondLst>
                              <p:cond delay="500"/>
                            </p:stCondLst>
                            <p:childTnLst>
                              <p:par>
                                <p:cTn id="63" presetID="2" presetClass="entr" presetSubtype="8" decel="100000" fill="hold" nodeType="after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0-#ppt_w/2"/>
                                          </p:val>
                                        </p:tav>
                                        <p:tav tm="100000">
                                          <p:val>
                                            <p:strVal val="#ppt_x"/>
                                          </p:val>
                                        </p:tav>
                                      </p:tavLst>
                                    </p:anim>
                                    <p:anim calcmode="lin" valueType="num">
                                      <p:cBhvr additive="base">
                                        <p:cTn id="66" dur="500" fill="hold"/>
                                        <p:tgtEl>
                                          <p:spTgt spid="84"/>
                                        </p:tgtEl>
                                        <p:attrNameLst>
                                          <p:attrName>ppt_y</p:attrName>
                                        </p:attrNameLst>
                                      </p:cBhvr>
                                      <p:tavLst>
                                        <p:tav tm="0">
                                          <p:val>
                                            <p:strVal val="#ppt_y"/>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250"/>
                                        <p:tgtEl>
                                          <p:spTgt spid="89"/>
                                        </p:tgtEl>
                                      </p:cBhvr>
                                    </p:animEffect>
                                    <p:anim calcmode="lin" valueType="num">
                                      <p:cBhvr>
                                        <p:cTn id="71" dur="250" fill="hold"/>
                                        <p:tgtEl>
                                          <p:spTgt spid="89"/>
                                        </p:tgtEl>
                                        <p:attrNameLst>
                                          <p:attrName>ppt_x</p:attrName>
                                        </p:attrNameLst>
                                      </p:cBhvr>
                                      <p:tavLst>
                                        <p:tav tm="0">
                                          <p:val>
                                            <p:strVal val="#ppt_x"/>
                                          </p:val>
                                        </p:tav>
                                        <p:tav tm="100000">
                                          <p:val>
                                            <p:strVal val="#ppt_x"/>
                                          </p:val>
                                        </p:tav>
                                      </p:tavLst>
                                    </p:anim>
                                    <p:anim calcmode="lin" valueType="num">
                                      <p:cBhvr>
                                        <p:cTn id="72" dur="250" fill="hold"/>
                                        <p:tgtEl>
                                          <p:spTgt spid="89"/>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0"/>
                                  </p:stCondLst>
                                  <p:iterate type="wd">
                                    <p:tmPct val="10000"/>
                                  </p:iterate>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1" decel="10000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0-#ppt_h/2"/>
                                          </p:val>
                                        </p:tav>
                                        <p:tav tm="100000">
                                          <p:val>
                                            <p:strVal val="#ppt_y"/>
                                          </p:val>
                                        </p:tav>
                                      </p:tavLst>
                                    </p:anim>
                                  </p:childTnLst>
                                </p:cTn>
                              </p:par>
                            </p:childTnLst>
                          </p:cTn>
                        </p:par>
                        <p:par>
                          <p:cTn id="82" fill="hold">
                            <p:stCondLst>
                              <p:cond delay="5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0"/>
                                  </p:stCondLst>
                                  <p:iterate type="wd">
                                    <p:tmPct val="10000"/>
                                  </p:iterate>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wipe(up)">
                                      <p:cBhvr>
                                        <p:cTn id="95" dur="500"/>
                                        <p:tgtEl>
                                          <p:spTgt spid="92"/>
                                        </p:tgtEl>
                                      </p:cBhvr>
                                    </p:animEffect>
                                  </p:childTnLst>
                                </p:cTn>
                              </p:par>
                            </p:childTnLst>
                          </p:cTn>
                        </p:par>
                        <p:par>
                          <p:cTn id="96" fill="hold">
                            <p:stCondLst>
                              <p:cond delay="500"/>
                            </p:stCondLst>
                            <p:childTnLst>
                              <p:par>
                                <p:cTn id="97" presetID="2" presetClass="entr" presetSubtype="8" decel="100000" fill="hold" nodeType="after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additive="base">
                                        <p:cTn id="99" dur="500" fill="hold"/>
                                        <p:tgtEl>
                                          <p:spTgt spid="94"/>
                                        </p:tgtEl>
                                        <p:attrNameLst>
                                          <p:attrName>ppt_x</p:attrName>
                                        </p:attrNameLst>
                                      </p:cBhvr>
                                      <p:tavLst>
                                        <p:tav tm="0">
                                          <p:val>
                                            <p:strVal val="0-#ppt_w/2"/>
                                          </p:val>
                                        </p:tav>
                                        <p:tav tm="100000">
                                          <p:val>
                                            <p:strVal val="#ppt_x"/>
                                          </p:val>
                                        </p:tav>
                                      </p:tavLst>
                                    </p:anim>
                                    <p:anim calcmode="lin" valueType="num">
                                      <p:cBhvr additive="base">
                                        <p:cTn id="100" dur="500" fill="hold"/>
                                        <p:tgtEl>
                                          <p:spTgt spid="94"/>
                                        </p:tgtEl>
                                        <p:attrNameLst>
                                          <p:attrName>ppt_y</p:attrName>
                                        </p:attrNameLst>
                                      </p:cBhvr>
                                      <p:tavLst>
                                        <p:tav tm="0">
                                          <p:val>
                                            <p:strVal val="#ppt_y"/>
                                          </p:val>
                                        </p:tav>
                                        <p:tav tm="100000">
                                          <p:val>
                                            <p:strVal val="#ppt_y"/>
                                          </p:val>
                                        </p:tav>
                                      </p:tavLst>
                                    </p:anim>
                                  </p:childTnLst>
                                </p:cTn>
                              </p:par>
                            </p:childTnLst>
                          </p:cTn>
                        </p:par>
                        <p:par>
                          <p:cTn id="101" fill="hold">
                            <p:stCondLst>
                              <p:cond delay="1000"/>
                            </p:stCondLst>
                            <p:childTnLst>
                              <p:par>
                                <p:cTn id="102" presetID="42" presetClass="entr" presetSubtype="0" fill="hold" grpId="0"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fade">
                                      <p:cBhvr>
                                        <p:cTn id="104" dur="250"/>
                                        <p:tgtEl>
                                          <p:spTgt spid="99"/>
                                        </p:tgtEl>
                                      </p:cBhvr>
                                    </p:animEffect>
                                    <p:anim calcmode="lin" valueType="num">
                                      <p:cBhvr>
                                        <p:cTn id="105" dur="250" fill="hold"/>
                                        <p:tgtEl>
                                          <p:spTgt spid="99"/>
                                        </p:tgtEl>
                                        <p:attrNameLst>
                                          <p:attrName>ppt_x</p:attrName>
                                        </p:attrNameLst>
                                      </p:cBhvr>
                                      <p:tavLst>
                                        <p:tav tm="0">
                                          <p:val>
                                            <p:strVal val="#ppt_x"/>
                                          </p:val>
                                        </p:tav>
                                        <p:tav tm="100000">
                                          <p:val>
                                            <p:strVal val="#ppt_x"/>
                                          </p:val>
                                        </p:tav>
                                      </p:tavLst>
                                    </p:anim>
                                    <p:anim calcmode="lin" valueType="num">
                                      <p:cBhvr>
                                        <p:cTn id="106" dur="250" fill="hold"/>
                                        <p:tgtEl>
                                          <p:spTgt spid="99"/>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0"/>
                                  </p:stCondLst>
                                  <p:iterate type="wd">
                                    <p:tmPct val="10000"/>
                                  </p:iterate>
                                  <p:childTnLst>
                                    <p:set>
                                      <p:cBhvr>
                                        <p:cTn id="108" dur="1" fill="hold">
                                          <p:stCondLst>
                                            <p:cond delay="0"/>
                                          </p:stCondLst>
                                        </p:cTn>
                                        <p:tgtEl>
                                          <p:spTgt spid="100"/>
                                        </p:tgtEl>
                                        <p:attrNameLst>
                                          <p:attrName>style.visibility</p:attrName>
                                        </p:attrNameLst>
                                      </p:cBhvr>
                                      <p:to>
                                        <p:strVal val="visible"/>
                                      </p:to>
                                    </p:set>
                                    <p:animEffect transition="in" filter="fade">
                                      <p:cBhvr>
                                        <p:cTn id="109" dur="500"/>
                                        <p:tgtEl>
                                          <p:spTgt spid="100"/>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1" decel="10000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additive="base">
                                        <p:cTn id="114" dur="500" fill="hold"/>
                                        <p:tgtEl>
                                          <p:spTgt spid="44"/>
                                        </p:tgtEl>
                                        <p:attrNameLst>
                                          <p:attrName>ppt_x</p:attrName>
                                        </p:attrNameLst>
                                      </p:cBhvr>
                                      <p:tavLst>
                                        <p:tav tm="0">
                                          <p:val>
                                            <p:strVal val="#ppt_x"/>
                                          </p:val>
                                        </p:tav>
                                        <p:tav tm="100000">
                                          <p:val>
                                            <p:strVal val="#ppt_x"/>
                                          </p:val>
                                        </p:tav>
                                      </p:tavLst>
                                    </p:anim>
                                    <p:anim calcmode="lin" valueType="num">
                                      <p:cBhvr additive="base">
                                        <p:cTn id="115" dur="500" fill="hold"/>
                                        <p:tgtEl>
                                          <p:spTgt spid="44"/>
                                        </p:tgtEl>
                                        <p:attrNameLst>
                                          <p:attrName>ppt_y</p:attrName>
                                        </p:attrNameLst>
                                      </p:cBhvr>
                                      <p:tavLst>
                                        <p:tav tm="0">
                                          <p:val>
                                            <p:strVal val="0-#ppt_h/2"/>
                                          </p:val>
                                        </p:tav>
                                        <p:tav tm="100000">
                                          <p:val>
                                            <p:strVal val="#ppt_y"/>
                                          </p:val>
                                        </p:tav>
                                      </p:tavLst>
                                    </p:anim>
                                  </p:childTnLst>
                                </p:cTn>
                              </p:par>
                            </p:childTnLst>
                          </p:cTn>
                        </p:par>
                        <p:par>
                          <p:cTn id="116" fill="hold">
                            <p:stCondLst>
                              <p:cond delay="500"/>
                            </p:stCondLst>
                            <p:childTnLst>
                              <p:par>
                                <p:cTn id="117" presetID="42"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250"/>
                                        <p:tgtEl>
                                          <p:spTgt spid="39"/>
                                        </p:tgtEl>
                                      </p:cBhvr>
                                    </p:animEffect>
                                    <p:anim calcmode="lin" valueType="num">
                                      <p:cBhvr>
                                        <p:cTn id="120" dur="250" fill="hold"/>
                                        <p:tgtEl>
                                          <p:spTgt spid="39"/>
                                        </p:tgtEl>
                                        <p:attrNameLst>
                                          <p:attrName>ppt_x</p:attrName>
                                        </p:attrNameLst>
                                      </p:cBhvr>
                                      <p:tavLst>
                                        <p:tav tm="0">
                                          <p:val>
                                            <p:strVal val="#ppt_x"/>
                                          </p:val>
                                        </p:tav>
                                        <p:tav tm="100000">
                                          <p:val>
                                            <p:strVal val="#ppt_x"/>
                                          </p:val>
                                        </p:tav>
                                      </p:tavLst>
                                    </p:anim>
                                    <p:anim calcmode="lin" valueType="num">
                                      <p:cBhvr>
                                        <p:cTn id="121" dur="250" fill="hold"/>
                                        <p:tgtEl>
                                          <p:spTgt spid="39"/>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0"/>
                                  </p:stCondLst>
                                  <p:iterate type="wd">
                                    <p:tmPct val="10000"/>
                                  </p:iterate>
                                  <p:childTnLst>
                                    <p:set>
                                      <p:cBhvr>
                                        <p:cTn id="123" dur="1" fill="hold">
                                          <p:stCondLst>
                                            <p:cond delay="0"/>
                                          </p:stCondLst>
                                        </p:cTn>
                                        <p:tgtEl>
                                          <p:spTgt spid="40"/>
                                        </p:tgtEl>
                                        <p:attrNameLst>
                                          <p:attrName>style.visibility</p:attrName>
                                        </p:attrNameLst>
                                      </p:cBhvr>
                                      <p:to>
                                        <p:strVal val="visible"/>
                                      </p:to>
                                    </p:set>
                                    <p:animEffect transition="in" filter="fade">
                                      <p:cBhvr>
                                        <p:cTn id="1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16" grpId="0" animBg="1"/>
      <p:bldP spid="17" grpId="0" animBg="1"/>
      <p:bldP spid="23" grpId="0" animBg="1"/>
      <p:bldP spid="24" grpId="0" animBg="1"/>
      <p:bldP spid="31" grpId="0"/>
      <p:bldP spid="32" grpId="0"/>
      <p:bldP spid="39" grpId="0"/>
      <p:bldP spid="40" grpId="0"/>
      <p:bldP spid="48" grpId="0" animBg="1"/>
      <p:bldP spid="49" grpId="0" animBg="1"/>
      <p:bldP spid="99" grpId="0" animBg="1"/>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4506261" y="2642022"/>
            <a:ext cx="4211957" cy="584775"/>
          </a:xfrm>
          <a:prstGeom prst="rect">
            <a:avLst/>
          </a:prstGeom>
          <a:noFill/>
        </p:spPr>
        <p:txBody>
          <a:bodyPr wrap="square" rtlCol="0">
            <a:spAutoFit/>
          </a:bodyPr>
          <a:lstStyle/>
          <a:p>
            <a:r>
              <a:rPr lang="zh-CN" altLang="en-US" sz="3200" dirty="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blurRad="50800" dist="38100" dir="8100000" algn="tr" rotWithShape="0">
              <a:prstClr val="black">
                <a:alpha val="40000"/>
              </a:prstClr>
            </a:outerShdw>
          </a:effectLst>
        </p:grpSpPr>
        <p:sp>
          <p:nvSpPr>
            <p:cNvPr id="11" name="矩形: 圆角 10"/>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4519545" y="3175981"/>
            <a:ext cx="6265334" cy="777457"/>
          </a:xfrm>
          <a:prstGeom prst="rect">
            <a:avLst/>
          </a:prstGeom>
          <a:noFill/>
        </p:spPr>
        <p:txBody>
          <a:bodyPr wrap="square" rtlCol="0">
            <a:spAutoFit/>
          </a:bodyPr>
          <a:lstStyle/>
          <a:p>
            <a:pPr>
              <a:lnSpc>
                <a:spcPct val="130000"/>
              </a:lnSpc>
            </a:pPr>
            <a:r>
              <a:rPr lang="zh-CN" altLang="en-US" dirty="0">
                <a:solidFill>
                  <a:schemeClr val="tx1">
                    <a:lumMod val="65000"/>
                    <a:lumOff val="35000"/>
                  </a:schemeClr>
                </a:solidFill>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rot="18900000" flipH="1">
              <a:off x="1327581" y="2215861"/>
              <a:ext cx="1163776" cy="1163773"/>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圆角 2"/>
            <p:cNvSpPr/>
            <p:nvPr/>
          </p:nvSpPr>
          <p:spPr>
            <a:xfrm rot="18900000" flipH="1">
              <a:off x="2135134" y="1922264"/>
              <a:ext cx="1360649" cy="1360645"/>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rot="18900000" flipH="1">
              <a:off x="1683462" y="2892800"/>
              <a:ext cx="1343823" cy="134382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rot="18900000" flipH="1">
              <a:off x="2584454" y="2790685"/>
              <a:ext cx="1106110" cy="1106103"/>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p:cNvSpPr txBox="1"/>
          <p:nvPr/>
        </p:nvSpPr>
        <p:spPr>
          <a:xfrm>
            <a:off x="2152665" y="2236492"/>
            <a:ext cx="864260" cy="1446550"/>
          </a:xfrm>
          <a:prstGeom prst="rect">
            <a:avLst/>
          </a:prstGeom>
          <a:noFill/>
        </p:spPr>
        <p:txBody>
          <a:bodyPr wrap="square" rtlCol="0">
            <a:spAutoFit/>
          </a:bodyPr>
          <a:lstStyle>
            <a:defPPr>
              <a:defRPr lang="zh-CN"/>
            </a:defPPr>
            <a:lvl1pPr>
              <a:defRPr sz="7200">
                <a:solidFill>
                  <a:schemeClr val="bg1">
                    <a:lumMod val="85000"/>
                  </a:schemeClr>
                </a:solidFill>
              </a:defRPr>
            </a:lvl1pPr>
          </a:lstStyle>
          <a:p>
            <a:pPr algn="ctr"/>
            <a:r>
              <a:rPr lang="en-US" altLang="zh-CN" sz="8800" dirty="0">
                <a:solidFill>
                  <a:schemeClr val="bg1"/>
                </a:solidFill>
              </a:rPr>
              <a:t>2</a:t>
            </a:r>
            <a:endParaRPr lang="zh-CN" altLang="en-US" sz="8800" dirty="0">
              <a:solidFill>
                <a:schemeClr val="bg1"/>
              </a:solidFill>
            </a:endParaRPr>
          </a:p>
        </p:txBody>
      </p:sp>
      <p:sp>
        <p:nvSpPr>
          <p:cNvPr id="17" name="矩形: 圆角 16"/>
          <p:cNvSpPr/>
          <p:nvPr/>
        </p:nvSpPr>
        <p:spPr>
          <a:xfrm rot="18900000" flipH="1">
            <a:off x="1997838" y="2449856"/>
            <a:ext cx="1106110" cy="1106103"/>
          </a:xfrm>
          <a:prstGeom prst="roundRect">
            <a:avLst>
              <a:gd name="adj" fmla="val 418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blurRad="50800" dist="38100" dir="8100000" algn="tr" rotWithShape="0">
                <a:prstClr val="black">
                  <a:alpha val="40000"/>
                </a:prstClr>
              </a:outerShdw>
            </a:effectLst>
          </p:grpSpPr>
          <p:sp>
            <p:nvSpPr>
              <p:cNvPr id="5" name="矩形: 圆角 4"/>
              <p:cNvSpPr/>
              <p:nvPr/>
            </p:nvSpPr>
            <p:spPr>
              <a:xfrm rot="18900000" flipH="1">
                <a:off x="1676286" y="1876147"/>
                <a:ext cx="1162606" cy="1162604"/>
              </a:xfrm>
              <a:prstGeom prst="roundRect">
                <a:avLst>
                  <a:gd name="adj" fmla="val 4180"/>
                </a:avLst>
              </a:prstGeom>
              <a:solidFill>
                <a:schemeClr val="accent3"/>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rot="18900000" flipH="1">
                <a:off x="2483028" y="1582845"/>
                <a:ext cx="1359282" cy="1359278"/>
              </a:xfrm>
              <a:prstGeom prst="roundRect">
                <a:avLst>
                  <a:gd name="adj" fmla="val 4180"/>
                </a:avLst>
              </a:prstGeom>
              <a:solidFill>
                <a:schemeClr val="accent1"/>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rot="18900000" flipH="1">
                <a:off x="2031810" y="2552405"/>
                <a:ext cx="1342472" cy="1342470"/>
              </a:xfrm>
              <a:prstGeom prst="roundRect">
                <a:avLst>
                  <a:gd name="adj" fmla="val 4180"/>
                </a:avLst>
              </a:prstGeom>
              <a:solidFill>
                <a:schemeClr val="accent5"/>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p:nvSpPr>
            <p:spPr>
              <a:xfrm rot="18900000" flipH="1">
                <a:off x="2931896" y="2450393"/>
                <a:ext cx="1104998" cy="1104992"/>
              </a:xfrm>
              <a:prstGeom prst="roundRect">
                <a:avLst>
                  <a:gd name="adj" fmla="val 4180"/>
                </a:avLst>
              </a:prstGeom>
              <a:solidFill>
                <a:schemeClr val="accent2"/>
              </a:solidFill>
              <a:ln>
                <a:noFill/>
              </a:ln>
              <a:effectLst>
                <a:outerShdw blurRad="50800" dist="381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97885" y="265195"/>
              <a:ext cx="3570514" cy="461665"/>
            </a:xfrm>
            <a:prstGeom prst="rect">
              <a:avLst/>
            </a:prstGeom>
            <a:noFill/>
          </p:spPr>
          <p:txBody>
            <a:bodyPr wrap="square" rtlCol="0">
              <a:spAutoFit/>
            </a:bodyPr>
            <a:lstStyle/>
            <a:p>
              <a:r>
                <a:rPr lang="zh-CN" altLang="en-US" sz="2400" dirty="0">
                  <a:latin typeface="+mj-ea"/>
                  <a:ea typeface="+mj-ea"/>
                </a:rPr>
                <a:t>点击添加本章标题</a:t>
              </a:r>
            </a:p>
          </p:txBody>
        </p:sp>
      </p:grpSp>
      <p:graphicFrame>
        <p:nvGraphicFramePr>
          <p:cNvPr id="18" name="图表 17"/>
          <p:cNvGraphicFramePr/>
          <p:nvPr/>
        </p:nvGraphicFramePr>
        <p:xfrm>
          <a:off x="311672" y="1402080"/>
          <a:ext cx="7249238" cy="5005759"/>
        </p:xfrm>
        <a:graphic>
          <a:graphicData uri="http://schemas.openxmlformats.org/drawingml/2006/chart">
            <c:chart xmlns:c="http://schemas.openxmlformats.org/drawingml/2006/chart" xmlns:r="http://schemas.openxmlformats.org/officeDocument/2006/relationships" r:id="rId2"/>
          </a:graphicData>
        </a:graphic>
      </p:graphicFrame>
      <p:sp>
        <p:nvSpPr>
          <p:cNvPr id="19" name="文本框 18"/>
          <p:cNvSpPr txBox="1"/>
          <p:nvPr/>
        </p:nvSpPr>
        <p:spPr>
          <a:xfrm>
            <a:off x="7802880" y="1569065"/>
            <a:ext cx="2682240" cy="461665"/>
          </a:xfrm>
          <a:prstGeom prst="rect">
            <a:avLst/>
          </a:prstGeom>
          <a:noFill/>
        </p:spPr>
        <p:txBody>
          <a:bodyPr wrap="square" rtlCol="0">
            <a:spAutoFit/>
          </a:bodyPr>
          <a:lstStyle>
            <a:defPPr>
              <a:defRPr lang="zh-CN"/>
            </a:defPPr>
            <a:lvl1pPr>
              <a:defRPr sz="2400">
                <a:solidFill>
                  <a:schemeClr val="accent1"/>
                </a:solidFill>
                <a:latin typeface="+mj-ea"/>
                <a:ea typeface="+mj-ea"/>
              </a:defRPr>
            </a:lvl1pPr>
          </a:lstStyle>
          <a:p>
            <a:r>
              <a:rPr lang="zh-CN" altLang="en-US" dirty="0"/>
              <a:t>点击添加表格说明</a:t>
            </a:r>
          </a:p>
        </p:txBody>
      </p:sp>
      <p:sp>
        <p:nvSpPr>
          <p:cNvPr id="22" name="文本框 21"/>
          <p:cNvSpPr txBox="1"/>
          <p:nvPr/>
        </p:nvSpPr>
        <p:spPr>
          <a:xfrm>
            <a:off x="7802880" y="2074546"/>
            <a:ext cx="346950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sp>
        <p:nvSpPr>
          <p:cNvPr id="29" name="文本框 28"/>
          <p:cNvSpPr txBox="1"/>
          <p:nvPr/>
        </p:nvSpPr>
        <p:spPr>
          <a:xfrm>
            <a:off x="7802880" y="3335952"/>
            <a:ext cx="2682240" cy="461665"/>
          </a:xfrm>
          <a:prstGeom prst="rect">
            <a:avLst/>
          </a:prstGeom>
          <a:noFill/>
        </p:spPr>
        <p:txBody>
          <a:bodyPr wrap="square" rtlCol="0">
            <a:spAutoFit/>
          </a:bodyPr>
          <a:lstStyle>
            <a:defPPr>
              <a:defRPr lang="zh-CN"/>
            </a:defPPr>
            <a:lvl1pPr>
              <a:defRPr sz="2400">
                <a:solidFill>
                  <a:schemeClr val="accent1"/>
                </a:solidFill>
                <a:latin typeface="+mj-ea"/>
                <a:ea typeface="+mj-ea"/>
              </a:defRPr>
            </a:lvl1pPr>
          </a:lstStyle>
          <a:p>
            <a:r>
              <a:rPr lang="zh-CN" altLang="en-US" dirty="0">
                <a:solidFill>
                  <a:schemeClr val="accent2"/>
                </a:solidFill>
              </a:rPr>
              <a:t>点击添加表格说明</a:t>
            </a:r>
          </a:p>
        </p:txBody>
      </p:sp>
      <p:sp>
        <p:nvSpPr>
          <p:cNvPr id="31" name="文本框 30"/>
          <p:cNvSpPr txBox="1"/>
          <p:nvPr/>
        </p:nvSpPr>
        <p:spPr>
          <a:xfrm>
            <a:off x="7802880" y="3841433"/>
            <a:ext cx="346950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9" name="组合 8"/>
          <p:cNvGrpSpPr/>
          <p:nvPr/>
        </p:nvGrpSpPr>
        <p:grpSpPr>
          <a:xfrm>
            <a:off x="7894320" y="3813490"/>
            <a:ext cx="2590800" cy="1272"/>
            <a:chOff x="7894320" y="3813490"/>
            <a:chExt cx="2590800" cy="1272"/>
          </a:xfrm>
        </p:grpSpPr>
        <p:cxnSp>
          <p:nvCxnSpPr>
            <p:cNvPr id="30" name="直接连接符 29"/>
            <p:cNvCxnSpPr/>
            <p:nvPr/>
          </p:nvCxnSpPr>
          <p:spPr>
            <a:xfrm>
              <a:off x="7894320" y="3814762"/>
              <a:ext cx="540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399145" y="3813490"/>
              <a:ext cx="2085975"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7802880" y="5102840"/>
            <a:ext cx="2682240" cy="461665"/>
          </a:xfrm>
          <a:prstGeom prst="rect">
            <a:avLst/>
          </a:prstGeom>
          <a:noFill/>
        </p:spPr>
        <p:txBody>
          <a:bodyPr wrap="square" rtlCol="0">
            <a:spAutoFit/>
          </a:bodyPr>
          <a:lstStyle>
            <a:defPPr>
              <a:defRPr lang="zh-CN"/>
            </a:defPPr>
            <a:lvl1pPr>
              <a:defRPr sz="2400">
                <a:solidFill>
                  <a:schemeClr val="accent1"/>
                </a:solidFill>
                <a:latin typeface="+mj-ea"/>
                <a:ea typeface="+mj-ea"/>
              </a:defRPr>
            </a:lvl1pPr>
          </a:lstStyle>
          <a:p>
            <a:r>
              <a:rPr lang="zh-CN" altLang="en-US" dirty="0">
                <a:solidFill>
                  <a:schemeClr val="accent3"/>
                </a:solidFill>
              </a:rPr>
              <a:t>点击添加表格说明</a:t>
            </a:r>
          </a:p>
        </p:txBody>
      </p:sp>
      <p:sp>
        <p:nvSpPr>
          <p:cNvPr id="36" name="文本框 35"/>
          <p:cNvSpPr txBox="1"/>
          <p:nvPr/>
        </p:nvSpPr>
        <p:spPr>
          <a:xfrm>
            <a:off x="7802880" y="5608321"/>
            <a:ext cx="3469504"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rPr>
              <a:t>点击添加文字说明点击添加文字说明点击添加文字说明点击添加文字说明</a:t>
            </a:r>
          </a:p>
        </p:txBody>
      </p:sp>
      <p:grpSp>
        <p:nvGrpSpPr>
          <p:cNvPr id="10" name="组合 9"/>
          <p:cNvGrpSpPr/>
          <p:nvPr/>
        </p:nvGrpSpPr>
        <p:grpSpPr>
          <a:xfrm>
            <a:off x="7894320" y="5580378"/>
            <a:ext cx="2590800" cy="1272"/>
            <a:chOff x="7894320" y="5580378"/>
            <a:chExt cx="2590800" cy="1272"/>
          </a:xfrm>
        </p:grpSpPr>
        <p:cxnSp>
          <p:nvCxnSpPr>
            <p:cNvPr id="35" name="直接连接符 34"/>
            <p:cNvCxnSpPr/>
            <p:nvPr/>
          </p:nvCxnSpPr>
          <p:spPr>
            <a:xfrm>
              <a:off x="7894320" y="5581650"/>
              <a:ext cx="540000"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399145" y="5580378"/>
              <a:ext cx="2085975"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7894320" y="2046603"/>
            <a:ext cx="2590800" cy="1272"/>
            <a:chOff x="7894320" y="2046603"/>
            <a:chExt cx="2590800" cy="1272"/>
          </a:xfrm>
        </p:grpSpPr>
        <p:cxnSp>
          <p:nvCxnSpPr>
            <p:cNvPr id="40" name="直接连接符 39"/>
            <p:cNvCxnSpPr/>
            <p:nvPr/>
          </p:nvCxnSpPr>
          <p:spPr>
            <a:xfrm>
              <a:off x="7894320" y="2047875"/>
              <a:ext cx="540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99145" y="2046603"/>
              <a:ext cx="2085975"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7" dur="500"/>
                                        <p:tgtEl>
                                          <p:spTgt spid="1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11" dur="500"/>
                                        <p:tgtEl>
                                          <p:spTgt spid="18">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15" dur="500"/>
                                        <p:tgtEl>
                                          <p:spTgt spid="18">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graphicEl>
                                              <a:chart seriesIdx="2" categoryIdx="-4" bldStep="series"/>
                                            </p:graphicEl>
                                          </p:spTgt>
                                        </p:tgtEl>
                                        <p:attrNameLst>
                                          <p:attrName>style.visibility</p:attrName>
                                        </p:attrNameLst>
                                      </p:cBhvr>
                                      <p:to>
                                        <p:strVal val="visible"/>
                                      </p:to>
                                    </p:set>
                                    <p:animEffect transition="in" filter="wipe(down)">
                                      <p:cBhvr>
                                        <p:cTn id="19" dur="500"/>
                                        <p:tgtEl>
                                          <p:spTgt spid="18">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anim calcmode="lin" valueType="num">
                                      <p:cBhvr>
                                        <p:cTn id="29" dur="250" fill="hold"/>
                                        <p:tgtEl>
                                          <p:spTgt spid="19"/>
                                        </p:tgtEl>
                                        <p:attrNameLst>
                                          <p:attrName>ppt_x</p:attrName>
                                        </p:attrNameLst>
                                      </p:cBhvr>
                                      <p:tavLst>
                                        <p:tav tm="0">
                                          <p:val>
                                            <p:strVal val="#ppt_x"/>
                                          </p:val>
                                        </p:tav>
                                        <p:tav tm="100000">
                                          <p:val>
                                            <p:strVal val="#ppt_x"/>
                                          </p:val>
                                        </p:tav>
                                      </p:tavLst>
                                    </p:anim>
                                    <p:anim calcmode="lin" valueType="num">
                                      <p:cBhvr>
                                        <p:cTn id="30" dur="250" fill="hold"/>
                                        <p:tgtEl>
                                          <p:spTgt spid="1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iterate type="wd">
                                    <p:tmPct val="10000"/>
                                  </p:iterate>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50"/>
                                        <p:tgtEl>
                                          <p:spTgt spid="29"/>
                                        </p:tgtEl>
                                      </p:cBhvr>
                                    </p:animEffect>
                                    <p:anim calcmode="lin" valueType="num">
                                      <p:cBhvr>
                                        <p:cTn id="43" dur="250" fill="hold"/>
                                        <p:tgtEl>
                                          <p:spTgt spid="29"/>
                                        </p:tgtEl>
                                        <p:attrNameLst>
                                          <p:attrName>ppt_x</p:attrName>
                                        </p:attrNameLst>
                                      </p:cBhvr>
                                      <p:tavLst>
                                        <p:tav tm="0">
                                          <p:val>
                                            <p:strVal val="#ppt_x"/>
                                          </p:val>
                                        </p:tav>
                                        <p:tav tm="100000">
                                          <p:val>
                                            <p:strVal val="#ppt_x"/>
                                          </p:val>
                                        </p:tav>
                                      </p:tavLst>
                                    </p:anim>
                                    <p:anim calcmode="lin" valueType="num">
                                      <p:cBhvr>
                                        <p:cTn id="44" dur="250" fill="hold"/>
                                        <p:tgtEl>
                                          <p:spTgt spid="29"/>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iterate type="wd">
                                    <p:tmPct val="10000"/>
                                  </p:iterate>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250"/>
                                        <p:tgtEl>
                                          <p:spTgt spid="34"/>
                                        </p:tgtEl>
                                      </p:cBhvr>
                                    </p:animEffect>
                                    <p:anim calcmode="lin" valueType="num">
                                      <p:cBhvr>
                                        <p:cTn id="57" dur="250" fill="hold"/>
                                        <p:tgtEl>
                                          <p:spTgt spid="34"/>
                                        </p:tgtEl>
                                        <p:attrNameLst>
                                          <p:attrName>ppt_x</p:attrName>
                                        </p:attrNameLst>
                                      </p:cBhvr>
                                      <p:tavLst>
                                        <p:tav tm="0">
                                          <p:val>
                                            <p:strVal val="#ppt_x"/>
                                          </p:val>
                                        </p:tav>
                                        <p:tav tm="100000">
                                          <p:val>
                                            <p:strVal val="#ppt_x"/>
                                          </p:val>
                                        </p:tav>
                                      </p:tavLst>
                                    </p:anim>
                                    <p:anim calcmode="lin" valueType="num">
                                      <p:cBhvr>
                                        <p:cTn id="58" dur="250" fill="hold"/>
                                        <p:tgtEl>
                                          <p:spTgt spid="34"/>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0"/>
                                  </p:stCondLst>
                                  <p:iterate type="wd">
                                    <p:tmPct val="10000"/>
                                  </p:iterate>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P spid="19" grpId="0"/>
      <p:bldP spid="22" grpId="0"/>
      <p:bldP spid="29" grpId="0"/>
      <p:bldP spid="31" grpId="0"/>
      <p:bldP spid="34" grpId="0"/>
      <p:bldP spid="36" grpId="0"/>
    </p:bldLst>
  </p:timing>
</p:sld>
</file>

<file path=ppt/theme/theme1.xml><?xml version="1.0" encoding="utf-8"?>
<a:theme xmlns:a="http://schemas.openxmlformats.org/drawingml/2006/main" name="Office 主题​​">
  <a:themeElements>
    <a:clrScheme name="商务04">
      <a:dk1>
        <a:sysClr val="windowText" lastClr="000000"/>
      </a:dk1>
      <a:lt1>
        <a:sysClr val="window" lastClr="FFFFFF"/>
      </a:lt1>
      <a:dk2>
        <a:srgbClr val="44546A"/>
      </a:dk2>
      <a:lt2>
        <a:srgbClr val="E7E6E6"/>
      </a:lt2>
      <a:accent1>
        <a:srgbClr val="2476B5"/>
      </a:accent1>
      <a:accent2>
        <a:srgbClr val="45B058"/>
      </a:accent2>
      <a:accent3>
        <a:srgbClr val="364D76"/>
      </a:accent3>
      <a:accent4>
        <a:srgbClr val="FAFAFA"/>
      </a:accent4>
      <a:accent5>
        <a:srgbClr val="1D2E4B"/>
      </a:accent5>
      <a:accent6>
        <a:srgbClr val="70AD47"/>
      </a:accent6>
      <a:hlink>
        <a:srgbClr val="0563C1"/>
      </a:hlink>
      <a:folHlink>
        <a:srgbClr val="954F72"/>
      </a:folHlink>
    </a:clrScheme>
    <a:fontScheme name="我的字体1">
      <a:majorFont>
        <a:latin typeface="Nexa Bold"/>
        <a:ea typeface="方正北魏楷书简体"/>
        <a:cs typeface=""/>
      </a:majorFont>
      <a:minorFont>
        <a:latin typeface="华文细黑"/>
        <a:ea typeface="汉仪中等线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宽屏</PresentationFormat>
  <Paragraphs>250</Paragraphs>
  <Slides>23</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Nexa Bold</vt:lpstr>
      <vt:lpstr>等线</vt:lpstr>
      <vt:lpstr>方正北魏楷书简体</vt:lpstr>
      <vt:lpstr>汉仪中等线简</vt:lpstr>
      <vt:lpstr>华文细黑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118</cp:revision>
  <dcterms:created xsi:type="dcterms:W3CDTF">2016-10-18T08:47:00Z</dcterms:created>
  <dcterms:modified xsi:type="dcterms:W3CDTF">2021-01-06T03:00:48Z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