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98" r:id="rId3"/>
    <p:sldId id="257" r:id="rId4"/>
    <p:sldId id="258" r:id="rId5"/>
    <p:sldId id="263" r:id="rId6"/>
    <p:sldId id="268" r:id="rId7"/>
    <p:sldId id="273" r:id="rId8"/>
    <p:sldId id="272" r:id="rId9"/>
    <p:sldId id="271" r:id="rId10"/>
    <p:sldId id="269" r:id="rId11"/>
    <p:sldId id="270" r:id="rId12"/>
    <p:sldId id="259" r:id="rId13"/>
    <p:sldId id="264" r:id="rId14"/>
    <p:sldId id="279" r:id="rId15"/>
    <p:sldId id="278" r:id="rId16"/>
    <p:sldId id="277" r:id="rId17"/>
    <p:sldId id="274" r:id="rId18"/>
    <p:sldId id="276" r:id="rId19"/>
    <p:sldId id="275" r:id="rId20"/>
    <p:sldId id="260" r:id="rId21"/>
    <p:sldId id="265" r:id="rId22"/>
    <p:sldId id="284" r:id="rId23"/>
    <p:sldId id="283" r:id="rId24"/>
    <p:sldId id="285" r:id="rId25"/>
    <p:sldId id="282" r:id="rId26"/>
    <p:sldId id="281" r:id="rId27"/>
    <p:sldId id="280" r:id="rId28"/>
    <p:sldId id="261" r:id="rId29"/>
    <p:sldId id="266" r:id="rId30"/>
    <p:sldId id="291" r:id="rId31"/>
    <p:sldId id="290" r:id="rId32"/>
    <p:sldId id="289" r:id="rId33"/>
    <p:sldId id="288" r:id="rId34"/>
    <p:sldId id="287" r:id="rId35"/>
    <p:sldId id="286" r:id="rId36"/>
    <p:sldId id="262" r:id="rId37"/>
    <p:sldId id="267" r:id="rId38"/>
    <p:sldId id="297" r:id="rId39"/>
    <p:sldId id="296" r:id="rId40"/>
    <p:sldId id="295" r:id="rId41"/>
    <p:sldId id="294" r:id="rId42"/>
    <p:sldId id="300" r:id="rId43"/>
    <p:sldId id="293" r:id="rId44"/>
    <p:sldId id="292" r:id="rId45"/>
    <p:sldId id="301" r:id="rId46"/>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611"/>
  </p:normalViewPr>
  <p:slideViewPr>
    <p:cSldViewPr>
      <p:cViewPr varScale="1">
        <p:scale>
          <a:sx n="110" d="100"/>
          <a:sy n="110" d="100"/>
        </p:scale>
        <p:origin x="456" y="108"/>
      </p:cViewPr>
      <p:guideLst>
        <p:guide orient="horz" pos="162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5DA6B-DF53-4ADF-BF52-FA2AF121741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80D9E-C573-4D3C-8703-440B713BF56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Rectangle 13"/>
          <p:cNvSpPr/>
          <p:nvPr userDrawn="1"/>
        </p:nvSpPr>
        <p:spPr>
          <a:xfrm>
            <a:off x="7826321" y="0"/>
            <a:ext cx="514216" cy="85725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5" name="TextBox 15"/>
          <p:cNvSpPr txBox="1"/>
          <p:nvPr userDrawn="1"/>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椭圆 15"/>
          <p:cNvSpPr/>
          <p:nvPr userDrawn="1"/>
        </p:nvSpPr>
        <p:spPr>
          <a:xfrm>
            <a:off x="306637" y="3489852"/>
            <a:ext cx="1457782" cy="1458162"/>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lvl="0" algn="ctr"/>
            <a:endParaRPr lang="zh-CN" altLang="en-US"/>
          </a:p>
        </p:txBody>
      </p:sp>
      <p:sp>
        <p:nvSpPr>
          <p:cNvPr id="17" name="TextBox 15"/>
          <p:cNvSpPr txBox="1"/>
          <p:nvPr userDrawn="1"/>
        </p:nvSpPr>
        <p:spPr>
          <a:xfrm>
            <a:off x="468613" y="4268029"/>
            <a:ext cx="1133830" cy="438563"/>
          </a:xfrm>
          <a:prstGeom prst="rect">
            <a:avLst/>
          </a:prstGeom>
          <a:noFill/>
        </p:spPr>
        <p:txBody>
          <a:bodyPr wrap="square" lIns="68562" tIns="34281" rIns="68562" bIns="34281" rtlCol="0">
            <a:spAutoFit/>
          </a:bodyPr>
          <a:lstStyle/>
          <a:p>
            <a:pPr algn="ctr"/>
            <a:r>
              <a:rPr lang="en-US" altLang="zh-CN" sz="1200" dirty="0">
                <a:solidFill>
                  <a:schemeClr val="bg1"/>
                </a:solidFill>
                <a:latin typeface="Agency FB" panose="020B0503020202020204" pitchFamily="34" charset="0"/>
                <a:ea typeface="Adobe 宋体 Std L" pitchFamily="18" charset="-122"/>
              </a:rPr>
              <a:t>Contents Page</a:t>
            </a:r>
          </a:p>
        </p:txBody>
      </p:sp>
      <p:sp>
        <p:nvSpPr>
          <p:cNvPr id="18" name="文本框 8"/>
          <p:cNvSpPr txBox="1"/>
          <p:nvPr userDrawn="1"/>
        </p:nvSpPr>
        <p:spPr>
          <a:xfrm>
            <a:off x="468613" y="3937629"/>
            <a:ext cx="1133830" cy="346249"/>
          </a:xfrm>
          <a:prstGeom prst="rect">
            <a:avLst/>
          </a:prstGeom>
          <a:noFill/>
        </p:spPr>
        <p:txBody>
          <a:bodyPr wrap="square" lIns="68562" tIns="34281" rIns="68562" bIns="34281" rtlCol="0">
            <a:spAutoFit/>
          </a:bodyPr>
          <a:lstStyle/>
          <a:p>
            <a:pPr algn="ctr"/>
            <a:r>
              <a:rPr lang="zh-CN" altLang="en-US" sz="1800" b="1" dirty="0">
                <a:solidFill>
                  <a:schemeClr val="bg1"/>
                </a:solidFill>
                <a:ea typeface="微软雅黑" panose="020B0503020204020204" charset="-122"/>
              </a:rPr>
              <a:t>目录页</a:t>
            </a:r>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211006" y="1"/>
            <a:ext cx="80979" cy="51435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13"/>
          <p:cNvSpPr/>
          <p:nvPr userDrawn="1"/>
        </p:nvSpPr>
        <p:spPr>
          <a:xfrm>
            <a:off x="7826321" y="0"/>
            <a:ext cx="514216" cy="85725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0" name="TextBox 15"/>
          <p:cNvSpPr txBox="1"/>
          <p:nvPr userDrawn="1"/>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06637" y="3489852"/>
            <a:ext cx="1457782" cy="1458162"/>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lvl="0" algn="ctr"/>
            <a:endParaRPr lang="zh-CN" altLang="en-US"/>
          </a:p>
        </p:txBody>
      </p:sp>
      <p:sp>
        <p:nvSpPr>
          <p:cNvPr id="12" name="TextBox 15"/>
          <p:cNvSpPr txBox="1"/>
          <p:nvPr userDrawn="1"/>
        </p:nvSpPr>
        <p:spPr>
          <a:xfrm>
            <a:off x="468613" y="4268029"/>
            <a:ext cx="1133830" cy="438563"/>
          </a:xfrm>
          <a:prstGeom prst="rect">
            <a:avLst/>
          </a:prstGeom>
          <a:noFill/>
        </p:spPr>
        <p:txBody>
          <a:bodyPr wrap="square" lIns="68562" tIns="34281" rIns="68562" bIns="34281" rtlCol="0">
            <a:spAutoFit/>
          </a:bodyPr>
          <a:lstStyle/>
          <a:p>
            <a:pPr algn="ctr"/>
            <a:r>
              <a:rPr lang="en-US" altLang="zh-CN" sz="1200" dirty="0">
                <a:solidFill>
                  <a:schemeClr val="bg1"/>
                </a:solidFill>
                <a:latin typeface="Agency FB" panose="020B0503020202020204" pitchFamily="34" charset="0"/>
                <a:ea typeface="Adobe 宋体 Std L" pitchFamily="18" charset="-122"/>
              </a:rPr>
              <a:t>Transition Page</a:t>
            </a:r>
          </a:p>
        </p:txBody>
      </p:sp>
      <p:sp>
        <p:nvSpPr>
          <p:cNvPr id="13" name="文本框 17"/>
          <p:cNvSpPr txBox="1"/>
          <p:nvPr userDrawn="1"/>
        </p:nvSpPr>
        <p:spPr>
          <a:xfrm>
            <a:off x="468613" y="3937629"/>
            <a:ext cx="1133830" cy="346249"/>
          </a:xfrm>
          <a:prstGeom prst="rect">
            <a:avLst/>
          </a:prstGeom>
          <a:noFill/>
        </p:spPr>
        <p:txBody>
          <a:bodyPr wrap="square" lIns="68562" tIns="34281" rIns="68562" bIns="34281" rtlCol="0">
            <a:spAutoFit/>
          </a:bodyPr>
          <a:lstStyle/>
          <a:p>
            <a:pPr algn="ctr"/>
            <a:r>
              <a:rPr lang="zh-CN" altLang="en-US" sz="1800" b="1" dirty="0">
                <a:solidFill>
                  <a:schemeClr val="bg1"/>
                </a:solidFill>
                <a:ea typeface="微软雅黑" panose="020B0503020204020204" charset="-122"/>
              </a:rPr>
              <a:t>过渡页</a:t>
            </a:r>
          </a:p>
        </p:txBody>
      </p:sp>
      <p:sp>
        <p:nvSpPr>
          <p:cNvPr id="14" name="矩形 13"/>
          <p:cNvSpPr/>
          <p:nvPr userDrawn="1"/>
        </p:nvSpPr>
        <p:spPr>
          <a:xfrm>
            <a:off x="0" y="1437624"/>
            <a:ext cx="9144000" cy="15121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userDrawn="1"/>
        </p:nvSpPr>
        <p:spPr>
          <a:xfrm>
            <a:off x="4538255"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userDrawn="1"/>
        </p:nvSpPr>
        <p:spPr>
          <a:xfrm>
            <a:off x="5854310"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4" name="椭圆 13"/>
          <p:cNvSpPr/>
          <p:nvPr userDrawn="1"/>
        </p:nvSpPr>
        <p:spPr>
          <a:xfrm>
            <a:off x="7170364"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5" name="椭圆 14"/>
          <p:cNvSpPr/>
          <p:nvPr userDrawn="1"/>
        </p:nvSpPr>
        <p:spPr>
          <a:xfrm>
            <a:off x="8486418"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6" name="圆角矩形 15"/>
          <p:cNvSpPr/>
          <p:nvPr userDrawn="1"/>
        </p:nvSpPr>
        <p:spPr>
          <a:xfrm>
            <a:off x="2884789" y="4569972"/>
            <a:ext cx="809789" cy="270000"/>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7" name="文本框 2"/>
          <p:cNvSpPr txBox="1"/>
          <p:nvPr userDrawn="1"/>
        </p:nvSpPr>
        <p:spPr>
          <a:xfrm>
            <a:off x="2758788" y="4829570"/>
            <a:ext cx="1061793" cy="253897"/>
          </a:xfrm>
          <a:prstGeom prst="rect">
            <a:avLst/>
          </a:prstGeom>
          <a:noFill/>
        </p:spPr>
        <p:txBody>
          <a:bodyPr wrap="none" lIns="68562" tIns="34281" rIns="68562" bIns="34281" rtlCol="0">
            <a:spAutoFit/>
          </a:bodyPr>
          <a:lstStyle/>
          <a:p>
            <a:pPr algn="ctr"/>
            <a:r>
              <a:rPr lang="zh-CN" altLang="en-US" sz="1200" b="1" dirty="0">
                <a:solidFill>
                  <a:srgbClr val="0070C0"/>
                </a:solidFill>
                <a:latin typeface="微软雅黑" panose="020B0503020204020204" charset="-122"/>
                <a:ea typeface="微软雅黑" panose="020B0503020204020204" charset="-122"/>
              </a:rPr>
              <a:t>年度工作概述</a:t>
            </a:r>
          </a:p>
        </p:txBody>
      </p:sp>
      <p:sp>
        <p:nvSpPr>
          <p:cNvPr id="18" name="文本框 3"/>
          <p:cNvSpPr txBox="1"/>
          <p:nvPr userDrawn="1"/>
        </p:nvSpPr>
        <p:spPr>
          <a:xfrm>
            <a:off x="4199582"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工作完成情况</a:t>
            </a:r>
          </a:p>
        </p:txBody>
      </p:sp>
      <p:sp>
        <p:nvSpPr>
          <p:cNvPr id="19" name="椭圆 18"/>
          <p:cNvSpPr/>
          <p:nvPr userDrawn="1"/>
        </p:nvSpPr>
        <p:spPr>
          <a:xfrm>
            <a:off x="3222201"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20" name="文本框 5"/>
          <p:cNvSpPr txBox="1"/>
          <p:nvPr userDrawn="1"/>
        </p:nvSpPr>
        <p:spPr>
          <a:xfrm>
            <a:off x="5496125"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项目成果展示</a:t>
            </a:r>
          </a:p>
        </p:txBody>
      </p:sp>
      <p:sp>
        <p:nvSpPr>
          <p:cNvPr id="21" name="文本框 6"/>
          <p:cNvSpPr txBox="1"/>
          <p:nvPr userDrawn="1"/>
        </p:nvSpPr>
        <p:spPr>
          <a:xfrm>
            <a:off x="6792668"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工作不足之处</a:t>
            </a:r>
          </a:p>
        </p:txBody>
      </p:sp>
      <p:sp>
        <p:nvSpPr>
          <p:cNvPr id="22" name="文本框 7"/>
          <p:cNvSpPr txBox="1"/>
          <p:nvPr userDrawn="1"/>
        </p:nvSpPr>
        <p:spPr>
          <a:xfrm>
            <a:off x="8089212"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明年工作计划</a:t>
            </a: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userDrawn="1"/>
        </p:nvSpPr>
        <p:spPr>
          <a:xfrm>
            <a:off x="4538255"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userDrawn="1"/>
        </p:nvSpPr>
        <p:spPr>
          <a:xfrm>
            <a:off x="5854310"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4" name="椭圆 13"/>
          <p:cNvSpPr/>
          <p:nvPr userDrawn="1"/>
        </p:nvSpPr>
        <p:spPr>
          <a:xfrm>
            <a:off x="7170364"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5" name="椭圆 14"/>
          <p:cNvSpPr/>
          <p:nvPr userDrawn="1"/>
        </p:nvSpPr>
        <p:spPr>
          <a:xfrm>
            <a:off x="8486418"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23" name="文本框 4"/>
          <p:cNvSpPr txBox="1"/>
          <p:nvPr userDrawn="1"/>
        </p:nvSpPr>
        <p:spPr>
          <a:xfrm>
            <a:off x="2842906" y="4847573"/>
            <a:ext cx="907905" cy="223120"/>
          </a:xfrm>
          <a:prstGeom prst="rect">
            <a:avLst/>
          </a:prstGeom>
          <a:noFill/>
        </p:spPr>
        <p:txBody>
          <a:bodyPr wrap="none" lIns="68562" tIns="34281" rIns="68562" bIns="34281" rtlCol="0">
            <a:spAutoFit/>
          </a:bodyPr>
          <a:lstStyle/>
          <a:p>
            <a:pPr algn="ctr"/>
            <a:r>
              <a:rPr lang="zh-CN" altLang="en-US" sz="1000" kern="1200" dirty="0">
                <a:solidFill>
                  <a:schemeClr val="bg1">
                    <a:lumMod val="50000"/>
                  </a:schemeClr>
                </a:solidFill>
                <a:latin typeface="微软雅黑" panose="020B0503020204020204" charset="-122"/>
                <a:ea typeface="微软雅黑" panose="020B0503020204020204" charset="-122"/>
                <a:cs typeface="+mn-cs"/>
              </a:rPr>
              <a:t>年度工作概述</a:t>
            </a:r>
          </a:p>
        </p:txBody>
      </p:sp>
      <p:sp>
        <p:nvSpPr>
          <p:cNvPr id="24" name="文本框 5"/>
          <p:cNvSpPr txBox="1"/>
          <p:nvPr userDrawn="1"/>
        </p:nvSpPr>
        <p:spPr>
          <a:xfrm>
            <a:off x="4080992" y="4847572"/>
            <a:ext cx="1061793" cy="253897"/>
          </a:xfrm>
          <a:prstGeom prst="rect">
            <a:avLst/>
          </a:prstGeom>
          <a:noFill/>
        </p:spPr>
        <p:txBody>
          <a:bodyPr wrap="none" lIns="68562" tIns="34281" rIns="68562" bIns="34281" rtlCol="0">
            <a:spAutoFit/>
          </a:bodyPr>
          <a:lstStyle/>
          <a:p>
            <a:pPr marL="0" algn="ctr" defTabSz="685800" rtl="0" eaLnBrk="1" latinLnBrk="0" hangingPunct="1"/>
            <a:r>
              <a:rPr lang="zh-CN" altLang="en-US" sz="1200" b="1" kern="1200" dirty="0">
                <a:solidFill>
                  <a:srgbClr val="0070C0"/>
                </a:solidFill>
                <a:latin typeface="微软雅黑" panose="020B0503020204020204" charset="-122"/>
                <a:ea typeface="微软雅黑" panose="020B0503020204020204" charset="-122"/>
                <a:cs typeface="+mn-cs"/>
              </a:rPr>
              <a:t>工作完成情况</a:t>
            </a:r>
          </a:p>
        </p:txBody>
      </p:sp>
      <p:sp>
        <p:nvSpPr>
          <p:cNvPr id="25" name="文本框 7"/>
          <p:cNvSpPr txBox="1"/>
          <p:nvPr userDrawn="1"/>
        </p:nvSpPr>
        <p:spPr>
          <a:xfrm>
            <a:off x="5502275" y="4847573"/>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项目成果展示</a:t>
            </a:r>
          </a:p>
        </p:txBody>
      </p:sp>
      <p:sp>
        <p:nvSpPr>
          <p:cNvPr id="26" name="文本框 8"/>
          <p:cNvSpPr txBox="1"/>
          <p:nvPr userDrawn="1"/>
        </p:nvSpPr>
        <p:spPr>
          <a:xfrm>
            <a:off x="6798818" y="4847573"/>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工作不足之处</a:t>
            </a:r>
          </a:p>
        </p:txBody>
      </p:sp>
      <p:sp>
        <p:nvSpPr>
          <p:cNvPr id="27" name="文本框 9"/>
          <p:cNvSpPr txBox="1"/>
          <p:nvPr userDrawn="1"/>
        </p:nvSpPr>
        <p:spPr>
          <a:xfrm>
            <a:off x="8095362" y="4847573"/>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明年工作计划</a:t>
            </a:r>
          </a:p>
        </p:txBody>
      </p:sp>
      <p:sp>
        <p:nvSpPr>
          <p:cNvPr id="28" name="圆角矩形 27"/>
          <p:cNvSpPr/>
          <p:nvPr userDrawn="1"/>
        </p:nvSpPr>
        <p:spPr>
          <a:xfrm>
            <a:off x="4206993" y="4587974"/>
            <a:ext cx="809789" cy="270000"/>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29" name="椭圆 28"/>
          <p:cNvSpPr/>
          <p:nvPr userDrawn="1"/>
        </p:nvSpPr>
        <p:spPr>
          <a:xfrm>
            <a:off x="4544405" y="4655474"/>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userDrawn="1"/>
        </p:nvSpPr>
        <p:spPr>
          <a:xfrm>
            <a:off x="4538255"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userDrawn="1"/>
        </p:nvSpPr>
        <p:spPr>
          <a:xfrm>
            <a:off x="5854310"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4" name="椭圆 13"/>
          <p:cNvSpPr/>
          <p:nvPr userDrawn="1"/>
        </p:nvSpPr>
        <p:spPr>
          <a:xfrm>
            <a:off x="7170364"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5" name="椭圆 14"/>
          <p:cNvSpPr/>
          <p:nvPr userDrawn="1"/>
        </p:nvSpPr>
        <p:spPr>
          <a:xfrm>
            <a:off x="8486418"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6" name="文本框 7"/>
          <p:cNvSpPr txBox="1"/>
          <p:nvPr userDrawn="1"/>
        </p:nvSpPr>
        <p:spPr>
          <a:xfrm>
            <a:off x="4199582"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工作完成情况</a:t>
            </a:r>
          </a:p>
        </p:txBody>
      </p:sp>
      <p:sp>
        <p:nvSpPr>
          <p:cNvPr id="17" name="文本框 10"/>
          <p:cNvSpPr txBox="1"/>
          <p:nvPr userDrawn="1"/>
        </p:nvSpPr>
        <p:spPr>
          <a:xfrm>
            <a:off x="6792668"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工作不足之处</a:t>
            </a:r>
          </a:p>
        </p:txBody>
      </p:sp>
      <p:sp>
        <p:nvSpPr>
          <p:cNvPr id="18" name="文本框 11"/>
          <p:cNvSpPr txBox="1"/>
          <p:nvPr userDrawn="1"/>
        </p:nvSpPr>
        <p:spPr>
          <a:xfrm>
            <a:off x="8089212"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明年工作计划</a:t>
            </a:r>
          </a:p>
        </p:txBody>
      </p:sp>
      <p:sp>
        <p:nvSpPr>
          <p:cNvPr id="19" name="圆角矩形 18"/>
          <p:cNvSpPr/>
          <p:nvPr userDrawn="1"/>
        </p:nvSpPr>
        <p:spPr>
          <a:xfrm>
            <a:off x="5516598" y="4569972"/>
            <a:ext cx="809789" cy="270000"/>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20" name="文本框 13"/>
          <p:cNvSpPr txBox="1"/>
          <p:nvPr userDrawn="1"/>
        </p:nvSpPr>
        <p:spPr>
          <a:xfrm>
            <a:off x="2836756" y="4829571"/>
            <a:ext cx="907905" cy="223120"/>
          </a:xfrm>
          <a:prstGeom prst="rect">
            <a:avLst/>
          </a:prstGeom>
          <a:noFill/>
        </p:spPr>
        <p:txBody>
          <a:bodyPr wrap="none" lIns="68562" tIns="34281" rIns="68562" bIns="34281" rtlCol="0">
            <a:spAutoFit/>
          </a:bodyPr>
          <a:lstStyle/>
          <a:p>
            <a:pPr algn="ctr"/>
            <a:r>
              <a:rPr lang="zh-CN" altLang="en-US" sz="1000" kern="1200" dirty="0">
                <a:solidFill>
                  <a:schemeClr val="bg1">
                    <a:lumMod val="50000"/>
                  </a:schemeClr>
                </a:solidFill>
                <a:latin typeface="微软雅黑" panose="020B0503020204020204" charset="-122"/>
                <a:ea typeface="微软雅黑" panose="020B0503020204020204" charset="-122"/>
                <a:cs typeface="+mn-cs"/>
              </a:rPr>
              <a:t>年度工作概述</a:t>
            </a:r>
          </a:p>
        </p:txBody>
      </p:sp>
      <p:sp>
        <p:nvSpPr>
          <p:cNvPr id="21" name="椭圆 20"/>
          <p:cNvSpPr/>
          <p:nvPr userDrawn="1"/>
        </p:nvSpPr>
        <p:spPr>
          <a:xfrm>
            <a:off x="5854310"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22" name="文本框 15"/>
          <p:cNvSpPr txBox="1"/>
          <p:nvPr userDrawn="1"/>
        </p:nvSpPr>
        <p:spPr>
          <a:xfrm>
            <a:off x="5390596" y="4829570"/>
            <a:ext cx="1061793" cy="253897"/>
          </a:xfrm>
          <a:prstGeom prst="rect">
            <a:avLst/>
          </a:prstGeom>
          <a:noFill/>
        </p:spPr>
        <p:txBody>
          <a:bodyPr wrap="none" lIns="68562" tIns="34281" rIns="68562" bIns="34281" rtlCol="0">
            <a:spAutoFit/>
          </a:bodyPr>
          <a:lstStyle/>
          <a:p>
            <a:pPr marL="0" algn="ctr" defTabSz="685800" rtl="0" eaLnBrk="1" latinLnBrk="0" hangingPunct="1"/>
            <a:r>
              <a:rPr lang="zh-CN" altLang="en-US" sz="1200" b="1" kern="1200" dirty="0">
                <a:solidFill>
                  <a:srgbClr val="0070C0"/>
                </a:solidFill>
                <a:latin typeface="微软雅黑" panose="020B0503020204020204" charset="-122"/>
                <a:ea typeface="微软雅黑" panose="020B0503020204020204" charset="-122"/>
                <a:cs typeface="+mn-cs"/>
              </a:rPr>
              <a:t>项目成果展示</a:t>
            </a: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userDrawn="1"/>
        </p:nvSpPr>
        <p:spPr>
          <a:xfrm>
            <a:off x="4538255"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userDrawn="1"/>
        </p:nvSpPr>
        <p:spPr>
          <a:xfrm>
            <a:off x="5854310"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4" name="椭圆 13"/>
          <p:cNvSpPr/>
          <p:nvPr userDrawn="1"/>
        </p:nvSpPr>
        <p:spPr>
          <a:xfrm>
            <a:off x="7170364"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5" name="椭圆 14"/>
          <p:cNvSpPr/>
          <p:nvPr userDrawn="1"/>
        </p:nvSpPr>
        <p:spPr>
          <a:xfrm>
            <a:off x="8486418"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6" name="文本框 15"/>
          <p:cNvSpPr txBox="1"/>
          <p:nvPr userDrawn="1"/>
        </p:nvSpPr>
        <p:spPr>
          <a:xfrm>
            <a:off x="4235164"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工作完成情况</a:t>
            </a:r>
          </a:p>
        </p:txBody>
      </p:sp>
      <p:sp>
        <p:nvSpPr>
          <p:cNvPr id="17" name="文本框 17"/>
          <p:cNvSpPr txBox="1"/>
          <p:nvPr userDrawn="1"/>
        </p:nvSpPr>
        <p:spPr>
          <a:xfrm>
            <a:off x="5531707"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项目成果展示</a:t>
            </a:r>
          </a:p>
        </p:txBody>
      </p:sp>
      <p:sp>
        <p:nvSpPr>
          <p:cNvPr id="18" name="文本框 19"/>
          <p:cNvSpPr txBox="1"/>
          <p:nvPr userDrawn="1"/>
        </p:nvSpPr>
        <p:spPr>
          <a:xfrm>
            <a:off x="8124794"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明年工作计划</a:t>
            </a:r>
          </a:p>
        </p:txBody>
      </p:sp>
      <p:sp>
        <p:nvSpPr>
          <p:cNvPr id="19" name="文本框 20"/>
          <p:cNvSpPr txBox="1"/>
          <p:nvPr userDrawn="1"/>
        </p:nvSpPr>
        <p:spPr>
          <a:xfrm>
            <a:off x="2872338" y="4838115"/>
            <a:ext cx="907905" cy="223120"/>
          </a:xfrm>
          <a:prstGeom prst="rect">
            <a:avLst/>
          </a:prstGeom>
          <a:noFill/>
        </p:spPr>
        <p:txBody>
          <a:bodyPr wrap="none" lIns="68562" tIns="34281" rIns="68562" bIns="34281" rtlCol="0">
            <a:spAutoFit/>
          </a:bodyPr>
          <a:lstStyle/>
          <a:p>
            <a:pPr algn="ctr"/>
            <a:r>
              <a:rPr lang="zh-CN" altLang="en-US" sz="1000" kern="1200" dirty="0">
                <a:solidFill>
                  <a:schemeClr val="bg1">
                    <a:lumMod val="50000"/>
                  </a:schemeClr>
                </a:solidFill>
                <a:latin typeface="微软雅黑" panose="020B0503020204020204" charset="-122"/>
                <a:ea typeface="微软雅黑" panose="020B0503020204020204" charset="-122"/>
                <a:cs typeface="+mn-cs"/>
              </a:rPr>
              <a:t>年度工作概述</a:t>
            </a:r>
          </a:p>
        </p:txBody>
      </p:sp>
      <p:sp>
        <p:nvSpPr>
          <p:cNvPr id="20" name="文本框 21"/>
          <p:cNvSpPr txBox="1"/>
          <p:nvPr userDrawn="1"/>
        </p:nvSpPr>
        <p:spPr>
          <a:xfrm>
            <a:off x="6751306" y="4838114"/>
            <a:ext cx="1061793" cy="253897"/>
          </a:xfrm>
          <a:prstGeom prst="rect">
            <a:avLst/>
          </a:prstGeom>
          <a:noFill/>
        </p:spPr>
        <p:txBody>
          <a:bodyPr wrap="none" lIns="68562" tIns="34281" rIns="68562" bIns="34281" rtlCol="0">
            <a:spAutoFit/>
          </a:bodyPr>
          <a:lstStyle/>
          <a:p>
            <a:pPr algn="ctr"/>
            <a:r>
              <a:rPr lang="zh-CN" altLang="en-US" sz="1200" b="1" kern="1200" dirty="0">
                <a:solidFill>
                  <a:srgbClr val="0070C0"/>
                </a:solidFill>
                <a:latin typeface="微软雅黑" panose="020B0503020204020204" charset="-122"/>
                <a:ea typeface="微软雅黑" panose="020B0503020204020204" charset="-122"/>
                <a:cs typeface="+mn-cs"/>
              </a:rPr>
              <a:t>工作不足之处</a:t>
            </a:r>
          </a:p>
        </p:txBody>
      </p:sp>
      <p:sp>
        <p:nvSpPr>
          <p:cNvPr id="21" name="圆角矩形 20"/>
          <p:cNvSpPr/>
          <p:nvPr userDrawn="1"/>
        </p:nvSpPr>
        <p:spPr>
          <a:xfrm>
            <a:off x="6868534" y="4578516"/>
            <a:ext cx="809789" cy="270000"/>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22" name="椭圆 21"/>
          <p:cNvSpPr/>
          <p:nvPr userDrawn="1"/>
        </p:nvSpPr>
        <p:spPr>
          <a:xfrm>
            <a:off x="7205946" y="4646016"/>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64849" y="194184"/>
            <a:ext cx="8210793" cy="297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26594"/>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2" name="椭圆 11"/>
          <p:cNvSpPr/>
          <p:nvPr userDrawn="1"/>
        </p:nvSpPr>
        <p:spPr>
          <a:xfrm>
            <a:off x="4538255" y="4626594"/>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3" name="椭圆 12"/>
          <p:cNvSpPr/>
          <p:nvPr userDrawn="1"/>
        </p:nvSpPr>
        <p:spPr>
          <a:xfrm>
            <a:off x="5854310" y="4626594"/>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14" name="椭圆 13"/>
          <p:cNvSpPr/>
          <p:nvPr userDrawn="1"/>
        </p:nvSpPr>
        <p:spPr>
          <a:xfrm>
            <a:off x="7170364" y="4637472"/>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15" name="椭圆 14"/>
          <p:cNvSpPr/>
          <p:nvPr userDrawn="1"/>
        </p:nvSpPr>
        <p:spPr>
          <a:xfrm>
            <a:off x="8486418"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16" name="文本框 9"/>
          <p:cNvSpPr txBox="1"/>
          <p:nvPr userDrawn="1"/>
        </p:nvSpPr>
        <p:spPr>
          <a:xfrm>
            <a:off x="4168151"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工作完成情况</a:t>
            </a:r>
          </a:p>
        </p:txBody>
      </p:sp>
      <p:sp>
        <p:nvSpPr>
          <p:cNvPr id="17" name="文本框 10"/>
          <p:cNvSpPr txBox="1"/>
          <p:nvPr userDrawn="1"/>
        </p:nvSpPr>
        <p:spPr>
          <a:xfrm>
            <a:off x="5531707"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项目成果展示</a:t>
            </a:r>
          </a:p>
        </p:txBody>
      </p:sp>
      <p:sp>
        <p:nvSpPr>
          <p:cNvPr id="18" name="文本框 12"/>
          <p:cNvSpPr txBox="1"/>
          <p:nvPr userDrawn="1"/>
        </p:nvSpPr>
        <p:spPr>
          <a:xfrm>
            <a:off x="2872338" y="4838115"/>
            <a:ext cx="907905" cy="223120"/>
          </a:xfrm>
          <a:prstGeom prst="rect">
            <a:avLst/>
          </a:prstGeom>
          <a:noFill/>
        </p:spPr>
        <p:txBody>
          <a:bodyPr wrap="none" lIns="68562" tIns="34281" rIns="68562" bIns="34281" rtlCol="0">
            <a:spAutoFit/>
          </a:bodyPr>
          <a:lstStyle/>
          <a:p>
            <a:pPr algn="ctr"/>
            <a:r>
              <a:rPr lang="zh-CN" altLang="en-US" sz="1000" kern="1200" dirty="0">
                <a:solidFill>
                  <a:schemeClr val="bg1">
                    <a:lumMod val="50000"/>
                  </a:schemeClr>
                </a:solidFill>
                <a:latin typeface="微软雅黑" panose="020B0503020204020204" charset="-122"/>
                <a:ea typeface="微软雅黑" panose="020B0503020204020204" charset="-122"/>
                <a:cs typeface="+mn-cs"/>
              </a:rPr>
              <a:t>年度工作概述</a:t>
            </a:r>
          </a:p>
        </p:txBody>
      </p:sp>
      <p:sp>
        <p:nvSpPr>
          <p:cNvPr id="19" name="文本框 16"/>
          <p:cNvSpPr txBox="1"/>
          <p:nvPr userDrawn="1"/>
        </p:nvSpPr>
        <p:spPr>
          <a:xfrm>
            <a:off x="8047849" y="4838114"/>
            <a:ext cx="1061793" cy="253897"/>
          </a:xfrm>
          <a:prstGeom prst="rect">
            <a:avLst/>
          </a:prstGeom>
          <a:noFill/>
        </p:spPr>
        <p:txBody>
          <a:bodyPr wrap="none" lIns="68562" tIns="34281" rIns="68562" bIns="34281" rtlCol="0">
            <a:spAutoFit/>
          </a:bodyPr>
          <a:lstStyle/>
          <a:p>
            <a:pPr marL="0" algn="ctr" defTabSz="685800" rtl="0" eaLnBrk="1" latinLnBrk="0" hangingPunct="1"/>
            <a:r>
              <a:rPr lang="zh-CN" altLang="en-US" sz="1200" b="1" kern="1200" dirty="0">
                <a:solidFill>
                  <a:srgbClr val="0070C0"/>
                </a:solidFill>
                <a:latin typeface="微软雅黑" panose="020B0503020204020204" charset="-122"/>
                <a:ea typeface="微软雅黑" panose="020B0503020204020204" charset="-122"/>
                <a:cs typeface="+mn-cs"/>
              </a:rPr>
              <a:t>明年工作计划</a:t>
            </a:r>
          </a:p>
        </p:txBody>
      </p:sp>
      <p:sp>
        <p:nvSpPr>
          <p:cNvPr id="20" name="文本框 17"/>
          <p:cNvSpPr txBox="1"/>
          <p:nvPr userDrawn="1"/>
        </p:nvSpPr>
        <p:spPr>
          <a:xfrm>
            <a:off x="6828250"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工作不足之处</a:t>
            </a:r>
          </a:p>
        </p:txBody>
      </p:sp>
      <p:sp>
        <p:nvSpPr>
          <p:cNvPr id="21" name="圆角矩形 20"/>
          <p:cNvSpPr/>
          <p:nvPr userDrawn="1"/>
        </p:nvSpPr>
        <p:spPr>
          <a:xfrm>
            <a:off x="8184588" y="4578516"/>
            <a:ext cx="809789" cy="270000"/>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p>
        </p:txBody>
      </p:sp>
      <p:sp>
        <p:nvSpPr>
          <p:cNvPr id="22" name="椭圆 21"/>
          <p:cNvSpPr/>
          <p:nvPr userDrawn="1"/>
        </p:nvSpPr>
        <p:spPr>
          <a:xfrm>
            <a:off x="8522000" y="4646016"/>
            <a:ext cx="134965" cy="135000"/>
          </a:xfrm>
          <a:prstGeom prst="ellipse">
            <a:avLst/>
          </a:prstGeom>
          <a:solidFill>
            <a:srgbClr val="0070C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671900" y="699542"/>
            <a:ext cx="1800200" cy="1800200"/>
            <a:chOff x="3430685" y="726775"/>
            <a:chExt cx="1800200" cy="1800200"/>
          </a:xfrm>
        </p:grpSpPr>
        <p:sp>
          <p:nvSpPr>
            <p:cNvPr id="27" name="椭圆 26"/>
            <p:cNvSpPr/>
            <p:nvPr/>
          </p:nvSpPr>
          <p:spPr>
            <a:xfrm>
              <a:off x="3430685" y="726775"/>
              <a:ext cx="1800200" cy="1800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520785" y="816875"/>
              <a:ext cx="1620000" cy="162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574701" y="1242154"/>
              <a:ext cx="1512168" cy="768350"/>
            </a:xfrm>
            <a:prstGeom prst="rect">
              <a:avLst/>
            </a:prstGeom>
            <a:noFill/>
          </p:spPr>
          <p:txBody>
            <a:bodyPr wrap="square" rtlCol="0">
              <a:spAutoFit/>
            </a:bodyPr>
            <a:lstStyle/>
            <a:p>
              <a:pPr algn="ctr"/>
              <a:r>
                <a:rPr lang="en-US" altLang="zh-CN" sz="4400">
                  <a:solidFill>
                    <a:schemeClr val="bg1"/>
                  </a:solidFill>
                  <a:latin typeface="DFMincho-SU" pitchFamily="1" charset="-128"/>
                  <a:ea typeface="DFMincho-SU" pitchFamily="1" charset="-128"/>
                </a:rPr>
                <a:t>2020</a:t>
              </a:r>
              <a:endParaRPr lang="zh-CN" altLang="en-US" sz="4400" dirty="0">
                <a:solidFill>
                  <a:schemeClr val="bg1"/>
                </a:solidFill>
                <a:latin typeface="DFMincho-SU" pitchFamily="1" charset="-128"/>
                <a:ea typeface="DFMincho-SU" pitchFamily="1" charset="-128"/>
              </a:endParaRPr>
            </a:p>
          </p:txBody>
        </p:sp>
      </p:grpSp>
      <p:grpSp>
        <p:nvGrpSpPr>
          <p:cNvPr id="30" name="组合 29"/>
          <p:cNvGrpSpPr/>
          <p:nvPr/>
        </p:nvGrpSpPr>
        <p:grpSpPr>
          <a:xfrm>
            <a:off x="318407" y="338762"/>
            <a:ext cx="1395386" cy="432048"/>
            <a:chOff x="318407" y="338762"/>
            <a:chExt cx="1395386" cy="432048"/>
          </a:xfrm>
        </p:grpSpPr>
        <p:sp>
          <p:nvSpPr>
            <p:cNvPr id="31" name="五边形 30"/>
            <p:cNvSpPr/>
            <p:nvPr/>
          </p:nvSpPr>
          <p:spPr>
            <a:xfrm>
              <a:off x="318407" y="338762"/>
              <a:ext cx="1395386" cy="432048"/>
            </a:xfrm>
            <a:prstGeom prst="homePlate">
              <a:avLst/>
            </a:prstGeom>
            <a:noFill/>
            <a:ln w="50800">
              <a:solidFill>
                <a:schemeClr val="bg1"/>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2" name="TextBox 31"/>
            <p:cNvSpPr txBox="1"/>
            <p:nvPr/>
          </p:nvSpPr>
          <p:spPr>
            <a:xfrm>
              <a:off x="336837" y="438048"/>
              <a:ext cx="1174240" cy="276999"/>
            </a:xfrm>
            <a:prstGeom prst="rect">
              <a:avLst/>
            </a:prstGeom>
            <a:noFill/>
          </p:spPr>
          <p:txBody>
            <a:bodyPr wrap="square" lIns="0" tIns="0" rIns="0" bIns="0" rtlCol="0">
              <a:spAutoFit/>
            </a:bodyPr>
            <a:lstStyle/>
            <a:p>
              <a:pPr algn="ctr"/>
              <a:r>
                <a:rPr lang="en-US" altLang="zh-CN" b="1" dirty="0">
                  <a:solidFill>
                    <a:srgbClr val="0070C0"/>
                  </a:solidFill>
                  <a:latin typeface="微软雅黑" panose="020B0503020204020204" charset="-122"/>
                  <a:ea typeface="微软雅黑" panose="020B0503020204020204" charset="-122"/>
                </a:rPr>
                <a:t>LOGO</a:t>
              </a:r>
              <a:endParaRPr lang="zh-CN" altLang="en-US" b="1" dirty="0">
                <a:solidFill>
                  <a:srgbClr val="0070C0"/>
                </a:solidFill>
                <a:latin typeface="微软雅黑" panose="020B0503020204020204" charset="-122"/>
                <a:ea typeface="微软雅黑" panose="020B0503020204020204" charset="-122"/>
              </a:endParaRPr>
            </a:p>
          </p:txBody>
        </p:sp>
      </p:grpSp>
      <p:sp>
        <p:nvSpPr>
          <p:cNvPr id="33" name="椭圆 32"/>
          <p:cNvSpPr/>
          <p:nvPr/>
        </p:nvSpPr>
        <p:spPr>
          <a:xfrm>
            <a:off x="5992510" y="198571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charset="-122"/>
            </a:endParaRPr>
          </a:p>
        </p:txBody>
      </p:sp>
      <p:sp>
        <p:nvSpPr>
          <p:cNvPr id="34" name="椭圆 33"/>
          <p:cNvSpPr/>
          <p:nvPr/>
        </p:nvSpPr>
        <p:spPr>
          <a:xfrm>
            <a:off x="1547664" y="2339079"/>
            <a:ext cx="476273" cy="476273"/>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charset="-122"/>
            </a:endParaRPr>
          </a:p>
        </p:txBody>
      </p:sp>
      <p:sp>
        <p:nvSpPr>
          <p:cNvPr id="35" name="椭圆 34"/>
          <p:cNvSpPr/>
          <p:nvPr/>
        </p:nvSpPr>
        <p:spPr>
          <a:xfrm>
            <a:off x="7404269" y="915566"/>
            <a:ext cx="232095" cy="23209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charset="-122"/>
            </a:endParaRPr>
          </a:p>
        </p:txBody>
      </p:sp>
      <p:grpSp>
        <p:nvGrpSpPr>
          <p:cNvPr id="36" name="组合 35"/>
          <p:cNvGrpSpPr/>
          <p:nvPr/>
        </p:nvGrpSpPr>
        <p:grpSpPr>
          <a:xfrm>
            <a:off x="2972223" y="2180279"/>
            <a:ext cx="354431" cy="354431"/>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charset="-122"/>
              </a:endParaRPr>
            </a:p>
          </p:txBody>
        </p:sp>
      </p:grpSp>
      <p:grpSp>
        <p:nvGrpSpPr>
          <p:cNvPr id="39" name="组合 38"/>
          <p:cNvGrpSpPr/>
          <p:nvPr/>
        </p:nvGrpSpPr>
        <p:grpSpPr>
          <a:xfrm>
            <a:off x="3545016" y="2326946"/>
            <a:ext cx="217043" cy="217043"/>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charset="-122"/>
              </a:endParaRPr>
            </a:p>
          </p:txBody>
        </p:sp>
      </p:grpSp>
      <p:grpSp>
        <p:nvGrpSpPr>
          <p:cNvPr id="42" name="组合 41"/>
          <p:cNvGrpSpPr/>
          <p:nvPr/>
        </p:nvGrpSpPr>
        <p:grpSpPr>
          <a:xfrm>
            <a:off x="6717298" y="4443958"/>
            <a:ext cx="343825" cy="309997"/>
            <a:chOff x="4634991" y="2138335"/>
            <a:chExt cx="428348" cy="386204"/>
          </a:xfrm>
        </p:grpSpPr>
        <p:sp>
          <p:nvSpPr>
            <p:cNvPr id="43"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44"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grpSp>
        <p:nvGrpSpPr>
          <p:cNvPr id="45" name="组合 44"/>
          <p:cNvGrpSpPr/>
          <p:nvPr/>
        </p:nvGrpSpPr>
        <p:grpSpPr>
          <a:xfrm>
            <a:off x="8346894" y="4443958"/>
            <a:ext cx="343825" cy="309997"/>
            <a:chOff x="5076056" y="2138335"/>
            <a:chExt cx="428348" cy="386204"/>
          </a:xfrm>
        </p:grpSpPr>
        <p:sp>
          <p:nvSpPr>
            <p:cNvPr id="46"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65000"/>
                <a:lumOff val="35000"/>
              </a:schemeClr>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47"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grpSp>
        <p:nvGrpSpPr>
          <p:cNvPr id="48" name="组合 47"/>
          <p:cNvGrpSpPr/>
          <p:nvPr/>
        </p:nvGrpSpPr>
        <p:grpSpPr>
          <a:xfrm>
            <a:off x="7107307" y="4443932"/>
            <a:ext cx="343825" cy="309997"/>
            <a:chOff x="5557128" y="2138335"/>
            <a:chExt cx="428348" cy="386204"/>
          </a:xfrm>
        </p:grpSpPr>
        <p:sp>
          <p:nvSpPr>
            <p:cNvPr id="49"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50"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grpSp>
        <p:nvGrpSpPr>
          <p:cNvPr id="51" name="组合 50"/>
          <p:cNvGrpSpPr/>
          <p:nvPr/>
        </p:nvGrpSpPr>
        <p:grpSpPr>
          <a:xfrm>
            <a:off x="7911457" y="4443958"/>
            <a:ext cx="343825" cy="309997"/>
            <a:chOff x="6068610" y="2138335"/>
            <a:chExt cx="428348" cy="386204"/>
          </a:xfrm>
        </p:grpSpPr>
        <p:sp>
          <p:nvSpPr>
            <p:cNvPr id="52"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65000"/>
                <a:lumOff val="35000"/>
              </a:schemeClr>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53"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grpSp>
        <p:nvGrpSpPr>
          <p:cNvPr id="54" name="组合 53"/>
          <p:cNvGrpSpPr/>
          <p:nvPr/>
        </p:nvGrpSpPr>
        <p:grpSpPr>
          <a:xfrm>
            <a:off x="7513827" y="4440108"/>
            <a:ext cx="343825" cy="309997"/>
            <a:chOff x="6623914" y="2138335"/>
            <a:chExt cx="428348" cy="386204"/>
          </a:xfrm>
        </p:grpSpPr>
        <p:sp>
          <p:nvSpPr>
            <p:cNvPr id="55"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56"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sp>
        <p:nvSpPr>
          <p:cNvPr id="57" name="TextBox 7"/>
          <p:cNvSpPr>
            <a:spLocks noChangeArrowheads="1"/>
          </p:cNvSpPr>
          <p:nvPr/>
        </p:nvSpPr>
        <p:spPr bwMode="auto">
          <a:xfrm>
            <a:off x="2055361" y="3795886"/>
            <a:ext cx="51845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500" b="1"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框架完整</a:t>
            </a:r>
            <a:r>
              <a:rPr lang="en-US" altLang="zh-CN" sz="1500" b="1"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PPT</a:t>
            </a:r>
            <a:r>
              <a:rPr lang="zh-CN" altLang="en-US" sz="1500" b="1"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模板，适用于计划总结述职报告等</a:t>
            </a:r>
          </a:p>
        </p:txBody>
      </p:sp>
      <p:sp>
        <p:nvSpPr>
          <p:cNvPr id="58" name="TextBox 57"/>
          <p:cNvSpPr txBox="1"/>
          <p:nvPr/>
        </p:nvSpPr>
        <p:spPr>
          <a:xfrm>
            <a:off x="1293748" y="3075805"/>
            <a:ext cx="648072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charset="-122"/>
                <a:ea typeface="微软雅黑" panose="020B0503020204020204" charset="-122"/>
              </a:rPr>
              <a:t>工作总结计划汇报</a:t>
            </a:r>
            <a:r>
              <a:rPr lang="en-US" altLang="zh-CN" sz="3200" b="1" dirty="0">
                <a:solidFill>
                  <a:srgbClr val="0070C0"/>
                </a:solidFill>
                <a:latin typeface="微软雅黑" panose="020B0503020204020204" charset="-122"/>
                <a:ea typeface="微软雅黑" panose="020B0503020204020204" charset="-122"/>
              </a:rPr>
              <a:t>PPT</a:t>
            </a:r>
            <a:r>
              <a:rPr lang="zh-CN" altLang="en-US" sz="3200" b="1" dirty="0">
                <a:solidFill>
                  <a:srgbClr val="0070C0"/>
                </a:solidFill>
                <a:latin typeface="微软雅黑" panose="020B0503020204020204" charset="-122"/>
                <a:ea typeface="微软雅黑" panose="020B0503020204020204" charset="-122"/>
              </a:rPr>
              <a:t>模板</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53" presetClass="entr" presetSubtype="16" fill="hold"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500" fill="hold"/>
                                        <p:tgtEl>
                                          <p:spTgt spid="39"/>
                                        </p:tgtEl>
                                        <p:attrNameLst>
                                          <p:attrName>ppt_w</p:attrName>
                                        </p:attrNameLst>
                                      </p:cBhvr>
                                      <p:tavLst>
                                        <p:tav tm="0">
                                          <p:val>
                                            <p:fltVal val="0"/>
                                          </p:val>
                                        </p:tav>
                                        <p:tav tm="100000">
                                          <p:val>
                                            <p:strVal val="#ppt_w"/>
                                          </p:val>
                                        </p:tav>
                                      </p:tavLst>
                                    </p:anim>
                                    <p:anim calcmode="lin" valueType="num">
                                      <p:cBhvr>
                                        <p:cTn id="16" dur="1500" fill="hold"/>
                                        <p:tgtEl>
                                          <p:spTgt spid="39"/>
                                        </p:tgtEl>
                                        <p:attrNameLst>
                                          <p:attrName>ppt_h</p:attrName>
                                        </p:attrNameLst>
                                      </p:cBhvr>
                                      <p:tavLst>
                                        <p:tav tm="0">
                                          <p:val>
                                            <p:fltVal val="0"/>
                                          </p:val>
                                        </p:tav>
                                        <p:tav tm="100000">
                                          <p:val>
                                            <p:strVal val="#ppt_h"/>
                                          </p:val>
                                        </p:tav>
                                      </p:tavLst>
                                    </p:anim>
                                    <p:animEffect transition="in" filter="fade">
                                      <p:cBhvr>
                                        <p:cTn id="17" dur="1500"/>
                                        <p:tgtEl>
                                          <p:spTgt spid="39"/>
                                        </p:tgtEl>
                                      </p:cBhvr>
                                    </p:animEffect>
                                  </p:childTnLst>
                                </p:cTn>
                              </p:par>
                              <p:par>
                                <p:cTn id="18" presetID="64" presetClass="path" presetSubtype="0" fill="hold" nodeType="withEffect">
                                  <p:stCondLst>
                                    <p:cond delay="400"/>
                                  </p:stCondLst>
                                  <p:childTnLst>
                                    <p:animMotion origin="layout" path="M 0.00087 -0.00679 L -0.58542 -0.34105 " pathEditMode="relative" rAng="0" ptsTypes="AA">
                                      <p:cBhvr>
                                        <p:cTn id="19" dur="1500" spd="-100000" fill="hold"/>
                                        <p:tgtEl>
                                          <p:spTgt spid="39"/>
                                        </p:tgtEl>
                                        <p:attrNameLst>
                                          <p:attrName>ppt_x</p:attrName>
                                          <p:attrName>ppt_y</p:attrName>
                                        </p:attrNameLst>
                                      </p:cBhvr>
                                      <p:rCtr x="-29323" y="-16728"/>
                                    </p:animMotion>
                                  </p:childTnLst>
                                </p:cTn>
                              </p:par>
                              <p:par>
                                <p:cTn id="20" presetID="1" presetClass="entr" presetSubtype="0" fill="hold" grpId="0" nodeType="withEffect">
                                  <p:stCondLst>
                                    <p:cond delay="700"/>
                                  </p:stCondLst>
                                  <p:childTnLst>
                                    <p:set>
                                      <p:cBhvr>
                                        <p:cTn id="21" dur="1" fill="hold">
                                          <p:stCondLst>
                                            <p:cond delay="0"/>
                                          </p:stCondLst>
                                        </p:cTn>
                                        <p:tgtEl>
                                          <p:spTgt spid="35"/>
                                        </p:tgtEl>
                                        <p:attrNameLst>
                                          <p:attrName>style.visibility</p:attrName>
                                        </p:attrNameLst>
                                      </p:cBhvr>
                                      <p:to>
                                        <p:strVal val="visible"/>
                                      </p:to>
                                    </p:set>
                                  </p:childTnLst>
                                </p:cTn>
                              </p:par>
                              <p:par>
                                <p:cTn id="22" presetID="53" presetClass="entr" presetSubtype="16" fill="hold" grpId="1" nodeType="withEffect">
                                  <p:stCondLst>
                                    <p:cond delay="70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par>
                                <p:cTn id="27" presetID="64" presetClass="path" presetSubtype="0" fill="hold" grpId="2" nodeType="withEffect">
                                  <p:stCondLst>
                                    <p:cond delay="700"/>
                                  </p:stCondLst>
                                  <p:childTnLst>
                                    <p:animMotion origin="layout" path="M 8.33333E-7 -2.84656E-6 L -0.8033 -0.22044 " pathEditMode="relative" rAng="0" ptsTypes="AA">
                                      <p:cBhvr>
                                        <p:cTn id="28" dur="1000" spd="-100000" fill="hold"/>
                                        <p:tgtEl>
                                          <p:spTgt spid="35"/>
                                        </p:tgtEl>
                                        <p:attrNameLst>
                                          <p:attrName>ppt_x</p:attrName>
                                          <p:attrName>ppt_y</p:attrName>
                                        </p:attrNameLst>
                                      </p:cBhvr>
                                      <p:rCtr x="-40174" y="-11022"/>
                                    </p:animMotion>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1100" fill="hold"/>
                                        <p:tgtEl>
                                          <p:spTgt spid="36"/>
                                        </p:tgtEl>
                                        <p:attrNameLst>
                                          <p:attrName>ppt_w</p:attrName>
                                        </p:attrNameLst>
                                      </p:cBhvr>
                                      <p:tavLst>
                                        <p:tav tm="0">
                                          <p:val>
                                            <p:fltVal val="0"/>
                                          </p:val>
                                        </p:tav>
                                        <p:tav tm="100000">
                                          <p:val>
                                            <p:strVal val="#ppt_w"/>
                                          </p:val>
                                        </p:tav>
                                      </p:tavLst>
                                    </p:anim>
                                    <p:anim calcmode="lin" valueType="num">
                                      <p:cBhvr>
                                        <p:cTn id="34" dur="1100" fill="hold"/>
                                        <p:tgtEl>
                                          <p:spTgt spid="36"/>
                                        </p:tgtEl>
                                        <p:attrNameLst>
                                          <p:attrName>ppt_h</p:attrName>
                                        </p:attrNameLst>
                                      </p:cBhvr>
                                      <p:tavLst>
                                        <p:tav tm="0">
                                          <p:val>
                                            <p:fltVal val="0"/>
                                          </p:val>
                                        </p:tav>
                                        <p:tav tm="100000">
                                          <p:val>
                                            <p:strVal val="#ppt_h"/>
                                          </p:val>
                                        </p:tav>
                                      </p:tavLst>
                                    </p:anim>
                                    <p:animEffect transition="in" filter="fade">
                                      <p:cBhvr>
                                        <p:cTn id="35" dur="1100"/>
                                        <p:tgtEl>
                                          <p:spTgt spid="36"/>
                                        </p:tgtEl>
                                      </p:cBhvr>
                                    </p:animEffect>
                                  </p:childTnLst>
                                </p:cTn>
                              </p:par>
                              <p:par>
                                <p:cTn id="36" presetID="64" presetClass="path" presetSubtype="0" fill="hold" nodeType="withEffect">
                                  <p:stCondLst>
                                    <p:cond delay="0"/>
                                  </p:stCondLst>
                                  <p:childTnLst>
                                    <p:animMotion origin="layout" path="M 0.00087 -0.00679 L -0.58542 -0.34105 " pathEditMode="relative" rAng="0" ptsTypes="AA">
                                      <p:cBhvr>
                                        <p:cTn id="37" dur="1100" spd="-100000" fill="hold"/>
                                        <p:tgtEl>
                                          <p:spTgt spid="36"/>
                                        </p:tgtEl>
                                        <p:attrNameLst>
                                          <p:attrName>ppt_x</p:attrName>
                                          <p:attrName>ppt_y</p:attrName>
                                        </p:attrNameLst>
                                      </p:cBhvr>
                                      <p:rCtr x="-29323" y="-16728"/>
                                    </p:animMotion>
                                  </p:childTnLst>
                                </p:cTn>
                              </p:par>
                              <p:par>
                                <p:cTn id="38" presetID="1" presetClass="entr" presetSubtype="0" fill="hold" grpId="0" nodeType="withEffect">
                                  <p:stCondLst>
                                    <p:cond delay="500"/>
                                  </p:stCondLst>
                                  <p:childTnLst>
                                    <p:set>
                                      <p:cBhvr>
                                        <p:cTn id="39" dur="1" fill="hold">
                                          <p:stCondLst>
                                            <p:cond delay="0"/>
                                          </p:stCondLst>
                                        </p:cTn>
                                        <p:tgtEl>
                                          <p:spTgt spid="33"/>
                                        </p:tgtEl>
                                        <p:attrNameLst>
                                          <p:attrName>style.visibility</p:attrName>
                                        </p:attrNameLst>
                                      </p:cBhvr>
                                      <p:to>
                                        <p:strVal val="visible"/>
                                      </p:to>
                                    </p:set>
                                  </p:childTnLst>
                                </p:cTn>
                              </p:par>
                              <p:par>
                                <p:cTn id="40" presetID="53" presetClass="entr" presetSubtype="16" fill="hold" grpId="1" nodeType="withEffect">
                                  <p:stCondLst>
                                    <p:cond delay="50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64" presetClass="path" presetSubtype="0" fill="hold" grpId="2" nodeType="withEffect">
                                  <p:stCondLst>
                                    <p:cond delay="500"/>
                                  </p:stCondLst>
                                  <p:childTnLst>
                                    <p:animMotion origin="layout" path="M 8.33333E-7 -2.84656E-6 L -0.8033 -0.22044 " pathEditMode="relative" rAng="0" ptsTypes="AA">
                                      <p:cBhvr>
                                        <p:cTn id="46" dur="500" spd="-100000" fill="hold"/>
                                        <p:tgtEl>
                                          <p:spTgt spid="33"/>
                                        </p:tgtEl>
                                        <p:attrNameLst>
                                          <p:attrName>ppt_x</p:attrName>
                                          <p:attrName>ppt_y</p:attrName>
                                        </p:attrNameLst>
                                      </p:cBhvr>
                                      <p:rCtr x="-40174" y="-11022"/>
                                    </p:animMotion>
                                  </p:childTnLst>
                                </p:cTn>
                              </p:par>
                              <p:par>
                                <p:cTn id="47" presetID="1" presetClass="entr" presetSubtype="0" fill="hold" grpId="0" nodeType="withEffect">
                                  <p:stCondLst>
                                    <p:cond delay="700"/>
                                  </p:stCondLst>
                                  <p:childTnLst>
                                    <p:set>
                                      <p:cBhvr>
                                        <p:cTn id="48" dur="1" fill="hold">
                                          <p:stCondLst>
                                            <p:cond delay="0"/>
                                          </p:stCondLst>
                                        </p:cTn>
                                        <p:tgtEl>
                                          <p:spTgt spid="34"/>
                                        </p:tgtEl>
                                        <p:attrNameLst>
                                          <p:attrName>style.visibility</p:attrName>
                                        </p:attrNameLst>
                                      </p:cBhvr>
                                      <p:to>
                                        <p:strVal val="visible"/>
                                      </p:to>
                                    </p:set>
                                  </p:childTnLst>
                                </p:cTn>
                              </p:par>
                              <p:par>
                                <p:cTn id="49" presetID="53" presetClass="entr" presetSubtype="16" fill="hold" grpId="1" nodeType="withEffect">
                                  <p:stCondLst>
                                    <p:cond delay="70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Effect transition="in" filter="fade">
                                      <p:cBhvr>
                                        <p:cTn id="53" dur="1000"/>
                                        <p:tgtEl>
                                          <p:spTgt spid="34"/>
                                        </p:tgtEl>
                                      </p:cBhvr>
                                    </p:animEffect>
                                  </p:childTnLst>
                                </p:cTn>
                              </p:par>
                              <p:par>
                                <p:cTn id="54" presetID="64" presetClass="path" presetSubtype="0" fill="hold" grpId="2" nodeType="withEffect">
                                  <p:stCondLst>
                                    <p:cond delay="700"/>
                                  </p:stCondLst>
                                  <p:childTnLst>
                                    <p:animMotion origin="layout" path="M -3.05556E-6 -2.63662E-6 L -0.79843 -0.88885 " pathEditMode="relative" rAng="0" ptsTypes="AA">
                                      <p:cBhvr>
                                        <p:cTn id="55" dur="1000" spd="-100000" fill="hold"/>
                                        <p:tgtEl>
                                          <p:spTgt spid="34"/>
                                        </p:tgtEl>
                                        <p:attrNameLst>
                                          <p:attrName>ppt_x</p:attrName>
                                          <p:attrName>ppt_y</p:attrName>
                                        </p:attrNameLst>
                                      </p:cBhvr>
                                      <p:rCtr x="-39913" y="-44458"/>
                                    </p:animMotion>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2" presetClass="entr" presetSubtype="8"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0-#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2500"/>
                            </p:stCondLst>
                            <p:childTnLst>
                              <p:par>
                                <p:cTn id="72" presetID="2" presetClass="entr" presetSubtype="2"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1+#ppt_w/2"/>
                                          </p:val>
                                        </p:tav>
                                        <p:tav tm="100000">
                                          <p:val>
                                            <p:strVal val="#ppt_x"/>
                                          </p:val>
                                        </p:tav>
                                      </p:tavLst>
                                    </p:anim>
                                    <p:anim calcmode="lin" valueType="num">
                                      <p:cBhvr additive="base">
                                        <p:cTn id="75" dur="500" fill="hold"/>
                                        <p:tgtEl>
                                          <p:spTgt spid="54"/>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20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1+#ppt_w/2"/>
                                          </p:val>
                                        </p:tav>
                                        <p:tav tm="100000">
                                          <p:val>
                                            <p:strVal val="#ppt_x"/>
                                          </p:val>
                                        </p:tav>
                                      </p:tavLst>
                                    </p:anim>
                                    <p:anim calcmode="lin" valueType="num">
                                      <p:cBhvr additive="base">
                                        <p:cTn id="79" dur="500" fill="hold"/>
                                        <p:tgtEl>
                                          <p:spTgt spid="51"/>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40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1+#ppt_w/2"/>
                                          </p:val>
                                        </p:tav>
                                        <p:tav tm="100000">
                                          <p:val>
                                            <p:strVal val="#ppt_x"/>
                                          </p:val>
                                        </p:tav>
                                      </p:tavLst>
                                    </p:anim>
                                    <p:anim calcmode="lin" valueType="num">
                                      <p:cBhvr additive="base">
                                        <p:cTn id="83" dur="500" fill="hold"/>
                                        <p:tgtEl>
                                          <p:spTgt spid="48"/>
                                        </p:tgtEl>
                                        <p:attrNameLst>
                                          <p:attrName>ppt_y</p:attrName>
                                        </p:attrNameLst>
                                      </p:cBhvr>
                                      <p:tavLst>
                                        <p:tav tm="0">
                                          <p:val>
                                            <p:strVal val="#ppt_y"/>
                                          </p:val>
                                        </p:tav>
                                        <p:tav tm="100000">
                                          <p:val>
                                            <p:strVal val="#ppt_y"/>
                                          </p:val>
                                        </p:tav>
                                      </p:tavLst>
                                    </p:anim>
                                  </p:childTnLst>
                                </p:cTn>
                              </p:par>
                              <p:par>
                                <p:cTn id="84" presetID="2" presetClass="entr" presetSubtype="2" fill="hold" nodeType="withEffect">
                                  <p:stCondLst>
                                    <p:cond delay="6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fill="hold"/>
                                        <p:tgtEl>
                                          <p:spTgt spid="45"/>
                                        </p:tgtEl>
                                        <p:attrNameLst>
                                          <p:attrName>ppt_x</p:attrName>
                                        </p:attrNameLst>
                                      </p:cBhvr>
                                      <p:tavLst>
                                        <p:tav tm="0">
                                          <p:val>
                                            <p:strVal val="1+#ppt_w/2"/>
                                          </p:val>
                                        </p:tav>
                                        <p:tav tm="100000">
                                          <p:val>
                                            <p:strVal val="#ppt_x"/>
                                          </p:val>
                                        </p:tav>
                                      </p:tavLst>
                                    </p:anim>
                                    <p:anim calcmode="lin" valueType="num">
                                      <p:cBhvr additive="base">
                                        <p:cTn id="87" dur="50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2" fill="hold" nodeType="withEffect">
                                  <p:stCondLst>
                                    <p:cond delay="80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1+#ppt_w/2"/>
                                          </p:val>
                                        </p:tav>
                                        <p:tav tm="100000">
                                          <p:val>
                                            <p:strVal val="#ppt_x"/>
                                          </p:val>
                                        </p:tav>
                                      </p:tavLst>
                                    </p:anim>
                                    <p:anim calcmode="lin" valueType="num">
                                      <p:cBhvr additive="base">
                                        <p:cTn id="91"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4" grpId="0" animBg="1"/>
      <p:bldP spid="34" grpId="1" animBg="1"/>
      <p:bldP spid="34" grpId="2" animBg="1"/>
      <p:bldP spid="35" grpId="0" animBg="1"/>
      <p:bldP spid="35" grpId="1" animBg="1"/>
      <p:bldP spid="35" grpId="2" animBg="1"/>
      <p:bldP spid="57"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3" name="圆角矩形 2"/>
          <p:cNvSpPr/>
          <p:nvPr/>
        </p:nvSpPr>
        <p:spPr bwMode="auto">
          <a:xfrm>
            <a:off x="2400583" y="1131590"/>
            <a:ext cx="2065737" cy="485238"/>
          </a:xfrm>
          <a:prstGeom prst="roundRect">
            <a:avLst>
              <a:gd name="adj" fmla="val 50000"/>
            </a:avLst>
          </a:prstGeom>
          <a:solidFill>
            <a:srgbClr val="0070C0"/>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charset="-122"/>
              <a:ea typeface="微软雅黑" panose="020B0503020204020204" charset="-122"/>
            </a:endParaRPr>
          </a:p>
        </p:txBody>
      </p:sp>
      <p:sp>
        <p:nvSpPr>
          <p:cNvPr id="4" name="文本框 12"/>
          <p:cNvSpPr txBox="1"/>
          <p:nvPr/>
        </p:nvSpPr>
        <p:spPr bwMode="auto">
          <a:xfrm>
            <a:off x="2783769" y="1244095"/>
            <a:ext cx="1215643" cy="284657"/>
          </a:xfrm>
          <a:prstGeom prst="rect">
            <a:avLst/>
          </a:prstGeom>
          <a:noFill/>
          <a:ln>
            <a:noFill/>
          </a:ln>
        </p:spPr>
        <p:txBody>
          <a:bodyPr wrap="none" lIns="68543" tIns="34272" rIns="68543" bIns="34272">
            <a:spAutoFit/>
          </a:bodyPr>
          <a:lstStyle/>
          <a:p>
            <a:pPr>
              <a:defRPr/>
            </a:pPr>
            <a:r>
              <a:rPr lang="zh-CN" altLang="en-US" sz="1400" b="1" kern="0" dirty="0">
                <a:solidFill>
                  <a:schemeClr val="bg1"/>
                </a:solidFill>
                <a:latin typeface="微软雅黑" panose="020B0503020204020204" charset="-122"/>
                <a:ea typeface="微软雅黑" panose="020B0503020204020204" charset="-122"/>
              </a:rPr>
              <a:t>点击输入标题</a:t>
            </a:r>
            <a:endParaRPr lang="en-US" altLang="zh-CN" sz="1400" b="1" kern="0" dirty="0">
              <a:solidFill>
                <a:schemeClr val="bg1"/>
              </a:solidFill>
              <a:latin typeface="微软雅黑" panose="020B0503020204020204" charset="-122"/>
              <a:ea typeface="微软雅黑" panose="020B0503020204020204" charset="-122"/>
            </a:endParaRPr>
          </a:p>
        </p:txBody>
      </p:sp>
      <p:sp>
        <p:nvSpPr>
          <p:cNvPr id="5" name="Freeform 12"/>
          <p:cNvSpPr>
            <a:spLocks noEditPoints="1"/>
          </p:cNvSpPr>
          <p:nvPr/>
        </p:nvSpPr>
        <p:spPr bwMode="auto">
          <a:xfrm>
            <a:off x="1811142" y="1131590"/>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charset="-122"/>
              <a:ea typeface="微软雅黑" panose="020B0503020204020204" charset="-122"/>
            </a:endParaRPr>
          </a:p>
        </p:txBody>
      </p:sp>
      <p:sp>
        <p:nvSpPr>
          <p:cNvPr id="6" name="圆角矩形 5"/>
          <p:cNvSpPr/>
          <p:nvPr/>
        </p:nvSpPr>
        <p:spPr bwMode="auto">
          <a:xfrm>
            <a:off x="2435150" y="1981704"/>
            <a:ext cx="2065452" cy="483861"/>
          </a:xfrm>
          <a:prstGeom prst="roundRect">
            <a:avLst>
              <a:gd name="adj" fmla="val 50000"/>
            </a:avLst>
          </a:prstGeom>
          <a:solidFill>
            <a:srgbClr val="0070C0"/>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charset="-122"/>
              <a:ea typeface="微软雅黑" panose="020B0503020204020204" charset="-122"/>
            </a:endParaRPr>
          </a:p>
        </p:txBody>
      </p:sp>
      <p:sp>
        <p:nvSpPr>
          <p:cNvPr id="7" name="Freeform 5"/>
          <p:cNvSpPr>
            <a:spLocks noEditPoints="1"/>
          </p:cNvSpPr>
          <p:nvPr/>
        </p:nvSpPr>
        <p:spPr bwMode="auto">
          <a:xfrm>
            <a:off x="1799143" y="1975184"/>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charset="-122"/>
              <a:ea typeface="微软雅黑" panose="020B0503020204020204" charset="-122"/>
            </a:endParaRPr>
          </a:p>
        </p:txBody>
      </p:sp>
      <p:sp>
        <p:nvSpPr>
          <p:cNvPr id="8" name="圆角矩形 7"/>
          <p:cNvSpPr/>
          <p:nvPr/>
        </p:nvSpPr>
        <p:spPr bwMode="auto">
          <a:xfrm>
            <a:off x="2443843" y="2823920"/>
            <a:ext cx="2064594" cy="483523"/>
          </a:xfrm>
          <a:prstGeom prst="roundRect">
            <a:avLst>
              <a:gd name="adj" fmla="val 50000"/>
            </a:avLst>
          </a:prstGeom>
          <a:solidFill>
            <a:srgbClr val="0070C0"/>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charset="-122"/>
              <a:ea typeface="微软雅黑" panose="020B0503020204020204" charset="-122"/>
            </a:endParaRPr>
          </a:p>
        </p:txBody>
      </p:sp>
      <p:sp>
        <p:nvSpPr>
          <p:cNvPr id="9" name="Freeform 22"/>
          <p:cNvSpPr>
            <a:spLocks noEditPoints="1"/>
          </p:cNvSpPr>
          <p:nvPr/>
        </p:nvSpPr>
        <p:spPr bwMode="auto">
          <a:xfrm>
            <a:off x="1789837" y="2865071"/>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charset="-122"/>
              <a:ea typeface="微软雅黑" panose="020B0503020204020204" charset="-122"/>
            </a:endParaRPr>
          </a:p>
        </p:txBody>
      </p:sp>
      <p:sp>
        <p:nvSpPr>
          <p:cNvPr id="10" name="圆角矩形 9"/>
          <p:cNvSpPr/>
          <p:nvPr/>
        </p:nvSpPr>
        <p:spPr bwMode="auto">
          <a:xfrm>
            <a:off x="2417873" y="3665798"/>
            <a:ext cx="2065591" cy="485324"/>
          </a:xfrm>
          <a:prstGeom prst="roundRect">
            <a:avLst>
              <a:gd name="adj" fmla="val 50000"/>
            </a:avLst>
          </a:prstGeom>
          <a:solidFill>
            <a:srgbClr val="0070C0"/>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charset="-122"/>
              <a:ea typeface="微软雅黑" panose="020B0503020204020204" charset="-122"/>
            </a:endParaRPr>
          </a:p>
        </p:txBody>
      </p:sp>
      <p:sp>
        <p:nvSpPr>
          <p:cNvPr id="11" name="Freeform 24"/>
          <p:cNvSpPr>
            <a:spLocks noEditPoints="1"/>
          </p:cNvSpPr>
          <p:nvPr/>
        </p:nvSpPr>
        <p:spPr bwMode="auto">
          <a:xfrm>
            <a:off x="1785430" y="3667513"/>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charset="-122"/>
              <a:ea typeface="微软雅黑" panose="020B0503020204020204" charset="-122"/>
            </a:endParaRPr>
          </a:p>
        </p:txBody>
      </p:sp>
      <p:sp>
        <p:nvSpPr>
          <p:cNvPr id="12" name="TextBox 11"/>
          <p:cNvSpPr txBox="1"/>
          <p:nvPr/>
        </p:nvSpPr>
        <p:spPr>
          <a:xfrm>
            <a:off x="4646257" y="2032811"/>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p>
        </p:txBody>
      </p:sp>
      <p:sp>
        <p:nvSpPr>
          <p:cNvPr id="13" name="TextBox 12"/>
          <p:cNvSpPr txBox="1"/>
          <p:nvPr/>
        </p:nvSpPr>
        <p:spPr>
          <a:xfrm>
            <a:off x="4646257" y="2875027"/>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p>
        </p:txBody>
      </p:sp>
      <p:sp>
        <p:nvSpPr>
          <p:cNvPr id="14" name="TextBox 13"/>
          <p:cNvSpPr txBox="1"/>
          <p:nvPr/>
        </p:nvSpPr>
        <p:spPr>
          <a:xfrm>
            <a:off x="4646257" y="3716906"/>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p>
        </p:txBody>
      </p:sp>
      <p:sp>
        <p:nvSpPr>
          <p:cNvPr id="15" name="TextBox 14"/>
          <p:cNvSpPr txBox="1"/>
          <p:nvPr/>
        </p:nvSpPr>
        <p:spPr>
          <a:xfrm>
            <a:off x="4646257" y="1182697"/>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p>
        </p:txBody>
      </p:sp>
      <p:sp>
        <p:nvSpPr>
          <p:cNvPr id="16" name="文本框 12"/>
          <p:cNvSpPr txBox="1"/>
          <p:nvPr/>
        </p:nvSpPr>
        <p:spPr bwMode="auto">
          <a:xfrm>
            <a:off x="2783769" y="2113960"/>
            <a:ext cx="1215643" cy="284657"/>
          </a:xfrm>
          <a:prstGeom prst="rect">
            <a:avLst/>
          </a:prstGeom>
          <a:noFill/>
          <a:ln>
            <a:noFill/>
          </a:ln>
        </p:spPr>
        <p:txBody>
          <a:bodyPr wrap="none" lIns="68543" tIns="34272" rIns="68543" bIns="34272">
            <a:spAutoFit/>
          </a:bodyPr>
          <a:lstStyle/>
          <a:p>
            <a:pPr>
              <a:defRPr/>
            </a:pPr>
            <a:r>
              <a:rPr lang="zh-CN" altLang="en-US" sz="1400" b="1" kern="0" dirty="0">
                <a:solidFill>
                  <a:schemeClr val="bg1"/>
                </a:solidFill>
                <a:latin typeface="微软雅黑" panose="020B0503020204020204" charset="-122"/>
                <a:ea typeface="微软雅黑" panose="020B0503020204020204" charset="-122"/>
              </a:rPr>
              <a:t>点击输入标题</a:t>
            </a:r>
            <a:endParaRPr lang="en-US" altLang="zh-CN" sz="1400" b="1" kern="0" dirty="0">
              <a:solidFill>
                <a:schemeClr val="bg1"/>
              </a:solidFill>
              <a:latin typeface="微软雅黑" panose="020B0503020204020204" charset="-122"/>
              <a:ea typeface="微软雅黑" panose="020B0503020204020204" charset="-122"/>
            </a:endParaRPr>
          </a:p>
        </p:txBody>
      </p:sp>
      <p:sp>
        <p:nvSpPr>
          <p:cNvPr id="17" name="文本框 12"/>
          <p:cNvSpPr txBox="1"/>
          <p:nvPr/>
        </p:nvSpPr>
        <p:spPr bwMode="auto">
          <a:xfrm>
            <a:off x="2757031" y="2950863"/>
            <a:ext cx="1215643" cy="284657"/>
          </a:xfrm>
          <a:prstGeom prst="rect">
            <a:avLst/>
          </a:prstGeom>
          <a:noFill/>
          <a:ln>
            <a:noFill/>
          </a:ln>
        </p:spPr>
        <p:txBody>
          <a:bodyPr wrap="none" lIns="68543" tIns="34272" rIns="68543" bIns="34272">
            <a:spAutoFit/>
          </a:bodyPr>
          <a:lstStyle/>
          <a:p>
            <a:pPr>
              <a:defRPr/>
            </a:pPr>
            <a:r>
              <a:rPr lang="zh-CN" altLang="en-US" sz="1400" b="1" kern="0" dirty="0">
                <a:solidFill>
                  <a:schemeClr val="bg1"/>
                </a:solidFill>
                <a:latin typeface="微软雅黑" panose="020B0503020204020204" charset="-122"/>
                <a:ea typeface="微软雅黑" panose="020B0503020204020204" charset="-122"/>
              </a:rPr>
              <a:t>点击输入标题</a:t>
            </a:r>
            <a:endParaRPr lang="en-US" altLang="zh-CN" sz="1400" b="1" kern="0" dirty="0">
              <a:solidFill>
                <a:schemeClr val="bg1"/>
              </a:solidFill>
              <a:latin typeface="微软雅黑" panose="020B0503020204020204" charset="-122"/>
              <a:ea typeface="微软雅黑" panose="020B0503020204020204" charset="-122"/>
            </a:endParaRPr>
          </a:p>
        </p:txBody>
      </p:sp>
      <p:sp>
        <p:nvSpPr>
          <p:cNvPr id="18" name="文本框 12"/>
          <p:cNvSpPr txBox="1"/>
          <p:nvPr/>
        </p:nvSpPr>
        <p:spPr bwMode="auto">
          <a:xfrm>
            <a:off x="2783769" y="3798786"/>
            <a:ext cx="1215643" cy="284657"/>
          </a:xfrm>
          <a:prstGeom prst="rect">
            <a:avLst/>
          </a:prstGeom>
          <a:noFill/>
          <a:ln>
            <a:noFill/>
          </a:ln>
        </p:spPr>
        <p:txBody>
          <a:bodyPr wrap="none" lIns="68543" tIns="34272" rIns="68543" bIns="34272">
            <a:spAutoFit/>
          </a:bodyPr>
          <a:lstStyle/>
          <a:p>
            <a:pPr>
              <a:defRPr/>
            </a:pPr>
            <a:r>
              <a:rPr lang="zh-CN" altLang="en-US" sz="1400" b="1" kern="0" dirty="0">
                <a:solidFill>
                  <a:schemeClr val="bg1"/>
                </a:solidFill>
                <a:latin typeface="微软雅黑" panose="020B0503020204020204" charset="-122"/>
                <a:ea typeface="微软雅黑" panose="020B0503020204020204" charset="-122"/>
              </a:rPr>
              <a:t>点击输入标题</a:t>
            </a:r>
            <a:endParaRPr lang="en-US" altLang="zh-CN" sz="1400" b="1" kern="0" dirty="0">
              <a:solidFill>
                <a:schemeClr val="bg1"/>
              </a:solidFill>
              <a:latin typeface="微软雅黑" panose="020B0503020204020204" charset="-122"/>
              <a:ea typeface="微软雅黑" panose="020B050302020402020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gtEl>
                                        <p:attrNameLst>
                                          <p:attrName>ppt_y</p:attrName>
                                        </p:attrNameLst>
                                      </p:cBhvr>
                                      <p:tavLst>
                                        <p:tav tm="0">
                                          <p:val>
                                            <p:strVal val="#ppt_y"/>
                                          </p:val>
                                        </p:tav>
                                        <p:tav tm="100000">
                                          <p:val>
                                            <p:strVal val="#ppt_y"/>
                                          </p:val>
                                        </p:tav>
                                      </p:tavLst>
                                    </p:anim>
                                    <p:anim calcmode="lin" valueType="num">
                                      <p:cBhvr>
                                        <p:cTn id="4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gtEl>
                                      </p:cBhvr>
                                    </p:animEffect>
                                  </p:childTnLst>
                                </p:cTn>
                              </p:par>
                            </p:childTnLst>
                          </p:cTn>
                        </p:par>
                        <p:par>
                          <p:cTn id="45" fill="hold">
                            <p:stCondLst>
                              <p:cond delay="1250"/>
                            </p:stCondLst>
                            <p:childTnLst>
                              <p:par>
                                <p:cTn id="46" presetID="42"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anim calcmode="lin" valueType="num">
                                      <p:cBhvr>
                                        <p:cTn id="5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6"/>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7"/>
                                        </p:tgtEl>
                                        <p:attrNameLst>
                                          <p:attrName>ppt_y</p:attrName>
                                        </p:attrNameLst>
                                      </p:cBhvr>
                                      <p:tavLst>
                                        <p:tav tm="0">
                                          <p:val>
                                            <p:strVal val="#ppt_y"/>
                                          </p:val>
                                        </p:tav>
                                        <p:tav tm="100000">
                                          <p:val>
                                            <p:strVal val="#ppt_y"/>
                                          </p:val>
                                        </p:tav>
                                      </p:tavLst>
                                    </p:anim>
                                    <p:anim calcmode="lin" valueType="num">
                                      <p:cBhvr>
                                        <p:cTn id="7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7"/>
                                        </p:tgtEl>
                                      </p:cBhvr>
                                    </p:animEffect>
                                  </p:childTnLst>
                                </p:cTn>
                              </p:par>
                            </p:childTnLst>
                          </p:cTn>
                        </p:par>
                        <p:par>
                          <p:cTn id="73" fill="hold">
                            <p:stCondLst>
                              <p:cond delay="4750"/>
                            </p:stCondLst>
                            <p:childTnLst>
                              <p:par>
                                <p:cTn id="74" presetID="42"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childTnLst>
                          </p:cTn>
                        </p:par>
                        <p:par>
                          <p:cTn id="79" fill="hold">
                            <p:stCondLst>
                              <p:cond delay="575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8"/>
                                        </p:tgtEl>
                                      </p:cBhvr>
                                    </p:animEffect>
                                  </p:childTnLst>
                                </p:cTn>
                              </p:par>
                            </p:childTnLst>
                          </p:cTn>
                        </p:par>
                        <p:par>
                          <p:cTn id="87" fill="hold">
                            <p:stCondLst>
                              <p:cond delay="6500"/>
                            </p:stCondLst>
                            <p:childTnLst>
                              <p:par>
                                <p:cTn id="88" presetID="42"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grpSp>
        <p:nvGrpSpPr>
          <p:cNvPr id="3" name="组合 20"/>
          <p:cNvGrpSpPr/>
          <p:nvPr/>
        </p:nvGrpSpPr>
        <p:grpSpPr>
          <a:xfrm>
            <a:off x="3625743" y="3085972"/>
            <a:ext cx="2043318" cy="1277660"/>
            <a:chOff x="2823691" y="3005532"/>
            <a:chExt cx="3116263" cy="1948051"/>
          </a:xfrm>
          <a:solidFill>
            <a:srgbClr val="0070C0"/>
          </a:solidFill>
        </p:grpSpPr>
        <p:sp>
          <p:nvSpPr>
            <p:cNvPr id="4" name="Freeform 11"/>
            <p:cNvSpPr/>
            <p:nvPr/>
          </p:nvSpPr>
          <p:spPr bwMode="auto">
            <a:xfrm>
              <a:off x="2823691" y="3005532"/>
              <a:ext cx="3116263" cy="194805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pFill/>
            <a:ln>
              <a:noFill/>
            </a:ln>
            <a:effectLst>
              <a:outerShdw blurRad="279400" dist="101600" dir="8460000" algn="ctr">
                <a:srgbClr val="000000">
                  <a:alpha val="68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dirty="0">
                <a:solidFill>
                  <a:schemeClr val="bg1"/>
                </a:solidFill>
                <a:latin typeface="微软雅黑" panose="020B0503020204020204" charset="-122"/>
                <a:ea typeface="微软雅黑" panose="020B0503020204020204" charset="-122"/>
              </a:endParaRPr>
            </a:p>
          </p:txBody>
        </p:sp>
        <p:sp>
          <p:nvSpPr>
            <p:cNvPr id="5" name="Text Box 13"/>
            <p:cNvSpPr txBox="1">
              <a:spLocks noChangeArrowheads="1"/>
            </p:cNvSpPr>
            <p:nvPr/>
          </p:nvSpPr>
          <p:spPr bwMode="auto">
            <a:xfrm>
              <a:off x="3142428" y="3872712"/>
              <a:ext cx="2552351" cy="604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charset="-122"/>
                </a:defRPr>
              </a:lvl1pPr>
              <a:lvl2pPr marL="742950" indent="-285750" eaLnBrk="0" hangingPunct="0">
                <a:defRPr b="1">
                  <a:solidFill>
                    <a:schemeClr val="tx1"/>
                  </a:solidFill>
                  <a:latin typeface="Arial" panose="020B0604020202020204" pitchFamily="34" charset="0"/>
                  <a:ea typeface="微软雅黑" panose="020B0503020204020204" charset="-122"/>
                </a:defRPr>
              </a:lvl2pPr>
              <a:lvl3pPr marL="1143000" indent="-228600" eaLnBrk="0" hangingPunct="0">
                <a:defRPr b="1">
                  <a:solidFill>
                    <a:schemeClr val="tx1"/>
                  </a:solidFill>
                  <a:latin typeface="Arial" panose="020B0604020202020204" pitchFamily="34" charset="0"/>
                  <a:ea typeface="微软雅黑" panose="020B0503020204020204" charset="-122"/>
                </a:defRPr>
              </a:lvl3pPr>
              <a:lvl4pPr marL="1600200" indent="-228600" eaLnBrk="0" hangingPunct="0">
                <a:defRPr b="1">
                  <a:solidFill>
                    <a:schemeClr val="tx1"/>
                  </a:solidFill>
                  <a:latin typeface="Arial" panose="020B0604020202020204" pitchFamily="34" charset="0"/>
                  <a:ea typeface="微软雅黑" panose="020B0503020204020204" charset="-122"/>
                </a:defRPr>
              </a:lvl4pPr>
              <a:lvl5pPr marL="2057400" indent="-228600" eaLnBrk="0" hangingPunct="0">
                <a:defRPr b="1">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charset="-122"/>
                </a:defRPr>
              </a:lvl9pPr>
            </a:lstStyle>
            <a:p>
              <a:pPr lvl="0" algn="ctr" eaLnBrk="1" latinLnBrk="1" hangingPunct="1">
                <a:lnSpc>
                  <a:spcPct val="120000"/>
                </a:lnSpc>
                <a:defRPr/>
              </a:pPr>
              <a:r>
                <a:rPr kumimoji="1" lang="zh-CN" altLang="en-US" kern="0" dirty="0">
                  <a:solidFill>
                    <a:schemeClr val="bg1"/>
                  </a:solidFill>
                  <a:latin typeface="微软雅黑" panose="020B0503020204020204" charset="-122"/>
                </a:rPr>
                <a:t>添加标题文字</a:t>
              </a:r>
            </a:p>
          </p:txBody>
        </p:sp>
      </p:grpSp>
      <p:grpSp>
        <p:nvGrpSpPr>
          <p:cNvPr id="6" name="组合 5"/>
          <p:cNvGrpSpPr/>
          <p:nvPr/>
        </p:nvGrpSpPr>
        <p:grpSpPr>
          <a:xfrm>
            <a:off x="5659590" y="2707447"/>
            <a:ext cx="1306494" cy="1025371"/>
            <a:chOff x="7811526" y="4182183"/>
            <a:chExt cx="1742445" cy="1367161"/>
          </a:xfrm>
          <a:solidFill>
            <a:srgbClr val="0070C0"/>
          </a:solidFill>
        </p:grpSpPr>
        <p:sp>
          <p:nvSpPr>
            <p:cNvPr id="7" name="AutoShape 15"/>
            <p:cNvSpPr>
              <a:spLocks noChangeArrowheads="1"/>
            </p:cNvSpPr>
            <p:nvPr/>
          </p:nvSpPr>
          <p:spPr bwMode="auto">
            <a:xfrm rot="3600000">
              <a:off x="7776473" y="5116937"/>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sp>
          <p:nvSpPr>
            <p:cNvPr id="8" name="Oval 7"/>
            <p:cNvSpPr>
              <a:spLocks noChangeArrowheads="1"/>
            </p:cNvSpPr>
            <p:nvPr/>
          </p:nvSpPr>
          <p:spPr bwMode="gray">
            <a:xfrm>
              <a:off x="8146806" y="4182183"/>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9" name="TextBox 8"/>
            <p:cNvSpPr txBox="1"/>
            <p:nvPr/>
          </p:nvSpPr>
          <p:spPr>
            <a:xfrm>
              <a:off x="8295596" y="4687591"/>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nvGrpSpPr>
          <p:cNvPr id="10" name="组合 9"/>
          <p:cNvGrpSpPr/>
          <p:nvPr/>
        </p:nvGrpSpPr>
        <p:grpSpPr>
          <a:xfrm>
            <a:off x="5141793" y="1838607"/>
            <a:ext cx="1100048" cy="1307306"/>
            <a:chOff x="7120950" y="3023731"/>
            <a:chExt cx="1467112" cy="1743074"/>
          </a:xfrm>
          <a:solidFill>
            <a:srgbClr val="0070C0"/>
          </a:solidFill>
        </p:grpSpPr>
        <p:sp>
          <p:nvSpPr>
            <p:cNvPr id="11" name="AutoShape 15"/>
            <p:cNvSpPr>
              <a:spLocks noChangeArrowheads="1"/>
            </p:cNvSpPr>
            <p:nvPr/>
          </p:nvSpPr>
          <p:spPr bwMode="auto">
            <a:xfrm rot="1800000">
              <a:off x="7120950" y="4437096"/>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sp>
          <p:nvSpPr>
            <p:cNvPr id="12" name="Oval 7"/>
            <p:cNvSpPr>
              <a:spLocks noChangeArrowheads="1"/>
            </p:cNvSpPr>
            <p:nvPr/>
          </p:nvSpPr>
          <p:spPr bwMode="gray">
            <a:xfrm>
              <a:off x="7180897" y="3023731"/>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13" name="TextBox 12"/>
            <p:cNvSpPr txBox="1"/>
            <p:nvPr/>
          </p:nvSpPr>
          <p:spPr>
            <a:xfrm>
              <a:off x="7329687" y="3529139"/>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nvGrpSpPr>
          <p:cNvPr id="14" name="组合 13"/>
          <p:cNvGrpSpPr/>
          <p:nvPr/>
        </p:nvGrpSpPr>
        <p:grpSpPr>
          <a:xfrm>
            <a:off x="4105875" y="1485006"/>
            <a:ext cx="1055099" cy="1399859"/>
            <a:chOff x="5739366" y="2552263"/>
            <a:chExt cx="1407165" cy="1866478"/>
          </a:xfrm>
          <a:solidFill>
            <a:srgbClr val="0070C0"/>
          </a:solidFill>
        </p:grpSpPr>
        <p:sp>
          <p:nvSpPr>
            <p:cNvPr id="15" name="AutoShape 15"/>
            <p:cNvSpPr>
              <a:spLocks noChangeArrowheads="1"/>
            </p:cNvSpPr>
            <p:nvPr/>
          </p:nvSpPr>
          <p:spPr bwMode="auto">
            <a:xfrm>
              <a:off x="6278094" y="4089032"/>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sp>
          <p:nvSpPr>
            <p:cNvPr id="16" name="Oval 7"/>
            <p:cNvSpPr>
              <a:spLocks noChangeArrowheads="1"/>
            </p:cNvSpPr>
            <p:nvPr/>
          </p:nvSpPr>
          <p:spPr bwMode="gray">
            <a:xfrm>
              <a:off x="5739366" y="2552263"/>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17" name="TextBox 16"/>
            <p:cNvSpPr txBox="1"/>
            <p:nvPr/>
          </p:nvSpPr>
          <p:spPr>
            <a:xfrm>
              <a:off x="5888156" y="3057671"/>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nvGrpSpPr>
          <p:cNvPr id="18" name="组合 17"/>
          <p:cNvGrpSpPr/>
          <p:nvPr/>
        </p:nvGrpSpPr>
        <p:grpSpPr>
          <a:xfrm>
            <a:off x="3025009" y="1838607"/>
            <a:ext cx="1100048" cy="1307306"/>
            <a:chOff x="4297836" y="3023731"/>
            <a:chExt cx="1467112" cy="1743074"/>
          </a:xfrm>
          <a:solidFill>
            <a:srgbClr val="0070C0"/>
          </a:solidFill>
        </p:grpSpPr>
        <p:sp>
          <p:nvSpPr>
            <p:cNvPr id="19" name="AutoShape 15"/>
            <p:cNvSpPr>
              <a:spLocks noChangeArrowheads="1"/>
            </p:cNvSpPr>
            <p:nvPr/>
          </p:nvSpPr>
          <p:spPr bwMode="auto">
            <a:xfrm rot="19800000">
              <a:off x="5365132" y="4437096"/>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4297836" y="3023731"/>
              <a:ext cx="1407165" cy="1367161"/>
              <a:chOff x="4297836" y="3023731"/>
              <a:chExt cx="1407165" cy="1367161"/>
            </a:xfrm>
            <a:grpFill/>
          </p:grpSpPr>
          <p:sp>
            <p:nvSpPr>
              <p:cNvPr id="21" name="Oval 7"/>
              <p:cNvSpPr>
                <a:spLocks noChangeArrowheads="1"/>
              </p:cNvSpPr>
              <p:nvPr/>
            </p:nvSpPr>
            <p:spPr bwMode="gray">
              <a:xfrm>
                <a:off x="4297836" y="3023731"/>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22" name="TextBox 21"/>
              <p:cNvSpPr txBox="1"/>
              <p:nvPr/>
            </p:nvSpPr>
            <p:spPr>
              <a:xfrm>
                <a:off x="4446626" y="3478536"/>
                <a:ext cx="1127965" cy="457549"/>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grpSp>
        <p:nvGrpSpPr>
          <p:cNvPr id="23" name="组合 22"/>
          <p:cNvGrpSpPr/>
          <p:nvPr/>
        </p:nvGrpSpPr>
        <p:grpSpPr>
          <a:xfrm>
            <a:off x="2301137" y="2707447"/>
            <a:ext cx="1306121" cy="1025371"/>
            <a:chOff x="3332423" y="4182183"/>
            <a:chExt cx="1741948" cy="1367161"/>
          </a:xfrm>
          <a:solidFill>
            <a:srgbClr val="0070C0"/>
          </a:solidFill>
        </p:grpSpPr>
        <p:sp>
          <p:nvSpPr>
            <p:cNvPr id="24" name="AutoShape 15"/>
            <p:cNvSpPr>
              <a:spLocks noChangeArrowheads="1"/>
            </p:cNvSpPr>
            <p:nvPr/>
          </p:nvSpPr>
          <p:spPr bwMode="auto">
            <a:xfrm rot="18000000">
              <a:off x="4709609" y="5116937"/>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grpSp>
          <p:nvGrpSpPr>
            <p:cNvPr id="25" name="组合 24"/>
            <p:cNvGrpSpPr/>
            <p:nvPr/>
          </p:nvGrpSpPr>
          <p:grpSpPr>
            <a:xfrm>
              <a:off x="3332423" y="4182183"/>
              <a:ext cx="1407165" cy="1367161"/>
              <a:chOff x="3332423" y="4182183"/>
              <a:chExt cx="1407165" cy="1367161"/>
            </a:xfrm>
            <a:grpFill/>
          </p:grpSpPr>
          <p:sp>
            <p:nvSpPr>
              <p:cNvPr id="26" name="Oval 7"/>
              <p:cNvSpPr>
                <a:spLocks noChangeArrowheads="1"/>
              </p:cNvSpPr>
              <p:nvPr/>
            </p:nvSpPr>
            <p:spPr bwMode="gray">
              <a:xfrm>
                <a:off x="3332423" y="4182183"/>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27" name="TextBox 26"/>
              <p:cNvSpPr txBox="1"/>
              <p:nvPr/>
            </p:nvSpPr>
            <p:spPr>
              <a:xfrm>
                <a:off x="3481213" y="4704275"/>
                <a:ext cx="1127965" cy="32297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sp>
        <p:nvSpPr>
          <p:cNvPr id="28" name="Text Box 44"/>
          <p:cNvSpPr txBox="1">
            <a:spLocks noChangeArrowheads="1"/>
          </p:cNvSpPr>
          <p:nvPr/>
        </p:nvSpPr>
        <p:spPr bwMode="auto">
          <a:xfrm>
            <a:off x="1351287" y="699542"/>
            <a:ext cx="6317057" cy="6509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400" dirty="0">
                <a:solidFill>
                  <a:schemeClr val="tx1"/>
                </a:solidFill>
              </a:rPr>
              <a:t>单击此处添加文本内容单击此处添加文本内容单击此处添加文本内容单击此处添加文本内容单击此处添加文本内容</a:t>
            </a:r>
            <a:endParaRPr lang="en-US" altLang="zh-CN" sz="1400" dirty="0">
              <a:solidFill>
                <a:schemeClr val="tx1"/>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8"/>
                                        </p:tgtEl>
                                        <p:attrNameLst>
                                          <p:attrName>ppt_y</p:attrName>
                                        </p:attrNameLst>
                                      </p:cBhvr>
                                      <p:tavLst>
                                        <p:tav tm="0">
                                          <p:val>
                                            <p:strVal val="#ppt_y"/>
                                          </p:val>
                                        </p:tav>
                                        <p:tav tm="100000">
                                          <p:val>
                                            <p:strVal val="#ppt_y"/>
                                          </p:val>
                                        </p:tav>
                                      </p:tavLst>
                                    </p:anim>
                                    <p:anim calcmode="lin" valueType="num">
                                      <p:cBhvr>
                                        <p:cTn id="3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332483" y="770087"/>
            <a:ext cx="2753589" cy="275430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02</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工作完成情况</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14:presetBounceEnd="57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7000">
                                          <p:cBhvr additive="base">
                                            <p:cTn id="20" dur="400" fill="hold"/>
                                            <p:tgtEl>
                                              <p:spTgt spid="8"/>
                                            </p:tgtEl>
                                            <p:attrNameLst>
                                              <p:attrName>ppt_x</p:attrName>
                                            </p:attrNameLst>
                                          </p:cBhvr>
                                          <p:tavLst>
                                            <p:tav tm="0">
                                              <p:val>
                                                <p:strVal val="1+#ppt_w/2"/>
                                              </p:val>
                                            </p:tav>
                                            <p:tav tm="100000">
                                              <p:val>
                                                <p:strVal val="#ppt_x"/>
                                              </p:val>
                                            </p:tav>
                                          </p:tavLst>
                                        </p:anim>
                                        <p:anim calcmode="lin" valueType="num" p14:bounceEnd="57000">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1+#ppt_w/2"/>
                                              </p:val>
                                            </p:tav>
                                            <p:tav tm="100000">
                                              <p:val>
                                                <p:strVal val="#ppt_x"/>
                                              </p:val>
                                            </p:tav>
                                          </p:tavLst>
                                        </p:anim>
                                        <p:anim calcmode="lin" valueType="num">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grpSp>
        <p:nvGrpSpPr>
          <p:cNvPr id="3" name="组合 2"/>
          <p:cNvGrpSpPr/>
          <p:nvPr/>
        </p:nvGrpSpPr>
        <p:grpSpPr>
          <a:xfrm>
            <a:off x="3693133" y="3525014"/>
            <a:ext cx="4309225" cy="662789"/>
            <a:chOff x="3585720" y="5137719"/>
            <a:chExt cx="6985673" cy="1079499"/>
          </a:xfrm>
          <a:solidFill>
            <a:schemeClr val="bg1"/>
          </a:solidFill>
        </p:grpSpPr>
        <p:grpSp>
          <p:nvGrpSpPr>
            <p:cNvPr id="4" name="Group 8"/>
            <p:cNvGrpSpPr/>
            <p:nvPr/>
          </p:nvGrpSpPr>
          <p:grpSpPr bwMode="auto">
            <a:xfrm>
              <a:off x="3585720" y="5525746"/>
              <a:ext cx="532885" cy="139071"/>
              <a:chOff x="0" y="0"/>
              <a:chExt cx="438150" cy="114300"/>
            </a:xfrm>
            <a:grpFill/>
          </p:grpSpPr>
          <p:sp>
            <p:nvSpPr>
              <p:cNvPr id="31"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32" name="椭圆 5"/>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5" name="Group 11"/>
            <p:cNvGrpSpPr/>
            <p:nvPr/>
          </p:nvGrpSpPr>
          <p:grpSpPr bwMode="auto">
            <a:xfrm>
              <a:off x="5010608" y="5478111"/>
              <a:ext cx="532885" cy="139071"/>
              <a:chOff x="0" y="0"/>
              <a:chExt cx="438150" cy="114300"/>
            </a:xfrm>
            <a:grpFill/>
          </p:grpSpPr>
          <p:sp>
            <p:nvSpPr>
              <p:cNvPr id="29"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30" name="椭圆 61"/>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6" name="Group 14"/>
            <p:cNvGrpSpPr/>
            <p:nvPr/>
          </p:nvGrpSpPr>
          <p:grpSpPr bwMode="auto">
            <a:xfrm>
              <a:off x="5867856" y="5792301"/>
              <a:ext cx="621704" cy="162251"/>
              <a:chOff x="0" y="0"/>
              <a:chExt cx="438150" cy="114300"/>
            </a:xfrm>
            <a:grpFill/>
          </p:grpSpPr>
          <p:sp>
            <p:nvSpPr>
              <p:cNvPr id="27"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28" name="椭圆 66"/>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7" name="Group 17"/>
            <p:cNvGrpSpPr/>
            <p:nvPr/>
          </p:nvGrpSpPr>
          <p:grpSpPr bwMode="auto">
            <a:xfrm>
              <a:off x="6993624" y="5565671"/>
              <a:ext cx="532885" cy="139071"/>
              <a:chOff x="0" y="0"/>
              <a:chExt cx="438150" cy="114300"/>
            </a:xfrm>
            <a:grpFill/>
          </p:grpSpPr>
          <p:sp>
            <p:nvSpPr>
              <p:cNvPr id="25"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26" name="椭圆 73"/>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 name="Group 20"/>
            <p:cNvGrpSpPr/>
            <p:nvPr/>
          </p:nvGrpSpPr>
          <p:grpSpPr bwMode="auto">
            <a:xfrm>
              <a:off x="7972156" y="6007329"/>
              <a:ext cx="804241" cy="209889"/>
              <a:chOff x="0" y="0"/>
              <a:chExt cx="438150" cy="114300"/>
            </a:xfrm>
            <a:grpFill/>
          </p:grpSpPr>
          <p:sp>
            <p:nvSpPr>
              <p:cNvPr id="23"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24" name="椭圆 77"/>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9" name="Group 23"/>
            <p:cNvGrpSpPr/>
            <p:nvPr/>
          </p:nvGrpSpPr>
          <p:grpSpPr bwMode="auto">
            <a:xfrm>
              <a:off x="9024869" y="5137719"/>
              <a:ext cx="532885" cy="139071"/>
              <a:chOff x="0" y="0"/>
              <a:chExt cx="438150" cy="114300"/>
            </a:xfrm>
            <a:grpFill/>
          </p:grpSpPr>
          <p:sp>
            <p:nvSpPr>
              <p:cNvPr id="21"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22" name="椭圆 80"/>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10" name="Group 26"/>
            <p:cNvGrpSpPr/>
            <p:nvPr/>
          </p:nvGrpSpPr>
          <p:grpSpPr bwMode="auto">
            <a:xfrm>
              <a:off x="10038508" y="5402990"/>
              <a:ext cx="532885" cy="139071"/>
              <a:chOff x="0" y="0"/>
              <a:chExt cx="438150" cy="114300"/>
            </a:xfrm>
            <a:grpFill/>
          </p:grpSpPr>
          <p:sp>
            <p:nvSpPr>
              <p:cNvPr id="19"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20" name="椭圆 83"/>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cxnSp>
          <p:nvCxnSpPr>
            <p:cNvPr id="11" name="直接连接符 15"/>
            <p:cNvCxnSpPr>
              <a:cxnSpLocks noChangeShapeType="1"/>
              <a:stCxn id="31" idx="6"/>
              <a:endCxn id="29" idx="2"/>
            </p:cNvCxnSpPr>
            <p:nvPr/>
          </p:nvCxnSpPr>
          <p:spPr bwMode="auto">
            <a:xfrm flipV="1">
              <a:off x="4118605" y="5547647"/>
              <a:ext cx="892003" cy="47635"/>
            </a:xfrm>
            <a:prstGeom prst="line">
              <a:avLst/>
            </a:prstGeom>
            <a:grpFill/>
            <a:ln w="12700" cap="flat" cmpd="sng">
              <a:solidFill>
                <a:schemeClr val="bg1"/>
              </a:solidFill>
              <a:bevel/>
            </a:ln>
          </p:spPr>
        </p:cxnSp>
        <p:cxnSp>
          <p:nvCxnSpPr>
            <p:cNvPr id="12" name="直接连接符 19"/>
            <p:cNvCxnSpPr>
              <a:cxnSpLocks noChangeShapeType="1"/>
              <a:stCxn id="29" idx="5"/>
              <a:endCxn id="27" idx="1"/>
            </p:cNvCxnSpPr>
            <p:nvPr/>
          </p:nvCxnSpPr>
          <p:spPr bwMode="auto">
            <a:xfrm>
              <a:off x="5465453" y="5596816"/>
              <a:ext cx="493449" cy="219247"/>
            </a:xfrm>
            <a:prstGeom prst="line">
              <a:avLst/>
            </a:prstGeom>
            <a:grpFill/>
            <a:ln w="12700" cap="flat" cmpd="sng">
              <a:solidFill>
                <a:schemeClr val="bg1"/>
              </a:solidFill>
              <a:bevel/>
            </a:ln>
          </p:spPr>
        </p:cxnSp>
        <p:sp>
          <p:nvSpPr>
            <p:cNvPr id="13" name="直接连接符 24"/>
            <p:cNvSpPr>
              <a:spLocks noChangeShapeType="1"/>
            </p:cNvSpPr>
            <p:nvPr/>
          </p:nvSpPr>
          <p:spPr bwMode="auto">
            <a:xfrm flipV="1">
              <a:off x="6394951" y="5684376"/>
              <a:ext cx="676713" cy="131687"/>
            </a:xfrm>
            <a:prstGeom prst="line">
              <a:avLst/>
            </a:prstGeom>
            <a:grpFill/>
            <a:ln w="12700" cap="flat" cmpd="sng">
              <a:solidFill>
                <a:schemeClr val="bg1"/>
              </a:solidFill>
              <a:bevel/>
            </a:ln>
          </p:spPr>
          <p:txBody>
            <a:bodyPr/>
            <a:lstStyle/>
            <a:p>
              <a:endParaRPr lang="zh-CN" altLang="en-US"/>
            </a:p>
          </p:txBody>
        </p:sp>
        <p:sp>
          <p:nvSpPr>
            <p:cNvPr id="14" name="直接连接符 26"/>
            <p:cNvSpPr>
              <a:spLocks noChangeShapeType="1"/>
            </p:cNvSpPr>
            <p:nvPr/>
          </p:nvSpPr>
          <p:spPr bwMode="auto">
            <a:xfrm>
              <a:off x="7448469" y="5684376"/>
              <a:ext cx="776661" cy="373629"/>
            </a:xfrm>
            <a:prstGeom prst="line">
              <a:avLst/>
            </a:prstGeom>
            <a:grpFill/>
            <a:ln w="12700" cap="flat" cmpd="sng">
              <a:solidFill>
                <a:schemeClr val="bg1"/>
              </a:solidFill>
              <a:bevel/>
            </a:ln>
          </p:spPr>
          <p:txBody>
            <a:bodyPr/>
            <a:lstStyle/>
            <a:p>
              <a:endParaRPr lang="zh-CN" altLang="en-US"/>
            </a:p>
          </p:txBody>
        </p:sp>
        <p:cxnSp>
          <p:nvCxnSpPr>
            <p:cNvPr id="15" name="直接连接符 29"/>
            <p:cNvCxnSpPr>
              <a:cxnSpLocks noChangeShapeType="1"/>
              <a:stCxn id="23" idx="7"/>
              <a:endCxn id="19" idx="3"/>
            </p:cNvCxnSpPr>
            <p:nvPr/>
          </p:nvCxnSpPr>
          <p:spPr bwMode="auto">
            <a:xfrm flipV="1">
              <a:off x="8658618" y="5521694"/>
              <a:ext cx="1457930" cy="516372"/>
            </a:xfrm>
            <a:prstGeom prst="line">
              <a:avLst/>
            </a:prstGeom>
            <a:grpFill/>
            <a:ln w="12700" cap="flat" cmpd="sng">
              <a:solidFill>
                <a:schemeClr val="bg1"/>
              </a:solidFill>
              <a:bevel/>
            </a:ln>
          </p:spPr>
        </p:cxnSp>
        <p:cxnSp>
          <p:nvCxnSpPr>
            <p:cNvPr id="16" name="直接连接符 32"/>
            <p:cNvCxnSpPr>
              <a:cxnSpLocks noChangeShapeType="1"/>
              <a:stCxn id="19" idx="1"/>
              <a:endCxn id="21" idx="5"/>
            </p:cNvCxnSpPr>
            <p:nvPr/>
          </p:nvCxnSpPr>
          <p:spPr bwMode="auto">
            <a:xfrm flipH="1" flipV="1">
              <a:off x="9479715" y="5256424"/>
              <a:ext cx="636834" cy="166933"/>
            </a:xfrm>
            <a:prstGeom prst="line">
              <a:avLst/>
            </a:prstGeom>
            <a:grpFill/>
            <a:ln w="12700" cap="flat" cmpd="sng">
              <a:solidFill>
                <a:schemeClr val="bg1"/>
              </a:solidFill>
              <a:bevel/>
            </a:ln>
          </p:spPr>
        </p:cxnSp>
        <p:cxnSp>
          <p:nvCxnSpPr>
            <p:cNvPr id="17" name="直接连接符 34"/>
            <p:cNvCxnSpPr>
              <a:cxnSpLocks noChangeShapeType="1"/>
              <a:stCxn id="25" idx="6"/>
              <a:endCxn id="19" idx="2"/>
            </p:cNvCxnSpPr>
            <p:nvPr/>
          </p:nvCxnSpPr>
          <p:spPr bwMode="auto">
            <a:xfrm flipV="1">
              <a:off x="7526509" y="5472525"/>
              <a:ext cx="2511999" cy="162682"/>
            </a:xfrm>
            <a:prstGeom prst="line">
              <a:avLst/>
            </a:prstGeom>
            <a:grpFill/>
            <a:ln w="12700" cap="flat" cmpd="sng">
              <a:solidFill>
                <a:schemeClr val="bg1"/>
              </a:solidFill>
              <a:bevel/>
            </a:ln>
          </p:spPr>
        </p:cxnSp>
        <p:sp>
          <p:nvSpPr>
            <p:cNvPr id="18" name="直接连接符 43"/>
            <p:cNvSpPr>
              <a:spLocks noChangeShapeType="1"/>
            </p:cNvSpPr>
            <p:nvPr/>
          </p:nvSpPr>
          <p:spPr bwMode="auto">
            <a:xfrm flipV="1">
              <a:off x="8506282" y="5270066"/>
              <a:ext cx="728632" cy="750905"/>
            </a:xfrm>
            <a:prstGeom prst="line">
              <a:avLst/>
            </a:prstGeom>
            <a:grpFill/>
            <a:ln w="12700" cap="flat" cmpd="sng">
              <a:solidFill>
                <a:schemeClr val="bg1"/>
              </a:solidFill>
              <a:bevel/>
            </a:ln>
          </p:spPr>
          <p:txBody>
            <a:bodyPr/>
            <a:lstStyle/>
            <a:p>
              <a:endParaRPr lang="zh-CN" altLang="en-US"/>
            </a:p>
          </p:txBody>
        </p:sp>
      </p:grpSp>
      <p:grpSp>
        <p:nvGrpSpPr>
          <p:cNvPr id="33" name="组合 32"/>
          <p:cNvGrpSpPr/>
          <p:nvPr/>
        </p:nvGrpSpPr>
        <p:grpSpPr>
          <a:xfrm>
            <a:off x="4376654" y="2558832"/>
            <a:ext cx="717062" cy="1205711"/>
            <a:chOff x="4693779" y="3564074"/>
            <a:chExt cx="1162426" cy="1963768"/>
          </a:xfrm>
        </p:grpSpPr>
        <p:sp>
          <p:nvSpPr>
            <p:cNvPr id="34" name="直接连接符 84"/>
            <p:cNvSpPr>
              <a:spLocks noChangeShapeType="1"/>
            </p:cNvSpPr>
            <p:nvPr/>
          </p:nvSpPr>
          <p:spPr bwMode="auto">
            <a:xfrm flipV="1">
              <a:off x="5276037" y="4083684"/>
              <a:ext cx="1" cy="144415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35" name="椭圆 90"/>
            <p:cNvSpPr>
              <a:spLocks noChangeArrowheads="1"/>
            </p:cNvSpPr>
            <p:nvPr/>
          </p:nvSpPr>
          <p:spPr bwMode="auto">
            <a:xfrm>
              <a:off x="4693779" y="3564074"/>
              <a:ext cx="1162426" cy="1162083"/>
            </a:xfrm>
            <a:prstGeom prst="ellipse">
              <a:avLst/>
            </a:prstGeom>
            <a:solidFill>
              <a:srgbClr val="0070C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36" name="矩形 111"/>
          <p:cNvSpPr>
            <a:spLocks noChangeArrowheads="1"/>
          </p:cNvSpPr>
          <p:nvPr/>
        </p:nvSpPr>
        <p:spPr bwMode="auto">
          <a:xfrm>
            <a:off x="4401675" y="2736305"/>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完成的</a:t>
            </a:r>
            <a:endParaRPr lang="en-US" altLang="zh-CN" sz="1100" b="1" dirty="0">
              <a:solidFill>
                <a:schemeClr val="bg1"/>
              </a:solidFill>
              <a:latin typeface="Calibri" panose="020F0502020204030204" charset="0"/>
              <a:ea typeface="微软雅黑" panose="020B0503020204020204" charset="-122"/>
              <a:sym typeface="Calibri" panose="020F0502020204030204" charset="0"/>
            </a:endParaRPr>
          </a:p>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项目名称</a:t>
            </a:r>
          </a:p>
        </p:txBody>
      </p:sp>
      <p:grpSp>
        <p:nvGrpSpPr>
          <p:cNvPr id="37" name="组合 36"/>
          <p:cNvGrpSpPr/>
          <p:nvPr/>
        </p:nvGrpSpPr>
        <p:grpSpPr>
          <a:xfrm>
            <a:off x="3509511" y="2321720"/>
            <a:ext cx="698003" cy="1515141"/>
            <a:chOff x="3288054" y="3177886"/>
            <a:chExt cx="1131530" cy="2467743"/>
          </a:xfrm>
        </p:grpSpPr>
        <p:sp>
          <p:nvSpPr>
            <p:cNvPr id="38" name="直接连接符 12"/>
            <p:cNvSpPr>
              <a:spLocks noChangeShapeType="1"/>
            </p:cNvSpPr>
            <p:nvPr/>
          </p:nvSpPr>
          <p:spPr bwMode="auto">
            <a:xfrm flipV="1">
              <a:off x="3852195" y="4200238"/>
              <a:ext cx="1" cy="144539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39" name="椭圆 95"/>
            <p:cNvSpPr>
              <a:spLocks noChangeArrowheads="1"/>
            </p:cNvSpPr>
            <p:nvPr/>
          </p:nvSpPr>
          <p:spPr bwMode="auto">
            <a:xfrm>
              <a:off x="3288054" y="3177886"/>
              <a:ext cx="1131530" cy="1130204"/>
            </a:xfrm>
            <a:prstGeom prst="ellipse">
              <a:avLst/>
            </a:prstGeom>
            <a:solidFill>
              <a:srgbClr val="0070C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p>
          </p:txBody>
        </p:sp>
      </p:grpSp>
      <p:sp>
        <p:nvSpPr>
          <p:cNvPr id="40" name="矩形 112"/>
          <p:cNvSpPr>
            <a:spLocks noChangeArrowheads="1"/>
          </p:cNvSpPr>
          <p:nvPr/>
        </p:nvSpPr>
        <p:spPr bwMode="auto">
          <a:xfrm>
            <a:off x="3528456" y="2471038"/>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完成的</a:t>
            </a:r>
            <a:endParaRPr lang="en-US" altLang="zh-CN" sz="1100" b="1" dirty="0">
              <a:solidFill>
                <a:schemeClr val="bg1"/>
              </a:solidFill>
              <a:latin typeface="Calibri" panose="020F0502020204030204" charset="0"/>
              <a:ea typeface="微软雅黑" panose="020B0503020204020204" charset="-122"/>
              <a:sym typeface="Calibri" panose="020F0502020204030204" charset="0"/>
            </a:endParaRPr>
          </a:p>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项目名称</a:t>
            </a:r>
          </a:p>
        </p:txBody>
      </p:sp>
      <p:grpSp>
        <p:nvGrpSpPr>
          <p:cNvPr id="41" name="组合 40"/>
          <p:cNvGrpSpPr/>
          <p:nvPr/>
        </p:nvGrpSpPr>
        <p:grpSpPr>
          <a:xfrm>
            <a:off x="5595183" y="2215020"/>
            <a:ext cx="717062" cy="1595758"/>
            <a:chOff x="6669132" y="3004102"/>
            <a:chExt cx="1162426" cy="2599047"/>
          </a:xfrm>
        </p:grpSpPr>
        <p:sp>
          <p:nvSpPr>
            <p:cNvPr id="42" name="直接连接符 86"/>
            <p:cNvSpPr>
              <a:spLocks noChangeShapeType="1"/>
            </p:cNvSpPr>
            <p:nvPr/>
          </p:nvSpPr>
          <p:spPr bwMode="auto">
            <a:xfrm flipV="1">
              <a:off x="7255965" y="3457411"/>
              <a:ext cx="1" cy="214573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3" name="椭圆 91"/>
            <p:cNvSpPr>
              <a:spLocks noChangeArrowheads="1"/>
            </p:cNvSpPr>
            <p:nvPr/>
          </p:nvSpPr>
          <p:spPr bwMode="auto">
            <a:xfrm>
              <a:off x="6669132" y="3004102"/>
              <a:ext cx="1162426" cy="1162832"/>
            </a:xfrm>
            <a:prstGeom prst="ellipse">
              <a:avLst/>
            </a:prstGeom>
            <a:solidFill>
              <a:srgbClr val="0070C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44" name="矩形 113"/>
          <p:cNvSpPr>
            <a:spLocks noChangeArrowheads="1"/>
          </p:cNvSpPr>
          <p:nvPr/>
        </p:nvSpPr>
        <p:spPr bwMode="auto">
          <a:xfrm>
            <a:off x="5619879" y="2387963"/>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完成的</a:t>
            </a:r>
            <a:endParaRPr lang="en-US" altLang="zh-CN" sz="1100" b="1" dirty="0">
              <a:solidFill>
                <a:schemeClr val="bg1"/>
              </a:solidFill>
              <a:latin typeface="Calibri" panose="020F0502020204030204" charset="0"/>
              <a:ea typeface="微软雅黑" panose="020B0503020204020204" charset="-122"/>
              <a:sym typeface="Calibri" panose="020F0502020204030204" charset="0"/>
            </a:endParaRPr>
          </a:p>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项目名称</a:t>
            </a:r>
          </a:p>
        </p:txBody>
      </p:sp>
      <p:grpSp>
        <p:nvGrpSpPr>
          <p:cNvPr id="45" name="组合 44"/>
          <p:cNvGrpSpPr/>
          <p:nvPr/>
        </p:nvGrpSpPr>
        <p:grpSpPr>
          <a:xfrm>
            <a:off x="7466451" y="1711159"/>
            <a:ext cx="717062" cy="2015445"/>
            <a:chOff x="9702639" y="2183452"/>
            <a:chExt cx="1162426" cy="3282600"/>
          </a:xfrm>
        </p:grpSpPr>
        <p:sp>
          <p:nvSpPr>
            <p:cNvPr id="46" name="直接连接符 89"/>
            <p:cNvSpPr>
              <a:spLocks noChangeShapeType="1"/>
            </p:cNvSpPr>
            <p:nvPr/>
          </p:nvSpPr>
          <p:spPr bwMode="auto">
            <a:xfrm flipV="1">
              <a:off x="10305417" y="3145995"/>
              <a:ext cx="1" cy="2320057"/>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7" name="椭圆 94"/>
            <p:cNvSpPr>
              <a:spLocks noChangeArrowheads="1"/>
            </p:cNvSpPr>
            <p:nvPr/>
          </p:nvSpPr>
          <p:spPr bwMode="auto">
            <a:xfrm>
              <a:off x="9702639" y="2183452"/>
              <a:ext cx="1162426" cy="1162409"/>
            </a:xfrm>
            <a:prstGeom prst="ellipse">
              <a:avLst/>
            </a:prstGeom>
            <a:solidFill>
              <a:srgbClr val="0070C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48" name="矩形 114"/>
          <p:cNvSpPr>
            <a:spLocks noChangeArrowheads="1"/>
          </p:cNvSpPr>
          <p:nvPr/>
        </p:nvSpPr>
        <p:spPr bwMode="auto">
          <a:xfrm>
            <a:off x="7480102" y="1857427"/>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完成的</a:t>
            </a:r>
            <a:endParaRPr lang="en-US" altLang="zh-CN" sz="1100" b="1" dirty="0">
              <a:solidFill>
                <a:schemeClr val="bg1"/>
              </a:solidFill>
              <a:latin typeface="Calibri" panose="020F0502020204030204" charset="0"/>
              <a:ea typeface="微软雅黑" panose="020B0503020204020204" charset="-122"/>
              <a:sym typeface="Calibri" panose="020F0502020204030204" charset="0"/>
            </a:endParaRPr>
          </a:p>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项目名称</a:t>
            </a:r>
          </a:p>
        </p:txBody>
      </p:sp>
      <p:grpSp>
        <p:nvGrpSpPr>
          <p:cNvPr id="49" name="组合 48"/>
          <p:cNvGrpSpPr/>
          <p:nvPr/>
        </p:nvGrpSpPr>
        <p:grpSpPr>
          <a:xfrm>
            <a:off x="6218145" y="1194257"/>
            <a:ext cx="830219" cy="2929508"/>
            <a:chOff x="7679013" y="1341562"/>
            <a:chExt cx="1345866" cy="4771355"/>
          </a:xfrm>
        </p:grpSpPr>
        <p:sp>
          <p:nvSpPr>
            <p:cNvPr id="50" name="直接连接符 87"/>
            <p:cNvSpPr>
              <a:spLocks noChangeShapeType="1"/>
            </p:cNvSpPr>
            <p:nvPr/>
          </p:nvSpPr>
          <p:spPr bwMode="auto">
            <a:xfrm flipV="1">
              <a:off x="8361211" y="2567202"/>
              <a:ext cx="1" cy="3545715"/>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1" name="椭圆 13"/>
            <p:cNvSpPr>
              <a:spLocks noChangeArrowheads="1"/>
            </p:cNvSpPr>
            <p:nvPr/>
          </p:nvSpPr>
          <p:spPr bwMode="auto">
            <a:xfrm>
              <a:off x="7679013" y="1341562"/>
              <a:ext cx="1345866" cy="1346173"/>
            </a:xfrm>
            <a:prstGeom prst="ellipse">
              <a:avLst/>
            </a:prstGeom>
            <a:solidFill>
              <a:srgbClr val="0070C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2" name="矩形 118"/>
          <p:cNvSpPr>
            <a:spLocks noChangeArrowheads="1"/>
          </p:cNvSpPr>
          <p:nvPr/>
        </p:nvSpPr>
        <p:spPr bwMode="auto">
          <a:xfrm>
            <a:off x="6273827" y="1378589"/>
            <a:ext cx="746771" cy="43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200" b="1" dirty="0">
                <a:solidFill>
                  <a:schemeClr val="bg1"/>
                </a:solidFill>
                <a:latin typeface="Calibri" panose="020F0502020204030204" charset="0"/>
                <a:ea typeface="微软雅黑" panose="020B0503020204020204" charset="-122"/>
                <a:sym typeface="Calibri" panose="020F0502020204030204" charset="0"/>
              </a:rPr>
              <a:t>完成的</a:t>
            </a:r>
            <a:endParaRPr lang="en-US" altLang="zh-CN" sz="1200" b="1" dirty="0">
              <a:solidFill>
                <a:schemeClr val="bg1"/>
              </a:solidFill>
              <a:latin typeface="Calibri" panose="020F0502020204030204" charset="0"/>
              <a:ea typeface="微软雅黑" panose="020B0503020204020204" charset="-122"/>
              <a:sym typeface="Calibri" panose="020F0502020204030204" charset="0"/>
            </a:endParaRPr>
          </a:p>
          <a:p>
            <a:pPr algn="ctr"/>
            <a:r>
              <a:rPr lang="zh-CN" altLang="en-US" sz="1200" b="1" dirty="0">
                <a:solidFill>
                  <a:schemeClr val="bg1"/>
                </a:solidFill>
                <a:latin typeface="Calibri" panose="020F0502020204030204" charset="0"/>
                <a:ea typeface="微软雅黑" panose="020B0503020204020204" charset="-122"/>
                <a:sym typeface="Calibri" panose="020F0502020204030204" charset="0"/>
              </a:rPr>
              <a:t>项目名称</a:t>
            </a:r>
          </a:p>
        </p:txBody>
      </p:sp>
      <p:grpSp>
        <p:nvGrpSpPr>
          <p:cNvPr id="53" name="组合 52"/>
          <p:cNvGrpSpPr/>
          <p:nvPr/>
        </p:nvGrpSpPr>
        <p:grpSpPr>
          <a:xfrm>
            <a:off x="4942442" y="1702861"/>
            <a:ext cx="717062" cy="2262040"/>
            <a:chOff x="5610976" y="2169935"/>
            <a:chExt cx="1162426" cy="3684235"/>
          </a:xfrm>
        </p:grpSpPr>
        <p:sp>
          <p:nvSpPr>
            <p:cNvPr id="54" name="直接连接符 85"/>
            <p:cNvSpPr>
              <a:spLocks noChangeShapeType="1"/>
            </p:cNvSpPr>
            <p:nvPr/>
          </p:nvSpPr>
          <p:spPr bwMode="auto">
            <a:xfrm flipV="1">
              <a:off x="6178962" y="2352496"/>
              <a:ext cx="1" cy="350167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5" name="椭圆 93"/>
            <p:cNvSpPr>
              <a:spLocks noChangeArrowheads="1"/>
            </p:cNvSpPr>
            <p:nvPr/>
          </p:nvSpPr>
          <p:spPr bwMode="auto">
            <a:xfrm>
              <a:off x="5610976" y="2169935"/>
              <a:ext cx="1162426" cy="1162310"/>
            </a:xfrm>
            <a:prstGeom prst="ellipse">
              <a:avLst/>
            </a:prstGeom>
            <a:solidFill>
              <a:srgbClr val="0070C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6" name="矩形 119"/>
          <p:cNvSpPr>
            <a:spLocks noChangeArrowheads="1"/>
          </p:cNvSpPr>
          <p:nvPr/>
        </p:nvSpPr>
        <p:spPr bwMode="auto">
          <a:xfrm>
            <a:off x="4961995" y="1896290"/>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完成的</a:t>
            </a:r>
            <a:endParaRPr lang="en-US" altLang="zh-CN" sz="1100" b="1" dirty="0">
              <a:solidFill>
                <a:schemeClr val="bg1"/>
              </a:solidFill>
              <a:latin typeface="Calibri" panose="020F0502020204030204" charset="0"/>
              <a:ea typeface="微软雅黑" panose="020B0503020204020204" charset="-122"/>
              <a:sym typeface="Calibri" panose="020F0502020204030204" charset="0"/>
            </a:endParaRPr>
          </a:p>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项目名称</a:t>
            </a:r>
          </a:p>
        </p:txBody>
      </p:sp>
      <p:grpSp>
        <p:nvGrpSpPr>
          <p:cNvPr id="57" name="组合 56"/>
          <p:cNvGrpSpPr/>
          <p:nvPr/>
        </p:nvGrpSpPr>
        <p:grpSpPr>
          <a:xfrm>
            <a:off x="6812520" y="2348988"/>
            <a:ext cx="784956" cy="1214010"/>
            <a:chOff x="8642553" y="3222299"/>
            <a:chExt cx="1272489" cy="1977284"/>
          </a:xfrm>
        </p:grpSpPr>
        <p:sp>
          <p:nvSpPr>
            <p:cNvPr id="58" name="直接连接符 88"/>
            <p:cNvSpPr>
              <a:spLocks noChangeShapeType="1"/>
            </p:cNvSpPr>
            <p:nvPr/>
          </p:nvSpPr>
          <p:spPr bwMode="auto">
            <a:xfrm flipV="1">
              <a:off x="9285939" y="4017097"/>
              <a:ext cx="1" cy="1182486"/>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solidFill>
                  <a:schemeClr val="bg1"/>
                </a:solidFill>
              </a:endParaRPr>
            </a:p>
          </p:txBody>
        </p:sp>
        <p:sp>
          <p:nvSpPr>
            <p:cNvPr id="59" name="椭圆 92"/>
            <p:cNvSpPr>
              <a:spLocks noChangeArrowheads="1"/>
            </p:cNvSpPr>
            <p:nvPr/>
          </p:nvSpPr>
          <p:spPr bwMode="auto">
            <a:xfrm>
              <a:off x="8642553" y="3222299"/>
              <a:ext cx="1272489" cy="1271587"/>
            </a:xfrm>
            <a:prstGeom prst="ellipse">
              <a:avLst/>
            </a:prstGeom>
            <a:solidFill>
              <a:srgbClr val="0070C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chemeClr val="bg1"/>
                </a:solidFill>
              </a:endParaRPr>
            </a:p>
          </p:txBody>
        </p:sp>
      </p:grpSp>
      <p:sp>
        <p:nvSpPr>
          <p:cNvPr id="60" name="矩形 120"/>
          <p:cNvSpPr>
            <a:spLocks noChangeArrowheads="1"/>
          </p:cNvSpPr>
          <p:nvPr/>
        </p:nvSpPr>
        <p:spPr bwMode="auto">
          <a:xfrm>
            <a:off x="6872678" y="2520597"/>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完成的</a:t>
            </a:r>
            <a:endParaRPr lang="en-US" altLang="zh-CN" sz="1100" b="1" dirty="0">
              <a:solidFill>
                <a:schemeClr val="bg1"/>
              </a:solidFill>
              <a:latin typeface="Calibri" panose="020F0502020204030204" charset="0"/>
              <a:ea typeface="微软雅黑" panose="020B0503020204020204" charset="-122"/>
              <a:sym typeface="Calibri" panose="020F0502020204030204" charset="0"/>
            </a:endParaRPr>
          </a:p>
          <a:p>
            <a:pPr algn="ctr"/>
            <a:r>
              <a:rPr lang="zh-CN" altLang="en-US" sz="1100" b="1" dirty="0">
                <a:solidFill>
                  <a:schemeClr val="bg1"/>
                </a:solidFill>
                <a:latin typeface="Calibri" panose="020F0502020204030204" charset="0"/>
                <a:ea typeface="微软雅黑" panose="020B0503020204020204" charset="-122"/>
                <a:sym typeface="Calibri" panose="020F0502020204030204" charset="0"/>
              </a:rPr>
              <a:t>项目名称</a:t>
            </a:r>
          </a:p>
        </p:txBody>
      </p:sp>
      <p:sp>
        <p:nvSpPr>
          <p:cNvPr id="61" name="矩形 60"/>
          <p:cNvSpPr/>
          <p:nvPr/>
        </p:nvSpPr>
        <p:spPr>
          <a:xfrm>
            <a:off x="353328" y="1785234"/>
            <a:ext cx="2736495" cy="1829643"/>
          </a:xfrm>
          <a:prstGeom prst="rect">
            <a:avLst/>
          </a:prstGeom>
        </p:spPr>
        <p:txBody>
          <a:bodyPr wrap="square" lIns="56300" tIns="28150" rIns="56300" bIns="28150">
            <a:spAutoFit/>
          </a:bodyPr>
          <a:lstStyle/>
          <a:p>
            <a:pPr algn="just">
              <a:lnSpc>
                <a:spcPct val="120000"/>
              </a:lnSpc>
            </a:pPr>
            <a:r>
              <a:rPr lang="zh-CN" altLang="en-US" sz="1200" dirty="0">
                <a:latin typeface="微软雅黑" panose="020B0503020204020204" charset="-122"/>
                <a:ea typeface="微软雅黑" panose="020B0503020204020204" charset="-122"/>
              </a:rPr>
              <a:t>此处输入您的文本，或者复制您的文本粘贴到此处</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此处输入您的文本，或者复制您的文本粘贴到此处</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此处输入您的文本</a:t>
            </a:r>
            <a:r>
              <a:rPr lang="en-US" altLang="zh-CN" sz="1200" dirty="0">
                <a:latin typeface="微软雅黑" panose="020B0503020204020204" charset="-122"/>
                <a:ea typeface="微软雅黑" panose="020B0503020204020204" charset="-122"/>
              </a:rPr>
              <a:t>.</a:t>
            </a:r>
          </a:p>
          <a:p>
            <a:pPr algn="just">
              <a:lnSpc>
                <a:spcPct val="120000"/>
              </a:lnSpc>
            </a:pPr>
            <a:r>
              <a:rPr lang="zh-CN" altLang="en-US" sz="1200" dirty="0">
                <a:latin typeface="微软雅黑" panose="020B0503020204020204" charset="-122"/>
                <a:ea typeface="微软雅黑" panose="020B0503020204020204" charset="-122"/>
              </a:rPr>
              <a:t>此处输入您的文本，或者复制您的文本粘贴到此处</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此处输入您的文本，或者复制您的文本粘贴到此处</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此处输入您的文本</a:t>
            </a:r>
            <a:r>
              <a:rPr lang="en-US" altLang="zh-CN"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p:txBody>
      </p:sp>
      <p:sp>
        <p:nvSpPr>
          <p:cNvPr id="62" name="矩形 61"/>
          <p:cNvSpPr/>
          <p:nvPr/>
        </p:nvSpPr>
        <p:spPr>
          <a:xfrm>
            <a:off x="353328" y="1203598"/>
            <a:ext cx="2726293" cy="3325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6300" tIns="28150" rIns="56300" bIns="28150" rtlCol="0" anchor="ctr"/>
          <a:lstStyle/>
          <a:p>
            <a:pPr algn="ctr"/>
            <a:endParaRPr lang="zh-CN" altLang="en-US"/>
          </a:p>
        </p:txBody>
      </p:sp>
      <p:sp>
        <p:nvSpPr>
          <p:cNvPr id="63" name="TextBox 62"/>
          <p:cNvSpPr txBox="1"/>
          <p:nvPr/>
        </p:nvSpPr>
        <p:spPr>
          <a:xfrm>
            <a:off x="510578" y="1203598"/>
            <a:ext cx="2500839" cy="333849"/>
          </a:xfrm>
          <a:prstGeom prst="rect">
            <a:avLst/>
          </a:prstGeom>
          <a:noFill/>
        </p:spPr>
        <p:txBody>
          <a:bodyPr wrap="square" lIns="56300" tIns="28150" rIns="56300" bIns="28150" rtlCol="0">
            <a:spAutoFit/>
          </a:bodyPr>
          <a:lstStyle/>
          <a:p>
            <a:r>
              <a:rPr lang="zh-CN" altLang="en-US" b="1" dirty="0">
                <a:solidFill>
                  <a:schemeClr val="bg1"/>
                </a:solidFill>
                <a:latin typeface="微软雅黑" panose="020B0503020204020204" charset="-122"/>
                <a:ea typeface="微软雅黑" panose="020B0503020204020204" charset="-122"/>
              </a:rPr>
              <a:t>点击输入项目重要内容</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3"/>
                                        </p:tgtEl>
                                        <p:attrNameLst>
                                          <p:attrName>ppt_y</p:attrName>
                                        </p:attrNameLst>
                                      </p:cBhvr>
                                      <p:tavLst>
                                        <p:tav tm="0">
                                          <p:val>
                                            <p:strVal val="#ppt_y"/>
                                          </p:val>
                                        </p:tav>
                                        <p:tav tm="100000">
                                          <p:val>
                                            <p:strVal val="#ppt_y"/>
                                          </p:val>
                                        </p:tav>
                                      </p:tavLst>
                                    </p:anim>
                                    <p:anim calcmode="lin" valueType="num">
                                      <p:cBhvr>
                                        <p:cTn id="15"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anim calcmode="lin" valueType="num">
                                      <p:cBhvr>
                                        <p:cTn id="23" dur="1000" fill="hold"/>
                                        <p:tgtEl>
                                          <p:spTgt spid="61"/>
                                        </p:tgtEl>
                                        <p:attrNameLst>
                                          <p:attrName>ppt_x</p:attrName>
                                        </p:attrNameLst>
                                      </p:cBhvr>
                                      <p:tavLst>
                                        <p:tav tm="0">
                                          <p:val>
                                            <p:strVal val="#ppt_x"/>
                                          </p:val>
                                        </p:tav>
                                        <p:tav tm="100000">
                                          <p:val>
                                            <p:strVal val="#ppt_x"/>
                                          </p:val>
                                        </p:tav>
                                      </p:tavLst>
                                    </p:anim>
                                    <p:anim calcmode="lin" valueType="num">
                                      <p:cBhvr>
                                        <p:cTn id="2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down)">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500" fill="hold"/>
                                        <p:tgtEl>
                                          <p:spTgt spid="52"/>
                                        </p:tgtEl>
                                        <p:attrNameLst>
                                          <p:attrName>ppt_w</p:attrName>
                                        </p:attrNameLst>
                                      </p:cBhvr>
                                      <p:tavLst>
                                        <p:tav tm="0">
                                          <p:val>
                                            <p:fltVal val="0"/>
                                          </p:val>
                                        </p:tav>
                                        <p:tav tm="100000">
                                          <p:val>
                                            <p:strVal val="#ppt_w"/>
                                          </p:val>
                                        </p:tav>
                                      </p:tavLst>
                                    </p:anim>
                                    <p:anim calcmode="lin" valueType="num">
                                      <p:cBhvr>
                                        <p:cTn id="88" dur="500" fill="hold"/>
                                        <p:tgtEl>
                                          <p:spTgt spid="52"/>
                                        </p:tgtEl>
                                        <p:attrNameLst>
                                          <p:attrName>ppt_h</p:attrName>
                                        </p:attrNameLst>
                                      </p:cBhvr>
                                      <p:tavLst>
                                        <p:tav tm="0">
                                          <p:val>
                                            <p:fltVal val="0"/>
                                          </p:val>
                                        </p:tav>
                                        <p:tav tm="100000">
                                          <p:val>
                                            <p:strVal val="#ppt_h"/>
                                          </p:val>
                                        </p:tav>
                                      </p:tavLst>
                                    </p:anim>
                                    <p:animEffect transition="in" filter="fade">
                                      <p:cBhvr>
                                        <p:cTn id="89" dur="5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down)">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down)">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p:cTn id="111" dur="500" fill="hold"/>
                                        <p:tgtEl>
                                          <p:spTgt spid="48"/>
                                        </p:tgtEl>
                                        <p:attrNameLst>
                                          <p:attrName>ppt_w</p:attrName>
                                        </p:attrNameLst>
                                      </p:cBhvr>
                                      <p:tavLst>
                                        <p:tav tm="0">
                                          <p:val>
                                            <p:fltVal val="0"/>
                                          </p:val>
                                        </p:tav>
                                        <p:tav tm="100000">
                                          <p:val>
                                            <p:strVal val="#ppt_w"/>
                                          </p:val>
                                        </p:tav>
                                      </p:tavLst>
                                    </p:anim>
                                    <p:anim calcmode="lin" valueType="num">
                                      <p:cBhvr>
                                        <p:cTn id="112" dur="500" fill="hold"/>
                                        <p:tgtEl>
                                          <p:spTgt spid="48"/>
                                        </p:tgtEl>
                                        <p:attrNameLst>
                                          <p:attrName>ppt_h</p:attrName>
                                        </p:attrNameLst>
                                      </p:cBhvr>
                                      <p:tavLst>
                                        <p:tav tm="0">
                                          <p:val>
                                            <p:fltVal val="0"/>
                                          </p:val>
                                        </p:tav>
                                        <p:tav tm="100000">
                                          <p:val>
                                            <p:strVal val="#ppt_h"/>
                                          </p:val>
                                        </p:tav>
                                      </p:tavLst>
                                    </p:anim>
                                    <p:animEffect transition="in" filter="fade">
                                      <p:cBhvr>
                                        <p:cTn id="1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4" grpId="0"/>
      <p:bldP spid="48" grpId="0"/>
      <p:bldP spid="52" grpId="0"/>
      <p:bldP spid="56" grpId="0"/>
      <p:bldP spid="60" grpId="0"/>
      <p:bldP spid="61" grpId="0"/>
      <p:bldP spid="62" grpId="0" animBg="1"/>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sp>
        <p:nvSpPr>
          <p:cNvPr id="3" name="圆角矩形 2"/>
          <p:cNvSpPr/>
          <p:nvPr/>
        </p:nvSpPr>
        <p:spPr>
          <a:xfrm>
            <a:off x="1180204" y="729982"/>
            <a:ext cx="6848180" cy="2795175"/>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4" name="组合 3"/>
          <p:cNvGrpSpPr/>
          <p:nvPr/>
        </p:nvGrpSpPr>
        <p:grpSpPr>
          <a:xfrm>
            <a:off x="1694356" y="2644000"/>
            <a:ext cx="908432" cy="1379288"/>
            <a:chOff x="1639295" y="2973600"/>
            <a:chExt cx="908432" cy="1379288"/>
          </a:xfrm>
        </p:grpSpPr>
        <p:sp>
          <p:nvSpPr>
            <p:cNvPr id="5" name="圆角矩形 4"/>
            <p:cNvSpPr/>
            <p:nvPr/>
          </p:nvSpPr>
          <p:spPr>
            <a:xfrm>
              <a:off x="1709175"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6" name="TextBox 30"/>
            <p:cNvSpPr txBox="1"/>
            <p:nvPr/>
          </p:nvSpPr>
          <p:spPr>
            <a:xfrm>
              <a:off x="1639295" y="3782235"/>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7" name="组合 6"/>
          <p:cNvGrpSpPr/>
          <p:nvPr/>
        </p:nvGrpSpPr>
        <p:grpSpPr>
          <a:xfrm>
            <a:off x="2685166" y="3136678"/>
            <a:ext cx="908432" cy="1379288"/>
            <a:chOff x="2630105" y="3466278"/>
            <a:chExt cx="908432" cy="1379288"/>
          </a:xfrm>
        </p:grpSpPr>
        <p:sp>
          <p:nvSpPr>
            <p:cNvPr id="8" name="圆角矩形 7"/>
            <p:cNvSpPr/>
            <p:nvPr/>
          </p:nvSpPr>
          <p:spPr>
            <a:xfrm>
              <a:off x="2694380" y="3466278"/>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9" name="TextBox 31"/>
            <p:cNvSpPr txBox="1"/>
            <p:nvPr/>
          </p:nvSpPr>
          <p:spPr>
            <a:xfrm>
              <a:off x="2630105" y="4155922"/>
              <a:ext cx="908432" cy="424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2700"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10" name="组合 9"/>
          <p:cNvGrpSpPr/>
          <p:nvPr/>
        </p:nvGrpSpPr>
        <p:grpSpPr>
          <a:xfrm>
            <a:off x="3683365" y="2644000"/>
            <a:ext cx="908432" cy="1379288"/>
            <a:chOff x="3628304" y="2973600"/>
            <a:chExt cx="908432" cy="1379288"/>
          </a:xfrm>
        </p:grpSpPr>
        <p:sp>
          <p:nvSpPr>
            <p:cNvPr id="11" name="圆角矩形 10"/>
            <p:cNvSpPr/>
            <p:nvPr/>
          </p:nvSpPr>
          <p:spPr>
            <a:xfrm>
              <a:off x="3684320"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2" name="TextBox 32"/>
            <p:cNvSpPr txBox="1"/>
            <p:nvPr/>
          </p:nvSpPr>
          <p:spPr>
            <a:xfrm>
              <a:off x="3628304" y="3782236"/>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13" name="组合 12"/>
          <p:cNvGrpSpPr/>
          <p:nvPr/>
        </p:nvGrpSpPr>
        <p:grpSpPr>
          <a:xfrm>
            <a:off x="4636226" y="2644000"/>
            <a:ext cx="908432" cy="1379288"/>
            <a:chOff x="4581165" y="2973600"/>
            <a:chExt cx="908432" cy="1379288"/>
          </a:xfrm>
        </p:grpSpPr>
        <p:sp>
          <p:nvSpPr>
            <p:cNvPr id="14" name="圆角矩形 13"/>
            <p:cNvSpPr/>
            <p:nvPr/>
          </p:nvSpPr>
          <p:spPr>
            <a:xfrm>
              <a:off x="4641298"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5" name="TextBox 33"/>
            <p:cNvSpPr txBox="1"/>
            <p:nvPr/>
          </p:nvSpPr>
          <p:spPr>
            <a:xfrm>
              <a:off x="4581165" y="3782236"/>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16" name="组合 15"/>
          <p:cNvGrpSpPr/>
          <p:nvPr/>
        </p:nvGrpSpPr>
        <p:grpSpPr>
          <a:xfrm>
            <a:off x="5589087" y="2644000"/>
            <a:ext cx="908432" cy="1379288"/>
            <a:chOff x="5534026" y="2973600"/>
            <a:chExt cx="908432" cy="1379288"/>
          </a:xfrm>
        </p:grpSpPr>
        <p:sp>
          <p:nvSpPr>
            <p:cNvPr id="17" name="圆角矩形 16"/>
            <p:cNvSpPr/>
            <p:nvPr/>
          </p:nvSpPr>
          <p:spPr>
            <a:xfrm>
              <a:off x="5584318"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8" name="TextBox 34"/>
            <p:cNvSpPr txBox="1"/>
            <p:nvPr/>
          </p:nvSpPr>
          <p:spPr>
            <a:xfrm>
              <a:off x="5534026" y="3782237"/>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19" name="组合 18"/>
          <p:cNvGrpSpPr/>
          <p:nvPr/>
        </p:nvGrpSpPr>
        <p:grpSpPr>
          <a:xfrm>
            <a:off x="6516951" y="2644000"/>
            <a:ext cx="908432" cy="1379288"/>
            <a:chOff x="6461890" y="2973600"/>
            <a:chExt cx="908432" cy="1379288"/>
          </a:xfrm>
        </p:grpSpPr>
        <p:sp>
          <p:nvSpPr>
            <p:cNvPr id="20" name="圆角矩形 19"/>
            <p:cNvSpPr/>
            <p:nvPr/>
          </p:nvSpPr>
          <p:spPr>
            <a:xfrm>
              <a:off x="6503843"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1" name="TextBox 35"/>
            <p:cNvSpPr txBox="1"/>
            <p:nvPr/>
          </p:nvSpPr>
          <p:spPr>
            <a:xfrm>
              <a:off x="6461890" y="3782235"/>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sp>
        <p:nvSpPr>
          <p:cNvPr id="22" name="圆角矩形 21"/>
          <p:cNvSpPr/>
          <p:nvPr/>
        </p:nvSpPr>
        <p:spPr>
          <a:xfrm>
            <a:off x="1389842" y="939621"/>
            <a:ext cx="6428904" cy="2306020"/>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TextBox 28"/>
          <p:cNvSpPr txBox="1"/>
          <p:nvPr/>
        </p:nvSpPr>
        <p:spPr>
          <a:xfrm>
            <a:off x="2040000" y="1482636"/>
            <a:ext cx="1249096"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2400" b="1" kern="0" dirty="0">
                <a:ln w="18415" cmpd="sng">
                  <a:noFill/>
                  <a:prstDash val="solid"/>
                </a:ln>
                <a:solidFill>
                  <a:srgbClr val="0070C0"/>
                </a:solidFill>
                <a:latin typeface="微软雅黑" panose="020B0503020204020204" charset="-122"/>
                <a:ea typeface="微软雅黑" panose="020B0503020204020204" charset="-122"/>
              </a:rPr>
              <a:t>您的</a:t>
            </a:r>
            <a:endParaRPr lang="en-US" altLang="zh-CN" sz="2400" b="1" kern="0" dirty="0">
              <a:ln w="18415" cmpd="sng">
                <a:noFill/>
                <a:prstDash val="solid"/>
              </a:ln>
              <a:solidFill>
                <a:srgbClr val="0070C0"/>
              </a:solidFill>
              <a:latin typeface="微软雅黑" panose="020B0503020204020204" charset="-122"/>
              <a:ea typeface="微软雅黑" panose="020B0503020204020204" charset="-122"/>
            </a:endParaRPr>
          </a:p>
          <a:p>
            <a:pPr algn="ctr" defTabSz="685800">
              <a:defRPr/>
            </a:pPr>
            <a:r>
              <a:rPr lang="zh-CN" altLang="en-US" sz="2400" b="1" kern="0" dirty="0">
                <a:ln w="18415" cmpd="sng">
                  <a:noFill/>
                  <a:prstDash val="solid"/>
                </a:ln>
                <a:solidFill>
                  <a:srgbClr val="0070C0"/>
                </a:solidFill>
                <a:latin typeface="微软雅黑" panose="020B0503020204020204" charset="-122"/>
                <a:ea typeface="微软雅黑" panose="020B0503020204020204" charset="-122"/>
              </a:rPr>
              <a:t>标题</a:t>
            </a:r>
          </a:p>
        </p:txBody>
      </p:sp>
      <p:sp>
        <p:nvSpPr>
          <p:cNvPr id="24" name="TextBox 29"/>
          <p:cNvSpPr txBox="1"/>
          <p:nvPr/>
        </p:nvSpPr>
        <p:spPr>
          <a:xfrm>
            <a:off x="3476329" y="1428776"/>
            <a:ext cx="4062900"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a:solidFill>
                  <a:sysClr val="windowText" lastClr="000000">
                    <a:lumMod val="65000"/>
                    <a:lumOff val="35000"/>
                  </a:sysClr>
                </a:solidFill>
                <a:latin typeface="Arial" panose="020B0604020202020204" pitchFamily="34" charset="0"/>
                <a:ea typeface="微软雅黑" panose="020B0503020204020204" charset="-122"/>
                <a:cs typeface="Arial" panose="020B0604020202020204" pitchFamily="34" charset="0"/>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7"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sp>
        <p:nvSpPr>
          <p:cNvPr id="3" name="椭圆 3"/>
          <p:cNvSpPr>
            <a:spLocks noChangeArrowheads="1"/>
          </p:cNvSpPr>
          <p:nvPr/>
        </p:nvSpPr>
        <p:spPr bwMode="auto">
          <a:xfrm>
            <a:off x="1233556" y="987574"/>
            <a:ext cx="3330824" cy="3330598"/>
          </a:xfrm>
          <a:prstGeom prst="ellipse">
            <a:avLst/>
          </a:prstGeom>
          <a:noFill/>
          <a:ln w="9525">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4" name="Oval 14"/>
          <p:cNvSpPr>
            <a:spLocks noChangeArrowheads="1"/>
          </p:cNvSpPr>
          <p:nvPr/>
        </p:nvSpPr>
        <p:spPr bwMode="auto">
          <a:xfrm>
            <a:off x="1820228" y="2645731"/>
            <a:ext cx="1040065" cy="1040365"/>
          </a:xfrm>
          <a:prstGeom prst="ellipse">
            <a:avLst/>
          </a:prstGeom>
          <a:solidFill>
            <a:srgbClr val="0070C0"/>
          </a:solidFill>
          <a:ln>
            <a:noFill/>
          </a:ln>
          <a:effectLst>
            <a:outerShdw blurRad="107950" dist="12700" dir="5400000" algn="ctr">
              <a:srgbClr val="000000"/>
            </a:outerShdw>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5" name="Oval 19"/>
          <p:cNvSpPr>
            <a:spLocks noChangeArrowheads="1"/>
          </p:cNvSpPr>
          <p:nvPr/>
        </p:nvSpPr>
        <p:spPr bwMode="auto">
          <a:xfrm>
            <a:off x="3075684" y="2438610"/>
            <a:ext cx="1040065" cy="1040365"/>
          </a:xfrm>
          <a:prstGeom prst="ellipse">
            <a:avLst/>
          </a:prstGeom>
          <a:solidFill>
            <a:srgbClr val="0070C0"/>
          </a:solidFill>
          <a:ln>
            <a:noFill/>
          </a:ln>
          <a:effectLst>
            <a:outerShdw blurRad="107950" dist="12700" dir="5400000" algn="ctr">
              <a:srgbClr val="000000"/>
            </a:outerShdw>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6" name="Oval 24"/>
          <p:cNvSpPr>
            <a:spLocks noChangeArrowheads="1"/>
          </p:cNvSpPr>
          <p:nvPr/>
        </p:nvSpPr>
        <p:spPr bwMode="auto">
          <a:xfrm>
            <a:off x="2235540" y="1480379"/>
            <a:ext cx="1040065" cy="1040365"/>
          </a:xfrm>
          <a:prstGeom prst="ellipse">
            <a:avLst/>
          </a:prstGeom>
          <a:solidFill>
            <a:srgbClr val="0070C0"/>
          </a:solidFill>
          <a:ln>
            <a:noFill/>
          </a:ln>
          <a:effectLst>
            <a:outerShdw blurRad="107950" dist="12700" dir="5400000" algn="ctr">
              <a:srgbClr val="000000"/>
            </a:outerShdw>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7" name="TextBox 10"/>
          <p:cNvSpPr txBox="1">
            <a:spLocks noChangeArrowheads="1"/>
          </p:cNvSpPr>
          <p:nvPr/>
        </p:nvSpPr>
        <p:spPr bwMode="auto">
          <a:xfrm>
            <a:off x="4788024" y="1013761"/>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dirty="0">
                <a:solidFill>
                  <a:srgbClr val="0070C0"/>
                </a:solidFill>
                <a:latin typeface="微软雅黑" panose="020B0503020204020204" charset="-122"/>
              </a:rPr>
              <a:t>标题文本一</a:t>
            </a:r>
          </a:p>
        </p:txBody>
      </p:sp>
      <p:sp>
        <p:nvSpPr>
          <p:cNvPr id="8" name="TextBox 11"/>
          <p:cNvSpPr txBox="1">
            <a:spLocks noChangeArrowheads="1"/>
          </p:cNvSpPr>
          <p:nvPr/>
        </p:nvSpPr>
        <p:spPr bwMode="auto">
          <a:xfrm>
            <a:off x="4788025" y="1288732"/>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p:txBody>
      </p:sp>
      <p:sp>
        <p:nvSpPr>
          <p:cNvPr id="9" name="TextBox 12"/>
          <p:cNvSpPr txBox="1">
            <a:spLocks noChangeArrowheads="1"/>
          </p:cNvSpPr>
          <p:nvPr/>
        </p:nvSpPr>
        <p:spPr bwMode="auto">
          <a:xfrm>
            <a:off x="2418801" y="1735113"/>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charset="-122"/>
              </a:rPr>
              <a:t>标题</a:t>
            </a:r>
            <a:endParaRPr lang="en-US" altLang="zh-CN" sz="1300" b="1" dirty="0">
              <a:solidFill>
                <a:schemeClr val="bg1"/>
              </a:solidFill>
              <a:latin typeface="微软雅黑" panose="020B0503020204020204" charset="-122"/>
            </a:endParaRPr>
          </a:p>
          <a:p>
            <a:pPr algn="ctr" eaLnBrk="1" hangingPunct="1">
              <a:spcBef>
                <a:spcPct val="0"/>
              </a:spcBef>
              <a:buFontTx/>
              <a:buNone/>
            </a:pPr>
            <a:r>
              <a:rPr lang="zh-CN" altLang="en-US" sz="1300" b="1" dirty="0">
                <a:solidFill>
                  <a:schemeClr val="bg1"/>
                </a:solidFill>
                <a:latin typeface="微软雅黑" panose="020B0503020204020204" charset="-122"/>
              </a:rPr>
              <a:t>文本一</a:t>
            </a:r>
          </a:p>
        </p:txBody>
      </p:sp>
      <p:sp>
        <p:nvSpPr>
          <p:cNvPr id="10" name="TextBox 9"/>
          <p:cNvSpPr txBox="1">
            <a:spLocks noChangeArrowheads="1"/>
          </p:cNvSpPr>
          <p:nvPr/>
        </p:nvSpPr>
        <p:spPr bwMode="auto">
          <a:xfrm>
            <a:off x="1978499" y="2932604"/>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charset="-122"/>
              </a:rPr>
              <a:t>标题</a:t>
            </a:r>
            <a:endParaRPr lang="en-US" altLang="zh-CN" sz="1300" b="1" dirty="0">
              <a:solidFill>
                <a:schemeClr val="bg1"/>
              </a:solidFill>
              <a:latin typeface="微软雅黑" panose="020B0503020204020204" charset="-122"/>
            </a:endParaRPr>
          </a:p>
          <a:p>
            <a:pPr algn="ctr" eaLnBrk="1" hangingPunct="1">
              <a:spcBef>
                <a:spcPct val="0"/>
              </a:spcBef>
              <a:buFontTx/>
              <a:buNone/>
            </a:pPr>
            <a:r>
              <a:rPr lang="zh-CN" altLang="en-US" sz="1300" b="1" dirty="0">
                <a:solidFill>
                  <a:schemeClr val="bg1"/>
                </a:solidFill>
                <a:latin typeface="微软雅黑" panose="020B0503020204020204" charset="-122"/>
              </a:rPr>
              <a:t>文本二</a:t>
            </a:r>
          </a:p>
        </p:txBody>
      </p:sp>
      <p:sp>
        <p:nvSpPr>
          <p:cNvPr id="11" name="TextBox 10"/>
          <p:cNvSpPr txBox="1">
            <a:spLocks noChangeArrowheads="1"/>
          </p:cNvSpPr>
          <p:nvPr/>
        </p:nvSpPr>
        <p:spPr bwMode="auto">
          <a:xfrm>
            <a:off x="3277984" y="2676679"/>
            <a:ext cx="689013" cy="4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charset="-122"/>
              </a:rPr>
              <a:t>标题</a:t>
            </a:r>
            <a:endParaRPr lang="en-US" altLang="zh-CN" sz="1300" b="1" dirty="0">
              <a:solidFill>
                <a:schemeClr val="bg1"/>
              </a:solidFill>
              <a:latin typeface="微软雅黑" panose="020B0503020204020204" charset="-122"/>
            </a:endParaRPr>
          </a:p>
          <a:p>
            <a:pPr algn="ctr" eaLnBrk="1" hangingPunct="1">
              <a:spcBef>
                <a:spcPct val="0"/>
              </a:spcBef>
              <a:buFontTx/>
              <a:buNone/>
            </a:pPr>
            <a:r>
              <a:rPr lang="zh-CN" altLang="en-US" sz="1300" b="1" dirty="0">
                <a:solidFill>
                  <a:schemeClr val="bg1"/>
                </a:solidFill>
                <a:latin typeface="微软雅黑" panose="020B0503020204020204" charset="-122"/>
              </a:rPr>
              <a:t>文本三</a:t>
            </a:r>
          </a:p>
        </p:txBody>
      </p:sp>
      <p:sp>
        <p:nvSpPr>
          <p:cNvPr id="12" name="TextBox 11"/>
          <p:cNvSpPr txBox="1">
            <a:spLocks noChangeArrowheads="1"/>
          </p:cNvSpPr>
          <p:nvPr/>
        </p:nvSpPr>
        <p:spPr bwMode="auto">
          <a:xfrm>
            <a:off x="4788024" y="2189826"/>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0070C0"/>
                </a:solidFill>
                <a:latin typeface="微软雅黑" panose="020B0503020204020204" charset="-122"/>
              </a:rPr>
              <a:t>标题文本二</a:t>
            </a:r>
          </a:p>
        </p:txBody>
      </p:sp>
      <p:sp>
        <p:nvSpPr>
          <p:cNvPr id="13" name="TextBox 12"/>
          <p:cNvSpPr txBox="1">
            <a:spLocks noChangeArrowheads="1"/>
          </p:cNvSpPr>
          <p:nvPr/>
        </p:nvSpPr>
        <p:spPr bwMode="auto">
          <a:xfrm>
            <a:off x="4788025" y="2464797"/>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p>
        </p:txBody>
      </p:sp>
      <p:sp>
        <p:nvSpPr>
          <p:cNvPr id="14" name="TextBox 13"/>
          <p:cNvSpPr txBox="1">
            <a:spLocks noChangeArrowheads="1"/>
          </p:cNvSpPr>
          <p:nvPr/>
        </p:nvSpPr>
        <p:spPr bwMode="auto">
          <a:xfrm>
            <a:off x="4788024" y="3356369"/>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0070C0"/>
                </a:solidFill>
                <a:latin typeface="微软雅黑" panose="020B0503020204020204" charset="-122"/>
              </a:rPr>
              <a:t>标题文本三</a:t>
            </a:r>
          </a:p>
        </p:txBody>
      </p:sp>
      <p:sp>
        <p:nvSpPr>
          <p:cNvPr id="15" name="TextBox 14"/>
          <p:cNvSpPr txBox="1">
            <a:spLocks noChangeArrowheads="1"/>
          </p:cNvSpPr>
          <p:nvPr/>
        </p:nvSpPr>
        <p:spPr bwMode="auto">
          <a:xfrm>
            <a:off x="4788025" y="3631340"/>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 dur="1000" decel="50000" fill="hold">
                                          <p:stCondLst>
                                            <p:cond delay="0"/>
                                          </p:stCondLst>
                                        </p:cTn>
                                        <p:tgtEl>
                                          <p:spTgt spid="6"/>
                                        </p:tgtEl>
                                        <p:attrNameLst>
                                          <p:attrName>ppt_x</p:attrName>
                                          <p:attrName>ppt_y</p:attrName>
                                        </p:attrNameLst>
                                      </p:cBhvr>
                                      <p:rCtr x="0" y="0"/>
                                    </p:animMotion>
                                    <p:animEffect transition="in" filter="fade">
                                      <p:cBhvr>
                                        <p:cTn id="12" dur="1000"/>
                                        <p:tgtEl>
                                          <p:spTgt spid="6"/>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9"/>
                                        </p:tgtEl>
                                        <p:attrNameLst>
                                          <p:attrName>ppt_x</p:attrName>
                                          <p:attrName>ppt_y</p:attrName>
                                        </p:attrNameLst>
                                      </p:cBhvr>
                                      <p:rCtr x="0" y="0"/>
                                    </p:animMotion>
                                    <p:animEffect transition="in" filter="fade">
                                      <p:cBhvr>
                                        <p:cTn id="17" dur="1000"/>
                                        <p:tgtEl>
                                          <p:spTgt spid="9"/>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4"/>
                                        </p:tgtEl>
                                        <p:attrNameLst>
                                          <p:attrName>ppt_x</p:attrName>
                                          <p:attrName>ppt_y</p:attrName>
                                        </p:attrNameLst>
                                      </p:cBhvr>
                                      <p:rCtr x="0" y="0"/>
                                    </p:animMotion>
                                    <p:animEffect transition="in" filter="fade">
                                      <p:cBhvr>
                                        <p:cTn id="22" dur="1000"/>
                                        <p:tgtEl>
                                          <p:spTgt spid="4"/>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Scale>
                                      <p:cBhvr>
                                        <p:cTn id="2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0"/>
                                        </p:tgtEl>
                                        <p:attrNameLst>
                                          <p:attrName>ppt_x</p:attrName>
                                          <p:attrName>ppt_y</p:attrName>
                                        </p:attrNameLst>
                                      </p:cBhvr>
                                      <p:rCtr x="0" y="0"/>
                                    </p:animMotion>
                                    <p:animEffect transition="in" filter="fade">
                                      <p:cBhvr>
                                        <p:cTn id="27" dur="1000"/>
                                        <p:tgtEl>
                                          <p:spTgt spid="10"/>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Scale>
                                      <p:cBhvr>
                                        <p:cTn id="3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5"/>
                                        </p:tgtEl>
                                        <p:attrNameLst>
                                          <p:attrName>ppt_x</p:attrName>
                                          <p:attrName>ppt_y</p:attrName>
                                        </p:attrNameLst>
                                      </p:cBhvr>
                                      <p:rCtr x="0" y="0"/>
                                    </p:animMotion>
                                    <p:animEffect transition="in" filter="fade">
                                      <p:cBhvr>
                                        <p:cTn id="32" dur="1000"/>
                                        <p:tgtEl>
                                          <p:spTgt spid="5"/>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Scale>
                                      <p:cBhvr>
                                        <p:cTn id="3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11"/>
                                        </p:tgtEl>
                                        <p:attrNameLst>
                                          <p:attrName>ppt_x</p:attrName>
                                          <p:attrName>ppt_y</p:attrName>
                                        </p:attrNameLst>
                                      </p:cBhvr>
                                      <p:rCtr x="0" y="0"/>
                                    </p:animMotion>
                                    <p:animEffect transition="in" filter="fade">
                                      <p:cBhvr>
                                        <p:cTn id="37" dur="1000"/>
                                        <p:tgtEl>
                                          <p:spTgt spid="11"/>
                                        </p:tgtEl>
                                      </p:cBhvr>
                                    </p:animEffect>
                                  </p:childTnLst>
                                </p:cTn>
                              </p:par>
                            </p:childTnLst>
                          </p:cTn>
                        </p:par>
                        <p:par>
                          <p:cTn id="38" fill="hold">
                            <p:stCondLst>
                              <p:cond delay="1000"/>
                            </p:stCondLst>
                            <p:childTnLst>
                              <p:par>
                                <p:cTn id="39" presetID="2" presetClass="entr" presetSubtype="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up)">
                                      <p:cBhvr>
                                        <p:cTn id="56" dur="500"/>
                                        <p:tgtEl>
                                          <p:spTgt spid="8"/>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cxnSp>
        <p:nvCxnSpPr>
          <p:cNvPr id="3" name="直接连接符 2"/>
          <p:cNvCxnSpPr/>
          <p:nvPr/>
        </p:nvCxnSpPr>
        <p:spPr>
          <a:xfrm flipV="1">
            <a:off x="6492906" y="4324008"/>
            <a:ext cx="118693" cy="16593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椭圆 4"/>
          <p:cNvSpPr/>
          <p:nvPr/>
        </p:nvSpPr>
        <p:spPr>
          <a:xfrm rot="197558">
            <a:off x="4462428" y="643640"/>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rgbClr val="0070C0"/>
          </a:solidFill>
          <a:ln w="317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dirty="0">
              <a:solidFill>
                <a:sysClr val="window" lastClr="FFFFFF"/>
              </a:solidFill>
              <a:latin typeface="Calibri" panose="020F0502020204030204"/>
            </a:endParaRPr>
          </a:p>
        </p:txBody>
      </p:sp>
      <p:sp>
        <p:nvSpPr>
          <p:cNvPr id="5" name="TextBox 75"/>
          <p:cNvSpPr txBox="1"/>
          <p:nvPr/>
        </p:nvSpPr>
        <p:spPr>
          <a:xfrm>
            <a:off x="1832217" y="483518"/>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6" name="直接连接符 5"/>
          <p:cNvCxnSpPr/>
          <p:nvPr/>
        </p:nvCxnSpPr>
        <p:spPr>
          <a:xfrm flipH="1">
            <a:off x="1831578" y="1322622"/>
            <a:ext cx="3389412"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194785" y="2408050"/>
            <a:ext cx="3336793" cy="882"/>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31578" y="3544629"/>
            <a:ext cx="3174061" cy="16431"/>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059832" y="4502582"/>
            <a:ext cx="3414819" cy="1"/>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552253" y="1415064"/>
            <a:ext cx="1555950" cy="1517753"/>
            <a:chOff x="2821080" y="1860029"/>
            <a:chExt cx="3903324" cy="3807502"/>
          </a:xfrm>
        </p:grpSpPr>
        <p:sp>
          <p:nvSpPr>
            <p:cNvPr id="13" name="椭圆 12"/>
            <p:cNvSpPr/>
            <p:nvPr/>
          </p:nvSpPr>
          <p:spPr>
            <a:xfrm>
              <a:off x="2848131" y="1860029"/>
              <a:ext cx="3807501" cy="38075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94"/>
            <p:cNvSpPr txBox="1"/>
            <p:nvPr/>
          </p:nvSpPr>
          <p:spPr>
            <a:xfrm>
              <a:off x="2821080" y="3013430"/>
              <a:ext cx="3903324" cy="1621413"/>
            </a:xfrm>
            <a:prstGeom prst="rect">
              <a:avLst/>
            </a:prstGeom>
            <a:noFill/>
          </p:spPr>
          <p:txBody>
            <a:bodyPr wrap="square" rtlCol="0">
              <a:spAutoFit/>
            </a:bodyPr>
            <a:lstStyle/>
            <a:p>
              <a:pPr algn="ctr"/>
              <a:r>
                <a:rPr lang="zh-CN" altLang="en-US" b="1" dirty="0">
                  <a:solidFill>
                    <a:srgbClr val="0070C0"/>
                  </a:solidFill>
                  <a:latin typeface="微软雅黑" panose="020B0503020204020204" charset="-122"/>
                  <a:ea typeface="微软雅黑" panose="020B0503020204020204" charset="-122"/>
                </a:rPr>
                <a:t>添加您</a:t>
              </a:r>
              <a:endParaRPr lang="en-US" altLang="zh-CN" b="1" dirty="0">
                <a:solidFill>
                  <a:srgbClr val="0070C0"/>
                </a:solidFill>
                <a:latin typeface="微软雅黑" panose="020B0503020204020204" charset="-122"/>
                <a:ea typeface="微软雅黑" panose="020B0503020204020204" charset="-122"/>
              </a:endParaRPr>
            </a:p>
            <a:p>
              <a:pPr algn="ctr"/>
              <a:r>
                <a:rPr lang="zh-CN" altLang="en-US" b="1" dirty="0">
                  <a:solidFill>
                    <a:srgbClr val="0070C0"/>
                  </a:solidFill>
                  <a:latin typeface="微软雅黑" panose="020B0503020204020204" charset="-122"/>
                  <a:ea typeface="微软雅黑" panose="020B0503020204020204" charset="-122"/>
                </a:rPr>
                <a:t>的标题</a:t>
              </a:r>
              <a:endParaRPr lang="en-US" altLang="zh-CN" b="1" dirty="0">
                <a:solidFill>
                  <a:srgbClr val="0070C0"/>
                </a:solidFill>
                <a:latin typeface="微软雅黑" panose="020B0503020204020204" charset="-122"/>
                <a:ea typeface="微软雅黑" panose="020B0503020204020204" charset="-122"/>
              </a:endParaRPr>
            </a:p>
          </p:txBody>
        </p:sp>
      </p:grpSp>
      <p:grpSp>
        <p:nvGrpSpPr>
          <p:cNvPr id="15" name="组合 14"/>
          <p:cNvGrpSpPr/>
          <p:nvPr/>
        </p:nvGrpSpPr>
        <p:grpSpPr>
          <a:xfrm>
            <a:off x="5281871" y="694665"/>
            <a:ext cx="642934" cy="642934"/>
            <a:chOff x="6962369" y="1155522"/>
            <a:chExt cx="928603" cy="928603"/>
          </a:xfrm>
        </p:grpSpPr>
        <p:sp>
          <p:nvSpPr>
            <p:cNvPr id="18" name="椭圆 17"/>
            <p:cNvSpPr/>
            <p:nvPr/>
          </p:nvSpPr>
          <p:spPr>
            <a:xfrm>
              <a:off x="6962369" y="1155522"/>
              <a:ext cx="928603" cy="928603"/>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charset="-122"/>
                  <a:ea typeface="微软雅黑" panose="020B0503020204020204" charset="-122"/>
                </a:rPr>
                <a:t>01</a:t>
              </a:r>
              <a:endParaRPr lang="zh-CN" altLang="en-US" sz="1800" b="1" dirty="0">
                <a:solidFill>
                  <a:srgbClr val="0070C0"/>
                </a:solidFill>
                <a:latin typeface="微软雅黑" panose="020B0503020204020204" charset="-122"/>
                <a:ea typeface="微软雅黑" panose="020B0503020204020204" charset="-122"/>
              </a:endParaRPr>
            </a:p>
          </p:txBody>
        </p:sp>
      </p:grpSp>
      <p:grpSp>
        <p:nvGrpSpPr>
          <p:cNvPr id="20" name="组合 19"/>
          <p:cNvGrpSpPr/>
          <p:nvPr/>
        </p:nvGrpSpPr>
        <p:grpSpPr>
          <a:xfrm>
            <a:off x="4593030" y="1765116"/>
            <a:ext cx="642933" cy="642933"/>
            <a:chOff x="6962369" y="1155522"/>
            <a:chExt cx="928602" cy="928602"/>
          </a:xfrm>
        </p:grpSpPr>
        <p:sp>
          <p:nvSpPr>
            <p:cNvPr id="23" name="椭圆 22"/>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124"/>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charset="-122"/>
                  <a:ea typeface="微软雅黑" panose="020B0503020204020204" charset="-122"/>
                </a:rPr>
                <a:t>02</a:t>
              </a:r>
              <a:endParaRPr lang="zh-CN" altLang="en-US" sz="1800" b="1" dirty="0">
                <a:solidFill>
                  <a:srgbClr val="0070C0"/>
                </a:solidFill>
                <a:latin typeface="微软雅黑" panose="020B0503020204020204" charset="-122"/>
                <a:ea typeface="微软雅黑" panose="020B0503020204020204" charset="-122"/>
              </a:endParaRPr>
            </a:p>
          </p:txBody>
        </p:sp>
      </p:grpSp>
      <p:grpSp>
        <p:nvGrpSpPr>
          <p:cNvPr id="25" name="组合 24"/>
          <p:cNvGrpSpPr/>
          <p:nvPr/>
        </p:nvGrpSpPr>
        <p:grpSpPr>
          <a:xfrm>
            <a:off x="4990660" y="3111302"/>
            <a:ext cx="642933" cy="642933"/>
            <a:chOff x="6962369" y="1155522"/>
            <a:chExt cx="928602" cy="928602"/>
          </a:xfrm>
        </p:grpSpPr>
        <p:sp>
          <p:nvSpPr>
            <p:cNvPr id="28" name="椭圆 27"/>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0"/>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charset="-122"/>
                  <a:ea typeface="微软雅黑" panose="020B0503020204020204" charset="-122"/>
                </a:rPr>
                <a:t>03</a:t>
              </a:r>
              <a:endParaRPr lang="zh-CN" altLang="en-US" sz="1800" b="1" dirty="0">
                <a:solidFill>
                  <a:srgbClr val="0070C0"/>
                </a:solidFill>
                <a:latin typeface="微软雅黑" panose="020B0503020204020204" charset="-122"/>
                <a:ea typeface="微软雅黑" panose="020B0503020204020204" charset="-122"/>
              </a:endParaRPr>
            </a:p>
          </p:txBody>
        </p:sp>
      </p:grpSp>
      <p:grpSp>
        <p:nvGrpSpPr>
          <p:cNvPr id="30" name="组合 29"/>
          <p:cNvGrpSpPr/>
          <p:nvPr/>
        </p:nvGrpSpPr>
        <p:grpSpPr>
          <a:xfrm>
            <a:off x="6374208" y="3681075"/>
            <a:ext cx="642933" cy="642933"/>
            <a:chOff x="6962369" y="1155522"/>
            <a:chExt cx="928602" cy="928602"/>
          </a:xfrm>
        </p:grpSpPr>
        <p:sp>
          <p:nvSpPr>
            <p:cNvPr id="33" name="椭圆 32"/>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6"/>
            <p:cNvSpPr txBox="1"/>
            <p:nvPr/>
          </p:nvSpPr>
          <p:spPr>
            <a:xfrm>
              <a:off x="7108091" y="1399149"/>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charset="-122"/>
                  <a:ea typeface="微软雅黑" panose="020B0503020204020204" charset="-122"/>
                </a:rPr>
                <a:t>04</a:t>
              </a:r>
              <a:endParaRPr lang="zh-CN" altLang="en-US" sz="1800" b="1" dirty="0">
                <a:solidFill>
                  <a:srgbClr val="0070C0"/>
                </a:solidFill>
                <a:latin typeface="微软雅黑" panose="020B0503020204020204" charset="-122"/>
                <a:ea typeface="微软雅黑" panose="020B0503020204020204" charset="-122"/>
              </a:endParaRPr>
            </a:p>
          </p:txBody>
        </p:sp>
      </p:grpSp>
      <p:sp>
        <p:nvSpPr>
          <p:cNvPr id="35" name="TextBox 75"/>
          <p:cNvSpPr txBox="1"/>
          <p:nvPr/>
        </p:nvSpPr>
        <p:spPr>
          <a:xfrm>
            <a:off x="1187624" y="1554852"/>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
        <p:nvSpPr>
          <p:cNvPr id="36" name="TextBox 75"/>
          <p:cNvSpPr txBox="1"/>
          <p:nvPr/>
        </p:nvSpPr>
        <p:spPr>
          <a:xfrm>
            <a:off x="1761331" y="2706980"/>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
        <p:nvSpPr>
          <p:cNvPr id="37" name="TextBox 75"/>
          <p:cNvSpPr txBox="1"/>
          <p:nvPr/>
        </p:nvSpPr>
        <p:spPr>
          <a:xfrm>
            <a:off x="3059832" y="3648503"/>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par>
                                <p:cTn id="31" presetID="53" presetClass="entr" presetSubtype="16"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par>
                                <p:cTn id="40" presetID="22" presetClass="entr" presetSubtype="2"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par>
                                <p:cTn id="43" presetID="22" presetClass="entr" presetSubtype="2"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par>
                                <p:cTn id="46" presetID="22" presetClass="entr" presetSubtype="2"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childTnLst>
                          </p:cTn>
                        </p:par>
                        <p:par>
                          <p:cTn id="49" fill="hold">
                            <p:stCondLst>
                              <p:cond delay="2000"/>
                            </p:stCondLst>
                            <p:childTnLst>
                              <p:par>
                                <p:cTn id="50" presetID="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0-#ppt_w/2"/>
                                          </p:val>
                                        </p:tav>
                                        <p:tav tm="100000">
                                          <p:val>
                                            <p:strVal val="#ppt_x"/>
                                          </p:val>
                                        </p:tav>
                                      </p:tavLst>
                                    </p:anim>
                                    <p:anim calcmode="lin" valueType="num">
                                      <p:cBhvr additive="base">
                                        <p:cTn id="53" dur="50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0-#ppt_w/2"/>
                                          </p:val>
                                        </p:tav>
                                        <p:tav tm="100000">
                                          <p:val>
                                            <p:strVal val="#ppt_x"/>
                                          </p:val>
                                        </p:tav>
                                      </p:tavLst>
                                    </p:anim>
                                    <p:anim calcmode="lin" valueType="num">
                                      <p:cBhvr additive="base">
                                        <p:cTn id="57" dur="500" fill="hold"/>
                                        <p:tgtEl>
                                          <p:spTgt spid="3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0-#ppt_w/2"/>
                                          </p:val>
                                        </p:tav>
                                        <p:tav tm="100000">
                                          <p:val>
                                            <p:strVal val="#ppt_x"/>
                                          </p:val>
                                        </p:tav>
                                      </p:tavLst>
                                    </p:anim>
                                    <p:anim calcmode="lin" valueType="num">
                                      <p:cBhvr additive="base">
                                        <p:cTn id="61" dur="500" fill="hold"/>
                                        <p:tgtEl>
                                          <p:spTgt spid="3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0-#ppt_w/2"/>
                                          </p:val>
                                        </p:tav>
                                        <p:tav tm="100000">
                                          <p:val>
                                            <p:strVal val="#ppt_x"/>
                                          </p:val>
                                        </p:tav>
                                      </p:tavLst>
                                    </p:anim>
                                    <p:anim calcmode="lin" valueType="num">
                                      <p:cBhvr additive="base">
                                        <p:cTn id="6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sp>
        <p:nvSpPr>
          <p:cNvPr id="3" name="Line 3"/>
          <p:cNvSpPr>
            <a:spLocks noChangeShapeType="1"/>
          </p:cNvSpPr>
          <p:nvPr/>
        </p:nvSpPr>
        <p:spPr bwMode="auto">
          <a:xfrm rot="10800000">
            <a:off x="1785193" y="3661910"/>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 name="Line 4"/>
          <p:cNvSpPr>
            <a:spLocks noChangeShapeType="1"/>
          </p:cNvSpPr>
          <p:nvPr/>
        </p:nvSpPr>
        <p:spPr bwMode="auto">
          <a:xfrm rot="10800000">
            <a:off x="1789956" y="2893560"/>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 name="Line 5"/>
          <p:cNvSpPr>
            <a:spLocks noChangeShapeType="1"/>
          </p:cNvSpPr>
          <p:nvPr/>
        </p:nvSpPr>
        <p:spPr bwMode="auto">
          <a:xfrm rot="10800000">
            <a:off x="1770906" y="2283960"/>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 name="Line 6"/>
          <p:cNvSpPr>
            <a:spLocks noChangeShapeType="1"/>
          </p:cNvSpPr>
          <p:nvPr/>
        </p:nvSpPr>
        <p:spPr bwMode="auto">
          <a:xfrm rot="10800000">
            <a:off x="1782018" y="1626735"/>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7" name="Rectangle 9"/>
          <p:cNvSpPr>
            <a:spLocks noChangeArrowheads="1"/>
          </p:cNvSpPr>
          <p:nvPr/>
        </p:nvSpPr>
        <p:spPr bwMode="auto">
          <a:xfrm>
            <a:off x="6592666" y="1629910"/>
            <a:ext cx="1219200" cy="495300"/>
          </a:xfrm>
          <a:prstGeom prst="rect">
            <a:avLst/>
          </a:prstGeom>
          <a:solidFill>
            <a:srgbClr val="0070C0"/>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
        <p:nvSpPr>
          <p:cNvPr id="8" name="Rectangle 10"/>
          <p:cNvSpPr>
            <a:spLocks noChangeArrowheads="1"/>
          </p:cNvSpPr>
          <p:nvPr/>
        </p:nvSpPr>
        <p:spPr bwMode="auto">
          <a:xfrm>
            <a:off x="5371356" y="2277610"/>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9" name="Rectangle 11"/>
          <p:cNvSpPr>
            <a:spLocks noChangeArrowheads="1"/>
          </p:cNvSpPr>
          <p:nvPr/>
        </p:nvSpPr>
        <p:spPr bwMode="auto">
          <a:xfrm>
            <a:off x="4185493" y="2898556"/>
            <a:ext cx="1185863" cy="495300"/>
          </a:xfrm>
          <a:prstGeom prst="rect">
            <a:avLst/>
          </a:prstGeom>
          <a:solidFill>
            <a:srgbClr val="0070C0"/>
          </a:solidFill>
          <a:ln>
            <a:noFill/>
          </a:ln>
        </p:spPr>
        <p:txBody>
          <a:bodyPr wrap="none" anchor="ctr"/>
          <a:lstStyle/>
          <a:p>
            <a:endParaRPr lang="zh-CN" altLang="en-US" kern="0" dirty="0">
              <a:solidFill>
                <a:schemeClr val="bg1"/>
              </a:solidFill>
              <a:latin typeface="微软雅黑" panose="020B0503020204020204" charset="-122"/>
              <a:ea typeface="微软雅黑" panose="020B0503020204020204" charset="-122"/>
            </a:endParaRPr>
          </a:p>
        </p:txBody>
      </p:sp>
      <p:sp>
        <p:nvSpPr>
          <p:cNvPr id="10" name="Rectangle 12"/>
          <p:cNvSpPr>
            <a:spLocks noChangeArrowheads="1"/>
          </p:cNvSpPr>
          <p:nvPr/>
        </p:nvSpPr>
        <p:spPr bwMode="auto">
          <a:xfrm>
            <a:off x="2718643" y="3658735"/>
            <a:ext cx="1466850" cy="495300"/>
          </a:xfrm>
          <a:prstGeom prst="rect">
            <a:avLst/>
          </a:prstGeom>
          <a:solidFill>
            <a:srgbClr val="0070C0"/>
          </a:solidFill>
          <a:ln>
            <a:noFill/>
          </a:ln>
        </p:spPr>
        <p:txBody>
          <a:bodyPr wrap="none" anchor="ctr"/>
          <a:lstStyle/>
          <a:p>
            <a:endParaRPr lang="zh-CN" altLang="en-US" kern="0" dirty="0">
              <a:solidFill>
                <a:schemeClr val="bg1"/>
              </a:solidFill>
              <a:latin typeface="微软雅黑" panose="020B0503020204020204" charset="-122"/>
              <a:ea typeface="微软雅黑" panose="020B0503020204020204" charset="-122"/>
            </a:endParaRPr>
          </a:p>
        </p:txBody>
      </p:sp>
      <p:sp>
        <p:nvSpPr>
          <p:cNvPr id="11" name="Line 13"/>
          <p:cNvSpPr>
            <a:spLocks noChangeShapeType="1"/>
          </p:cNvSpPr>
          <p:nvPr/>
        </p:nvSpPr>
        <p:spPr bwMode="auto">
          <a:xfrm>
            <a:off x="1777256" y="4169910"/>
            <a:ext cx="6103937" cy="0"/>
          </a:xfrm>
          <a:prstGeom prst="line">
            <a:avLst/>
          </a:prstGeom>
          <a:noFill/>
          <a:ln w="9525">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
        <p:nvSpPr>
          <p:cNvPr id="12" name="Line 14"/>
          <p:cNvSpPr>
            <a:spLocks noChangeShapeType="1"/>
          </p:cNvSpPr>
          <p:nvPr/>
        </p:nvSpPr>
        <p:spPr bwMode="auto">
          <a:xfrm rot="16200000">
            <a:off x="123081" y="2517323"/>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3" name="Line 15"/>
          <p:cNvSpPr>
            <a:spLocks noChangeShapeType="1"/>
          </p:cNvSpPr>
          <p:nvPr/>
        </p:nvSpPr>
        <p:spPr bwMode="auto">
          <a:xfrm flipV="1">
            <a:off x="1780431" y="913948"/>
            <a:ext cx="6103937" cy="3248025"/>
          </a:xfrm>
          <a:prstGeom prst="line">
            <a:avLst/>
          </a:prstGeom>
          <a:noFill/>
          <a:ln w="381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4" name="Line 16"/>
          <p:cNvSpPr>
            <a:spLocks noChangeShapeType="1"/>
          </p:cNvSpPr>
          <p:nvPr/>
        </p:nvSpPr>
        <p:spPr bwMode="auto">
          <a:xfrm rot="16200000">
            <a:off x="1068437" y="2518117"/>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5" name="Line 17"/>
          <p:cNvSpPr>
            <a:spLocks noChangeShapeType="1"/>
          </p:cNvSpPr>
          <p:nvPr/>
        </p:nvSpPr>
        <p:spPr bwMode="auto">
          <a:xfrm rot="16200000">
            <a:off x="2528937" y="2518117"/>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6" name="Line 18"/>
          <p:cNvSpPr>
            <a:spLocks noChangeShapeType="1"/>
          </p:cNvSpPr>
          <p:nvPr/>
        </p:nvSpPr>
        <p:spPr bwMode="auto">
          <a:xfrm rot="16200000">
            <a:off x="3716387" y="2518117"/>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7" name="Line 19"/>
          <p:cNvSpPr>
            <a:spLocks noChangeShapeType="1"/>
          </p:cNvSpPr>
          <p:nvPr/>
        </p:nvSpPr>
        <p:spPr bwMode="auto">
          <a:xfrm rot="16200000">
            <a:off x="4935587" y="2518117"/>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grpSp>
        <p:nvGrpSpPr>
          <p:cNvPr id="18" name="Group 20"/>
          <p:cNvGrpSpPr/>
          <p:nvPr/>
        </p:nvGrpSpPr>
        <p:grpSpPr bwMode="auto">
          <a:xfrm>
            <a:off x="2488456" y="3450773"/>
            <a:ext cx="479425" cy="466725"/>
            <a:chOff x="0" y="0"/>
            <a:chExt cx="784" cy="765"/>
          </a:xfrm>
        </p:grpSpPr>
        <p:grpSp>
          <p:nvGrpSpPr>
            <p:cNvPr id="19" name="Group 22"/>
            <p:cNvGrpSpPr/>
            <p:nvPr/>
          </p:nvGrpSpPr>
          <p:grpSpPr bwMode="auto">
            <a:xfrm>
              <a:off x="0" y="0"/>
              <a:ext cx="784" cy="765"/>
              <a:chOff x="0" y="0"/>
              <a:chExt cx="1042" cy="1019"/>
            </a:xfrm>
          </p:grpSpPr>
          <p:pic>
            <p:nvPicPr>
              <p:cNvPr id="21" name="Picture 23"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4"/>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rgbClr val="0070C0"/>
                  </a:solidFill>
                  <a:effectLst/>
                  <a:uLnTx/>
                  <a:uFillTx/>
                  <a:latin typeface="Impact" panose="020B0806030902050204" pitchFamily="34" charset="0"/>
                  <a:ea typeface="微软雅黑" panose="020B0503020204020204" charset="-122"/>
                </a:endParaRPr>
              </a:p>
            </p:txBody>
          </p:sp>
        </p:grpSp>
        <p:sp>
          <p:nvSpPr>
            <p:cNvPr id="20"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charset="-122"/>
                </a:rPr>
                <a:t>1</a:t>
              </a:r>
              <a:endParaRPr kumimoji="0" lang="zh-CN" altLang="en-US"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charset="-122"/>
              </a:endParaRPr>
            </a:p>
          </p:txBody>
        </p:sp>
      </p:grpSp>
      <p:grpSp>
        <p:nvGrpSpPr>
          <p:cNvPr id="23" name="Group 27"/>
          <p:cNvGrpSpPr/>
          <p:nvPr/>
        </p:nvGrpSpPr>
        <p:grpSpPr bwMode="auto">
          <a:xfrm>
            <a:off x="3937843" y="2609398"/>
            <a:ext cx="479425" cy="466725"/>
            <a:chOff x="0" y="0"/>
            <a:chExt cx="302" cy="294"/>
          </a:xfrm>
        </p:grpSpPr>
        <p:grpSp>
          <p:nvGrpSpPr>
            <p:cNvPr id="24" name="Group 29"/>
            <p:cNvGrpSpPr/>
            <p:nvPr/>
          </p:nvGrpSpPr>
          <p:grpSpPr bwMode="auto">
            <a:xfrm>
              <a:off x="0" y="0"/>
              <a:ext cx="302" cy="294"/>
              <a:chOff x="0" y="0"/>
              <a:chExt cx="1042" cy="1019"/>
            </a:xfrm>
          </p:grpSpPr>
          <p:pic>
            <p:nvPicPr>
              <p:cNvPr id="26" name="Picture 30"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31"/>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charset="-122"/>
                </a:endParaRPr>
              </a:p>
            </p:txBody>
          </p:sp>
        </p:grpSp>
        <p:sp>
          <p:nvSpPr>
            <p:cNvPr id="25"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charset="-122"/>
                </a:rPr>
                <a:t>2</a:t>
              </a:r>
              <a:endParaRPr kumimoji="0" lang="zh-CN" altLang="en-US"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charset="-122"/>
              </a:endParaRPr>
            </a:p>
          </p:txBody>
        </p:sp>
      </p:grpSp>
      <p:grpSp>
        <p:nvGrpSpPr>
          <p:cNvPr id="28" name="Group 41"/>
          <p:cNvGrpSpPr/>
          <p:nvPr/>
        </p:nvGrpSpPr>
        <p:grpSpPr bwMode="auto">
          <a:xfrm>
            <a:off x="6360368" y="1374323"/>
            <a:ext cx="479425" cy="466725"/>
            <a:chOff x="0" y="0"/>
            <a:chExt cx="302" cy="294"/>
          </a:xfrm>
        </p:grpSpPr>
        <p:grpSp>
          <p:nvGrpSpPr>
            <p:cNvPr id="29" name="Group 43"/>
            <p:cNvGrpSpPr/>
            <p:nvPr/>
          </p:nvGrpSpPr>
          <p:grpSpPr bwMode="auto">
            <a:xfrm>
              <a:off x="0" y="0"/>
              <a:ext cx="302" cy="294"/>
              <a:chOff x="0" y="0"/>
              <a:chExt cx="1042" cy="1019"/>
            </a:xfrm>
          </p:grpSpPr>
          <p:pic>
            <p:nvPicPr>
              <p:cNvPr id="31" name="Picture 4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45"/>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charset="-122"/>
                </a:endParaRPr>
              </a:p>
            </p:txBody>
          </p:sp>
        </p:grpSp>
        <p:sp>
          <p:nvSpPr>
            <p:cNvPr id="30"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charset="-122"/>
                </a:rPr>
                <a:t>4</a:t>
              </a:r>
              <a:endParaRPr kumimoji="0" lang="zh-CN" altLang="en-US"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charset="-122"/>
              </a:endParaRPr>
            </a:p>
          </p:txBody>
        </p:sp>
      </p:grpSp>
      <p:sp>
        <p:nvSpPr>
          <p:cNvPr id="33" name="Rectangle 48"/>
          <p:cNvSpPr>
            <a:spLocks noChangeArrowheads="1"/>
          </p:cNvSpPr>
          <p:nvPr/>
        </p:nvSpPr>
        <p:spPr bwMode="auto">
          <a:xfrm>
            <a:off x="2724993" y="3667044"/>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charset="-122"/>
                <a:ea typeface="微软雅黑" panose="020B0503020204020204" charset="-122"/>
              </a:rPr>
              <a:t>单击此处添加</a:t>
            </a:r>
          </a:p>
          <a:p>
            <a:pPr algn="ctr">
              <a:lnSpc>
                <a:spcPct val="150000"/>
              </a:lnSpc>
            </a:pPr>
            <a:r>
              <a:rPr lang="zh-CN" altLang="en-US" sz="1000" kern="0" dirty="0">
                <a:solidFill>
                  <a:schemeClr val="bg1"/>
                </a:solidFill>
                <a:latin typeface="微软雅黑" panose="020B0503020204020204" charset="-122"/>
                <a:ea typeface="微软雅黑" panose="020B0503020204020204" charset="-122"/>
              </a:rPr>
              <a:t>段落文字内容</a:t>
            </a:r>
          </a:p>
        </p:txBody>
      </p:sp>
      <p:sp>
        <p:nvSpPr>
          <p:cNvPr id="34" name="Rectangle 49"/>
          <p:cNvSpPr>
            <a:spLocks noChangeArrowheads="1"/>
          </p:cNvSpPr>
          <p:nvPr/>
        </p:nvSpPr>
        <p:spPr bwMode="auto">
          <a:xfrm>
            <a:off x="4180731" y="289356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charset="-122"/>
                <a:ea typeface="微软雅黑" panose="020B0503020204020204" charset="-122"/>
              </a:rPr>
              <a:t>单击此处添加</a:t>
            </a:r>
          </a:p>
          <a:p>
            <a:pPr algn="ctr">
              <a:lnSpc>
                <a:spcPct val="150000"/>
              </a:lnSpc>
            </a:pPr>
            <a:r>
              <a:rPr lang="zh-CN" altLang="en-US" sz="1000" kern="0" dirty="0">
                <a:solidFill>
                  <a:schemeClr val="bg1"/>
                </a:solidFill>
                <a:latin typeface="微软雅黑" panose="020B0503020204020204" charset="-122"/>
                <a:ea typeface="微软雅黑" panose="020B0503020204020204" charset="-122"/>
              </a:rPr>
              <a:t>段落文字内容</a:t>
            </a:r>
          </a:p>
        </p:txBody>
      </p:sp>
      <p:sp>
        <p:nvSpPr>
          <p:cNvPr id="35" name="Rectangle 50"/>
          <p:cNvSpPr>
            <a:spLocks noChangeArrowheads="1"/>
          </p:cNvSpPr>
          <p:nvPr/>
        </p:nvSpPr>
        <p:spPr bwMode="auto">
          <a:xfrm>
            <a:off x="5488234" y="2283961"/>
            <a:ext cx="1198562" cy="509588"/>
          </a:xfrm>
          <a:prstGeom prst="rect">
            <a:avLst/>
          </a:prstGeom>
          <a:solidFill>
            <a:srgbClr val="0070C0"/>
          </a:solidFill>
          <a:ln>
            <a:noFill/>
          </a:ln>
        </p:spPr>
        <p:txBody>
          <a:bodyPr anchor="ctr"/>
          <a:lstStyle/>
          <a:p>
            <a:pPr algn="ctr">
              <a:lnSpc>
                <a:spcPct val="150000"/>
              </a:lnSpc>
            </a:pPr>
            <a:r>
              <a:rPr lang="zh-CN" altLang="en-US" sz="1000" kern="0" dirty="0">
                <a:solidFill>
                  <a:schemeClr val="bg1"/>
                </a:solidFill>
                <a:latin typeface="微软雅黑" panose="020B0503020204020204" charset="-122"/>
                <a:ea typeface="微软雅黑" panose="020B0503020204020204" charset="-122"/>
              </a:rPr>
              <a:t>单击此处添加</a:t>
            </a:r>
          </a:p>
          <a:p>
            <a:pPr algn="ctr">
              <a:lnSpc>
                <a:spcPct val="150000"/>
              </a:lnSpc>
            </a:pPr>
            <a:r>
              <a:rPr lang="zh-CN" altLang="en-US" sz="1000" kern="0" dirty="0">
                <a:solidFill>
                  <a:schemeClr val="bg1"/>
                </a:solidFill>
                <a:latin typeface="微软雅黑" panose="020B0503020204020204" charset="-122"/>
                <a:ea typeface="微软雅黑" panose="020B0503020204020204" charset="-122"/>
              </a:rPr>
              <a:t>段落文字内容</a:t>
            </a:r>
          </a:p>
        </p:txBody>
      </p:sp>
      <p:sp>
        <p:nvSpPr>
          <p:cNvPr id="36" name="Rectangle 51"/>
          <p:cNvSpPr>
            <a:spLocks noChangeArrowheads="1"/>
          </p:cNvSpPr>
          <p:nvPr/>
        </p:nvSpPr>
        <p:spPr bwMode="auto">
          <a:xfrm>
            <a:off x="6600604" y="162276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charset="-122"/>
                <a:ea typeface="微软雅黑" panose="020B0503020204020204" charset="-122"/>
              </a:rPr>
              <a:t>单击此处添加</a:t>
            </a:r>
          </a:p>
          <a:p>
            <a:pPr algn="ctr">
              <a:lnSpc>
                <a:spcPct val="150000"/>
              </a:lnSpc>
            </a:pPr>
            <a:r>
              <a:rPr lang="zh-CN" altLang="en-US" sz="1000" kern="0" dirty="0">
                <a:solidFill>
                  <a:schemeClr val="bg1"/>
                </a:solidFill>
                <a:latin typeface="微软雅黑" panose="020B0503020204020204" charset="-122"/>
                <a:ea typeface="微软雅黑" panose="020B0503020204020204" charset="-122"/>
              </a:rPr>
              <a:t>段落文字内容</a:t>
            </a:r>
          </a:p>
        </p:txBody>
      </p:sp>
      <p:sp>
        <p:nvSpPr>
          <p:cNvPr id="37" name="Text Box 52"/>
          <p:cNvSpPr txBox="1">
            <a:spLocks noChangeArrowheads="1"/>
          </p:cNvSpPr>
          <p:nvPr/>
        </p:nvSpPr>
        <p:spPr bwMode="auto">
          <a:xfrm>
            <a:off x="1269553" y="843558"/>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rgbClr val="0070C0"/>
                </a:solidFill>
                <a:latin typeface="微软雅黑" panose="020B0503020204020204" charset="-122"/>
                <a:ea typeface="微软雅黑" panose="020B0503020204020204" charset="-122"/>
              </a:rPr>
              <a:t>标题</a:t>
            </a:r>
            <a:endParaRPr kumimoji="0" lang="zh-CN" altLang="en-US" sz="1800" b="1" i="0" u="none" strike="noStrike" kern="0" cap="none" spc="0" normalizeH="0" baseline="0" noProof="0" dirty="0">
              <a:ln>
                <a:noFill/>
              </a:ln>
              <a:solidFill>
                <a:srgbClr val="0070C0"/>
              </a:solidFill>
              <a:effectLst/>
              <a:uLnTx/>
              <a:uFillTx/>
              <a:latin typeface="微软雅黑" panose="020B0503020204020204" charset="-122"/>
              <a:ea typeface="微软雅黑" panose="020B0503020204020204" charset="-122"/>
            </a:endParaRPr>
          </a:p>
        </p:txBody>
      </p:sp>
      <p:sp>
        <p:nvSpPr>
          <p:cNvPr id="38" name="Text Box 53"/>
          <p:cNvSpPr txBox="1">
            <a:spLocks noChangeArrowheads="1"/>
          </p:cNvSpPr>
          <p:nvPr/>
        </p:nvSpPr>
        <p:spPr bwMode="auto">
          <a:xfrm>
            <a:off x="2347168" y="418419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i="0" kern="0" dirty="0">
                <a:solidFill>
                  <a:srgbClr val="0070C0"/>
                </a:solidFill>
                <a:latin typeface="Impact" panose="020B0806030902050204" pitchFamily="34" charset="0"/>
                <a:ea typeface="微软雅黑" panose="020B0503020204020204" charset="-122"/>
              </a:rPr>
              <a:t>文字</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charset="-122"/>
            </a:endParaRPr>
          </a:p>
        </p:txBody>
      </p:sp>
      <p:sp>
        <p:nvSpPr>
          <p:cNvPr id="39" name="Text Box 54"/>
          <p:cNvSpPr txBox="1">
            <a:spLocks noChangeArrowheads="1"/>
          </p:cNvSpPr>
          <p:nvPr/>
        </p:nvSpPr>
        <p:spPr bwMode="auto">
          <a:xfrm>
            <a:off x="3804493" y="418419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charset="-122"/>
              </a:rPr>
              <a:t>文</a:t>
            </a:r>
            <a:r>
              <a:rPr lang="zh-CN" altLang="en-US" i="0" kern="0" dirty="0">
                <a:solidFill>
                  <a:srgbClr val="0070C0"/>
                </a:solidFill>
                <a:latin typeface="Impact" panose="020B0806030902050204" pitchFamily="34" charset="0"/>
                <a:ea typeface="微软雅黑" panose="020B0503020204020204" charset="-122"/>
              </a:rPr>
              <a:t>字</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charset="-122"/>
            </a:endParaRPr>
          </a:p>
        </p:txBody>
      </p:sp>
      <p:sp>
        <p:nvSpPr>
          <p:cNvPr id="40" name="Text Box 55"/>
          <p:cNvSpPr txBox="1">
            <a:spLocks noChangeArrowheads="1"/>
          </p:cNvSpPr>
          <p:nvPr/>
        </p:nvSpPr>
        <p:spPr bwMode="auto">
          <a:xfrm>
            <a:off x="4995118" y="4184198"/>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charset="-122"/>
              </a:rPr>
              <a:t>文字</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charset="-122"/>
            </a:endParaRPr>
          </a:p>
        </p:txBody>
      </p:sp>
      <p:sp>
        <p:nvSpPr>
          <p:cNvPr id="41" name="Text Box 56"/>
          <p:cNvSpPr txBox="1">
            <a:spLocks noChangeArrowheads="1"/>
          </p:cNvSpPr>
          <p:nvPr/>
        </p:nvSpPr>
        <p:spPr bwMode="auto">
          <a:xfrm>
            <a:off x="6209556" y="418419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charset="-122"/>
              </a:rPr>
              <a:t>文</a:t>
            </a:r>
            <a:r>
              <a:rPr lang="zh-CN" altLang="en-US" i="0" kern="0" dirty="0">
                <a:solidFill>
                  <a:srgbClr val="0070C0"/>
                </a:solidFill>
                <a:latin typeface="Impact" panose="020B0806030902050204" pitchFamily="34" charset="0"/>
                <a:ea typeface="微软雅黑" panose="020B0503020204020204" charset="-122"/>
              </a:rPr>
              <a:t>字</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charset="-122"/>
            </a:endParaRPr>
          </a:p>
        </p:txBody>
      </p:sp>
      <p:grpSp>
        <p:nvGrpSpPr>
          <p:cNvPr id="42" name="Group 34"/>
          <p:cNvGrpSpPr/>
          <p:nvPr/>
        </p:nvGrpSpPr>
        <p:grpSpPr bwMode="auto">
          <a:xfrm>
            <a:off x="5068143" y="1966460"/>
            <a:ext cx="605563" cy="593725"/>
            <a:chOff x="0" y="0"/>
            <a:chExt cx="300" cy="294"/>
          </a:xfrm>
        </p:grpSpPr>
        <p:sp>
          <p:nvSpPr>
            <p:cNvPr id="43" name="Oval 38"/>
            <p:cNvSpPr>
              <a:spLocks noChangeArrowheads="1"/>
            </p:cNvSpPr>
            <p:nvPr/>
          </p:nvSpPr>
          <p:spPr bwMode="auto">
            <a:xfrm>
              <a:off x="0" y="0"/>
              <a:ext cx="300" cy="294"/>
            </a:xfrm>
            <a:prstGeom prst="ellipse">
              <a:avLst/>
            </a:prstGeom>
            <a:gradFill>
              <a:gsLst>
                <a:gs pos="50000">
                  <a:srgbClr val="EEEEEE"/>
                </a:gs>
                <a:gs pos="0">
                  <a:schemeClr val="bg1"/>
                </a:gs>
                <a:gs pos="100000">
                  <a:schemeClr val="bg1">
                    <a:lumMod val="75000"/>
                  </a:schemeClr>
                </a:gs>
              </a:gsLst>
              <a:lin ang="18900000" scaled="1"/>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4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charset="-122"/>
                </a:rPr>
                <a:t>3</a:t>
              </a:r>
              <a:endParaRPr kumimoji="0" lang="zh-CN" altLang="en-US" sz="2400" b="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2000"/>
                            </p:stCondLst>
                            <p:childTnLst>
                              <p:par>
                                <p:cTn id="42" presetID="52"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Scale>
                                      <p:cBhvr>
                                        <p:cTn id="44" dur="2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250" decel="50000" fill="hold">
                                          <p:stCondLst>
                                            <p:cond delay="0"/>
                                          </p:stCondLst>
                                        </p:cTn>
                                        <p:tgtEl>
                                          <p:spTgt spid="18"/>
                                        </p:tgtEl>
                                        <p:attrNameLst>
                                          <p:attrName>ppt_x</p:attrName>
                                          <p:attrName>ppt_y</p:attrName>
                                        </p:attrNameLst>
                                      </p:cBhvr>
                                    </p:animMotion>
                                    <p:animEffect transition="in" filter="fade">
                                      <p:cBhvr>
                                        <p:cTn id="46" dur="250"/>
                                        <p:tgtEl>
                                          <p:spTgt spid="18"/>
                                        </p:tgtEl>
                                      </p:cBhvr>
                                    </p:animEffect>
                                  </p:childTnLst>
                                </p:cTn>
                              </p:par>
                              <p:par>
                                <p:cTn id="47" presetID="52" presetClass="entr" presetSubtype="0" fill="hold" nodeType="withEffect">
                                  <p:stCondLst>
                                    <p:cond delay="250"/>
                                  </p:stCondLst>
                                  <p:childTnLst>
                                    <p:set>
                                      <p:cBhvr>
                                        <p:cTn id="48" dur="1" fill="hold">
                                          <p:stCondLst>
                                            <p:cond delay="0"/>
                                          </p:stCondLst>
                                        </p:cTn>
                                        <p:tgtEl>
                                          <p:spTgt spid="23"/>
                                        </p:tgtEl>
                                        <p:attrNameLst>
                                          <p:attrName>style.visibility</p:attrName>
                                        </p:attrNameLst>
                                      </p:cBhvr>
                                      <p:to>
                                        <p:strVal val="visible"/>
                                      </p:to>
                                    </p:set>
                                    <p:animScale>
                                      <p:cBhvr>
                                        <p:cTn id="49" dur="2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50" decel="50000" fill="hold">
                                          <p:stCondLst>
                                            <p:cond delay="0"/>
                                          </p:stCondLst>
                                        </p:cTn>
                                        <p:tgtEl>
                                          <p:spTgt spid="23"/>
                                        </p:tgtEl>
                                        <p:attrNameLst>
                                          <p:attrName>ppt_x</p:attrName>
                                          <p:attrName>ppt_y</p:attrName>
                                        </p:attrNameLst>
                                      </p:cBhvr>
                                    </p:animMotion>
                                    <p:animEffect transition="in" filter="fade">
                                      <p:cBhvr>
                                        <p:cTn id="51" dur="250"/>
                                        <p:tgtEl>
                                          <p:spTgt spid="23"/>
                                        </p:tgtEl>
                                      </p:cBhvr>
                                    </p:animEffect>
                                  </p:childTnLst>
                                </p:cTn>
                              </p:par>
                              <p:par>
                                <p:cTn id="52" presetID="52" presetClass="entr" presetSubtype="0" fill="hold" nodeType="withEffect">
                                  <p:stCondLst>
                                    <p:cond delay="500"/>
                                  </p:stCondLst>
                                  <p:childTnLst>
                                    <p:set>
                                      <p:cBhvr>
                                        <p:cTn id="53" dur="1" fill="hold">
                                          <p:stCondLst>
                                            <p:cond delay="0"/>
                                          </p:stCondLst>
                                        </p:cTn>
                                        <p:tgtEl>
                                          <p:spTgt spid="42"/>
                                        </p:tgtEl>
                                        <p:attrNameLst>
                                          <p:attrName>style.visibility</p:attrName>
                                        </p:attrNameLst>
                                      </p:cBhvr>
                                      <p:to>
                                        <p:strVal val="visible"/>
                                      </p:to>
                                    </p:set>
                                    <p:animScale>
                                      <p:cBhvr>
                                        <p:cTn id="54" dur="25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250" decel="50000" fill="hold">
                                          <p:stCondLst>
                                            <p:cond delay="0"/>
                                          </p:stCondLst>
                                        </p:cTn>
                                        <p:tgtEl>
                                          <p:spTgt spid="42"/>
                                        </p:tgtEl>
                                        <p:attrNameLst>
                                          <p:attrName>ppt_x</p:attrName>
                                          <p:attrName>ppt_y</p:attrName>
                                        </p:attrNameLst>
                                      </p:cBhvr>
                                    </p:animMotion>
                                    <p:animEffect transition="in" filter="fade">
                                      <p:cBhvr>
                                        <p:cTn id="56" dur="250"/>
                                        <p:tgtEl>
                                          <p:spTgt spid="42"/>
                                        </p:tgtEl>
                                      </p:cBhvr>
                                    </p:animEffect>
                                  </p:childTnLst>
                                </p:cTn>
                              </p:par>
                              <p:par>
                                <p:cTn id="57" presetID="52" presetClass="entr" presetSubtype="0" fill="hold" nodeType="withEffect">
                                  <p:stCondLst>
                                    <p:cond delay="750"/>
                                  </p:stCondLst>
                                  <p:childTnLst>
                                    <p:set>
                                      <p:cBhvr>
                                        <p:cTn id="58" dur="1" fill="hold">
                                          <p:stCondLst>
                                            <p:cond delay="0"/>
                                          </p:stCondLst>
                                        </p:cTn>
                                        <p:tgtEl>
                                          <p:spTgt spid="28"/>
                                        </p:tgtEl>
                                        <p:attrNameLst>
                                          <p:attrName>style.visibility</p:attrName>
                                        </p:attrNameLst>
                                      </p:cBhvr>
                                      <p:to>
                                        <p:strVal val="visible"/>
                                      </p:to>
                                    </p:set>
                                    <p:animScale>
                                      <p:cBhvr>
                                        <p:cTn id="59" dur="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50" decel="50000" fill="hold">
                                          <p:stCondLst>
                                            <p:cond delay="0"/>
                                          </p:stCondLst>
                                        </p:cTn>
                                        <p:tgtEl>
                                          <p:spTgt spid="28"/>
                                        </p:tgtEl>
                                        <p:attrNameLst>
                                          <p:attrName>ppt_x</p:attrName>
                                          <p:attrName>ppt_y</p:attrName>
                                        </p:attrNameLst>
                                      </p:cBhvr>
                                    </p:animMotion>
                                    <p:animEffect transition="in" filter="fade">
                                      <p:cBhvr>
                                        <p:cTn id="61" dur="250"/>
                                        <p:tgtEl>
                                          <p:spTgt spid="28"/>
                                        </p:tgtEl>
                                      </p:cBhvr>
                                    </p:animEffect>
                                  </p:childTnLst>
                                </p:cTn>
                              </p:par>
                            </p:childTnLst>
                          </p:cTn>
                        </p:par>
                        <p:par>
                          <p:cTn id="62" fill="hold">
                            <p:stCondLst>
                              <p:cond delay="2500"/>
                            </p:stCondLst>
                            <p:childTnLst>
                              <p:par>
                                <p:cTn id="63" presetID="2" presetClass="entr" presetSubtype="8"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250" fill="hold"/>
                                        <p:tgtEl>
                                          <p:spTgt spid="37"/>
                                        </p:tgtEl>
                                        <p:attrNameLst>
                                          <p:attrName>ppt_x</p:attrName>
                                        </p:attrNameLst>
                                      </p:cBhvr>
                                      <p:tavLst>
                                        <p:tav tm="0">
                                          <p:val>
                                            <p:strVal val="0-#ppt_w/2"/>
                                          </p:val>
                                        </p:tav>
                                        <p:tav tm="100000">
                                          <p:val>
                                            <p:strVal val="#ppt_x"/>
                                          </p:val>
                                        </p:tav>
                                      </p:tavLst>
                                    </p:anim>
                                    <p:anim calcmode="lin" valueType="num">
                                      <p:cBhvr additive="base">
                                        <p:cTn id="66" dur="25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2" presetClass="entr" presetSubtype="4"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ppt_x"/>
                                          </p:val>
                                        </p:tav>
                                        <p:tav tm="100000">
                                          <p:val>
                                            <p:strVal val="#ppt_x"/>
                                          </p:val>
                                        </p:tav>
                                      </p:tavLst>
                                    </p:anim>
                                    <p:anim calcmode="lin" valueType="num">
                                      <p:cBhvr additive="base">
                                        <p:cTn id="75" dur="500" fill="hold"/>
                                        <p:tgtEl>
                                          <p:spTgt spid="3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ppt_x"/>
                                          </p:val>
                                        </p:tav>
                                        <p:tav tm="100000">
                                          <p:val>
                                            <p:strVal val="#ppt_x"/>
                                          </p:val>
                                        </p:tav>
                                      </p:tavLst>
                                    </p:anim>
                                    <p:anim calcmode="lin" valueType="num">
                                      <p:cBhvr additive="base">
                                        <p:cTn id="79" dur="500" fill="hold"/>
                                        <p:tgtEl>
                                          <p:spTgt spid="4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childTnLst>
                          </p:cTn>
                        </p:par>
                        <p:par>
                          <p:cTn id="84" fill="hold">
                            <p:stCondLst>
                              <p:cond delay="3500"/>
                            </p:stCondLst>
                            <p:childTnLst>
                              <p:par>
                                <p:cTn id="85" presetID="2" presetClass="entr" presetSubtype="2"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1+#ppt_w/2"/>
                                          </p:val>
                                        </p:tav>
                                        <p:tav tm="100000">
                                          <p:val>
                                            <p:strVal val="#ppt_x"/>
                                          </p:val>
                                        </p:tav>
                                      </p:tavLst>
                                    </p:anim>
                                    <p:anim calcmode="lin" valueType="num">
                                      <p:cBhvr additive="base">
                                        <p:cTn id="88" dur="500" fill="hold"/>
                                        <p:tgtEl>
                                          <p:spTgt spid="10"/>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1+#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500" fill="hold"/>
                                        <p:tgtEl>
                                          <p:spTgt spid="9"/>
                                        </p:tgtEl>
                                        <p:attrNameLst>
                                          <p:attrName>ppt_x</p:attrName>
                                        </p:attrNameLst>
                                      </p:cBhvr>
                                      <p:tavLst>
                                        <p:tav tm="0">
                                          <p:val>
                                            <p:strVal val="1+#ppt_w/2"/>
                                          </p:val>
                                        </p:tav>
                                        <p:tav tm="100000">
                                          <p:val>
                                            <p:strVal val="#ppt_x"/>
                                          </p:val>
                                        </p:tav>
                                      </p:tavLst>
                                    </p:anim>
                                    <p:anim calcmode="lin" valueType="num">
                                      <p:cBhvr additive="base">
                                        <p:cTn id="96" dur="500" fill="hold"/>
                                        <p:tgtEl>
                                          <p:spTgt spid="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1+#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1+#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1+#ppt_w/2"/>
                                          </p:val>
                                        </p:tav>
                                        <p:tav tm="100000">
                                          <p:val>
                                            <p:strVal val="#ppt_x"/>
                                          </p:val>
                                        </p:tav>
                                      </p:tavLst>
                                    </p:anim>
                                    <p:anim calcmode="lin" valueType="num">
                                      <p:cBhvr additive="base">
                                        <p:cTn id="108" dur="500" fill="hold"/>
                                        <p:tgtEl>
                                          <p:spTgt spid="3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500" fill="hold"/>
                                        <p:tgtEl>
                                          <p:spTgt spid="7"/>
                                        </p:tgtEl>
                                        <p:attrNameLst>
                                          <p:attrName>ppt_x</p:attrName>
                                        </p:attrNameLst>
                                      </p:cBhvr>
                                      <p:tavLst>
                                        <p:tav tm="0">
                                          <p:val>
                                            <p:strVal val="1+#ppt_w/2"/>
                                          </p:val>
                                        </p:tav>
                                        <p:tav tm="100000">
                                          <p:val>
                                            <p:strVal val="#ppt_x"/>
                                          </p:val>
                                        </p:tav>
                                      </p:tavLst>
                                    </p:anim>
                                    <p:anim calcmode="lin" valueType="num">
                                      <p:cBhvr additive="base">
                                        <p:cTn id="112" dur="500" fill="hold"/>
                                        <p:tgtEl>
                                          <p:spTgt spid="7"/>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1+#ppt_w/2"/>
                                          </p:val>
                                        </p:tav>
                                        <p:tav tm="100000">
                                          <p:val>
                                            <p:strVal val="#ppt_x"/>
                                          </p:val>
                                        </p:tav>
                                      </p:tavLst>
                                    </p:anim>
                                    <p:anim calcmode="lin" valueType="num">
                                      <p:cBhvr additive="base">
                                        <p:cTn id="11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3" grpId="0"/>
      <p:bldP spid="34" grpId="0"/>
      <p:bldP spid="35"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sp>
        <p:nvSpPr>
          <p:cNvPr id="3" name="Freeform 24"/>
          <p:cNvSpPr>
            <a:spLocks noChangeArrowheads="1"/>
          </p:cNvSpPr>
          <p:nvPr/>
        </p:nvSpPr>
        <p:spPr bwMode="auto">
          <a:xfrm>
            <a:off x="6436888" y="2167385"/>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4" name="Oval 25"/>
          <p:cNvSpPr>
            <a:spLocks noChangeArrowheads="1"/>
          </p:cNvSpPr>
          <p:nvPr/>
        </p:nvSpPr>
        <p:spPr bwMode="auto">
          <a:xfrm>
            <a:off x="6441648" y="2168575"/>
            <a:ext cx="697343"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5" name="Oval 26"/>
          <p:cNvSpPr>
            <a:spLocks noChangeArrowheads="1"/>
          </p:cNvSpPr>
          <p:nvPr/>
        </p:nvSpPr>
        <p:spPr bwMode="auto">
          <a:xfrm>
            <a:off x="6441648" y="3976716"/>
            <a:ext cx="697343" cy="192837"/>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6" name="AutoShape 36"/>
          <p:cNvSpPr>
            <a:spLocks noChangeArrowheads="1"/>
          </p:cNvSpPr>
          <p:nvPr/>
        </p:nvSpPr>
        <p:spPr bwMode="auto">
          <a:xfrm>
            <a:off x="6438078" y="2728039"/>
            <a:ext cx="697343" cy="1441513"/>
          </a:xfrm>
          <a:prstGeom prst="can">
            <a:avLst>
              <a:gd name="adj" fmla="val 30013"/>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Text Box 39"/>
          <p:cNvSpPr>
            <a:spLocks noChangeArrowheads="1"/>
          </p:cNvSpPr>
          <p:nvPr/>
        </p:nvSpPr>
        <p:spPr bwMode="auto">
          <a:xfrm>
            <a:off x="6474187" y="2928539"/>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charset="-122"/>
                <a:sym typeface="Impact" panose="020B0806030902050204" pitchFamily="34" charset="0"/>
              </a:rPr>
              <a:t>80%</a:t>
            </a:r>
            <a:endParaRPr lang="zh-CN" altLang="en-US"/>
          </a:p>
        </p:txBody>
      </p:sp>
      <p:sp>
        <p:nvSpPr>
          <p:cNvPr id="8" name="Rectangle 41"/>
          <p:cNvSpPr>
            <a:spLocks noChangeArrowheads="1"/>
          </p:cNvSpPr>
          <p:nvPr/>
        </p:nvSpPr>
        <p:spPr bwMode="auto">
          <a:xfrm>
            <a:off x="6441648" y="4194550"/>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完成</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比例</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p:txBody>
      </p:sp>
      <p:sp>
        <p:nvSpPr>
          <p:cNvPr id="9" name="AutoShape 43"/>
          <p:cNvSpPr/>
          <p:nvPr/>
        </p:nvSpPr>
        <p:spPr bwMode="auto">
          <a:xfrm>
            <a:off x="2671711" y="2125723"/>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charset="-122"/>
                <a:ea typeface="微软雅黑" panose="020B0503020204020204" charset="-122"/>
                <a:sym typeface="微软雅黑" panose="020B0503020204020204" charset="-122"/>
              </a:rPr>
              <a:t>单击此处添加文本</a:t>
            </a:r>
            <a:r>
              <a:rPr lang="en-US" altLang="zh-CN" sz="1000" b="1" dirty="0">
                <a:latin typeface="微软雅黑" panose="020B0503020204020204" charset="-122"/>
                <a:ea typeface="微软雅黑" panose="020B0503020204020204" charset="-122"/>
                <a:sym typeface="微软雅黑" panose="020B0503020204020204" charset="-122"/>
              </a:rPr>
              <a:t>1</a:t>
            </a:r>
          </a:p>
        </p:txBody>
      </p:sp>
      <p:sp>
        <p:nvSpPr>
          <p:cNvPr id="10" name="AutoShape 44"/>
          <p:cNvSpPr/>
          <p:nvPr/>
        </p:nvSpPr>
        <p:spPr bwMode="auto">
          <a:xfrm>
            <a:off x="3814116" y="1741240"/>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charset="-122"/>
                <a:ea typeface="微软雅黑" panose="020B0503020204020204" charset="-122"/>
                <a:sym typeface="微软雅黑" panose="020B0503020204020204" charset="-122"/>
              </a:rPr>
              <a:t>单击此处添加文本</a:t>
            </a:r>
            <a:r>
              <a:rPr lang="en-US" altLang="zh-CN" sz="1000" b="1" dirty="0">
                <a:latin typeface="微软雅黑" panose="020B0503020204020204" charset="-122"/>
                <a:ea typeface="微软雅黑" panose="020B0503020204020204" charset="-122"/>
                <a:sym typeface="微软雅黑" panose="020B0503020204020204" charset="-122"/>
              </a:rPr>
              <a:t>2</a:t>
            </a:r>
          </a:p>
        </p:txBody>
      </p:sp>
      <p:sp>
        <p:nvSpPr>
          <p:cNvPr id="11" name="AutoShape 45"/>
          <p:cNvSpPr/>
          <p:nvPr/>
        </p:nvSpPr>
        <p:spPr bwMode="auto">
          <a:xfrm>
            <a:off x="5699084" y="1112735"/>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charset="-122"/>
                <a:ea typeface="微软雅黑" panose="020B0503020204020204" charset="-122"/>
                <a:sym typeface="微软雅黑" panose="020B0503020204020204" charset="-122"/>
              </a:rPr>
              <a:t>单击此处添加文本</a:t>
            </a:r>
            <a:r>
              <a:rPr lang="en-US" altLang="zh-CN" sz="1000" b="1">
                <a:latin typeface="微软雅黑" panose="020B0503020204020204" charset="-122"/>
                <a:ea typeface="微软雅黑" panose="020B0503020204020204" charset="-122"/>
                <a:sym typeface="微软雅黑" panose="020B0503020204020204" charset="-122"/>
              </a:rPr>
              <a:t>4</a:t>
            </a:r>
          </a:p>
        </p:txBody>
      </p:sp>
      <p:grpSp>
        <p:nvGrpSpPr>
          <p:cNvPr id="12" name="Group 14"/>
          <p:cNvGrpSpPr/>
          <p:nvPr/>
        </p:nvGrpSpPr>
        <p:grpSpPr bwMode="auto">
          <a:xfrm>
            <a:off x="5540815" y="2299514"/>
            <a:ext cx="703292" cy="1722435"/>
            <a:chOff x="0" y="0"/>
            <a:chExt cx="919" cy="1497"/>
          </a:xfrm>
        </p:grpSpPr>
        <p:sp>
          <p:nvSpPr>
            <p:cNvPr id="13"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7D7D7D"/>
                </a:solidFill>
                <a:latin typeface="Impact" panose="020B0806030902050204" pitchFamily="34" charset="0"/>
                <a:ea typeface="微软雅黑" panose="020B0503020204020204" charset="-122"/>
                <a:sym typeface="Impact" panose="020B0806030902050204" pitchFamily="34" charset="0"/>
              </a:endParaRPr>
            </a:p>
          </p:txBody>
        </p:sp>
        <p:sp>
          <p:nvSpPr>
            <p:cNvPr id="14"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charset="-122"/>
                <a:sym typeface="Impact" panose="020B0806030902050204" pitchFamily="34" charset="0"/>
              </a:endParaRPr>
            </a:p>
          </p:txBody>
        </p:sp>
        <p:sp>
          <p:nvSpPr>
            <p:cNvPr id="15"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charset="-122"/>
                <a:sym typeface="Impact" panose="020B0806030902050204" pitchFamily="34" charset="0"/>
              </a:endParaRPr>
            </a:p>
          </p:txBody>
        </p:sp>
      </p:grpSp>
      <p:sp>
        <p:nvSpPr>
          <p:cNvPr id="16" name="AutoShape 35"/>
          <p:cNvSpPr>
            <a:spLocks noChangeArrowheads="1"/>
          </p:cNvSpPr>
          <p:nvPr/>
        </p:nvSpPr>
        <p:spPr bwMode="auto">
          <a:xfrm>
            <a:off x="5549145" y="3060147"/>
            <a:ext cx="697342" cy="964183"/>
          </a:xfrm>
          <a:prstGeom prst="can">
            <a:avLst>
              <a:gd name="adj" fmla="val 26941"/>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7" name="Text Box 38"/>
          <p:cNvSpPr>
            <a:spLocks noChangeArrowheads="1"/>
          </p:cNvSpPr>
          <p:nvPr/>
        </p:nvSpPr>
        <p:spPr bwMode="auto">
          <a:xfrm>
            <a:off x="5587634" y="3233268"/>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charset="-122"/>
                <a:sym typeface="Impact" panose="020B0806030902050204" pitchFamily="34" charset="0"/>
              </a:rPr>
              <a:t>60%</a:t>
            </a:r>
            <a:endParaRPr lang="zh-CN" altLang="en-US"/>
          </a:p>
        </p:txBody>
      </p:sp>
      <p:sp>
        <p:nvSpPr>
          <p:cNvPr id="18" name="Rectangle 46"/>
          <p:cNvSpPr>
            <a:spLocks noChangeArrowheads="1"/>
          </p:cNvSpPr>
          <p:nvPr/>
        </p:nvSpPr>
        <p:spPr bwMode="auto">
          <a:xfrm>
            <a:off x="5527724" y="4054089"/>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完成</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比例</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p:txBody>
      </p:sp>
      <p:grpSp>
        <p:nvGrpSpPr>
          <p:cNvPr id="19" name="Group 23"/>
          <p:cNvGrpSpPr/>
          <p:nvPr/>
        </p:nvGrpSpPr>
        <p:grpSpPr bwMode="auto">
          <a:xfrm>
            <a:off x="4670921" y="2393551"/>
            <a:ext cx="703292" cy="1458178"/>
            <a:chOff x="0" y="0"/>
            <a:chExt cx="919" cy="1497"/>
          </a:xfrm>
        </p:grpSpPr>
        <p:sp>
          <p:nvSpPr>
            <p:cNvPr id="20"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21"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22"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grpSp>
      <p:sp>
        <p:nvSpPr>
          <p:cNvPr id="23" name="AutoShape 34"/>
          <p:cNvSpPr>
            <a:spLocks noChangeArrowheads="1"/>
          </p:cNvSpPr>
          <p:nvPr/>
        </p:nvSpPr>
        <p:spPr bwMode="auto">
          <a:xfrm>
            <a:off x="4676871" y="3382732"/>
            <a:ext cx="697342" cy="467807"/>
          </a:xfrm>
          <a:prstGeom prst="can">
            <a:avLst>
              <a:gd name="adj" fmla="val 30417"/>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4" name="Text Box 37"/>
          <p:cNvSpPr>
            <a:spLocks noChangeArrowheads="1"/>
          </p:cNvSpPr>
          <p:nvPr/>
        </p:nvSpPr>
        <p:spPr bwMode="auto">
          <a:xfrm>
            <a:off x="4703460" y="3545140"/>
            <a:ext cx="571201"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charset="-122"/>
                <a:sym typeface="Impact" panose="020B0806030902050204" pitchFamily="34" charset="0"/>
              </a:rPr>
              <a:t>30%</a:t>
            </a:r>
            <a:endParaRPr lang="zh-CN" altLang="en-US" dirty="0"/>
          </a:p>
        </p:txBody>
      </p:sp>
      <p:sp>
        <p:nvSpPr>
          <p:cNvPr id="25" name="Rectangle 47"/>
          <p:cNvSpPr>
            <a:spLocks noChangeArrowheads="1"/>
          </p:cNvSpPr>
          <p:nvPr/>
        </p:nvSpPr>
        <p:spPr bwMode="auto">
          <a:xfrm>
            <a:off x="4670920" y="3913628"/>
            <a:ext cx="703292"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完成</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比例</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p:txBody>
      </p:sp>
      <p:sp>
        <p:nvSpPr>
          <p:cNvPr id="26" name="AutoShape 48"/>
          <p:cNvSpPr/>
          <p:nvPr/>
        </p:nvSpPr>
        <p:spPr bwMode="auto">
          <a:xfrm>
            <a:off x="4670920" y="1398419"/>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charset="-122"/>
                <a:ea typeface="微软雅黑" panose="020B0503020204020204" charset="-122"/>
                <a:sym typeface="微软雅黑" panose="020B0503020204020204" charset="-122"/>
              </a:rPr>
              <a:t>单击此处添加文本</a:t>
            </a:r>
            <a:r>
              <a:rPr lang="en-US" altLang="zh-CN" sz="1000" b="1">
                <a:latin typeface="微软雅黑" panose="020B0503020204020204" charset="-122"/>
                <a:ea typeface="微软雅黑" panose="020B0503020204020204" charset="-122"/>
                <a:sym typeface="微软雅黑" panose="020B0503020204020204" charset="-122"/>
              </a:rPr>
              <a:t>3</a:t>
            </a:r>
          </a:p>
        </p:txBody>
      </p:sp>
      <p:sp>
        <p:nvSpPr>
          <p:cNvPr id="27" name="Freeform 31"/>
          <p:cNvSpPr>
            <a:spLocks noChangeArrowheads="1"/>
          </p:cNvSpPr>
          <p:nvPr/>
        </p:nvSpPr>
        <p:spPr bwMode="auto">
          <a:xfrm>
            <a:off x="7335346" y="2028114"/>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28" name="Oval 32"/>
          <p:cNvSpPr>
            <a:spLocks noChangeArrowheads="1"/>
          </p:cNvSpPr>
          <p:nvPr/>
        </p:nvSpPr>
        <p:spPr bwMode="auto">
          <a:xfrm>
            <a:off x="7340111" y="4092180"/>
            <a:ext cx="698016" cy="21902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29" name="AutoShape 33"/>
          <p:cNvSpPr>
            <a:spLocks noChangeArrowheads="1"/>
          </p:cNvSpPr>
          <p:nvPr/>
        </p:nvSpPr>
        <p:spPr bwMode="auto">
          <a:xfrm>
            <a:off x="7344875" y="3337499"/>
            <a:ext cx="696825" cy="964183"/>
          </a:xfrm>
          <a:prstGeom prst="can">
            <a:avLst>
              <a:gd name="adj" fmla="val 26987"/>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0" name="Text Box 40"/>
          <p:cNvSpPr>
            <a:spLocks noChangeArrowheads="1"/>
          </p:cNvSpPr>
          <p:nvPr/>
        </p:nvSpPr>
        <p:spPr bwMode="auto">
          <a:xfrm>
            <a:off x="7388166" y="3514191"/>
            <a:ext cx="571754"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charset="-122"/>
                <a:sym typeface="Impact" panose="020B0806030902050204" pitchFamily="34" charset="0"/>
              </a:rPr>
              <a:t>60%</a:t>
            </a:r>
            <a:endParaRPr lang="zh-CN" altLang="en-US"/>
          </a:p>
        </p:txBody>
      </p:sp>
      <p:sp>
        <p:nvSpPr>
          <p:cNvPr id="31" name="Rectangle 42"/>
          <p:cNvSpPr>
            <a:spLocks noChangeArrowheads="1"/>
          </p:cNvSpPr>
          <p:nvPr/>
        </p:nvSpPr>
        <p:spPr bwMode="auto">
          <a:xfrm>
            <a:off x="7355408" y="4335011"/>
            <a:ext cx="751057"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完成</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比例</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p:txBody>
      </p:sp>
      <p:sp>
        <p:nvSpPr>
          <p:cNvPr id="32" name="Oval 49"/>
          <p:cNvSpPr>
            <a:spLocks noChangeArrowheads="1"/>
          </p:cNvSpPr>
          <p:nvPr/>
        </p:nvSpPr>
        <p:spPr bwMode="auto">
          <a:xfrm>
            <a:off x="7331772" y="2035256"/>
            <a:ext cx="698016"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33" name="文本框 74"/>
          <p:cNvSpPr>
            <a:spLocks noChangeArrowheads="1"/>
          </p:cNvSpPr>
          <p:nvPr/>
        </p:nvSpPr>
        <p:spPr bwMode="auto">
          <a:xfrm>
            <a:off x="685592" y="2761617"/>
            <a:ext cx="3283225" cy="13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p>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endParaRPr lang="zh-CN" altLang="en-US" sz="1200" dirty="0">
              <a:latin typeface="Adobe 黑体 Std R" pitchFamily="34" charset="-122"/>
              <a:ea typeface="Adobe 黑体 Std R" pitchFamily="34" charset="-122"/>
            </a:endParaRPr>
          </a:p>
        </p:txBody>
      </p:sp>
      <p:grpSp>
        <p:nvGrpSpPr>
          <p:cNvPr id="34" name="Group 40"/>
          <p:cNvGrpSpPr/>
          <p:nvPr/>
        </p:nvGrpSpPr>
        <p:grpSpPr bwMode="auto">
          <a:xfrm>
            <a:off x="685593" y="2076918"/>
            <a:ext cx="3197808" cy="545099"/>
            <a:chOff x="0" y="0"/>
            <a:chExt cx="4264741" cy="726945"/>
          </a:xfrm>
        </p:grpSpPr>
        <p:sp>
          <p:nvSpPr>
            <p:cNvPr id="35"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000000"/>
                  </a:solidFill>
                  <a:latin typeface="微软雅黑" panose="020B0503020204020204" charset="-122"/>
                  <a:ea typeface="微软雅黑" panose="020B0503020204020204" charset="-122"/>
                  <a:sym typeface="张海山锐谐体" pitchFamily="2" charset="-122"/>
                </a:rPr>
                <a:t>添加文本内容</a:t>
              </a:r>
              <a:endParaRPr lang="zh-CN" altLang="en-US" dirty="0">
                <a:latin typeface="微软雅黑" panose="020B0503020204020204" charset="-122"/>
                <a:ea typeface="微软雅黑" panose="020B0503020204020204" charset="-122"/>
              </a:endParaRPr>
            </a:p>
          </p:txBody>
        </p:sp>
        <p:sp>
          <p:nvSpPr>
            <p:cNvPr id="36"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right)">
                                      <p:cBhvr>
                                        <p:cTn id="75" dur="500"/>
                                        <p:tgtEl>
                                          <p:spTgt spid="11"/>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right)">
                                      <p:cBhvr>
                                        <p:cTn id="78" dur="500"/>
                                        <p:tgtEl>
                                          <p:spTgt spid="26"/>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right)">
                                      <p:cBhvr>
                                        <p:cTn id="81" dur="500"/>
                                        <p:tgtEl>
                                          <p:spTgt spid="10"/>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right)">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fill="hold"/>
                                        <p:tgtEl>
                                          <p:spTgt spid="34"/>
                                        </p:tgtEl>
                                        <p:attrNameLst>
                                          <p:attrName>ppt_x</p:attrName>
                                        </p:attrNameLst>
                                      </p:cBhvr>
                                      <p:tavLst>
                                        <p:tav tm="0">
                                          <p:val>
                                            <p:strVal val="0-#ppt_w/2"/>
                                          </p:val>
                                        </p:tav>
                                        <p:tav tm="100000">
                                          <p:val>
                                            <p:strVal val="#ppt_x"/>
                                          </p:val>
                                        </p:tav>
                                      </p:tavLst>
                                    </p:anim>
                                    <p:anim calcmode="lin" valueType="num">
                                      <p:cBhvr additive="base">
                                        <p:cTn id="90" dur="500" fill="hold"/>
                                        <p:tgtEl>
                                          <p:spTgt spid="34"/>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iterate type="wd">
                                    <p:tmPct val="10000"/>
                                  </p:iterate>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1+#ppt_w/2"/>
                                          </p:val>
                                        </p:tav>
                                        <p:tav tm="100000">
                                          <p:val>
                                            <p:strVal val="#ppt_x"/>
                                          </p:val>
                                        </p:tav>
                                      </p:tavLst>
                                    </p:anim>
                                    <p:anim calcmode="lin" valueType="num">
                                      <p:cBhvr additive="base">
                                        <p:cTn id="9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P spid="9" grpId="0" animBg="1"/>
      <p:bldP spid="10" grpId="0" animBg="1"/>
      <p:bldP spid="11" grpId="0" animBg="1"/>
      <p:bldP spid="16" grpId="0" animBg="1"/>
      <p:bldP spid="17" grpId="0"/>
      <p:bldP spid="18" grpId="0"/>
      <p:bldP spid="23" grpId="0" animBg="1"/>
      <p:bldP spid="24" grpId="0"/>
      <p:bldP spid="25" grpId="0"/>
      <p:bldP spid="26" grpId="0" animBg="1"/>
      <p:bldP spid="27" grpId="0" animBg="1"/>
      <p:bldP spid="29" grpId="0" animBg="1"/>
      <p:bldP spid="30"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cxnSp>
        <p:nvCxnSpPr>
          <p:cNvPr id="3" name="直接连接符 17"/>
          <p:cNvCxnSpPr>
            <a:cxnSpLocks noChangeShapeType="1"/>
          </p:cNvCxnSpPr>
          <p:nvPr/>
        </p:nvCxnSpPr>
        <p:spPr bwMode="auto">
          <a:xfrm>
            <a:off x="3449578" y="1640242"/>
            <a:ext cx="1003478" cy="0"/>
          </a:xfrm>
          <a:prstGeom prst="line">
            <a:avLst/>
          </a:prstGeom>
          <a:noFill/>
          <a:ln w="19050" cmpd="sng">
            <a:solidFill>
              <a:srgbClr val="0070C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4" name="直接连接符 18"/>
          <p:cNvCxnSpPr>
            <a:cxnSpLocks noChangeShapeType="1"/>
          </p:cNvCxnSpPr>
          <p:nvPr/>
        </p:nvCxnSpPr>
        <p:spPr bwMode="auto">
          <a:xfrm flipV="1">
            <a:off x="3707051" y="2504661"/>
            <a:ext cx="746005" cy="11393"/>
          </a:xfrm>
          <a:prstGeom prst="line">
            <a:avLst/>
          </a:prstGeom>
          <a:noFill/>
          <a:ln w="19050" cmpd="sng">
            <a:solidFill>
              <a:srgbClr val="0070C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5" name="直接连接符 19"/>
          <p:cNvCxnSpPr>
            <a:cxnSpLocks noChangeShapeType="1"/>
          </p:cNvCxnSpPr>
          <p:nvPr/>
        </p:nvCxnSpPr>
        <p:spPr bwMode="auto">
          <a:xfrm>
            <a:off x="3075818" y="3306420"/>
            <a:ext cx="1377238" cy="1425"/>
          </a:xfrm>
          <a:prstGeom prst="line">
            <a:avLst/>
          </a:prstGeom>
          <a:noFill/>
          <a:ln w="19050" cmpd="sng">
            <a:solidFill>
              <a:srgbClr val="0070C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6" name="直接连接符 20"/>
          <p:cNvCxnSpPr>
            <a:cxnSpLocks noChangeShapeType="1"/>
          </p:cNvCxnSpPr>
          <p:nvPr/>
        </p:nvCxnSpPr>
        <p:spPr bwMode="auto">
          <a:xfrm>
            <a:off x="2898686" y="4001374"/>
            <a:ext cx="1554370" cy="0"/>
          </a:xfrm>
          <a:prstGeom prst="line">
            <a:avLst/>
          </a:prstGeom>
          <a:noFill/>
          <a:ln w="19050" cmpd="sng">
            <a:solidFill>
              <a:srgbClr val="0070C0"/>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7" name="矩形 1"/>
          <p:cNvSpPr/>
          <p:nvPr/>
        </p:nvSpPr>
        <p:spPr bwMode="auto">
          <a:xfrm flipV="1">
            <a:off x="1777428" y="4177960"/>
            <a:ext cx="703294" cy="508399"/>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rgbClr val="00518E"/>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8" name="矩形 1"/>
          <p:cNvSpPr/>
          <p:nvPr/>
        </p:nvSpPr>
        <p:spPr bwMode="auto">
          <a:xfrm>
            <a:off x="1020035" y="771550"/>
            <a:ext cx="1124701" cy="515518"/>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rgbClr val="00518E"/>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9" name="流程图: 决策 6"/>
          <p:cNvSpPr/>
          <p:nvPr/>
        </p:nvSpPr>
        <p:spPr bwMode="auto">
          <a:xfrm rot="20672970">
            <a:off x="1606587" y="3535699"/>
            <a:ext cx="1577430" cy="344628"/>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solidFill>
            <a:srgbClr val="00518E"/>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10" name="流程图: 决策 6"/>
          <p:cNvSpPr/>
          <p:nvPr/>
        </p:nvSpPr>
        <p:spPr bwMode="auto">
          <a:xfrm rot="20926064">
            <a:off x="1320428" y="2826505"/>
            <a:ext cx="2134086" cy="321843"/>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solidFill>
            <a:srgbClr val="00518E"/>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11" name="流程图: 决策 6"/>
          <p:cNvSpPr/>
          <p:nvPr/>
        </p:nvSpPr>
        <p:spPr bwMode="auto">
          <a:xfrm rot="20909760">
            <a:off x="768044" y="1902273"/>
            <a:ext cx="2660845" cy="475644"/>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solidFill>
            <a:srgbClr val="00518E"/>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12" name="矩形 4"/>
          <p:cNvSpPr>
            <a:spLocks noChangeArrowheads="1"/>
          </p:cNvSpPr>
          <p:nvPr/>
        </p:nvSpPr>
        <p:spPr bwMode="auto">
          <a:xfrm>
            <a:off x="739570" y="2125855"/>
            <a:ext cx="3247398" cy="767582"/>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0070C0"/>
          </a:solidFill>
          <a:ln>
            <a:noFill/>
          </a:ln>
        </p:spPr>
        <p:txBody>
          <a:bodyPr lIns="68543" tIns="34272" rIns="68543" bIns="34272"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800" dirty="0">
              <a:solidFill>
                <a:srgbClr val="FFFFFF"/>
              </a:solidFill>
              <a:latin typeface="微软雅黑" panose="020B0503020204020204" charset="-122"/>
              <a:ea typeface="微软雅黑" panose="020B0503020204020204" charset="-122"/>
            </a:endParaRPr>
          </a:p>
        </p:txBody>
      </p:sp>
      <p:sp>
        <p:nvSpPr>
          <p:cNvPr id="13" name="矩形 4"/>
          <p:cNvSpPr>
            <a:spLocks noChangeArrowheads="1"/>
          </p:cNvSpPr>
          <p:nvPr/>
        </p:nvSpPr>
        <p:spPr bwMode="auto">
          <a:xfrm>
            <a:off x="1311886" y="3011636"/>
            <a:ext cx="2089952" cy="592419"/>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solidFill>
            <a:srgbClr val="0070C0"/>
          </a:solidFill>
          <a:ln>
            <a:noFill/>
          </a:ln>
        </p:spPr>
        <p:txBody>
          <a:bodyPr lIns="68543" tIns="34272" rIns="68543" bIns="34272"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400" b="1" dirty="0">
              <a:solidFill>
                <a:srgbClr val="FFFFFF"/>
              </a:solidFill>
              <a:latin typeface="微软雅黑" panose="020B0503020204020204" charset="-122"/>
              <a:ea typeface="微软雅黑" panose="020B0503020204020204" charset="-122"/>
            </a:endParaRPr>
          </a:p>
        </p:txBody>
      </p:sp>
      <p:sp>
        <p:nvSpPr>
          <p:cNvPr id="14" name="矩形 4"/>
          <p:cNvSpPr>
            <a:spLocks noChangeArrowheads="1"/>
          </p:cNvSpPr>
          <p:nvPr/>
        </p:nvSpPr>
        <p:spPr bwMode="auto">
          <a:xfrm>
            <a:off x="1616553" y="3735071"/>
            <a:ext cx="1459265" cy="531183"/>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solidFill>
            <a:srgbClr val="0070C0"/>
          </a:solidFill>
          <a:ln>
            <a:noFill/>
          </a:ln>
        </p:spPr>
        <p:txBody>
          <a:bodyPr lIns="68543" tIns="34272" rIns="68543" bIns="34272"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600" b="1" dirty="0">
              <a:solidFill>
                <a:schemeClr val="bg1"/>
              </a:solidFill>
              <a:latin typeface="微软雅黑" panose="020B0503020204020204" charset="-122"/>
              <a:ea typeface="微软雅黑" panose="020B0503020204020204" charset="-122"/>
            </a:endParaRPr>
          </a:p>
        </p:txBody>
      </p:sp>
      <p:sp>
        <p:nvSpPr>
          <p:cNvPr id="15" name="矩形 4"/>
          <p:cNvSpPr>
            <a:spLocks noChangeArrowheads="1"/>
          </p:cNvSpPr>
          <p:nvPr/>
        </p:nvSpPr>
        <p:spPr bwMode="auto">
          <a:xfrm>
            <a:off x="1008645" y="1257163"/>
            <a:ext cx="2723486" cy="766158"/>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0070C0"/>
          </a:solidFill>
          <a:ln>
            <a:noFill/>
          </a:ln>
        </p:spPr>
        <p:txBody>
          <a:bodyPr lIns="68543" tIns="34272" rIns="68543" bIns="34272"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800" dirty="0">
              <a:solidFill>
                <a:srgbClr val="FFFFFF"/>
              </a:solidFill>
              <a:latin typeface="微软雅黑" panose="020B0503020204020204" charset="-122"/>
              <a:ea typeface="微软雅黑" panose="020B0503020204020204" charset="-122"/>
            </a:endParaRPr>
          </a:p>
        </p:txBody>
      </p:sp>
      <p:sp>
        <p:nvSpPr>
          <p:cNvPr id="16" name="TextBox 15"/>
          <p:cNvSpPr txBox="1"/>
          <p:nvPr/>
        </p:nvSpPr>
        <p:spPr>
          <a:xfrm>
            <a:off x="1870185" y="3859045"/>
            <a:ext cx="959163" cy="315435"/>
          </a:xfrm>
          <a:prstGeom prst="rect">
            <a:avLst/>
          </a:prstGeom>
          <a:noFill/>
        </p:spPr>
        <p:txBody>
          <a:bodyPr wrap="none" lIns="68543" tIns="34272" rIns="68543" bIns="34272" rtlCol="0">
            <a:spAutoFit/>
          </a:bodyPr>
          <a:lstStyle/>
          <a:p>
            <a:pPr algn="ctr"/>
            <a:r>
              <a:rPr lang="zh-CN" altLang="en-US" sz="1600" b="1" dirty="0">
                <a:solidFill>
                  <a:schemeClr val="bg1"/>
                </a:solidFill>
                <a:latin typeface="微软雅黑" panose="020B0503020204020204" charset="-122"/>
                <a:ea typeface="微软雅黑" panose="020B0503020204020204" charset="-122"/>
              </a:rPr>
              <a:t>第一阶段</a:t>
            </a:r>
          </a:p>
        </p:txBody>
      </p:sp>
      <p:sp>
        <p:nvSpPr>
          <p:cNvPr id="17" name="TextBox 16"/>
          <p:cNvSpPr txBox="1"/>
          <p:nvPr/>
        </p:nvSpPr>
        <p:spPr>
          <a:xfrm>
            <a:off x="1870186" y="3164091"/>
            <a:ext cx="959163" cy="315435"/>
          </a:xfrm>
          <a:prstGeom prst="rect">
            <a:avLst/>
          </a:prstGeom>
          <a:noFill/>
        </p:spPr>
        <p:txBody>
          <a:bodyPr wrap="none" lIns="68543" tIns="34272" rIns="68543" bIns="34272" rtlCol="0">
            <a:spAutoFit/>
          </a:bodyPr>
          <a:lstStyle/>
          <a:p>
            <a:pPr algn="ctr"/>
            <a:r>
              <a:rPr lang="zh-CN" altLang="en-US" sz="1600" b="1" dirty="0">
                <a:solidFill>
                  <a:schemeClr val="bg1"/>
                </a:solidFill>
                <a:latin typeface="微软雅黑" panose="020B0503020204020204" charset="-122"/>
                <a:ea typeface="微软雅黑" panose="020B0503020204020204" charset="-122"/>
              </a:rPr>
              <a:t>第二阶段</a:t>
            </a:r>
          </a:p>
        </p:txBody>
      </p:sp>
      <p:sp>
        <p:nvSpPr>
          <p:cNvPr id="18" name="TextBox 17"/>
          <p:cNvSpPr txBox="1"/>
          <p:nvPr/>
        </p:nvSpPr>
        <p:spPr>
          <a:xfrm>
            <a:off x="1866604" y="2367317"/>
            <a:ext cx="959163" cy="315435"/>
          </a:xfrm>
          <a:prstGeom prst="rect">
            <a:avLst/>
          </a:prstGeom>
          <a:noFill/>
        </p:spPr>
        <p:txBody>
          <a:bodyPr wrap="none" lIns="68543" tIns="34272" rIns="68543" bIns="34272" rtlCol="0">
            <a:spAutoFit/>
          </a:bodyPr>
          <a:lstStyle/>
          <a:p>
            <a:pPr algn="ctr"/>
            <a:r>
              <a:rPr lang="zh-CN" altLang="en-US" sz="1600" b="1" dirty="0">
                <a:solidFill>
                  <a:schemeClr val="bg1"/>
                </a:solidFill>
                <a:latin typeface="微软雅黑" panose="020B0503020204020204" charset="-122"/>
                <a:ea typeface="微软雅黑" panose="020B0503020204020204" charset="-122"/>
              </a:rPr>
              <a:t>第三阶段</a:t>
            </a:r>
          </a:p>
        </p:txBody>
      </p:sp>
      <p:sp>
        <p:nvSpPr>
          <p:cNvPr id="19" name="TextBox 18"/>
          <p:cNvSpPr txBox="1"/>
          <p:nvPr/>
        </p:nvSpPr>
        <p:spPr>
          <a:xfrm>
            <a:off x="1870186" y="1529233"/>
            <a:ext cx="959163" cy="315435"/>
          </a:xfrm>
          <a:prstGeom prst="rect">
            <a:avLst/>
          </a:prstGeom>
          <a:noFill/>
        </p:spPr>
        <p:txBody>
          <a:bodyPr wrap="none" lIns="68543" tIns="34272" rIns="68543" bIns="34272" rtlCol="0">
            <a:spAutoFit/>
          </a:bodyPr>
          <a:lstStyle/>
          <a:p>
            <a:pPr algn="ctr"/>
            <a:r>
              <a:rPr lang="zh-CN" altLang="en-US" sz="1600" b="1" dirty="0">
                <a:solidFill>
                  <a:schemeClr val="bg1"/>
                </a:solidFill>
                <a:latin typeface="微软雅黑" panose="020B0503020204020204" charset="-122"/>
                <a:ea typeface="微软雅黑" panose="020B0503020204020204" charset="-122"/>
              </a:rPr>
              <a:t>第四阶段</a:t>
            </a:r>
          </a:p>
        </p:txBody>
      </p:sp>
      <p:sp>
        <p:nvSpPr>
          <p:cNvPr id="20" name="矩形 21"/>
          <p:cNvSpPr>
            <a:spLocks noChangeArrowheads="1"/>
          </p:cNvSpPr>
          <p:nvPr/>
        </p:nvSpPr>
        <p:spPr bwMode="auto">
          <a:xfrm>
            <a:off x="4625978" y="3714476"/>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p>
        </p:txBody>
      </p:sp>
      <p:sp>
        <p:nvSpPr>
          <p:cNvPr id="21" name="矩形 21"/>
          <p:cNvSpPr>
            <a:spLocks noChangeArrowheads="1"/>
          </p:cNvSpPr>
          <p:nvPr/>
        </p:nvSpPr>
        <p:spPr bwMode="auto">
          <a:xfrm>
            <a:off x="4625978" y="2976967"/>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p>
        </p:txBody>
      </p:sp>
      <p:sp>
        <p:nvSpPr>
          <p:cNvPr id="22" name="矩形 21"/>
          <p:cNvSpPr>
            <a:spLocks noChangeArrowheads="1"/>
          </p:cNvSpPr>
          <p:nvPr/>
        </p:nvSpPr>
        <p:spPr bwMode="auto">
          <a:xfrm>
            <a:off x="4625978" y="2140095"/>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p>
        </p:txBody>
      </p:sp>
      <p:sp>
        <p:nvSpPr>
          <p:cNvPr id="23" name="矩形 22"/>
          <p:cNvSpPr>
            <a:spLocks noChangeArrowheads="1"/>
          </p:cNvSpPr>
          <p:nvPr/>
        </p:nvSpPr>
        <p:spPr bwMode="auto">
          <a:xfrm>
            <a:off x="4625978" y="1304557"/>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p>
        </p:txBody>
      </p:sp>
      <p:cxnSp>
        <p:nvCxnSpPr>
          <p:cNvPr id="24" name="直接连接符 23"/>
          <p:cNvCxnSpPr/>
          <p:nvPr/>
        </p:nvCxnSpPr>
        <p:spPr>
          <a:xfrm>
            <a:off x="4625978" y="1257163"/>
            <a:ext cx="3724474"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25" name="直接连接符 24"/>
          <p:cNvCxnSpPr/>
          <p:nvPr/>
        </p:nvCxnSpPr>
        <p:spPr>
          <a:xfrm>
            <a:off x="4625978" y="2094671"/>
            <a:ext cx="3724474"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26" name="直接连接符 25"/>
          <p:cNvCxnSpPr/>
          <p:nvPr/>
        </p:nvCxnSpPr>
        <p:spPr>
          <a:xfrm>
            <a:off x="4625978" y="2904573"/>
            <a:ext cx="3724474"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27" name="直接连接符 26"/>
          <p:cNvCxnSpPr/>
          <p:nvPr/>
        </p:nvCxnSpPr>
        <p:spPr>
          <a:xfrm>
            <a:off x="4625978" y="3708012"/>
            <a:ext cx="3724474"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2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25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25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par>
                                <p:cTn id="75" presetID="22" presetClass="entr" presetSubtype="8"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par>
                                <p:cTn id="78" presetID="22" presetClass="entr" presetSubtype="8"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par>
                                <p:cTn id="81" presetID="22" presetClass="entr" presetSubtype="8"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left)">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ppt_x"/>
                                          </p:val>
                                        </p:tav>
                                        <p:tav tm="100000">
                                          <p:val>
                                            <p:strVal val="#ppt_x"/>
                                          </p:val>
                                        </p:tav>
                                      </p:tavLst>
                                    </p:anim>
                                    <p:anim calcmode="lin" valueType="num">
                                      <p:cBhvr additive="base">
                                        <p:cTn id="89" dur="500" fill="hold"/>
                                        <p:tgtEl>
                                          <p:spTgt spid="27"/>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500" fill="hold"/>
                                        <p:tgtEl>
                                          <p:spTgt spid="26"/>
                                        </p:tgtEl>
                                        <p:attrNameLst>
                                          <p:attrName>ppt_x</p:attrName>
                                        </p:attrNameLst>
                                      </p:cBhvr>
                                      <p:tavLst>
                                        <p:tav tm="0">
                                          <p:val>
                                            <p:strVal val="#ppt_x"/>
                                          </p:val>
                                        </p:tav>
                                        <p:tav tm="100000">
                                          <p:val>
                                            <p:strVal val="#ppt_x"/>
                                          </p:val>
                                        </p:tav>
                                      </p:tavLst>
                                    </p:anim>
                                    <p:anim calcmode="lin" valueType="num">
                                      <p:cBhvr additive="base">
                                        <p:cTn id="101" dur="500" fill="hold"/>
                                        <p:tgtEl>
                                          <p:spTgt spid="26"/>
                                        </p:tgtEl>
                                        <p:attrNameLst>
                                          <p:attrName>ppt_y</p:attrName>
                                        </p:attrNameLst>
                                      </p:cBhvr>
                                      <p:tavLst>
                                        <p:tav tm="0">
                                          <p:val>
                                            <p:strVal val="1+#ppt_h/2"/>
                                          </p:val>
                                        </p:tav>
                                        <p:tav tm="100000">
                                          <p:val>
                                            <p:strVal val="#ppt_y"/>
                                          </p:val>
                                        </p:tav>
                                      </p:tavLst>
                                    </p:anim>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20"/>
                                        </p:tgtEl>
                                        <p:attrNameLst>
                                          <p:attrName>style.visibility</p:attrName>
                                        </p:attrNameLst>
                                      </p:cBhvr>
                                      <p:to>
                                        <p:strVal val="visible"/>
                                      </p:to>
                                    </p:set>
                                    <p:anim calcmode="lin" valueType="num">
                                      <p:cBhvr>
                                        <p:cTn id="10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0"/>
                                        </p:tgtEl>
                                        <p:attrNameLst>
                                          <p:attrName>ppt_y</p:attrName>
                                        </p:attrNameLst>
                                      </p:cBhvr>
                                      <p:tavLst>
                                        <p:tav tm="0">
                                          <p:val>
                                            <p:strVal val="#ppt_y"/>
                                          </p:val>
                                        </p:tav>
                                        <p:tav tm="100000">
                                          <p:val>
                                            <p:strVal val="#ppt_y"/>
                                          </p:val>
                                        </p:tav>
                                      </p:tavLst>
                                    </p:anim>
                                    <p:anim calcmode="lin" valueType="num">
                                      <p:cBhvr>
                                        <p:cTn id="10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0"/>
                                        </p:tgtEl>
                                      </p:cBhvr>
                                    </p:animEffect>
                                  </p:childTnLst>
                                </p:cTn>
                              </p:par>
                              <p:par>
                                <p:cTn id="109" presetID="41" presetClass="entr" presetSubtype="0" fill="hold" grpId="0" nodeType="withEffect">
                                  <p:stCondLst>
                                    <p:cond delay="0"/>
                                  </p:stCondLst>
                                  <p:iterate type="lt">
                                    <p:tmPct val="10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23"/>
                                        </p:tgtEl>
                                        <p:attrNameLst>
                                          <p:attrName>ppt_y</p:attrName>
                                        </p:attrNameLst>
                                      </p:cBhvr>
                                      <p:tavLst>
                                        <p:tav tm="0">
                                          <p:val>
                                            <p:strVal val="#ppt_y"/>
                                          </p:val>
                                        </p:tav>
                                        <p:tav tm="100000">
                                          <p:val>
                                            <p:strVal val="#ppt_y"/>
                                          </p:val>
                                        </p:tav>
                                      </p:tavLst>
                                    </p:anim>
                                    <p:anim calcmode="lin" valueType="num">
                                      <p:cBhvr>
                                        <p:cTn id="1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23"/>
                                        </p:tgtEl>
                                      </p:cBhvr>
                                    </p:animEffect>
                                  </p:childTnLst>
                                </p:cTn>
                              </p:par>
                              <p:par>
                                <p:cTn id="116" presetID="41" presetClass="entr" presetSubtype="0" fill="hold" grpId="0" nodeType="withEffect">
                                  <p:stCondLst>
                                    <p:cond delay="0"/>
                                  </p:stCondLst>
                                  <p:iterate type="lt">
                                    <p:tmPct val="10000"/>
                                  </p:iterate>
                                  <p:childTnLst>
                                    <p:set>
                                      <p:cBhvr>
                                        <p:cTn id="117" dur="1" fill="hold">
                                          <p:stCondLst>
                                            <p:cond delay="0"/>
                                          </p:stCondLst>
                                        </p:cTn>
                                        <p:tgtEl>
                                          <p:spTgt spid="22"/>
                                        </p:tgtEl>
                                        <p:attrNameLst>
                                          <p:attrName>style.visibility</p:attrName>
                                        </p:attrNameLst>
                                      </p:cBhvr>
                                      <p:to>
                                        <p:strVal val="visible"/>
                                      </p:to>
                                    </p:set>
                                    <p:anim calcmode="lin" valueType="num">
                                      <p:cBhvr>
                                        <p:cTn id="11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2"/>
                                        </p:tgtEl>
                                        <p:attrNameLst>
                                          <p:attrName>ppt_y</p:attrName>
                                        </p:attrNameLst>
                                      </p:cBhvr>
                                      <p:tavLst>
                                        <p:tav tm="0">
                                          <p:val>
                                            <p:strVal val="#ppt_y"/>
                                          </p:val>
                                        </p:tav>
                                        <p:tav tm="100000">
                                          <p:val>
                                            <p:strVal val="#ppt_y"/>
                                          </p:val>
                                        </p:tav>
                                      </p:tavLst>
                                    </p:anim>
                                    <p:anim calcmode="lin" valueType="num">
                                      <p:cBhvr>
                                        <p:cTn id="12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2"/>
                                        </p:tgtEl>
                                      </p:cBhvr>
                                    </p:animEffect>
                                  </p:childTnLst>
                                </p:cTn>
                              </p:par>
                              <p:par>
                                <p:cTn id="123" presetID="41" presetClass="entr" presetSubtype="0" fill="hold" grpId="0" nodeType="withEffect">
                                  <p:stCondLst>
                                    <p:cond delay="0"/>
                                  </p:stCondLst>
                                  <p:iterate type="lt">
                                    <p:tmPct val="10000"/>
                                  </p:iterate>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21"/>
                                        </p:tgtEl>
                                        <p:attrNameLst>
                                          <p:attrName>ppt_y</p:attrName>
                                        </p:attrNameLst>
                                      </p:cBhvr>
                                      <p:tavLst>
                                        <p:tav tm="0">
                                          <p:val>
                                            <p:strVal val="#ppt_y"/>
                                          </p:val>
                                        </p:tav>
                                        <p:tav tm="100000">
                                          <p:val>
                                            <p:strVal val="#ppt_y"/>
                                          </p:val>
                                        </p:tav>
                                      </p:tavLst>
                                    </p:anim>
                                    <p:anim calcmode="lin" valueType="num">
                                      <p:cBhvr>
                                        <p:cTn id="12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87414" y="843559"/>
            <a:ext cx="7795910" cy="3672407"/>
            <a:chOff x="687414" y="843559"/>
            <a:chExt cx="7795910" cy="3672407"/>
          </a:xfrm>
        </p:grpSpPr>
        <p:sp>
          <p:nvSpPr>
            <p:cNvPr id="6" name="矩形 5"/>
            <p:cNvSpPr/>
            <p:nvPr/>
          </p:nvSpPr>
          <p:spPr>
            <a:xfrm>
              <a:off x="687414" y="843559"/>
              <a:ext cx="7795910" cy="3672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3"/>
            <p:cNvSpPr>
              <a:spLocks noChangeArrowheads="1"/>
            </p:cNvSpPr>
            <p:nvPr/>
          </p:nvSpPr>
          <p:spPr bwMode="auto">
            <a:xfrm>
              <a:off x="687414" y="843559"/>
              <a:ext cx="7795910" cy="1656183"/>
            </a:xfrm>
            <a:prstGeom prst="rect">
              <a:avLst/>
            </a:prstGeom>
            <a:blipFill dpi="0" rotWithShape="1">
              <a:blip r:embed="rId2" cstate="print"/>
              <a:srcRect/>
              <a:stretch>
                <a:fillRect/>
              </a:stretch>
            </a:blipFill>
            <a:ln w="9525">
              <a:noFill/>
              <a:beve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grpSp>
      <p:grpSp>
        <p:nvGrpSpPr>
          <p:cNvPr id="8" name="组合 7"/>
          <p:cNvGrpSpPr/>
          <p:nvPr/>
        </p:nvGrpSpPr>
        <p:grpSpPr>
          <a:xfrm>
            <a:off x="1187624" y="555526"/>
            <a:ext cx="1774084" cy="661947"/>
            <a:chOff x="1187624" y="555526"/>
            <a:chExt cx="1774084" cy="661947"/>
          </a:xfrm>
        </p:grpSpPr>
        <p:sp>
          <p:nvSpPr>
            <p:cNvPr id="4" name="平行四边形 3"/>
            <p:cNvSpPr/>
            <p:nvPr/>
          </p:nvSpPr>
          <p:spPr>
            <a:xfrm>
              <a:off x="1233516" y="641409"/>
              <a:ext cx="1728192" cy="576064"/>
            </a:xfrm>
            <a:prstGeom prst="parallelogram">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187624" y="555526"/>
              <a:ext cx="1728192" cy="576064"/>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403648" y="581948"/>
              <a:ext cx="1296144"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charset="-122"/>
                  <a:ea typeface="微软雅黑" panose="020B0503020204020204" charset="-122"/>
                </a:rPr>
                <a:t>前 言</a:t>
              </a:r>
            </a:p>
          </p:txBody>
        </p:sp>
      </p:grpSp>
      <p:sp>
        <p:nvSpPr>
          <p:cNvPr id="7" name="TextBox 6"/>
          <p:cNvSpPr txBox="1"/>
          <p:nvPr/>
        </p:nvSpPr>
        <p:spPr>
          <a:xfrm>
            <a:off x="840953" y="2787774"/>
            <a:ext cx="7488832" cy="1477328"/>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rPr>
              <a:t>         回顾这一年的工作，在取得成绩的同时，我们也找到了工作中的不足和问题，主要反映于</a:t>
            </a:r>
            <a:r>
              <a:rPr lang="en-US" altLang="zh-CN" dirty="0">
                <a:solidFill>
                  <a:schemeClr val="bg1"/>
                </a:solidFill>
                <a:latin typeface="微软雅黑" panose="020B0503020204020204" charset="-122"/>
                <a:ea typeface="微软雅黑" panose="020B0503020204020204" charset="-122"/>
              </a:rPr>
              <a:t>xx</a:t>
            </a:r>
            <a:r>
              <a:rPr lang="zh-CN" altLang="en-US" dirty="0">
                <a:solidFill>
                  <a:schemeClr val="bg1"/>
                </a:solidFill>
                <a:latin typeface="微软雅黑" panose="020B0503020204020204" charset="-122"/>
                <a:ea typeface="微软雅黑" panose="020B0503020204020204" charset="-122"/>
              </a:rPr>
              <a:t>及</a:t>
            </a:r>
            <a:r>
              <a:rPr lang="en-US" altLang="zh-CN" dirty="0">
                <a:solidFill>
                  <a:schemeClr val="bg1"/>
                </a:solidFill>
                <a:latin typeface="微软雅黑" panose="020B0503020204020204" charset="-122"/>
                <a:ea typeface="微软雅黑" panose="020B0503020204020204" charset="-122"/>
              </a:rPr>
              <a:t>xxx</a:t>
            </a:r>
            <a:r>
              <a:rPr lang="zh-CN" altLang="en-US" dirty="0">
                <a:solidFill>
                  <a:schemeClr val="bg1"/>
                </a:solidFill>
                <a:latin typeface="微软雅黑" panose="020B0503020204020204" charset="-122"/>
                <a:ea typeface="微软雅黑" panose="020B0503020204020204" charset="-122"/>
              </a:rPr>
              <a:t>的风格、定型还有待进一步探索，尤其是网上的公司产品库充分体现我们</a:t>
            </a:r>
            <a:r>
              <a:rPr lang="en-US" altLang="zh-CN" dirty="0" err="1">
                <a:solidFill>
                  <a:schemeClr val="bg1"/>
                </a:solidFill>
                <a:latin typeface="微软雅黑" panose="020B0503020204020204" charset="-122"/>
                <a:ea typeface="微软雅黑" panose="020B0503020204020204" charset="-122"/>
              </a:rPr>
              <a:t>xxxxx</a:t>
            </a:r>
            <a:r>
              <a:rPr lang="zh-CN" altLang="en-US" dirty="0">
                <a:solidFill>
                  <a:schemeClr val="bg1"/>
                </a:solidFill>
                <a:latin typeface="微软雅黑" panose="020B0503020204020204" charset="-122"/>
                <a:ea typeface="微软雅黑" panose="020B0503020204020204" charset="-122"/>
              </a:rPr>
              <a:t>和我们这个平台能为客户提供良好的商机和快捷方便的信息、导航的功能发挥。展望新的一年，我们将继续努力，力争各项工作更上一个新台阶。</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332483" y="770087"/>
            <a:ext cx="2753589" cy="275430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03</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项目成果展示</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100"/>
                                </p:stCondLst>
                                <p:childTnLst>
                                  <p:par>
                                    <p:cTn id="16" presetID="2" presetClass="entr" presetSubtype="2" fill="hold" grpId="0" nodeType="afterEffect" p14:presetBounceEnd="57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57000">
                                          <p:cBhvr additive="base">
                                            <p:cTn id="18" dur="400" fill="hold"/>
                                            <p:tgtEl>
                                              <p:spTgt spid="8"/>
                                            </p:tgtEl>
                                            <p:attrNameLst>
                                              <p:attrName>ppt_x</p:attrName>
                                            </p:attrNameLst>
                                          </p:cBhvr>
                                          <p:tavLst>
                                            <p:tav tm="0">
                                              <p:val>
                                                <p:strVal val="1+#ppt_w/2"/>
                                              </p:val>
                                            </p:tav>
                                            <p:tav tm="100000">
                                              <p:val>
                                                <p:strVal val="#ppt_x"/>
                                              </p:val>
                                            </p:tav>
                                          </p:tavLst>
                                        </p:anim>
                                        <p:anim calcmode="lin" valueType="num" p14:bounceEnd="57000">
                                          <p:cBhvr additive="base">
                                            <p:cTn id="19" dur="4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1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400" fill="hold"/>
                                            <p:tgtEl>
                                              <p:spTgt spid="8"/>
                                            </p:tgtEl>
                                            <p:attrNameLst>
                                              <p:attrName>ppt_x</p:attrName>
                                            </p:attrNameLst>
                                          </p:cBhvr>
                                          <p:tavLst>
                                            <p:tav tm="0">
                                              <p:val>
                                                <p:strVal val="1+#ppt_w/2"/>
                                              </p:val>
                                            </p:tav>
                                            <p:tav tm="100000">
                                              <p:val>
                                                <p:strVal val="#ppt_x"/>
                                              </p:val>
                                            </p:tav>
                                          </p:tavLst>
                                        </p:anim>
                                        <p:anim calcmode="lin" valueType="num">
                                          <p:cBhvr additive="base">
                                            <p:cTn id="19" dur="4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 name="Freeform 7"/>
          <p:cNvSpPr/>
          <p:nvPr/>
        </p:nvSpPr>
        <p:spPr bwMode="auto">
          <a:xfrm>
            <a:off x="2791930" y="10097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rgbClr val="0070C0"/>
              </a:solidFill>
              <a:latin typeface="微软雅黑" panose="020B0503020204020204" charset="-122"/>
              <a:ea typeface="微软雅黑" panose="020B0503020204020204" charset="-122"/>
            </a:endParaRPr>
          </a:p>
        </p:txBody>
      </p:sp>
      <p:sp>
        <p:nvSpPr>
          <p:cNvPr id="4" name="Line 11"/>
          <p:cNvSpPr>
            <a:spLocks noChangeShapeType="1"/>
          </p:cNvSpPr>
          <p:nvPr/>
        </p:nvSpPr>
        <p:spPr bwMode="auto">
          <a:xfrm flipH="1" flipV="1">
            <a:off x="3916421" y="1801873"/>
            <a:ext cx="1105214" cy="565931"/>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 name="Line 12"/>
          <p:cNvSpPr>
            <a:spLocks noChangeShapeType="1"/>
          </p:cNvSpPr>
          <p:nvPr/>
        </p:nvSpPr>
        <p:spPr bwMode="auto">
          <a:xfrm flipH="1">
            <a:off x="4083143" y="2938513"/>
            <a:ext cx="938492" cy="576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 name="Line 13"/>
          <p:cNvSpPr>
            <a:spLocks noChangeShapeType="1"/>
          </p:cNvSpPr>
          <p:nvPr/>
        </p:nvSpPr>
        <p:spPr bwMode="auto">
          <a:xfrm flipH="1">
            <a:off x="3537205" y="2665969"/>
            <a:ext cx="1484430" cy="0"/>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 name="椭圆 6"/>
          <p:cNvSpPr/>
          <p:nvPr/>
        </p:nvSpPr>
        <p:spPr>
          <a:xfrm>
            <a:off x="5165651" y="2161913"/>
            <a:ext cx="1057687" cy="105768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8" name="组合 7"/>
          <p:cNvGrpSpPr/>
          <p:nvPr/>
        </p:nvGrpSpPr>
        <p:grpSpPr>
          <a:xfrm>
            <a:off x="2791775" y="771550"/>
            <a:ext cx="1149740" cy="1149740"/>
            <a:chOff x="2342140" y="893355"/>
            <a:chExt cx="1149740" cy="1149740"/>
          </a:xfrm>
        </p:grpSpPr>
        <p:grpSp>
          <p:nvGrpSpPr>
            <p:cNvPr id="9" name="组合 8"/>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椭圆 11"/>
              <p:cNvSpPr/>
              <p:nvPr/>
            </p:nvSpPr>
            <p:spPr>
              <a:xfrm>
                <a:off x="392112" y="760412"/>
                <a:ext cx="3825874" cy="382587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0"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3" name="组合 12"/>
          <p:cNvGrpSpPr/>
          <p:nvPr/>
        </p:nvGrpSpPr>
        <p:grpSpPr>
          <a:xfrm>
            <a:off x="2285331" y="2089905"/>
            <a:ext cx="1149740" cy="1149740"/>
            <a:chOff x="1835696" y="2211710"/>
            <a:chExt cx="1149740" cy="1149740"/>
          </a:xfrm>
        </p:grpSpPr>
        <p:grpSp>
          <p:nvGrpSpPr>
            <p:cNvPr id="14" name="组合 13"/>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7" name="椭圆 16"/>
              <p:cNvSpPr/>
              <p:nvPr/>
            </p:nvSpPr>
            <p:spPr>
              <a:xfrm>
                <a:off x="392112" y="760412"/>
                <a:ext cx="3825874" cy="38258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5"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8" name="组合 17"/>
          <p:cNvGrpSpPr/>
          <p:nvPr/>
        </p:nvGrpSpPr>
        <p:grpSpPr>
          <a:xfrm>
            <a:off x="2933403" y="3314041"/>
            <a:ext cx="1149740" cy="1149740"/>
            <a:chOff x="2483768" y="3435846"/>
            <a:chExt cx="1149740" cy="1149740"/>
          </a:xfrm>
        </p:grpSpPr>
        <p:grpSp>
          <p:nvGrpSpPr>
            <p:cNvPr id="19" name="组合 18"/>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2" name="椭圆 21"/>
              <p:cNvSpPr/>
              <p:nvPr/>
            </p:nvSpPr>
            <p:spPr>
              <a:xfrm>
                <a:off x="392112" y="760412"/>
                <a:ext cx="3825874" cy="38258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20"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sp>
        <p:nvSpPr>
          <p:cNvPr id="23" name="TextBox 22"/>
          <p:cNvSpPr txBox="1"/>
          <p:nvPr/>
        </p:nvSpPr>
        <p:spPr>
          <a:xfrm>
            <a:off x="6444208" y="1454802"/>
            <a:ext cx="2016224" cy="2072875"/>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p>
          <a:p>
            <a:pPr>
              <a:lnSpc>
                <a:spcPct val="130000"/>
              </a:lnSpc>
              <a:defRPr/>
            </a:pP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p>
        </p:txBody>
      </p:sp>
      <p:sp>
        <p:nvSpPr>
          <p:cNvPr id="24" name="TextBox 23"/>
          <p:cNvSpPr txBox="1"/>
          <p:nvPr/>
        </p:nvSpPr>
        <p:spPr>
          <a:xfrm>
            <a:off x="1474285" y="1130975"/>
            <a:ext cx="1036867"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5" name="TextBox 24"/>
          <p:cNvSpPr txBox="1"/>
          <p:nvPr/>
        </p:nvSpPr>
        <p:spPr>
          <a:xfrm>
            <a:off x="837982" y="1450265"/>
            <a:ext cx="1620121"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p>
        </p:txBody>
      </p:sp>
      <p:sp>
        <p:nvSpPr>
          <p:cNvPr id="26" name="TextBox 25"/>
          <p:cNvSpPr txBox="1"/>
          <p:nvPr/>
        </p:nvSpPr>
        <p:spPr>
          <a:xfrm>
            <a:off x="1022589" y="2375549"/>
            <a:ext cx="1331318"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7" name="TextBox 26"/>
          <p:cNvSpPr txBox="1"/>
          <p:nvPr/>
        </p:nvSpPr>
        <p:spPr>
          <a:xfrm>
            <a:off x="611560" y="2717126"/>
            <a:ext cx="1464936"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p>
        </p:txBody>
      </p:sp>
      <p:sp>
        <p:nvSpPr>
          <p:cNvPr id="28" name="TextBox 27"/>
          <p:cNvSpPr txBox="1"/>
          <p:nvPr/>
        </p:nvSpPr>
        <p:spPr>
          <a:xfrm>
            <a:off x="1677302" y="3815709"/>
            <a:ext cx="1166506"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9" name="TextBox 28"/>
          <p:cNvSpPr txBox="1"/>
          <p:nvPr/>
        </p:nvSpPr>
        <p:spPr>
          <a:xfrm>
            <a:off x="1152227" y="4146122"/>
            <a:ext cx="1576351"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p>
        </p:txBody>
      </p:sp>
      <p:sp>
        <p:nvSpPr>
          <p:cNvPr id="30" name="TextBox 29"/>
          <p:cNvSpPr txBox="1"/>
          <p:nvPr/>
        </p:nvSpPr>
        <p:spPr>
          <a:xfrm>
            <a:off x="5181979" y="2367804"/>
            <a:ext cx="1036867"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charset="-122"/>
                <a:ea typeface="微软雅黑" panose="020B0503020204020204" charset="-122"/>
              </a:rPr>
              <a:t>添加</a:t>
            </a:r>
            <a:endParaRPr lang="en-US" altLang="zh-CN" sz="2000" b="1" dirty="0">
              <a:solidFill>
                <a:schemeClr val="bg1"/>
              </a:solidFill>
              <a:latin typeface="微软雅黑" panose="020B0503020204020204" charset="-122"/>
              <a:ea typeface="微软雅黑" panose="020B0503020204020204" charset="-122"/>
            </a:endParaRPr>
          </a:p>
          <a:p>
            <a:pPr algn="ctr"/>
            <a:r>
              <a:rPr lang="zh-CN" altLang="en-US" sz="2000" b="1" dirty="0">
                <a:solidFill>
                  <a:schemeClr val="bg1"/>
                </a:solidFill>
                <a:latin typeface="微软雅黑" panose="020B0503020204020204" charset="-122"/>
                <a:ea typeface="微软雅黑" panose="020B0503020204020204" charset="-122"/>
              </a:rPr>
              <a:t>标题</a:t>
            </a:r>
            <a:endParaRPr lang="en-US" altLang="zh-CN"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290">
                                              <p:stCondLst>
                                                <p:cond delay="0"/>
                                              </p:stCondLst>
                                            </p:cTn>
                                            <p:tgtEl>
                                              <p:spTgt spid="24"/>
                                            </p:tgtEl>
                                          </p:cBhvr>
                                        </p:animEffect>
                                        <p:anim calcmode="lin" valueType="num">
                                          <p:cBhvr>
                                            <p:cTn id="4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52" dur="13">
                                              <p:stCondLst>
                                                <p:cond delay="325"/>
                                              </p:stCondLst>
                                            </p:cTn>
                                            <p:tgtEl>
                                              <p:spTgt spid="24"/>
                                            </p:tgtEl>
                                          </p:cBhvr>
                                          <p:to x="100000" y="60000"/>
                                        </p:animScale>
                                        <p:animScale>
                                          <p:cBhvr>
                                            <p:cTn id="53" dur="83" decel="50000">
                                              <p:stCondLst>
                                                <p:cond delay="338"/>
                                              </p:stCondLst>
                                            </p:cTn>
                                            <p:tgtEl>
                                              <p:spTgt spid="24"/>
                                            </p:tgtEl>
                                          </p:cBhvr>
                                          <p:to x="100000" y="100000"/>
                                        </p:animScale>
                                        <p:animScale>
                                          <p:cBhvr>
                                            <p:cTn id="54" dur="13">
                                              <p:stCondLst>
                                                <p:cond delay="656"/>
                                              </p:stCondLst>
                                            </p:cTn>
                                            <p:tgtEl>
                                              <p:spTgt spid="24"/>
                                            </p:tgtEl>
                                          </p:cBhvr>
                                          <p:to x="100000" y="80000"/>
                                        </p:animScale>
                                        <p:animScale>
                                          <p:cBhvr>
                                            <p:cTn id="55" dur="83" decel="50000">
                                              <p:stCondLst>
                                                <p:cond delay="669"/>
                                              </p:stCondLst>
                                            </p:cTn>
                                            <p:tgtEl>
                                              <p:spTgt spid="24"/>
                                            </p:tgtEl>
                                          </p:cBhvr>
                                          <p:to x="100000" y="100000"/>
                                        </p:animScale>
                                        <p:animScale>
                                          <p:cBhvr>
                                            <p:cTn id="56" dur="13">
                                              <p:stCondLst>
                                                <p:cond delay="821"/>
                                              </p:stCondLst>
                                            </p:cTn>
                                            <p:tgtEl>
                                              <p:spTgt spid="24"/>
                                            </p:tgtEl>
                                          </p:cBhvr>
                                          <p:to x="100000" y="90000"/>
                                        </p:animScale>
                                        <p:animScale>
                                          <p:cBhvr>
                                            <p:cTn id="57" dur="83" decel="50000">
                                              <p:stCondLst>
                                                <p:cond delay="834"/>
                                              </p:stCondLst>
                                            </p:cTn>
                                            <p:tgtEl>
                                              <p:spTgt spid="24"/>
                                            </p:tgtEl>
                                          </p:cBhvr>
                                          <p:to x="100000" y="100000"/>
                                        </p:animScale>
                                        <p:animScale>
                                          <p:cBhvr>
                                            <p:cTn id="58" dur="13">
                                              <p:stCondLst>
                                                <p:cond delay="904"/>
                                              </p:stCondLst>
                                            </p:cTn>
                                            <p:tgtEl>
                                              <p:spTgt spid="24"/>
                                            </p:tgtEl>
                                          </p:cBhvr>
                                          <p:to x="100000" y="95000"/>
                                        </p:animScale>
                                        <p:animScale>
                                          <p:cBhvr>
                                            <p:cTn id="59" dur="83" decel="50000">
                                              <p:stCondLst>
                                                <p:cond delay="917"/>
                                              </p:stCondLst>
                                            </p:cTn>
                                            <p:tgtEl>
                                              <p:spTgt spid="24"/>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90">
                                              <p:stCondLst>
                                                <p:cond delay="0"/>
                                              </p:stCondLst>
                                            </p:cTn>
                                            <p:tgtEl>
                                              <p:spTgt spid="25"/>
                                            </p:tgtEl>
                                          </p:cBhvr>
                                        </p:animEffect>
                                        <p:anim calcmode="lin" valueType="num">
                                          <p:cBhvr>
                                            <p:cTn id="63"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68" dur="13">
                                              <p:stCondLst>
                                                <p:cond delay="325"/>
                                              </p:stCondLst>
                                            </p:cTn>
                                            <p:tgtEl>
                                              <p:spTgt spid="25"/>
                                            </p:tgtEl>
                                          </p:cBhvr>
                                          <p:to x="100000" y="60000"/>
                                        </p:animScale>
                                        <p:animScale>
                                          <p:cBhvr>
                                            <p:cTn id="69" dur="83" decel="50000">
                                              <p:stCondLst>
                                                <p:cond delay="338"/>
                                              </p:stCondLst>
                                            </p:cTn>
                                            <p:tgtEl>
                                              <p:spTgt spid="25"/>
                                            </p:tgtEl>
                                          </p:cBhvr>
                                          <p:to x="100000" y="100000"/>
                                        </p:animScale>
                                        <p:animScale>
                                          <p:cBhvr>
                                            <p:cTn id="70" dur="13">
                                              <p:stCondLst>
                                                <p:cond delay="656"/>
                                              </p:stCondLst>
                                            </p:cTn>
                                            <p:tgtEl>
                                              <p:spTgt spid="25"/>
                                            </p:tgtEl>
                                          </p:cBhvr>
                                          <p:to x="100000" y="80000"/>
                                        </p:animScale>
                                        <p:animScale>
                                          <p:cBhvr>
                                            <p:cTn id="71" dur="83" decel="50000">
                                              <p:stCondLst>
                                                <p:cond delay="669"/>
                                              </p:stCondLst>
                                            </p:cTn>
                                            <p:tgtEl>
                                              <p:spTgt spid="25"/>
                                            </p:tgtEl>
                                          </p:cBhvr>
                                          <p:to x="100000" y="100000"/>
                                        </p:animScale>
                                        <p:animScale>
                                          <p:cBhvr>
                                            <p:cTn id="72" dur="13">
                                              <p:stCondLst>
                                                <p:cond delay="821"/>
                                              </p:stCondLst>
                                            </p:cTn>
                                            <p:tgtEl>
                                              <p:spTgt spid="25"/>
                                            </p:tgtEl>
                                          </p:cBhvr>
                                          <p:to x="100000" y="90000"/>
                                        </p:animScale>
                                        <p:animScale>
                                          <p:cBhvr>
                                            <p:cTn id="73" dur="83" decel="50000">
                                              <p:stCondLst>
                                                <p:cond delay="834"/>
                                              </p:stCondLst>
                                            </p:cTn>
                                            <p:tgtEl>
                                              <p:spTgt spid="25"/>
                                            </p:tgtEl>
                                          </p:cBhvr>
                                          <p:to x="100000" y="100000"/>
                                        </p:animScale>
                                        <p:animScale>
                                          <p:cBhvr>
                                            <p:cTn id="74" dur="13">
                                              <p:stCondLst>
                                                <p:cond delay="904"/>
                                              </p:stCondLst>
                                            </p:cTn>
                                            <p:tgtEl>
                                              <p:spTgt spid="25"/>
                                            </p:tgtEl>
                                          </p:cBhvr>
                                          <p:to x="100000" y="95000"/>
                                        </p:animScale>
                                        <p:animScale>
                                          <p:cBhvr>
                                            <p:cTn id="75" dur="83" decel="50000">
                                              <p:stCondLst>
                                                <p:cond delay="917"/>
                                              </p:stCondLst>
                                            </p:cTn>
                                            <p:tgtEl>
                                              <p:spTgt spid="25"/>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290">
                                              <p:stCondLst>
                                                <p:cond delay="0"/>
                                              </p:stCondLst>
                                            </p:cTn>
                                            <p:tgtEl>
                                              <p:spTgt spid="26"/>
                                            </p:tgtEl>
                                          </p:cBhvr>
                                        </p:animEffect>
                                        <p:anim calcmode="lin" valueType="num">
                                          <p:cBhvr>
                                            <p:cTn id="79"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84" dur="13">
                                              <p:stCondLst>
                                                <p:cond delay="325"/>
                                              </p:stCondLst>
                                            </p:cTn>
                                            <p:tgtEl>
                                              <p:spTgt spid="26"/>
                                            </p:tgtEl>
                                          </p:cBhvr>
                                          <p:to x="100000" y="60000"/>
                                        </p:animScale>
                                        <p:animScale>
                                          <p:cBhvr>
                                            <p:cTn id="85" dur="83" decel="50000">
                                              <p:stCondLst>
                                                <p:cond delay="338"/>
                                              </p:stCondLst>
                                            </p:cTn>
                                            <p:tgtEl>
                                              <p:spTgt spid="26"/>
                                            </p:tgtEl>
                                          </p:cBhvr>
                                          <p:to x="100000" y="100000"/>
                                        </p:animScale>
                                        <p:animScale>
                                          <p:cBhvr>
                                            <p:cTn id="86" dur="13">
                                              <p:stCondLst>
                                                <p:cond delay="656"/>
                                              </p:stCondLst>
                                            </p:cTn>
                                            <p:tgtEl>
                                              <p:spTgt spid="26"/>
                                            </p:tgtEl>
                                          </p:cBhvr>
                                          <p:to x="100000" y="80000"/>
                                        </p:animScale>
                                        <p:animScale>
                                          <p:cBhvr>
                                            <p:cTn id="87" dur="83" decel="50000">
                                              <p:stCondLst>
                                                <p:cond delay="669"/>
                                              </p:stCondLst>
                                            </p:cTn>
                                            <p:tgtEl>
                                              <p:spTgt spid="26"/>
                                            </p:tgtEl>
                                          </p:cBhvr>
                                          <p:to x="100000" y="100000"/>
                                        </p:animScale>
                                        <p:animScale>
                                          <p:cBhvr>
                                            <p:cTn id="88" dur="13">
                                              <p:stCondLst>
                                                <p:cond delay="821"/>
                                              </p:stCondLst>
                                            </p:cTn>
                                            <p:tgtEl>
                                              <p:spTgt spid="26"/>
                                            </p:tgtEl>
                                          </p:cBhvr>
                                          <p:to x="100000" y="90000"/>
                                        </p:animScale>
                                        <p:animScale>
                                          <p:cBhvr>
                                            <p:cTn id="89" dur="83" decel="50000">
                                              <p:stCondLst>
                                                <p:cond delay="834"/>
                                              </p:stCondLst>
                                            </p:cTn>
                                            <p:tgtEl>
                                              <p:spTgt spid="26"/>
                                            </p:tgtEl>
                                          </p:cBhvr>
                                          <p:to x="100000" y="100000"/>
                                        </p:animScale>
                                        <p:animScale>
                                          <p:cBhvr>
                                            <p:cTn id="90" dur="13">
                                              <p:stCondLst>
                                                <p:cond delay="904"/>
                                              </p:stCondLst>
                                            </p:cTn>
                                            <p:tgtEl>
                                              <p:spTgt spid="26"/>
                                            </p:tgtEl>
                                          </p:cBhvr>
                                          <p:to x="100000" y="95000"/>
                                        </p:animScale>
                                        <p:animScale>
                                          <p:cBhvr>
                                            <p:cTn id="91" dur="83" decel="50000">
                                              <p:stCondLst>
                                                <p:cond delay="917"/>
                                              </p:stCondLst>
                                            </p:cTn>
                                            <p:tgtEl>
                                              <p:spTgt spid="26"/>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290">
                                              <p:stCondLst>
                                                <p:cond delay="0"/>
                                              </p:stCondLst>
                                            </p:cTn>
                                            <p:tgtEl>
                                              <p:spTgt spid="27"/>
                                            </p:tgtEl>
                                          </p:cBhvr>
                                        </p:animEffect>
                                        <p:anim calcmode="lin" valueType="num">
                                          <p:cBhvr>
                                            <p:cTn id="9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100" dur="13">
                                              <p:stCondLst>
                                                <p:cond delay="325"/>
                                              </p:stCondLst>
                                            </p:cTn>
                                            <p:tgtEl>
                                              <p:spTgt spid="27"/>
                                            </p:tgtEl>
                                          </p:cBhvr>
                                          <p:to x="100000" y="60000"/>
                                        </p:animScale>
                                        <p:animScale>
                                          <p:cBhvr>
                                            <p:cTn id="101" dur="83" decel="50000">
                                              <p:stCondLst>
                                                <p:cond delay="338"/>
                                              </p:stCondLst>
                                            </p:cTn>
                                            <p:tgtEl>
                                              <p:spTgt spid="27"/>
                                            </p:tgtEl>
                                          </p:cBhvr>
                                          <p:to x="100000" y="100000"/>
                                        </p:animScale>
                                        <p:animScale>
                                          <p:cBhvr>
                                            <p:cTn id="102" dur="13">
                                              <p:stCondLst>
                                                <p:cond delay="656"/>
                                              </p:stCondLst>
                                            </p:cTn>
                                            <p:tgtEl>
                                              <p:spTgt spid="27"/>
                                            </p:tgtEl>
                                          </p:cBhvr>
                                          <p:to x="100000" y="80000"/>
                                        </p:animScale>
                                        <p:animScale>
                                          <p:cBhvr>
                                            <p:cTn id="103" dur="83" decel="50000">
                                              <p:stCondLst>
                                                <p:cond delay="669"/>
                                              </p:stCondLst>
                                            </p:cTn>
                                            <p:tgtEl>
                                              <p:spTgt spid="27"/>
                                            </p:tgtEl>
                                          </p:cBhvr>
                                          <p:to x="100000" y="100000"/>
                                        </p:animScale>
                                        <p:animScale>
                                          <p:cBhvr>
                                            <p:cTn id="104" dur="13">
                                              <p:stCondLst>
                                                <p:cond delay="821"/>
                                              </p:stCondLst>
                                            </p:cTn>
                                            <p:tgtEl>
                                              <p:spTgt spid="27"/>
                                            </p:tgtEl>
                                          </p:cBhvr>
                                          <p:to x="100000" y="90000"/>
                                        </p:animScale>
                                        <p:animScale>
                                          <p:cBhvr>
                                            <p:cTn id="105" dur="83" decel="50000">
                                              <p:stCondLst>
                                                <p:cond delay="834"/>
                                              </p:stCondLst>
                                            </p:cTn>
                                            <p:tgtEl>
                                              <p:spTgt spid="27"/>
                                            </p:tgtEl>
                                          </p:cBhvr>
                                          <p:to x="100000" y="100000"/>
                                        </p:animScale>
                                        <p:animScale>
                                          <p:cBhvr>
                                            <p:cTn id="106" dur="13">
                                              <p:stCondLst>
                                                <p:cond delay="904"/>
                                              </p:stCondLst>
                                            </p:cTn>
                                            <p:tgtEl>
                                              <p:spTgt spid="27"/>
                                            </p:tgtEl>
                                          </p:cBhvr>
                                          <p:to x="100000" y="95000"/>
                                        </p:animScale>
                                        <p:animScale>
                                          <p:cBhvr>
                                            <p:cTn id="107" dur="83" decel="50000">
                                              <p:stCondLst>
                                                <p:cond delay="917"/>
                                              </p:stCondLst>
                                            </p:cTn>
                                            <p:tgtEl>
                                              <p:spTgt spid="27"/>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8"/>
                                            </p:tgtEl>
                                            <p:attrNameLst>
                                              <p:attrName>style.visibility</p:attrName>
                                            </p:attrNameLst>
                                          </p:cBhvr>
                                          <p:to>
                                            <p:strVal val="visible"/>
                                          </p:to>
                                        </p:set>
                                        <p:animEffect transition="in" filter="wipe(down)">
                                          <p:cBhvr>
                                            <p:cTn id="110" dur="290">
                                              <p:stCondLst>
                                                <p:cond delay="0"/>
                                              </p:stCondLst>
                                            </p:cTn>
                                            <p:tgtEl>
                                              <p:spTgt spid="28"/>
                                            </p:tgtEl>
                                          </p:cBhvr>
                                        </p:animEffect>
                                        <p:anim calcmode="lin" valueType="num">
                                          <p:cBhvr>
                                            <p:cTn id="11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116" dur="13">
                                              <p:stCondLst>
                                                <p:cond delay="325"/>
                                              </p:stCondLst>
                                            </p:cTn>
                                            <p:tgtEl>
                                              <p:spTgt spid="28"/>
                                            </p:tgtEl>
                                          </p:cBhvr>
                                          <p:to x="100000" y="60000"/>
                                        </p:animScale>
                                        <p:animScale>
                                          <p:cBhvr>
                                            <p:cTn id="117" dur="83" decel="50000">
                                              <p:stCondLst>
                                                <p:cond delay="338"/>
                                              </p:stCondLst>
                                            </p:cTn>
                                            <p:tgtEl>
                                              <p:spTgt spid="28"/>
                                            </p:tgtEl>
                                          </p:cBhvr>
                                          <p:to x="100000" y="100000"/>
                                        </p:animScale>
                                        <p:animScale>
                                          <p:cBhvr>
                                            <p:cTn id="118" dur="13">
                                              <p:stCondLst>
                                                <p:cond delay="656"/>
                                              </p:stCondLst>
                                            </p:cTn>
                                            <p:tgtEl>
                                              <p:spTgt spid="28"/>
                                            </p:tgtEl>
                                          </p:cBhvr>
                                          <p:to x="100000" y="80000"/>
                                        </p:animScale>
                                        <p:animScale>
                                          <p:cBhvr>
                                            <p:cTn id="119" dur="83" decel="50000">
                                              <p:stCondLst>
                                                <p:cond delay="669"/>
                                              </p:stCondLst>
                                            </p:cTn>
                                            <p:tgtEl>
                                              <p:spTgt spid="28"/>
                                            </p:tgtEl>
                                          </p:cBhvr>
                                          <p:to x="100000" y="100000"/>
                                        </p:animScale>
                                        <p:animScale>
                                          <p:cBhvr>
                                            <p:cTn id="120" dur="13">
                                              <p:stCondLst>
                                                <p:cond delay="821"/>
                                              </p:stCondLst>
                                            </p:cTn>
                                            <p:tgtEl>
                                              <p:spTgt spid="28"/>
                                            </p:tgtEl>
                                          </p:cBhvr>
                                          <p:to x="100000" y="90000"/>
                                        </p:animScale>
                                        <p:animScale>
                                          <p:cBhvr>
                                            <p:cTn id="121" dur="83" decel="50000">
                                              <p:stCondLst>
                                                <p:cond delay="834"/>
                                              </p:stCondLst>
                                            </p:cTn>
                                            <p:tgtEl>
                                              <p:spTgt spid="28"/>
                                            </p:tgtEl>
                                          </p:cBhvr>
                                          <p:to x="100000" y="100000"/>
                                        </p:animScale>
                                        <p:animScale>
                                          <p:cBhvr>
                                            <p:cTn id="122" dur="13">
                                              <p:stCondLst>
                                                <p:cond delay="904"/>
                                              </p:stCondLst>
                                            </p:cTn>
                                            <p:tgtEl>
                                              <p:spTgt spid="28"/>
                                            </p:tgtEl>
                                          </p:cBhvr>
                                          <p:to x="100000" y="95000"/>
                                        </p:animScale>
                                        <p:animScale>
                                          <p:cBhvr>
                                            <p:cTn id="123" dur="83" decel="50000">
                                              <p:stCondLst>
                                                <p:cond delay="917"/>
                                              </p:stCondLst>
                                            </p:cTn>
                                            <p:tgtEl>
                                              <p:spTgt spid="28"/>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9"/>
                                            </p:tgtEl>
                                            <p:attrNameLst>
                                              <p:attrName>style.visibility</p:attrName>
                                            </p:attrNameLst>
                                          </p:cBhvr>
                                          <p:to>
                                            <p:strVal val="visible"/>
                                          </p:to>
                                        </p:set>
                                        <p:animEffect transition="in" filter="wipe(down)">
                                          <p:cBhvr>
                                            <p:cTn id="126" dur="290">
                                              <p:stCondLst>
                                                <p:cond delay="0"/>
                                              </p:stCondLst>
                                            </p:cTn>
                                            <p:tgtEl>
                                              <p:spTgt spid="29"/>
                                            </p:tgtEl>
                                          </p:cBhvr>
                                        </p:animEffect>
                                        <p:anim calcmode="lin" valueType="num">
                                          <p:cBhvr>
                                            <p:cTn id="127"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2" dur="13">
                                              <p:stCondLst>
                                                <p:cond delay="325"/>
                                              </p:stCondLst>
                                            </p:cTn>
                                            <p:tgtEl>
                                              <p:spTgt spid="29"/>
                                            </p:tgtEl>
                                          </p:cBhvr>
                                          <p:to x="100000" y="60000"/>
                                        </p:animScale>
                                        <p:animScale>
                                          <p:cBhvr>
                                            <p:cTn id="133" dur="83" decel="50000">
                                              <p:stCondLst>
                                                <p:cond delay="338"/>
                                              </p:stCondLst>
                                            </p:cTn>
                                            <p:tgtEl>
                                              <p:spTgt spid="29"/>
                                            </p:tgtEl>
                                          </p:cBhvr>
                                          <p:to x="100000" y="100000"/>
                                        </p:animScale>
                                        <p:animScale>
                                          <p:cBhvr>
                                            <p:cTn id="134" dur="13">
                                              <p:stCondLst>
                                                <p:cond delay="656"/>
                                              </p:stCondLst>
                                            </p:cTn>
                                            <p:tgtEl>
                                              <p:spTgt spid="29"/>
                                            </p:tgtEl>
                                          </p:cBhvr>
                                          <p:to x="100000" y="80000"/>
                                        </p:animScale>
                                        <p:animScale>
                                          <p:cBhvr>
                                            <p:cTn id="135" dur="83" decel="50000">
                                              <p:stCondLst>
                                                <p:cond delay="669"/>
                                              </p:stCondLst>
                                            </p:cTn>
                                            <p:tgtEl>
                                              <p:spTgt spid="29"/>
                                            </p:tgtEl>
                                          </p:cBhvr>
                                          <p:to x="100000" y="100000"/>
                                        </p:animScale>
                                        <p:animScale>
                                          <p:cBhvr>
                                            <p:cTn id="136" dur="13">
                                              <p:stCondLst>
                                                <p:cond delay="821"/>
                                              </p:stCondLst>
                                            </p:cTn>
                                            <p:tgtEl>
                                              <p:spTgt spid="29"/>
                                            </p:tgtEl>
                                          </p:cBhvr>
                                          <p:to x="100000" y="90000"/>
                                        </p:animScale>
                                        <p:animScale>
                                          <p:cBhvr>
                                            <p:cTn id="137" dur="83" decel="50000">
                                              <p:stCondLst>
                                                <p:cond delay="834"/>
                                              </p:stCondLst>
                                            </p:cTn>
                                            <p:tgtEl>
                                              <p:spTgt spid="29"/>
                                            </p:tgtEl>
                                          </p:cBhvr>
                                          <p:to x="100000" y="100000"/>
                                        </p:animScale>
                                        <p:animScale>
                                          <p:cBhvr>
                                            <p:cTn id="138" dur="13">
                                              <p:stCondLst>
                                                <p:cond delay="904"/>
                                              </p:stCondLst>
                                            </p:cTn>
                                            <p:tgtEl>
                                              <p:spTgt spid="29"/>
                                            </p:tgtEl>
                                          </p:cBhvr>
                                          <p:to x="100000" y="95000"/>
                                        </p:animScale>
                                        <p:animScale>
                                          <p:cBhvr>
                                            <p:cTn id="139" dur="83" decel="50000">
                                              <p:stCondLst>
                                                <p:cond delay="917"/>
                                              </p:stCondLst>
                                            </p:cTn>
                                            <p:tgtEl>
                                              <p:spTgt spid="29"/>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up)">
                                          <p:cBhvr>
                                            <p:cTn id="1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3" grpId="0"/>
          <p:bldP spid="24" grpId="0"/>
          <p:bldP spid="25" grpId="0"/>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290">
                                              <p:stCondLst>
                                                <p:cond delay="0"/>
                                              </p:stCondLst>
                                            </p:cTn>
                                            <p:tgtEl>
                                              <p:spTgt spid="24"/>
                                            </p:tgtEl>
                                          </p:cBhvr>
                                        </p:animEffect>
                                        <p:anim calcmode="lin" valueType="num">
                                          <p:cBhvr>
                                            <p:cTn id="4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52" dur="13">
                                              <p:stCondLst>
                                                <p:cond delay="325"/>
                                              </p:stCondLst>
                                            </p:cTn>
                                            <p:tgtEl>
                                              <p:spTgt spid="24"/>
                                            </p:tgtEl>
                                          </p:cBhvr>
                                          <p:to x="100000" y="60000"/>
                                        </p:animScale>
                                        <p:animScale>
                                          <p:cBhvr>
                                            <p:cTn id="53" dur="83" decel="50000">
                                              <p:stCondLst>
                                                <p:cond delay="338"/>
                                              </p:stCondLst>
                                            </p:cTn>
                                            <p:tgtEl>
                                              <p:spTgt spid="24"/>
                                            </p:tgtEl>
                                          </p:cBhvr>
                                          <p:to x="100000" y="100000"/>
                                        </p:animScale>
                                        <p:animScale>
                                          <p:cBhvr>
                                            <p:cTn id="54" dur="13">
                                              <p:stCondLst>
                                                <p:cond delay="656"/>
                                              </p:stCondLst>
                                            </p:cTn>
                                            <p:tgtEl>
                                              <p:spTgt spid="24"/>
                                            </p:tgtEl>
                                          </p:cBhvr>
                                          <p:to x="100000" y="80000"/>
                                        </p:animScale>
                                        <p:animScale>
                                          <p:cBhvr>
                                            <p:cTn id="55" dur="83" decel="50000">
                                              <p:stCondLst>
                                                <p:cond delay="669"/>
                                              </p:stCondLst>
                                            </p:cTn>
                                            <p:tgtEl>
                                              <p:spTgt spid="24"/>
                                            </p:tgtEl>
                                          </p:cBhvr>
                                          <p:to x="100000" y="100000"/>
                                        </p:animScale>
                                        <p:animScale>
                                          <p:cBhvr>
                                            <p:cTn id="56" dur="13">
                                              <p:stCondLst>
                                                <p:cond delay="821"/>
                                              </p:stCondLst>
                                            </p:cTn>
                                            <p:tgtEl>
                                              <p:spTgt spid="24"/>
                                            </p:tgtEl>
                                          </p:cBhvr>
                                          <p:to x="100000" y="90000"/>
                                        </p:animScale>
                                        <p:animScale>
                                          <p:cBhvr>
                                            <p:cTn id="57" dur="83" decel="50000">
                                              <p:stCondLst>
                                                <p:cond delay="834"/>
                                              </p:stCondLst>
                                            </p:cTn>
                                            <p:tgtEl>
                                              <p:spTgt spid="24"/>
                                            </p:tgtEl>
                                          </p:cBhvr>
                                          <p:to x="100000" y="100000"/>
                                        </p:animScale>
                                        <p:animScale>
                                          <p:cBhvr>
                                            <p:cTn id="58" dur="13">
                                              <p:stCondLst>
                                                <p:cond delay="904"/>
                                              </p:stCondLst>
                                            </p:cTn>
                                            <p:tgtEl>
                                              <p:spTgt spid="24"/>
                                            </p:tgtEl>
                                          </p:cBhvr>
                                          <p:to x="100000" y="95000"/>
                                        </p:animScale>
                                        <p:animScale>
                                          <p:cBhvr>
                                            <p:cTn id="59" dur="83" decel="50000">
                                              <p:stCondLst>
                                                <p:cond delay="917"/>
                                              </p:stCondLst>
                                            </p:cTn>
                                            <p:tgtEl>
                                              <p:spTgt spid="24"/>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90">
                                              <p:stCondLst>
                                                <p:cond delay="0"/>
                                              </p:stCondLst>
                                            </p:cTn>
                                            <p:tgtEl>
                                              <p:spTgt spid="25"/>
                                            </p:tgtEl>
                                          </p:cBhvr>
                                        </p:animEffect>
                                        <p:anim calcmode="lin" valueType="num">
                                          <p:cBhvr>
                                            <p:cTn id="63"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68" dur="13">
                                              <p:stCondLst>
                                                <p:cond delay="325"/>
                                              </p:stCondLst>
                                            </p:cTn>
                                            <p:tgtEl>
                                              <p:spTgt spid="25"/>
                                            </p:tgtEl>
                                          </p:cBhvr>
                                          <p:to x="100000" y="60000"/>
                                        </p:animScale>
                                        <p:animScale>
                                          <p:cBhvr>
                                            <p:cTn id="69" dur="83" decel="50000">
                                              <p:stCondLst>
                                                <p:cond delay="338"/>
                                              </p:stCondLst>
                                            </p:cTn>
                                            <p:tgtEl>
                                              <p:spTgt spid="25"/>
                                            </p:tgtEl>
                                          </p:cBhvr>
                                          <p:to x="100000" y="100000"/>
                                        </p:animScale>
                                        <p:animScale>
                                          <p:cBhvr>
                                            <p:cTn id="70" dur="13">
                                              <p:stCondLst>
                                                <p:cond delay="656"/>
                                              </p:stCondLst>
                                            </p:cTn>
                                            <p:tgtEl>
                                              <p:spTgt spid="25"/>
                                            </p:tgtEl>
                                          </p:cBhvr>
                                          <p:to x="100000" y="80000"/>
                                        </p:animScale>
                                        <p:animScale>
                                          <p:cBhvr>
                                            <p:cTn id="71" dur="83" decel="50000">
                                              <p:stCondLst>
                                                <p:cond delay="669"/>
                                              </p:stCondLst>
                                            </p:cTn>
                                            <p:tgtEl>
                                              <p:spTgt spid="25"/>
                                            </p:tgtEl>
                                          </p:cBhvr>
                                          <p:to x="100000" y="100000"/>
                                        </p:animScale>
                                        <p:animScale>
                                          <p:cBhvr>
                                            <p:cTn id="72" dur="13">
                                              <p:stCondLst>
                                                <p:cond delay="821"/>
                                              </p:stCondLst>
                                            </p:cTn>
                                            <p:tgtEl>
                                              <p:spTgt spid="25"/>
                                            </p:tgtEl>
                                          </p:cBhvr>
                                          <p:to x="100000" y="90000"/>
                                        </p:animScale>
                                        <p:animScale>
                                          <p:cBhvr>
                                            <p:cTn id="73" dur="83" decel="50000">
                                              <p:stCondLst>
                                                <p:cond delay="834"/>
                                              </p:stCondLst>
                                            </p:cTn>
                                            <p:tgtEl>
                                              <p:spTgt spid="25"/>
                                            </p:tgtEl>
                                          </p:cBhvr>
                                          <p:to x="100000" y="100000"/>
                                        </p:animScale>
                                        <p:animScale>
                                          <p:cBhvr>
                                            <p:cTn id="74" dur="13">
                                              <p:stCondLst>
                                                <p:cond delay="904"/>
                                              </p:stCondLst>
                                            </p:cTn>
                                            <p:tgtEl>
                                              <p:spTgt spid="25"/>
                                            </p:tgtEl>
                                          </p:cBhvr>
                                          <p:to x="100000" y="95000"/>
                                        </p:animScale>
                                        <p:animScale>
                                          <p:cBhvr>
                                            <p:cTn id="75" dur="83" decel="50000">
                                              <p:stCondLst>
                                                <p:cond delay="917"/>
                                              </p:stCondLst>
                                            </p:cTn>
                                            <p:tgtEl>
                                              <p:spTgt spid="25"/>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290">
                                              <p:stCondLst>
                                                <p:cond delay="0"/>
                                              </p:stCondLst>
                                            </p:cTn>
                                            <p:tgtEl>
                                              <p:spTgt spid="26"/>
                                            </p:tgtEl>
                                          </p:cBhvr>
                                        </p:animEffect>
                                        <p:anim calcmode="lin" valueType="num">
                                          <p:cBhvr>
                                            <p:cTn id="79"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84" dur="13">
                                              <p:stCondLst>
                                                <p:cond delay="325"/>
                                              </p:stCondLst>
                                            </p:cTn>
                                            <p:tgtEl>
                                              <p:spTgt spid="26"/>
                                            </p:tgtEl>
                                          </p:cBhvr>
                                          <p:to x="100000" y="60000"/>
                                        </p:animScale>
                                        <p:animScale>
                                          <p:cBhvr>
                                            <p:cTn id="85" dur="83" decel="50000">
                                              <p:stCondLst>
                                                <p:cond delay="338"/>
                                              </p:stCondLst>
                                            </p:cTn>
                                            <p:tgtEl>
                                              <p:spTgt spid="26"/>
                                            </p:tgtEl>
                                          </p:cBhvr>
                                          <p:to x="100000" y="100000"/>
                                        </p:animScale>
                                        <p:animScale>
                                          <p:cBhvr>
                                            <p:cTn id="86" dur="13">
                                              <p:stCondLst>
                                                <p:cond delay="656"/>
                                              </p:stCondLst>
                                            </p:cTn>
                                            <p:tgtEl>
                                              <p:spTgt spid="26"/>
                                            </p:tgtEl>
                                          </p:cBhvr>
                                          <p:to x="100000" y="80000"/>
                                        </p:animScale>
                                        <p:animScale>
                                          <p:cBhvr>
                                            <p:cTn id="87" dur="83" decel="50000">
                                              <p:stCondLst>
                                                <p:cond delay="669"/>
                                              </p:stCondLst>
                                            </p:cTn>
                                            <p:tgtEl>
                                              <p:spTgt spid="26"/>
                                            </p:tgtEl>
                                          </p:cBhvr>
                                          <p:to x="100000" y="100000"/>
                                        </p:animScale>
                                        <p:animScale>
                                          <p:cBhvr>
                                            <p:cTn id="88" dur="13">
                                              <p:stCondLst>
                                                <p:cond delay="821"/>
                                              </p:stCondLst>
                                            </p:cTn>
                                            <p:tgtEl>
                                              <p:spTgt spid="26"/>
                                            </p:tgtEl>
                                          </p:cBhvr>
                                          <p:to x="100000" y="90000"/>
                                        </p:animScale>
                                        <p:animScale>
                                          <p:cBhvr>
                                            <p:cTn id="89" dur="83" decel="50000">
                                              <p:stCondLst>
                                                <p:cond delay="834"/>
                                              </p:stCondLst>
                                            </p:cTn>
                                            <p:tgtEl>
                                              <p:spTgt spid="26"/>
                                            </p:tgtEl>
                                          </p:cBhvr>
                                          <p:to x="100000" y="100000"/>
                                        </p:animScale>
                                        <p:animScale>
                                          <p:cBhvr>
                                            <p:cTn id="90" dur="13">
                                              <p:stCondLst>
                                                <p:cond delay="904"/>
                                              </p:stCondLst>
                                            </p:cTn>
                                            <p:tgtEl>
                                              <p:spTgt spid="26"/>
                                            </p:tgtEl>
                                          </p:cBhvr>
                                          <p:to x="100000" y="95000"/>
                                        </p:animScale>
                                        <p:animScale>
                                          <p:cBhvr>
                                            <p:cTn id="91" dur="83" decel="50000">
                                              <p:stCondLst>
                                                <p:cond delay="917"/>
                                              </p:stCondLst>
                                            </p:cTn>
                                            <p:tgtEl>
                                              <p:spTgt spid="26"/>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290">
                                              <p:stCondLst>
                                                <p:cond delay="0"/>
                                              </p:stCondLst>
                                            </p:cTn>
                                            <p:tgtEl>
                                              <p:spTgt spid="27"/>
                                            </p:tgtEl>
                                          </p:cBhvr>
                                        </p:animEffect>
                                        <p:anim calcmode="lin" valueType="num">
                                          <p:cBhvr>
                                            <p:cTn id="9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100" dur="13">
                                              <p:stCondLst>
                                                <p:cond delay="325"/>
                                              </p:stCondLst>
                                            </p:cTn>
                                            <p:tgtEl>
                                              <p:spTgt spid="27"/>
                                            </p:tgtEl>
                                          </p:cBhvr>
                                          <p:to x="100000" y="60000"/>
                                        </p:animScale>
                                        <p:animScale>
                                          <p:cBhvr>
                                            <p:cTn id="101" dur="83" decel="50000">
                                              <p:stCondLst>
                                                <p:cond delay="338"/>
                                              </p:stCondLst>
                                            </p:cTn>
                                            <p:tgtEl>
                                              <p:spTgt spid="27"/>
                                            </p:tgtEl>
                                          </p:cBhvr>
                                          <p:to x="100000" y="100000"/>
                                        </p:animScale>
                                        <p:animScale>
                                          <p:cBhvr>
                                            <p:cTn id="102" dur="13">
                                              <p:stCondLst>
                                                <p:cond delay="656"/>
                                              </p:stCondLst>
                                            </p:cTn>
                                            <p:tgtEl>
                                              <p:spTgt spid="27"/>
                                            </p:tgtEl>
                                          </p:cBhvr>
                                          <p:to x="100000" y="80000"/>
                                        </p:animScale>
                                        <p:animScale>
                                          <p:cBhvr>
                                            <p:cTn id="103" dur="83" decel="50000">
                                              <p:stCondLst>
                                                <p:cond delay="669"/>
                                              </p:stCondLst>
                                            </p:cTn>
                                            <p:tgtEl>
                                              <p:spTgt spid="27"/>
                                            </p:tgtEl>
                                          </p:cBhvr>
                                          <p:to x="100000" y="100000"/>
                                        </p:animScale>
                                        <p:animScale>
                                          <p:cBhvr>
                                            <p:cTn id="104" dur="13">
                                              <p:stCondLst>
                                                <p:cond delay="821"/>
                                              </p:stCondLst>
                                            </p:cTn>
                                            <p:tgtEl>
                                              <p:spTgt spid="27"/>
                                            </p:tgtEl>
                                          </p:cBhvr>
                                          <p:to x="100000" y="90000"/>
                                        </p:animScale>
                                        <p:animScale>
                                          <p:cBhvr>
                                            <p:cTn id="105" dur="83" decel="50000">
                                              <p:stCondLst>
                                                <p:cond delay="834"/>
                                              </p:stCondLst>
                                            </p:cTn>
                                            <p:tgtEl>
                                              <p:spTgt spid="27"/>
                                            </p:tgtEl>
                                          </p:cBhvr>
                                          <p:to x="100000" y="100000"/>
                                        </p:animScale>
                                        <p:animScale>
                                          <p:cBhvr>
                                            <p:cTn id="106" dur="13">
                                              <p:stCondLst>
                                                <p:cond delay="904"/>
                                              </p:stCondLst>
                                            </p:cTn>
                                            <p:tgtEl>
                                              <p:spTgt spid="27"/>
                                            </p:tgtEl>
                                          </p:cBhvr>
                                          <p:to x="100000" y="95000"/>
                                        </p:animScale>
                                        <p:animScale>
                                          <p:cBhvr>
                                            <p:cTn id="107" dur="83" decel="50000">
                                              <p:stCondLst>
                                                <p:cond delay="917"/>
                                              </p:stCondLst>
                                            </p:cTn>
                                            <p:tgtEl>
                                              <p:spTgt spid="27"/>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8"/>
                                            </p:tgtEl>
                                            <p:attrNameLst>
                                              <p:attrName>style.visibility</p:attrName>
                                            </p:attrNameLst>
                                          </p:cBhvr>
                                          <p:to>
                                            <p:strVal val="visible"/>
                                          </p:to>
                                        </p:set>
                                        <p:animEffect transition="in" filter="wipe(down)">
                                          <p:cBhvr>
                                            <p:cTn id="110" dur="290">
                                              <p:stCondLst>
                                                <p:cond delay="0"/>
                                              </p:stCondLst>
                                            </p:cTn>
                                            <p:tgtEl>
                                              <p:spTgt spid="28"/>
                                            </p:tgtEl>
                                          </p:cBhvr>
                                        </p:animEffect>
                                        <p:anim calcmode="lin" valueType="num">
                                          <p:cBhvr>
                                            <p:cTn id="11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116" dur="13">
                                              <p:stCondLst>
                                                <p:cond delay="325"/>
                                              </p:stCondLst>
                                            </p:cTn>
                                            <p:tgtEl>
                                              <p:spTgt spid="28"/>
                                            </p:tgtEl>
                                          </p:cBhvr>
                                          <p:to x="100000" y="60000"/>
                                        </p:animScale>
                                        <p:animScale>
                                          <p:cBhvr>
                                            <p:cTn id="117" dur="83" decel="50000">
                                              <p:stCondLst>
                                                <p:cond delay="338"/>
                                              </p:stCondLst>
                                            </p:cTn>
                                            <p:tgtEl>
                                              <p:spTgt spid="28"/>
                                            </p:tgtEl>
                                          </p:cBhvr>
                                          <p:to x="100000" y="100000"/>
                                        </p:animScale>
                                        <p:animScale>
                                          <p:cBhvr>
                                            <p:cTn id="118" dur="13">
                                              <p:stCondLst>
                                                <p:cond delay="656"/>
                                              </p:stCondLst>
                                            </p:cTn>
                                            <p:tgtEl>
                                              <p:spTgt spid="28"/>
                                            </p:tgtEl>
                                          </p:cBhvr>
                                          <p:to x="100000" y="80000"/>
                                        </p:animScale>
                                        <p:animScale>
                                          <p:cBhvr>
                                            <p:cTn id="119" dur="83" decel="50000">
                                              <p:stCondLst>
                                                <p:cond delay="669"/>
                                              </p:stCondLst>
                                            </p:cTn>
                                            <p:tgtEl>
                                              <p:spTgt spid="28"/>
                                            </p:tgtEl>
                                          </p:cBhvr>
                                          <p:to x="100000" y="100000"/>
                                        </p:animScale>
                                        <p:animScale>
                                          <p:cBhvr>
                                            <p:cTn id="120" dur="13">
                                              <p:stCondLst>
                                                <p:cond delay="821"/>
                                              </p:stCondLst>
                                            </p:cTn>
                                            <p:tgtEl>
                                              <p:spTgt spid="28"/>
                                            </p:tgtEl>
                                          </p:cBhvr>
                                          <p:to x="100000" y="90000"/>
                                        </p:animScale>
                                        <p:animScale>
                                          <p:cBhvr>
                                            <p:cTn id="121" dur="83" decel="50000">
                                              <p:stCondLst>
                                                <p:cond delay="834"/>
                                              </p:stCondLst>
                                            </p:cTn>
                                            <p:tgtEl>
                                              <p:spTgt spid="28"/>
                                            </p:tgtEl>
                                          </p:cBhvr>
                                          <p:to x="100000" y="100000"/>
                                        </p:animScale>
                                        <p:animScale>
                                          <p:cBhvr>
                                            <p:cTn id="122" dur="13">
                                              <p:stCondLst>
                                                <p:cond delay="904"/>
                                              </p:stCondLst>
                                            </p:cTn>
                                            <p:tgtEl>
                                              <p:spTgt spid="28"/>
                                            </p:tgtEl>
                                          </p:cBhvr>
                                          <p:to x="100000" y="95000"/>
                                        </p:animScale>
                                        <p:animScale>
                                          <p:cBhvr>
                                            <p:cTn id="123" dur="83" decel="50000">
                                              <p:stCondLst>
                                                <p:cond delay="917"/>
                                              </p:stCondLst>
                                            </p:cTn>
                                            <p:tgtEl>
                                              <p:spTgt spid="28"/>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9"/>
                                            </p:tgtEl>
                                            <p:attrNameLst>
                                              <p:attrName>style.visibility</p:attrName>
                                            </p:attrNameLst>
                                          </p:cBhvr>
                                          <p:to>
                                            <p:strVal val="visible"/>
                                          </p:to>
                                        </p:set>
                                        <p:animEffect transition="in" filter="wipe(down)">
                                          <p:cBhvr>
                                            <p:cTn id="126" dur="290">
                                              <p:stCondLst>
                                                <p:cond delay="0"/>
                                              </p:stCondLst>
                                            </p:cTn>
                                            <p:tgtEl>
                                              <p:spTgt spid="29"/>
                                            </p:tgtEl>
                                          </p:cBhvr>
                                        </p:animEffect>
                                        <p:anim calcmode="lin" valueType="num">
                                          <p:cBhvr>
                                            <p:cTn id="127"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2" dur="13">
                                              <p:stCondLst>
                                                <p:cond delay="325"/>
                                              </p:stCondLst>
                                            </p:cTn>
                                            <p:tgtEl>
                                              <p:spTgt spid="29"/>
                                            </p:tgtEl>
                                          </p:cBhvr>
                                          <p:to x="100000" y="60000"/>
                                        </p:animScale>
                                        <p:animScale>
                                          <p:cBhvr>
                                            <p:cTn id="133" dur="83" decel="50000">
                                              <p:stCondLst>
                                                <p:cond delay="338"/>
                                              </p:stCondLst>
                                            </p:cTn>
                                            <p:tgtEl>
                                              <p:spTgt spid="29"/>
                                            </p:tgtEl>
                                          </p:cBhvr>
                                          <p:to x="100000" y="100000"/>
                                        </p:animScale>
                                        <p:animScale>
                                          <p:cBhvr>
                                            <p:cTn id="134" dur="13">
                                              <p:stCondLst>
                                                <p:cond delay="656"/>
                                              </p:stCondLst>
                                            </p:cTn>
                                            <p:tgtEl>
                                              <p:spTgt spid="29"/>
                                            </p:tgtEl>
                                          </p:cBhvr>
                                          <p:to x="100000" y="80000"/>
                                        </p:animScale>
                                        <p:animScale>
                                          <p:cBhvr>
                                            <p:cTn id="135" dur="83" decel="50000">
                                              <p:stCondLst>
                                                <p:cond delay="669"/>
                                              </p:stCondLst>
                                            </p:cTn>
                                            <p:tgtEl>
                                              <p:spTgt spid="29"/>
                                            </p:tgtEl>
                                          </p:cBhvr>
                                          <p:to x="100000" y="100000"/>
                                        </p:animScale>
                                        <p:animScale>
                                          <p:cBhvr>
                                            <p:cTn id="136" dur="13">
                                              <p:stCondLst>
                                                <p:cond delay="821"/>
                                              </p:stCondLst>
                                            </p:cTn>
                                            <p:tgtEl>
                                              <p:spTgt spid="29"/>
                                            </p:tgtEl>
                                          </p:cBhvr>
                                          <p:to x="100000" y="90000"/>
                                        </p:animScale>
                                        <p:animScale>
                                          <p:cBhvr>
                                            <p:cTn id="137" dur="83" decel="50000">
                                              <p:stCondLst>
                                                <p:cond delay="834"/>
                                              </p:stCondLst>
                                            </p:cTn>
                                            <p:tgtEl>
                                              <p:spTgt spid="29"/>
                                            </p:tgtEl>
                                          </p:cBhvr>
                                          <p:to x="100000" y="100000"/>
                                        </p:animScale>
                                        <p:animScale>
                                          <p:cBhvr>
                                            <p:cTn id="138" dur="13">
                                              <p:stCondLst>
                                                <p:cond delay="904"/>
                                              </p:stCondLst>
                                            </p:cTn>
                                            <p:tgtEl>
                                              <p:spTgt spid="29"/>
                                            </p:tgtEl>
                                          </p:cBhvr>
                                          <p:to x="100000" y="95000"/>
                                        </p:animScale>
                                        <p:animScale>
                                          <p:cBhvr>
                                            <p:cTn id="139" dur="83" decel="50000">
                                              <p:stCondLst>
                                                <p:cond delay="917"/>
                                              </p:stCondLst>
                                            </p:cTn>
                                            <p:tgtEl>
                                              <p:spTgt spid="29"/>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up)">
                                          <p:cBhvr>
                                            <p:cTn id="1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3" grpId="0"/>
          <p:bldP spid="24" grpId="0"/>
          <p:bldP spid="25" grpId="0"/>
          <p:bldP spid="26" grpId="0"/>
          <p:bldP spid="27" grpId="0"/>
          <p:bldP spid="28" grpId="0"/>
          <p:bldP spid="29" grpId="0"/>
          <p:bldP spid="3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 name="空心弧 2"/>
          <p:cNvSpPr/>
          <p:nvPr/>
        </p:nvSpPr>
        <p:spPr>
          <a:xfrm rot="5400000">
            <a:off x="862468" y="1113682"/>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微软雅黑" panose="020B0503020204020204" charset="-122"/>
              <a:ea typeface="微软雅黑" panose="020B0503020204020204" charset="-122"/>
              <a:cs typeface="Arial" panose="020B0604020202020204" pitchFamily="34" charset="0"/>
            </a:endParaRPr>
          </a:p>
        </p:txBody>
      </p:sp>
      <p:cxnSp>
        <p:nvCxnSpPr>
          <p:cNvPr id="4" name="直接连接符 3"/>
          <p:cNvCxnSpPr/>
          <p:nvPr/>
        </p:nvCxnSpPr>
        <p:spPr bwMode="auto">
          <a:xfrm>
            <a:off x="3043369" y="1198912"/>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3989552"/>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145264"/>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130259"/>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01532" y="843558"/>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9" name="矩形 47"/>
          <p:cNvSpPr>
            <a:spLocks noChangeArrowheads="1"/>
          </p:cNvSpPr>
          <p:nvPr/>
        </p:nvSpPr>
        <p:spPr bwMode="auto">
          <a:xfrm>
            <a:off x="5172190" y="1076286"/>
            <a:ext cx="2657990"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grpSp>
        <p:nvGrpSpPr>
          <p:cNvPr id="10" name="组合 9"/>
          <p:cNvGrpSpPr/>
          <p:nvPr/>
        </p:nvGrpSpPr>
        <p:grpSpPr bwMode="auto">
          <a:xfrm>
            <a:off x="1076765" y="1444304"/>
            <a:ext cx="2259643" cy="2259643"/>
            <a:chOff x="1103084" y="2155824"/>
            <a:chExt cx="3176815" cy="3176815"/>
          </a:xfrm>
        </p:grpSpPr>
        <p:sp>
          <p:nvSpPr>
            <p:cNvPr id="11" name="椭圆 10"/>
            <p:cNvSpPr/>
            <p:nvPr/>
          </p:nvSpPr>
          <p:spPr>
            <a:xfrm>
              <a:off x="1103084" y="2155824"/>
              <a:ext cx="3176815" cy="3176815"/>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微软雅黑" panose="020B0503020204020204" charset="-122"/>
                <a:ea typeface="微软雅黑" panose="020B0503020204020204" charset="-122"/>
                <a:cs typeface="Arial" panose="020B0604020202020204" pitchFamily="34" charset="0"/>
              </a:endParaRPr>
            </a:p>
          </p:txBody>
        </p:sp>
        <p:sp>
          <p:nvSpPr>
            <p:cNvPr id="12" name="椭圆 11"/>
            <p:cNvSpPr/>
            <p:nvPr/>
          </p:nvSpPr>
          <p:spPr>
            <a:xfrm>
              <a:off x="1281790" y="2334530"/>
              <a:ext cx="2819403" cy="2819403"/>
            </a:xfrm>
            <a:prstGeom prst="ellipse">
              <a:avLst/>
            </a:prstGeom>
            <a:blipFill dpi="0" rotWithShape="1">
              <a:blip r:embed="rId2" cstate="print"/>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微软雅黑" panose="020B0503020204020204" charset="-122"/>
                <a:ea typeface="微软雅黑" panose="020B0503020204020204" charset="-122"/>
                <a:cs typeface="Arial" panose="020B0604020202020204" pitchFamily="34" charset="0"/>
              </a:endParaRPr>
            </a:p>
          </p:txBody>
        </p:sp>
      </p:grpSp>
      <p:sp>
        <p:nvSpPr>
          <p:cNvPr id="13" name="椭圆 12"/>
          <p:cNvSpPr/>
          <p:nvPr/>
        </p:nvSpPr>
        <p:spPr>
          <a:xfrm>
            <a:off x="2816194" y="982434"/>
            <a:ext cx="373310" cy="373310"/>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1</a:t>
            </a:r>
            <a:endParaRPr lang="zh-CN" altLang="en-US" dirty="0">
              <a:latin typeface="微软雅黑" panose="020B0503020204020204" charset="-122"/>
              <a:ea typeface="微软雅黑" panose="020B0503020204020204" charset="-122"/>
            </a:endParaRPr>
          </a:p>
        </p:txBody>
      </p:sp>
      <p:sp>
        <p:nvSpPr>
          <p:cNvPr id="14" name="椭圆 13"/>
          <p:cNvSpPr/>
          <p:nvPr/>
        </p:nvSpPr>
        <p:spPr>
          <a:xfrm>
            <a:off x="3608282" y="1943356"/>
            <a:ext cx="373310" cy="373310"/>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2</a:t>
            </a:r>
            <a:endParaRPr lang="zh-CN" altLang="en-US" dirty="0">
              <a:latin typeface="微软雅黑" panose="020B0503020204020204" charset="-122"/>
              <a:ea typeface="微软雅黑" panose="020B0503020204020204" charset="-122"/>
            </a:endParaRPr>
          </a:p>
        </p:txBody>
      </p:sp>
      <p:sp>
        <p:nvSpPr>
          <p:cNvPr id="15" name="椭圆 14"/>
          <p:cNvSpPr/>
          <p:nvPr/>
        </p:nvSpPr>
        <p:spPr>
          <a:xfrm>
            <a:off x="3587342" y="2925749"/>
            <a:ext cx="373310" cy="373310"/>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3</a:t>
            </a:r>
            <a:endParaRPr lang="zh-CN" altLang="en-US" dirty="0">
              <a:latin typeface="微软雅黑" panose="020B0503020204020204" charset="-122"/>
              <a:ea typeface="微软雅黑" panose="020B0503020204020204" charset="-122"/>
            </a:endParaRPr>
          </a:p>
        </p:txBody>
      </p:sp>
      <p:sp>
        <p:nvSpPr>
          <p:cNvPr id="16" name="椭圆 15"/>
          <p:cNvSpPr/>
          <p:nvPr/>
        </p:nvSpPr>
        <p:spPr>
          <a:xfrm>
            <a:off x="2816194" y="3775955"/>
            <a:ext cx="373310" cy="373310"/>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4</a:t>
            </a:r>
            <a:endParaRPr lang="zh-CN" altLang="en-US" dirty="0">
              <a:latin typeface="微软雅黑" panose="020B0503020204020204" charset="-122"/>
              <a:ea typeface="微软雅黑" panose="020B0503020204020204" charset="-122"/>
            </a:endParaRPr>
          </a:p>
        </p:txBody>
      </p:sp>
      <p:grpSp>
        <p:nvGrpSpPr>
          <p:cNvPr id="17" name="组合 16"/>
          <p:cNvGrpSpPr/>
          <p:nvPr/>
        </p:nvGrpSpPr>
        <p:grpSpPr>
          <a:xfrm>
            <a:off x="3845758" y="771550"/>
            <a:ext cx="858956" cy="858956"/>
            <a:chOff x="3989630" y="984316"/>
            <a:chExt cx="858956" cy="858956"/>
          </a:xfrm>
        </p:grpSpPr>
        <p:grpSp>
          <p:nvGrpSpPr>
            <p:cNvPr id="18" name="组合 1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3" name="椭圆 22"/>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9" name="组合 54"/>
            <p:cNvGrpSpPr>
              <a:grpSpLocks noChangeAspect="1"/>
            </p:cNvGrpSpPr>
            <p:nvPr/>
          </p:nvGrpSpPr>
          <p:grpSpPr bwMode="auto">
            <a:xfrm>
              <a:off x="4230408" y="1145668"/>
              <a:ext cx="389996" cy="469766"/>
              <a:chOff x="3452849" y="2667439"/>
              <a:chExt cx="239345" cy="288607"/>
            </a:xfrm>
          </p:grpSpPr>
          <p:sp>
            <p:nvSpPr>
              <p:cNvPr id="20"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sp>
            <p:nvSpPr>
              <p:cNvPr id="21"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grpSp>
        <p:nvGrpSpPr>
          <p:cNvPr id="24" name="组合 23"/>
          <p:cNvGrpSpPr/>
          <p:nvPr/>
        </p:nvGrpSpPr>
        <p:grpSpPr>
          <a:xfrm>
            <a:off x="4540840" y="1655168"/>
            <a:ext cx="858956" cy="858956"/>
            <a:chOff x="4684712" y="1948340"/>
            <a:chExt cx="858956" cy="858956"/>
          </a:xfrm>
        </p:grpSpPr>
        <p:grpSp>
          <p:nvGrpSpPr>
            <p:cNvPr id="25" name="组合 24"/>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8" name="椭圆 27"/>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6"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29" name="组合 28"/>
          <p:cNvGrpSpPr/>
          <p:nvPr/>
        </p:nvGrpSpPr>
        <p:grpSpPr>
          <a:xfrm>
            <a:off x="4572144" y="2700781"/>
            <a:ext cx="858956" cy="858956"/>
            <a:chOff x="4716016" y="2993953"/>
            <a:chExt cx="858956" cy="858956"/>
          </a:xfrm>
        </p:grpSpPr>
        <p:grpSp>
          <p:nvGrpSpPr>
            <p:cNvPr id="30" name="组合 29"/>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33" name="椭圆 32"/>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1"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34" name="组合 33"/>
          <p:cNvGrpSpPr/>
          <p:nvPr/>
        </p:nvGrpSpPr>
        <p:grpSpPr>
          <a:xfrm>
            <a:off x="3852974" y="3571464"/>
            <a:ext cx="858956" cy="858956"/>
            <a:chOff x="3996846" y="3864636"/>
            <a:chExt cx="858956" cy="858956"/>
          </a:xfrm>
        </p:grpSpPr>
        <p:grpSp>
          <p:nvGrpSpPr>
            <p:cNvPr id="35" name="组合 34"/>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38" name="椭圆 37"/>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6"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sp>
        <p:nvSpPr>
          <p:cNvPr id="39" name="矩形 38"/>
          <p:cNvSpPr/>
          <p:nvPr/>
        </p:nvSpPr>
        <p:spPr>
          <a:xfrm>
            <a:off x="5849604" y="1703893"/>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40" name="矩形 47"/>
          <p:cNvSpPr>
            <a:spLocks noChangeArrowheads="1"/>
          </p:cNvSpPr>
          <p:nvPr/>
        </p:nvSpPr>
        <p:spPr bwMode="auto">
          <a:xfrm>
            <a:off x="5820262" y="1936621"/>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a:t>
            </a:r>
          </a:p>
        </p:txBody>
      </p:sp>
      <p:sp>
        <p:nvSpPr>
          <p:cNvPr id="41" name="矩形 40"/>
          <p:cNvSpPr/>
          <p:nvPr/>
        </p:nvSpPr>
        <p:spPr>
          <a:xfrm>
            <a:off x="5924162" y="2734868"/>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42" name="矩形 47"/>
          <p:cNvSpPr>
            <a:spLocks noChangeArrowheads="1"/>
          </p:cNvSpPr>
          <p:nvPr/>
        </p:nvSpPr>
        <p:spPr bwMode="auto">
          <a:xfrm>
            <a:off x="5894820" y="2967596"/>
            <a:ext cx="2727448" cy="584767"/>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50000"/>
              </a:lnSpc>
              <a:buNone/>
            </a:pPr>
            <a:r>
              <a:rPr lang="zh-CN" altLang="en-US" sz="1000" dirty="0"/>
              <a:t>点击输入简要文字内容，文字内容需概括精</a:t>
            </a:r>
            <a:endParaRPr lang="en-US" altLang="zh-CN" sz="1000" dirty="0"/>
          </a:p>
          <a:p>
            <a:pPr>
              <a:lnSpc>
                <a:spcPct val="150000"/>
              </a:lnSpc>
              <a:buNone/>
            </a:pPr>
            <a:r>
              <a:rPr lang="zh-CN" altLang="en-US" sz="1000" dirty="0"/>
              <a:t>炼，不用多余的文字修饰，言简意赅的说明</a:t>
            </a:r>
          </a:p>
        </p:txBody>
      </p:sp>
      <p:sp>
        <p:nvSpPr>
          <p:cNvPr id="43" name="矩形 42"/>
          <p:cNvSpPr/>
          <p:nvPr/>
        </p:nvSpPr>
        <p:spPr>
          <a:xfrm>
            <a:off x="5249167" y="3679287"/>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44" name="矩形 47"/>
          <p:cNvSpPr>
            <a:spLocks noChangeArrowheads="1"/>
          </p:cNvSpPr>
          <p:nvPr/>
        </p:nvSpPr>
        <p:spPr bwMode="auto">
          <a:xfrm>
            <a:off x="5219825" y="3912015"/>
            <a:ext cx="2610355"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40000">
                                          <p:cBhvr additive="base">
                                            <p:cTn id="27"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14:bounceEnd="40000">
                                          <p:cBhvr additive="base">
                                            <p:cTn id="48"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14:bounceEnd="40000">
                                          <p:cBhvr additive="base">
                                            <p:cTn id="69"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29"/>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14:bounceEnd="40000">
                                          <p:cBhvr additive="base">
                                            <p:cTn id="90"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4"/>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500" fill="hold"/>
                                            <p:tgtEl>
                                              <p:spTgt spid="34"/>
                                            </p:tgtEl>
                                            <p:attrNameLst>
                                              <p:attrName>ppt_x</p:attrName>
                                            </p:attrNameLst>
                                          </p:cBhvr>
                                          <p:tavLst>
                                            <p:tav tm="0">
                                              <p:val>
                                                <p:strVal val="1+#ppt_w/2"/>
                                              </p:val>
                                            </p:tav>
                                            <p:tav tm="100000">
                                              <p:val>
                                                <p:strVal val="#ppt_x"/>
                                              </p:val>
                                            </p:tav>
                                          </p:tavLst>
                                        </p:anim>
                                        <p:anim calcmode="lin" valueType="num">
                                          <p:cBhvr additive="base">
                                            <p:cTn id="91" dur="500" fill="hold"/>
                                            <p:tgtEl>
                                              <p:spTgt spid="34"/>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9" name="Line 548"/>
          <p:cNvSpPr>
            <a:spLocks noChangeShapeType="1"/>
          </p:cNvSpPr>
          <p:nvPr/>
        </p:nvSpPr>
        <p:spPr bwMode="auto">
          <a:xfrm flipH="1">
            <a:off x="2573276"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0" name="Rectangle 24"/>
          <p:cNvSpPr>
            <a:spLocks noChangeArrowheads="1"/>
          </p:cNvSpPr>
          <p:nvPr/>
        </p:nvSpPr>
        <p:spPr bwMode="auto">
          <a:xfrm>
            <a:off x="2407519" y="3245205"/>
            <a:ext cx="130057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1" name="Rectangle 25"/>
          <p:cNvSpPr>
            <a:spLocks noChangeArrowheads="1"/>
          </p:cNvSpPr>
          <p:nvPr/>
        </p:nvSpPr>
        <p:spPr bwMode="auto">
          <a:xfrm>
            <a:off x="925831" y="3245205"/>
            <a:ext cx="129676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2" name="Rectangle 26"/>
          <p:cNvSpPr>
            <a:spLocks noChangeArrowheads="1"/>
          </p:cNvSpPr>
          <p:nvPr/>
        </p:nvSpPr>
        <p:spPr bwMode="auto">
          <a:xfrm>
            <a:off x="3951008" y="3246395"/>
            <a:ext cx="1295569"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3" name="Rectangle 27"/>
          <p:cNvSpPr>
            <a:spLocks noChangeArrowheads="1"/>
          </p:cNvSpPr>
          <p:nvPr/>
        </p:nvSpPr>
        <p:spPr bwMode="auto">
          <a:xfrm>
            <a:off x="5324931" y="3245205"/>
            <a:ext cx="1354156"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4" name="Rectangle 28"/>
          <p:cNvSpPr>
            <a:spLocks noChangeArrowheads="1"/>
          </p:cNvSpPr>
          <p:nvPr/>
        </p:nvSpPr>
        <p:spPr bwMode="auto">
          <a:xfrm>
            <a:off x="6803351" y="3246395"/>
            <a:ext cx="1396785"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5" name="Line 548"/>
          <p:cNvSpPr>
            <a:spLocks noChangeShapeType="1"/>
          </p:cNvSpPr>
          <p:nvPr/>
        </p:nvSpPr>
        <p:spPr bwMode="auto">
          <a:xfrm flipH="1">
            <a:off x="1060985"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6" name="Line 548"/>
          <p:cNvSpPr>
            <a:spLocks noChangeShapeType="1"/>
          </p:cNvSpPr>
          <p:nvPr/>
        </p:nvSpPr>
        <p:spPr bwMode="auto">
          <a:xfrm flipH="1">
            <a:off x="3978396"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7" name="Line 548"/>
          <p:cNvSpPr>
            <a:spLocks noChangeShapeType="1"/>
          </p:cNvSpPr>
          <p:nvPr/>
        </p:nvSpPr>
        <p:spPr bwMode="auto">
          <a:xfrm flipH="1">
            <a:off x="5435911"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8" name="Line 548"/>
          <p:cNvSpPr>
            <a:spLocks noChangeShapeType="1"/>
          </p:cNvSpPr>
          <p:nvPr/>
        </p:nvSpPr>
        <p:spPr bwMode="auto">
          <a:xfrm flipH="1">
            <a:off x="6948202"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9" name="Rectangle 33"/>
          <p:cNvSpPr>
            <a:spLocks noChangeArrowheads="1"/>
          </p:cNvSpPr>
          <p:nvPr/>
        </p:nvSpPr>
        <p:spPr bwMode="auto">
          <a:xfrm>
            <a:off x="899040" y="3780281"/>
            <a:ext cx="7399507" cy="5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pic>
        <p:nvPicPr>
          <p:cNvPr id="50" name="Picture 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8741" y="1563118"/>
            <a:ext cx="126699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624" y="1611933"/>
            <a:ext cx="1243174"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9562" y="1608361"/>
            <a:ext cx="1222931" cy="122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7446" y="1617886"/>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2521" y="1602409"/>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4"/>
          <p:cNvGrpSpPr/>
          <p:nvPr/>
        </p:nvGrpSpPr>
        <p:grpSpPr bwMode="auto">
          <a:xfrm>
            <a:off x="690652" y="1347614"/>
            <a:ext cx="1729013" cy="1728788"/>
            <a:chOff x="3733576" y="3930057"/>
            <a:chExt cx="1800000" cy="1800000"/>
          </a:xfrm>
        </p:grpSpPr>
        <p:sp>
          <p:nvSpPr>
            <p:cNvPr id="5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7"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59" name="组合 4"/>
          <p:cNvGrpSpPr/>
          <p:nvPr/>
        </p:nvGrpSpPr>
        <p:grpSpPr bwMode="auto">
          <a:xfrm>
            <a:off x="2148167" y="1347614"/>
            <a:ext cx="1729013" cy="1728788"/>
            <a:chOff x="3733576" y="3930057"/>
            <a:chExt cx="1800000" cy="1800000"/>
          </a:xfrm>
        </p:grpSpPr>
        <p:sp>
          <p:nvSpPr>
            <p:cNvPr id="6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63" name="组合 4"/>
          <p:cNvGrpSpPr/>
          <p:nvPr/>
        </p:nvGrpSpPr>
        <p:grpSpPr bwMode="auto">
          <a:xfrm>
            <a:off x="3606873" y="1347614"/>
            <a:ext cx="1729013" cy="1728788"/>
            <a:chOff x="3733576" y="3930057"/>
            <a:chExt cx="1800000" cy="1800000"/>
          </a:xfrm>
        </p:grpSpPr>
        <p:sp>
          <p:nvSpPr>
            <p:cNvPr id="6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67" name="组合 4"/>
          <p:cNvGrpSpPr/>
          <p:nvPr/>
        </p:nvGrpSpPr>
        <p:grpSpPr bwMode="auto">
          <a:xfrm>
            <a:off x="5065578" y="1347614"/>
            <a:ext cx="1729013" cy="1728788"/>
            <a:chOff x="3733576" y="3930057"/>
            <a:chExt cx="1800000" cy="1800000"/>
          </a:xfrm>
        </p:grpSpPr>
        <p:sp>
          <p:nvSpPr>
            <p:cNvPr id="6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9"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71" name="组合 4"/>
          <p:cNvGrpSpPr/>
          <p:nvPr/>
        </p:nvGrpSpPr>
        <p:grpSpPr bwMode="auto">
          <a:xfrm>
            <a:off x="6515948" y="1347614"/>
            <a:ext cx="1729013" cy="1728788"/>
            <a:chOff x="3733576" y="3930057"/>
            <a:chExt cx="1800000" cy="1800000"/>
          </a:xfrm>
        </p:grpSpPr>
        <p:sp>
          <p:nvSpPr>
            <p:cNvPr id="72" name="椭圆 7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3" name="任意多边形 72"/>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4" name="椭圆 73"/>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0-#ppt_w/2"/>
                                          </p:val>
                                        </p:tav>
                                        <p:tav tm="100000">
                                          <p:val>
                                            <p:strVal val="#ppt_x"/>
                                          </p:val>
                                        </p:tav>
                                      </p:tavLst>
                                    </p:anim>
                                    <p:anim calcmode="lin" valueType="num">
                                      <p:cBhvr additive="base">
                                        <p:cTn id="20" dur="500" fill="hold"/>
                                        <p:tgtEl>
                                          <p:spTgt spid="6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0-#ppt_w/2"/>
                                          </p:val>
                                        </p:tav>
                                        <p:tav tm="100000">
                                          <p:val>
                                            <p:strVal val="#ppt_x"/>
                                          </p:val>
                                        </p:tav>
                                      </p:tavLst>
                                    </p:anim>
                                    <p:anim calcmode="lin" valueType="num">
                                      <p:cBhvr additive="base">
                                        <p:cTn id="24" dur="500" fill="hold"/>
                                        <p:tgtEl>
                                          <p:spTgt spid="7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strips(downRight)">
                                      <p:cBhvr>
                                        <p:cTn id="78" dur="500"/>
                                        <p:tgtEl>
                                          <p:spTgt spid="45"/>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strips(downRight)">
                                      <p:cBhvr>
                                        <p:cTn id="82" dur="500"/>
                                        <p:tgtEl>
                                          <p:spTgt spid="39"/>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strips(downRight)">
                                      <p:cBhvr>
                                        <p:cTn id="86" dur="500"/>
                                        <p:tgtEl>
                                          <p:spTgt spid="46"/>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strips(downRight)">
                                      <p:cBhvr>
                                        <p:cTn id="90" dur="500"/>
                                        <p:tgtEl>
                                          <p:spTgt spid="47"/>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strips(downRight)">
                                      <p:cBhvr>
                                        <p:cTn id="94" dur="500"/>
                                        <p:tgtEl>
                                          <p:spTgt spid="48"/>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P spid="44" grpId="0"/>
      <p:bldP spid="45" grpId="0" animBg="1"/>
      <p:bldP spid="46" grpId="0" animBg="1"/>
      <p:bldP spid="47" grpId="0" animBg="1"/>
      <p:bldP spid="48"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 name="TextBox 2"/>
          <p:cNvSpPr txBox="1"/>
          <p:nvPr/>
        </p:nvSpPr>
        <p:spPr>
          <a:xfrm>
            <a:off x="2049927" y="2262335"/>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 name="TextBox 3"/>
          <p:cNvSpPr txBox="1"/>
          <p:nvPr/>
        </p:nvSpPr>
        <p:spPr>
          <a:xfrm>
            <a:off x="1568311" y="3353126"/>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5" name="TextBox 4"/>
          <p:cNvSpPr txBox="1"/>
          <p:nvPr/>
        </p:nvSpPr>
        <p:spPr>
          <a:xfrm>
            <a:off x="6228184" y="2248585"/>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6" name="TextBox 5"/>
          <p:cNvSpPr txBox="1"/>
          <p:nvPr/>
        </p:nvSpPr>
        <p:spPr>
          <a:xfrm>
            <a:off x="5753452" y="3356205"/>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7" name="椭圆 34"/>
          <p:cNvSpPr/>
          <p:nvPr/>
        </p:nvSpPr>
        <p:spPr>
          <a:xfrm rot="16200000">
            <a:off x="3721110" y="2019684"/>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nvGrpSpPr>
          <p:cNvPr id="8" name="组合 7"/>
          <p:cNvGrpSpPr/>
          <p:nvPr/>
        </p:nvGrpSpPr>
        <p:grpSpPr>
          <a:xfrm rot="5400000">
            <a:off x="5162168" y="1994299"/>
            <a:ext cx="902720" cy="1172844"/>
            <a:chOff x="4020870" y="2194485"/>
            <a:chExt cx="1102258" cy="1432090"/>
          </a:xfrm>
          <a:effectLst>
            <a:outerShdw blurRad="444500" dist="254000" dir="8100000" algn="tr" rotWithShape="0">
              <a:prstClr val="black">
                <a:alpha val="50000"/>
              </a:prstClr>
            </a:outerShdw>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11" name="椭圆 34"/>
          <p:cNvSpPr/>
          <p:nvPr/>
        </p:nvSpPr>
        <p:spPr>
          <a:xfrm rot="5400000">
            <a:off x="4583471" y="3108570"/>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nvGrpSpPr>
          <p:cNvPr id="12" name="组合 11"/>
          <p:cNvGrpSpPr/>
          <p:nvPr/>
        </p:nvGrpSpPr>
        <p:grpSpPr>
          <a:xfrm rot="16200000">
            <a:off x="3181254" y="3084863"/>
            <a:ext cx="902720" cy="1172844"/>
            <a:chOff x="4020870" y="2194485"/>
            <a:chExt cx="1102258" cy="1432090"/>
          </a:xfrm>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15" name="TextBox 14"/>
          <p:cNvSpPr txBox="1"/>
          <p:nvPr/>
        </p:nvSpPr>
        <p:spPr>
          <a:xfrm>
            <a:off x="5736609" y="3694281"/>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16" name="TextBox 15"/>
          <p:cNvSpPr txBox="1"/>
          <p:nvPr/>
        </p:nvSpPr>
        <p:spPr>
          <a:xfrm>
            <a:off x="768057" y="2606125"/>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17" name="TextBox 16"/>
          <p:cNvSpPr txBox="1"/>
          <p:nvPr/>
        </p:nvSpPr>
        <p:spPr>
          <a:xfrm>
            <a:off x="287848" y="3690664"/>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18" name="TextBox 17"/>
          <p:cNvSpPr txBox="1"/>
          <p:nvPr/>
        </p:nvSpPr>
        <p:spPr>
          <a:xfrm>
            <a:off x="6228184" y="2572911"/>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19" name="TextBox 18"/>
          <p:cNvSpPr txBox="1"/>
          <p:nvPr/>
        </p:nvSpPr>
        <p:spPr>
          <a:xfrm>
            <a:off x="1672843" y="1168465"/>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20" name="TextBox 19"/>
          <p:cNvSpPr txBox="1"/>
          <p:nvPr/>
        </p:nvSpPr>
        <p:spPr>
          <a:xfrm>
            <a:off x="5730998" y="1203598"/>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21" name="椭圆 34"/>
          <p:cNvSpPr/>
          <p:nvPr/>
        </p:nvSpPr>
        <p:spPr>
          <a:xfrm rot="5400000">
            <a:off x="4599289" y="948228"/>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nvGrpSpPr>
          <p:cNvPr id="22" name="组合 21"/>
          <p:cNvGrpSpPr/>
          <p:nvPr/>
        </p:nvGrpSpPr>
        <p:grpSpPr>
          <a:xfrm rot="16200000">
            <a:off x="3197072" y="924521"/>
            <a:ext cx="902720" cy="1172844"/>
            <a:chOff x="4020870" y="2194485"/>
            <a:chExt cx="1102258" cy="1432090"/>
          </a:xfrm>
          <a:effectLst>
            <a:outerShdw blurRad="444500" dist="254000" dir="8100000" algn="tr" rotWithShape="0">
              <a:prstClr val="black">
                <a:alpha val="50000"/>
              </a:prstClr>
            </a:outerShdw>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2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25" name="TextBox 24"/>
          <p:cNvSpPr txBox="1"/>
          <p:nvPr/>
        </p:nvSpPr>
        <p:spPr>
          <a:xfrm>
            <a:off x="5719077" y="1491630"/>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26" name="TextBox 25"/>
          <p:cNvSpPr txBox="1"/>
          <p:nvPr/>
        </p:nvSpPr>
        <p:spPr>
          <a:xfrm>
            <a:off x="359856" y="1494888"/>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27" name="KSO_Shape"/>
          <p:cNvSpPr/>
          <p:nvPr/>
        </p:nvSpPr>
        <p:spPr bwMode="auto">
          <a:xfrm>
            <a:off x="3517576" y="1291528"/>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28" name="KSO_Shape"/>
          <p:cNvSpPr/>
          <p:nvPr/>
        </p:nvSpPr>
        <p:spPr bwMode="auto">
          <a:xfrm>
            <a:off x="4077369" y="2341976"/>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29" name="KSO_Shape"/>
          <p:cNvSpPr/>
          <p:nvPr/>
        </p:nvSpPr>
        <p:spPr bwMode="auto">
          <a:xfrm>
            <a:off x="3512505" y="3451367"/>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30" name="KSO_Shape"/>
          <p:cNvSpPr/>
          <p:nvPr/>
        </p:nvSpPr>
        <p:spPr bwMode="auto">
          <a:xfrm>
            <a:off x="4640391" y="1331462"/>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31" name="KSO_Shape"/>
          <p:cNvSpPr/>
          <p:nvPr/>
        </p:nvSpPr>
        <p:spPr bwMode="auto">
          <a:xfrm>
            <a:off x="5210038" y="2328226"/>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32" name="KSO_Shape"/>
          <p:cNvSpPr/>
          <p:nvPr/>
        </p:nvSpPr>
        <p:spPr>
          <a:xfrm>
            <a:off x="4667772" y="3459610"/>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chemeClr val="tx1">
                  <a:lumMod val="65000"/>
                  <a:lumOff val="35000"/>
                </a:schemeClr>
              </a:solidFill>
              <a:ea typeface="微软雅黑" panose="020B0503020204020204" charset="-122"/>
            </a:endParaRPr>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44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300"/>
                                            <p:tgtEl>
                                              <p:spTgt spid="26"/>
                                            </p:tgtEl>
                                            <p:attrNameLst>
                                              <p:attrName>ppt_x</p:attrName>
                                            </p:attrNameLst>
                                          </p:cBhvr>
                                          <p:tavLst>
                                            <p:tav tm="0">
                                              <p:val>
                                                <p:strVal val="#ppt_x-#ppt_w*1.125000"/>
                                              </p:val>
                                            </p:tav>
                                            <p:tav tm="100000">
                                              <p:val>
                                                <p:strVal val="#ppt_x"/>
                                              </p:val>
                                            </p:tav>
                                          </p:tavLst>
                                        </p:anim>
                                        <p:animEffect transition="in" filter="wipe(right)">
                                          <p:cBhvr>
                                            <p:cTn id="12" dur="300"/>
                                            <p:tgtEl>
                                              <p:spTgt spid="26"/>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300"/>
                                            <p:tgtEl>
                                              <p:spTgt spid="19"/>
                                            </p:tgtEl>
                                            <p:attrNameLst>
                                              <p:attrName>ppt_x</p:attrName>
                                            </p:attrNameLst>
                                          </p:cBhvr>
                                          <p:tavLst>
                                            <p:tav tm="0">
                                              <p:val>
                                                <p:strVal val="#ppt_x-#ppt_w*1.125000"/>
                                              </p:val>
                                            </p:tav>
                                            <p:tav tm="100000">
                                              <p:val>
                                                <p:strVal val="#ppt_x"/>
                                              </p:val>
                                            </p:tav>
                                          </p:tavLst>
                                        </p:anim>
                                        <p:animEffect transition="in" filter="wipe(right)">
                                          <p:cBhvr>
                                            <p:cTn id="16" dur="300"/>
                                            <p:tgtEl>
                                              <p:spTgt spid="19"/>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44000">
                                          <p:cBhvr additive="base">
                                            <p:cTn id="20" dur="500" fill="hold"/>
                                            <p:tgtEl>
                                              <p:spTgt spid="21"/>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300"/>
                                            <p:tgtEl>
                                              <p:spTgt spid="20"/>
                                            </p:tgtEl>
                                            <p:attrNameLst>
                                              <p:attrName>ppt_x</p:attrName>
                                            </p:attrNameLst>
                                          </p:cBhvr>
                                          <p:tavLst>
                                            <p:tav tm="0">
                                              <p:val>
                                                <p:strVal val="#ppt_x+#ppt_w*1.125000"/>
                                              </p:val>
                                            </p:tav>
                                            <p:tav tm="100000">
                                              <p:val>
                                                <p:strVal val="#ppt_x"/>
                                              </p:val>
                                            </p:tav>
                                          </p:tavLst>
                                        </p:anim>
                                        <p:animEffect transition="in" filter="wipe(left)">
                                          <p:cBhvr>
                                            <p:cTn id="25" dur="300"/>
                                            <p:tgtEl>
                                              <p:spTgt spid="20"/>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300"/>
                                            <p:tgtEl>
                                              <p:spTgt spid="25"/>
                                            </p:tgtEl>
                                            <p:attrNameLst>
                                              <p:attrName>ppt_x</p:attrName>
                                            </p:attrNameLst>
                                          </p:cBhvr>
                                          <p:tavLst>
                                            <p:tav tm="0">
                                              <p:val>
                                                <p:strVal val="#ppt_x+#ppt_w*1.125000"/>
                                              </p:val>
                                            </p:tav>
                                            <p:tav tm="100000">
                                              <p:val>
                                                <p:strVal val="#ppt_x"/>
                                              </p:val>
                                            </p:tav>
                                          </p:tavLst>
                                        </p:anim>
                                        <p:animEffect transition="in" filter="wipe(left)">
                                          <p:cBhvr>
                                            <p:cTn id="29" dur="300"/>
                                            <p:tgtEl>
                                              <p:spTgt spid="25"/>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44000">
                                          <p:cBhvr additive="base">
                                            <p:cTn id="3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p:tgtEl>
                                              <p:spTgt spid="16"/>
                                            </p:tgtEl>
                                            <p:attrNameLst>
                                              <p:attrName>ppt_x</p:attrName>
                                            </p:attrNameLst>
                                          </p:cBhvr>
                                          <p:tavLst>
                                            <p:tav tm="0">
                                              <p:val>
                                                <p:strVal val="#ppt_x-#ppt_w*1.125000"/>
                                              </p:val>
                                            </p:tav>
                                            <p:tav tm="100000">
                                              <p:val>
                                                <p:strVal val="#ppt_x"/>
                                              </p:val>
                                            </p:tav>
                                          </p:tavLst>
                                        </p:anim>
                                        <p:animEffect transition="in" filter="wipe(right)">
                                          <p:cBhvr>
                                            <p:cTn id="42" dur="300"/>
                                            <p:tgtEl>
                                              <p:spTgt spid="16"/>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14:bounceEnd="44000">
                                          <p:cBhvr additive="base">
                                            <p:cTn id="46" dur="500" fill="hold"/>
                                            <p:tgtEl>
                                              <p:spTgt spid="8"/>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p:tgtEl>
                                              <p:spTgt spid="18"/>
                                            </p:tgtEl>
                                            <p:attrNameLst>
                                              <p:attrName>ppt_x</p:attrName>
                                            </p:attrNameLst>
                                          </p:cBhvr>
                                          <p:tavLst>
                                            <p:tav tm="0">
                                              <p:val>
                                                <p:strVal val="#ppt_x+#ppt_w*1.125000"/>
                                              </p:val>
                                            </p:tav>
                                            <p:tav tm="100000">
                                              <p:val>
                                                <p:strVal val="#ppt_x"/>
                                              </p:val>
                                            </p:tav>
                                          </p:tavLst>
                                        </p:anim>
                                        <p:animEffect transition="in" filter="wipe(left)">
                                          <p:cBhvr>
                                            <p:cTn id="55" dur="300"/>
                                            <p:tgtEl>
                                              <p:spTgt spid="18"/>
                                            </p:tgtEl>
                                          </p:cBhvr>
                                        </p:animEffect>
                                      </p:childTnLst>
                                    </p:cTn>
                                  </p:par>
                                </p:childTnLst>
                              </p:cTn>
                            </p:par>
                            <p:par>
                              <p:cTn id="56" fill="hold">
                                <p:stCondLst>
                                  <p:cond delay="2000"/>
                                </p:stCondLst>
                                <p:childTnLst>
                                  <p:par>
                                    <p:cTn id="57" presetID="2" presetClass="entr" presetSubtype="8" fill="hold" nodeType="afterEffect" p14:presetBounceEnd="44000">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14:bounceEnd="44000">
                                          <p:cBhvr additive="base">
                                            <p:cTn id="59" dur="500" fill="hold"/>
                                            <p:tgtEl>
                                              <p:spTgt spid="12"/>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300"/>
                                            <p:tgtEl>
                                              <p:spTgt spid="17"/>
                                            </p:tgtEl>
                                            <p:attrNameLst>
                                              <p:attrName>ppt_x</p:attrName>
                                            </p:attrNameLst>
                                          </p:cBhvr>
                                          <p:tavLst>
                                            <p:tav tm="0">
                                              <p:val>
                                                <p:strVal val="#ppt_x-#ppt_w*1.125000"/>
                                              </p:val>
                                            </p:tav>
                                            <p:tav tm="100000">
                                              <p:val>
                                                <p:strVal val="#ppt_x"/>
                                              </p:val>
                                            </p:tav>
                                          </p:tavLst>
                                        </p:anim>
                                        <p:animEffect transition="in" filter="wipe(right)">
                                          <p:cBhvr>
                                            <p:cTn id="64" dur="300"/>
                                            <p:tgtEl>
                                              <p:spTgt spid="17"/>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14:presetBounceEnd="44000">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14:bounceEnd="44000">
                                          <p:cBhvr additive="base">
                                            <p:cTn id="72"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300"/>
                                            <p:tgtEl>
                                              <p:spTgt spid="15"/>
                                            </p:tgtEl>
                                            <p:attrNameLst>
                                              <p:attrName>ppt_x</p:attrName>
                                            </p:attrNameLst>
                                          </p:cBhvr>
                                          <p:tavLst>
                                            <p:tav tm="0">
                                              <p:val>
                                                <p:strVal val="#ppt_x+#ppt_w*1.125000"/>
                                              </p:val>
                                            </p:tav>
                                            <p:tav tm="100000">
                                              <p:val>
                                                <p:strVal val="#ppt_x"/>
                                              </p:val>
                                            </p:tav>
                                          </p:tavLst>
                                        </p:anim>
                                        <p:animEffect transition="in" filter="wipe(left)">
                                          <p:cBhvr>
                                            <p:cTn id="81" dur="300"/>
                                            <p:tgtEl>
                                              <p:spTgt spid="15"/>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anim calcmode="lin" valueType="num">
                                          <p:cBhvr>
                                            <p:cTn id="88" dur="500" fill="hold"/>
                                            <p:tgtEl>
                                              <p:spTgt spid="30"/>
                                            </p:tgtEl>
                                            <p:attrNameLst>
                                              <p:attrName>ppt_x</p:attrName>
                                            </p:attrNameLst>
                                          </p:cBhvr>
                                          <p:tavLst>
                                            <p:tav tm="0">
                                              <p:val>
                                                <p:fltVal val="0.5"/>
                                              </p:val>
                                            </p:tav>
                                            <p:tav tm="100000">
                                              <p:val>
                                                <p:strVal val="#ppt_x"/>
                                              </p:val>
                                            </p:tav>
                                          </p:tavLst>
                                        </p:anim>
                                        <p:anim calcmode="lin" valueType="num">
                                          <p:cBhvr>
                                            <p:cTn id="89" dur="500" fill="hold"/>
                                            <p:tgtEl>
                                              <p:spTgt spid="30"/>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fltVal val="0.5"/>
                                              </p:val>
                                            </p:tav>
                                            <p:tav tm="100000">
                                              <p:val>
                                                <p:strVal val="#ppt_x"/>
                                              </p:val>
                                            </p:tav>
                                          </p:tavLst>
                                        </p:anim>
                                        <p:anim calcmode="lin" valueType="num">
                                          <p:cBhvr>
                                            <p:cTn id="96" dur="500" fill="hold"/>
                                            <p:tgtEl>
                                              <p:spTgt spid="27"/>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fltVal val="0.5"/>
                                              </p:val>
                                            </p:tav>
                                            <p:tav tm="100000">
                                              <p:val>
                                                <p:strVal val="#ppt_x"/>
                                              </p:val>
                                            </p:tav>
                                          </p:tavLst>
                                        </p:anim>
                                        <p:anim calcmode="lin" valueType="num">
                                          <p:cBhvr>
                                            <p:cTn id="103" dur="500" fill="hold"/>
                                            <p:tgtEl>
                                              <p:spTgt spid="2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fltVal val="0.5"/>
                                              </p:val>
                                            </p:tav>
                                            <p:tav tm="100000">
                                              <p:val>
                                                <p:strVal val="#ppt_x"/>
                                              </p:val>
                                            </p:tav>
                                          </p:tavLst>
                                        </p:anim>
                                        <p:anim calcmode="lin" valueType="num">
                                          <p:cBhvr>
                                            <p:cTn id="124"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300"/>
                                            <p:tgtEl>
                                              <p:spTgt spid="26"/>
                                            </p:tgtEl>
                                            <p:attrNameLst>
                                              <p:attrName>ppt_x</p:attrName>
                                            </p:attrNameLst>
                                          </p:cBhvr>
                                          <p:tavLst>
                                            <p:tav tm="0">
                                              <p:val>
                                                <p:strVal val="#ppt_x-#ppt_w*1.125000"/>
                                              </p:val>
                                            </p:tav>
                                            <p:tav tm="100000">
                                              <p:val>
                                                <p:strVal val="#ppt_x"/>
                                              </p:val>
                                            </p:tav>
                                          </p:tavLst>
                                        </p:anim>
                                        <p:animEffect transition="in" filter="wipe(right)">
                                          <p:cBhvr>
                                            <p:cTn id="12" dur="300"/>
                                            <p:tgtEl>
                                              <p:spTgt spid="26"/>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300"/>
                                            <p:tgtEl>
                                              <p:spTgt spid="19"/>
                                            </p:tgtEl>
                                            <p:attrNameLst>
                                              <p:attrName>ppt_x</p:attrName>
                                            </p:attrNameLst>
                                          </p:cBhvr>
                                          <p:tavLst>
                                            <p:tav tm="0">
                                              <p:val>
                                                <p:strVal val="#ppt_x-#ppt_w*1.125000"/>
                                              </p:val>
                                            </p:tav>
                                            <p:tav tm="100000">
                                              <p:val>
                                                <p:strVal val="#ppt_x"/>
                                              </p:val>
                                            </p:tav>
                                          </p:tavLst>
                                        </p:anim>
                                        <p:animEffect transition="in" filter="wipe(right)">
                                          <p:cBhvr>
                                            <p:cTn id="16" dur="300"/>
                                            <p:tgtEl>
                                              <p:spTgt spid="19"/>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300"/>
                                            <p:tgtEl>
                                              <p:spTgt spid="20"/>
                                            </p:tgtEl>
                                            <p:attrNameLst>
                                              <p:attrName>ppt_x</p:attrName>
                                            </p:attrNameLst>
                                          </p:cBhvr>
                                          <p:tavLst>
                                            <p:tav tm="0">
                                              <p:val>
                                                <p:strVal val="#ppt_x+#ppt_w*1.125000"/>
                                              </p:val>
                                            </p:tav>
                                            <p:tav tm="100000">
                                              <p:val>
                                                <p:strVal val="#ppt_x"/>
                                              </p:val>
                                            </p:tav>
                                          </p:tavLst>
                                        </p:anim>
                                        <p:animEffect transition="in" filter="wipe(left)">
                                          <p:cBhvr>
                                            <p:cTn id="25" dur="300"/>
                                            <p:tgtEl>
                                              <p:spTgt spid="20"/>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300"/>
                                            <p:tgtEl>
                                              <p:spTgt spid="25"/>
                                            </p:tgtEl>
                                            <p:attrNameLst>
                                              <p:attrName>ppt_x</p:attrName>
                                            </p:attrNameLst>
                                          </p:cBhvr>
                                          <p:tavLst>
                                            <p:tav tm="0">
                                              <p:val>
                                                <p:strVal val="#ppt_x+#ppt_w*1.125000"/>
                                              </p:val>
                                            </p:tav>
                                            <p:tav tm="100000">
                                              <p:val>
                                                <p:strVal val="#ppt_x"/>
                                              </p:val>
                                            </p:tav>
                                          </p:tavLst>
                                        </p:anim>
                                        <p:animEffect transition="in" filter="wipe(left)">
                                          <p:cBhvr>
                                            <p:cTn id="29" dur="300"/>
                                            <p:tgtEl>
                                              <p:spTgt spid="25"/>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p:tgtEl>
                                              <p:spTgt spid="16"/>
                                            </p:tgtEl>
                                            <p:attrNameLst>
                                              <p:attrName>ppt_x</p:attrName>
                                            </p:attrNameLst>
                                          </p:cBhvr>
                                          <p:tavLst>
                                            <p:tav tm="0">
                                              <p:val>
                                                <p:strVal val="#ppt_x-#ppt_w*1.125000"/>
                                              </p:val>
                                            </p:tav>
                                            <p:tav tm="100000">
                                              <p:val>
                                                <p:strVal val="#ppt_x"/>
                                              </p:val>
                                            </p:tav>
                                          </p:tavLst>
                                        </p:anim>
                                        <p:animEffect transition="in" filter="wipe(right)">
                                          <p:cBhvr>
                                            <p:cTn id="42" dur="300"/>
                                            <p:tgtEl>
                                              <p:spTgt spid="16"/>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p:tgtEl>
                                              <p:spTgt spid="18"/>
                                            </p:tgtEl>
                                            <p:attrNameLst>
                                              <p:attrName>ppt_x</p:attrName>
                                            </p:attrNameLst>
                                          </p:cBhvr>
                                          <p:tavLst>
                                            <p:tav tm="0">
                                              <p:val>
                                                <p:strVal val="#ppt_x+#ppt_w*1.125000"/>
                                              </p:val>
                                            </p:tav>
                                            <p:tav tm="100000">
                                              <p:val>
                                                <p:strVal val="#ppt_x"/>
                                              </p:val>
                                            </p:tav>
                                          </p:tavLst>
                                        </p:anim>
                                        <p:animEffect transition="in" filter="wipe(left)">
                                          <p:cBhvr>
                                            <p:cTn id="55" dur="300"/>
                                            <p:tgtEl>
                                              <p:spTgt spid="18"/>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300"/>
                                            <p:tgtEl>
                                              <p:spTgt spid="17"/>
                                            </p:tgtEl>
                                            <p:attrNameLst>
                                              <p:attrName>ppt_x</p:attrName>
                                            </p:attrNameLst>
                                          </p:cBhvr>
                                          <p:tavLst>
                                            <p:tav tm="0">
                                              <p:val>
                                                <p:strVal val="#ppt_x-#ppt_w*1.125000"/>
                                              </p:val>
                                            </p:tav>
                                            <p:tav tm="100000">
                                              <p:val>
                                                <p:strVal val="#ppt_x"/>
                                              </p:val>
                                            </p:tav>
                                          </p:tavLst>
                                        </p:anim>
                                        <p:animEffect transition="in" filter="wipe(right)">
                                          <p:cBhvr>
                                            <p:cTn id="64" dur="300"/>
                                            <p:tgtEl>
                                              <p:spTgt spid="17"/>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300"/>
                                            <p:tgtEl>
                                              <p:spTgt spid="15"/>
                                            </p:tgtEl>
                                            <p:attrNameLst>
                                              <p:attrName>ppt_x</p:attrName>
                                            </p:attrNameLst>
                                          </p:cBhvr>
                                          <p:tavLst>
                                            <p:tav tm="0">
                                              <p:val>
                                                <p:strVal val="#ppt_x+#ppt_w*1.125000"/>
                                              </p:val>
                                            </p:tav>
                                            <p:tav tm="100000">
                                              <p:val>
                                                <p:strVal val="#ppt_x"/>
                                              </p:val>
                                            </p:tav>
                                          </p:tavLst>
                                        </p:anim>
                                        <p:animEffect transition="in" filter="wipe(left)">
                                          <p:cBhvr>
                                            <p:cTn id="81" dur="300"/>
                                            <p:tgtEl>
                                              <p:spTgt spid="15"/>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anim calcmode="lin" valueType="num">
                                          <p:cBhvr>
                                            <p:cTn id="88" dur="500" fill="hold"/>
                                            <p:tgtEl>
                                              <p:spTgt spid="30"/>
                                            </p:tgtEl>
                                            <p:attrNameLst>
                                              <p:attrName>ppt_x</p:attrName>
                                            </p:attrNameLst>
                                          </p:cBhvr>
                                          <p:tavLst>
                                            <p:tav tm="0">
                                              <p:val>
                                                <p:fltVal val="0.5"/>
                                              </p:val>
                                            </p:tav>
                                            <p:tav tm="100000">
                                              <p:val>
                                                <p:strVal val="#ppt_x"/>
                                              </p:val>
                                            </p:tav>
                                          </p:tavLst>
                                        </p:anim>
                                        <p:anim calcmode="lin" valueType="num">
                                          <p:cBhvr>
                                            <p:cTn id="89" dur="500" fill="hold"/>
                                            <p:tgtEl>
                                              <p:spTgt spid="30"/>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fltVal val="0.5"/>
                                              </p:val>
                                            </p:tav>
                                            <p:tav tm="100000">
                                              <p:val>
                                                <p:strVal val="#ppt_x"/>
                                              </p:val>
                                            </p:tav>
                                          </p:tavLst>
                                        </p:anim>
                                        <p:anim calcmode="lin" valueType="num">
                                          <p:cBhvr>
                                            <p:cTn id="96" dur="500" fill="hold"/>
                                            <p:tgtEl>
                                              <p:spTgt spid="27"/>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fltVal val="0.5"/>
                                              </p:val>
                                            </p:tav>
                                            <p:tav tm="100000">
                                              <p:val>
                                                <p:strVal val="#ppt_x"/>
                                              </p:val>
                                            </p:tav>
                                          </p:tavLst>
                                        </p:anim>
                                        <p:anim calcmode="lin" valueType="num">
                                          <p:cBhvr>
                                            <p:cTn id="103" dur="500" fill="hold"/>
                                            <p:tgtEl>
                                              <p:spTgt spid="2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fltVal val="0.5"/>
                                              </p:val>
                                            </p:tav>
                                            <p:tav tm="100000">
                                              <p:val>
                                                <p:strVal val="#ppt_x"/>
                                              </p:val>
                                            </p:tav>
                                          </p:tavLst>
                                        </p:anim>
                                        <p:anim calcmode="lin" valueType="num">
                                          <p:cBhvr>
                                            <p:cTn id="124"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 name="圆角矩形 2"/>
          <p:cNvSpPr/>
          <p:nvPr/>
        </p:nvSpPr>
        <p:spPr>
          <a:xfrm>
            <a:off x="628568" y="1975440"/>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4" name="组合 3"/>
          <p:cNvGrpSpPr/>
          <p:nvPr/>
        </p:nvGrpSpPr>
        <p:grpSpPr>
          <a:xfrm>
            <a:off x="1108334" y="843558"/>
            <a:ext cx="1447442" cy="1447442"/>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 name="椭圆 5"/>
            <p:cNvSpPr/>
            <p:nvPr/>
          </p:nvSpPr>
          <p:spPr>
            <a:xfrm>
              <a:off x="392112" y="760412"/>
              <a:ext cx="3825874" cy="38258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7" name="椭圆 6"/>
          <p:cNvSpPr/>
          <p:nvPr/>
        </p:nvSpPr>
        <p:spPr>
          <a:xfrm>
            <a:off x="2212421"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latin typeface="微软雅黑" panose="020B0503020204020204" charset="-122"/>
                <a:ea typeface="微软雅黑" panose="020B0503020204020204" charset="-122"/>
              </a:rPr>
              <a:t>1</a:t>
            </a:r>
            <a:endParaRPr lang="zh-CN" altLang="en-US" dirty="0">
              <a:solidFill>
                <a:srgbClr val="0070C0"/>
              </a:solidFill>
              <a:latin typeface="微软雅黑" panose="020B0503020204020204" charset="-122"/>
              <a:ea typeface="微软雅黑" panose="020B0503020204020204" charset="-122"/>
            </a:endParaRPr>
          </a:p>
        </p:txBody>
      </p:sp>
      <p:sp>
        <p:nvSpPr>
          <p:cNvPr id="8" name="矩形 7"/>
          <p:cNvSpPr/>
          <p:nvPr/>
        </p:nvSpPr>
        <p:spPr>
          <a:xfrm>
            <a:off x="1291080" y="1413972"/>
            <a:ext cx="1107996" cy="369332"/>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9" name="圆角矩形 8"/>
          <p:cNvSpPr/>
          <p:nvPr/>
        </p:nvSpPr>
        <p:spPr>
          <a:xfrm>
            <a:off x="3346388" y="1975439"/>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圆角矩形 9"/>
          <p:cNvSpPr/>
          <p:nvPr/>
        </p:nvSpPr>
        <p:spPr>
          <a:xfrm>
            <a:off x="6080527" y="1975438"/>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11" name="组合 10"/>
          <p:cNvGrpSpPr/>
          <p:nvPr/>
        </p:nvGrpSpPr>
        <p:grpSpPr>
          <a:xfrm>
            <a:off x="3846803" y="887467"/>
            <a:ext cx="1447442" cy="1447442"/>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椭圆 12"/>
            <p:cNvSpPr/>
            <p:nvPr/>
          </p:nvSpPr>
          <p:spPr>
            <a:xfrm>
              <a:off x="392112" y="760412"/>
              <a:ext cx="3825874" cy="38258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14" name="组合 13"/>
          <p:cNvGrpSpPr/>
          <p:nvPr/>
        </p:nvGrpSpPr>
        <p:grpSpPr>
          <a:xfrm>
            <a:off x="6580942" y="843558"/>
            <a:ext cx="1447442" cy="1447442"/>
            <a:chOff x="304800" y="673100"/>
            <a:chExt cx="4000500" cy="4000500"/>
          </a:xfrm>
          <a:solidFill>
            <a:srgbClr val="0070C0"/>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7" name="椭圆 16"/>
          <p:cNvSpPr/>
          <p:nvPr/>
        </p:nvSpPr>
        <p:spPr>
          <a:xfrm>
            <a:off x="5004048"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latin typeface="微软雅黑" panose="020B0503020204020204" charset="-122"/>
                <a:ea typeface="微软雅黑" panose="020B0503020204020204" charset="-122"/>
              </a:rPr>
              <a:t>2</a:t>
            </a:r>
            <a:endParaRPr lang="zh-CN" altLang="en-US" dirty="0">
              <a:solidFill>
                <a:srgbClr val="0070C0"/>
              </a:solidFill>
              <a:latin typeface="微软雅黑" panose="020B0503020204020204" charset="-122"/>
              <a:ea typeface="微软雅黑" panose="020B0503020204020204" charset="-122"/>
            </a:endParaRPr>
          </a:p>
        </p:txBody>
      </p:sp>
      <p:sp>
        <p:nvSpPr>
          <p:cNvPr id="18" name="椭圆 17"/>
          <p:cNvSpPr/>
          <p:nvPr/>
        </p:nvSpPr>
        <p:spPr>
          <a:xfrm>
            <a:off x="7740352"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latin typeface="微软雅黑" panose="020B0503020204020204" charset="-122"/>
                <a:ea typeface="微软雅黑" panose="020B0503020204020204" charset="-122"/>
              </a:rPr>
              <a:t>3</a:t>
            </a:r>
            <a:endParaRPr lang="zh-CN" altLang="en-US" dirty="0">
              <a:solidFill>
                <a:srgbClr val="0070C0"/>
              </a:solidFill>
              <a:latin typeface="微软雅黑" panose="020B0503020204020204" charset="-122"/>
              <a:ea typeface="微软雅黑" panose="020B0503020204020204" charset="-122"/>
            </a:endParaRPr>
          </a:p>
        </p:txBody>
      </p:sp>
      <p:sp>
        <p:nvSpPr>
          <p:cNvPr id="19" name="矩形 18"/>
          <p:cNvSpPr/>
          <p:nvPr/>
        </p:nvSpPr>
        <p:spPr>
          <a:xfrm>
            <a:off x="4016526" y="1413972"/>
            <a:ext cx="1107996" cy="369332"/>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20" name="矩形 19"/>
          <p:cNvSpPr/>
          <p:nvPr/>
        </p:nvSpPr>
        <p:spPr>
          <a:xfrm>
            <a:off x="6750665" y="1413972"/>
            <a:ext cx="1107996" cy="369332"/>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21" name="TextBox 20"/>
          <p:cNvSpPr txBox="1"/>
          <p:nvPr/>
        </p:nvSpPr>
        <p:spPr>
          <a:xfrm>
            <a:off x="892717" y="2520921"/>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22" name="TextBox 21"/>
          <p:cNvSpPr txBox="1"/>
          <p:nvPr/>
        </p:nvSpPr>
        <p:spPr>
          <a:xfrm>
            <a:off x="3598416" y="2515277"/>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23" name="TextBox 22"/>
          <p:cNvSpPr txBox="1"/>
          <p:nvPr/>
        </p:nvSpPr>
        <p:spPr>
          <a:xfrm>
            <a:off x="6332555" y="2522153"/>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grpSp>
        <p:nvGrpSpPr>
          <p:cNvPr id="3" name="Group 2"/>
          <p:cNvGrpSpPr/>
          <p:nvPr/>
        </p:nvGrpSpPr>
        <p:grpSpPr bwMode="auto">
          <a:xfrm rot="-1142007">
            <a:off x="1134729" y="1556356"/>
            <a:ext cx="1718368" cy="1718864"/>
            <a:chOff x="0" y="0"/>
            <a:chExt cx="1200" cy="1200"/>
          </a:xfrm>
          <a:solidFill>
            <a:srgbClr val="0070C0"/>
          </a:solidFill>
        </p:grpSpPr>
        <p:sp>
          <p:nvSpPr>
            <p:cNvPr id="4"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5" name="Group 4"/>
            <p:cNvGrpSpPr/>
            <p:nvPr/>
          </p:nvGrpSpPr>
          <p:grpSpPr bwMode="auto">
            <a:xfrm>
              <a:off x="456" y="0"/>
              <a:ext cx="288" cy="1200"/>
              <a:chOff x="0" y="0"/>
              <a:chExt cx="288" cy="1200"/>
            </a:xfrm>
            <a:grpFill/>
          </p:grpSpPr>
          <p:sp>
            <p:nvSpPr>
              <p:cNvPr id="15"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6"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6" name="Group 7"/>
            <p:cNvGrpSpPr/>
            <p:nvPr/>
          </p:nvGrpSpPr>
          <p:grpSpPr bwMode="auto">
            <a:xfrm rot="-5400000">
              <a:off x="456" y="0"/>
              <a:ext cx="288" cy="1200"/>
              <a:chOff x="0" y="0"/>
              <a:chExt cx="288" cy="1200"/>
            </a:xfrm>
            <a:grpFill/>
          </p:grpSpPr>
          <p:sp>
            <p:nvSpPr>
              <p:cNvPr id="13"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4"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7" name="Group 10"/>
            <p:cNvGrpSpPr/>
            <p:nvPr/>
          </p:nvGrpSpPr>
          <p:grpSpPr bwMode="auto">
            <a:xfrm rot="-2700000">
              <a:off x="456" y="0"/>
              <a:ext cx="288" cy="1200"/>
              <a:chOff x="0" y="0"/>
              <a:chExt cx="288" cy="1200"/>
            </a:xfrm>
            <a:grpFill/>
          </p:grpSpPr>
          <p:sp>
            <p:nvSpPr>
              <p:cNvPr id="11"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2"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8" name="Group 13"/>
            <p:cNvGrpSpPr/>
            <p:nvPr/>
          </p:nvGrpSpPr>
          <p:grpSpPr bwMode="auto">
            <a:xfrm rot="2700000" flipH="1">
              <a:off x="457" y="0"/>
              <a:ext cx="288" cy="1200"/>
              <a:chOff x="0" y="0"/>
              <a:chExt cx="288" cy="1200"/>
            </a:xfrm>
            <a:grpFill/>
          </p:grpSpPr>
          <p:sp>
            <p:nvSpPr>
              <p:cNvPr id="9"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0"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17" name="Group 16"/>
          <p:cNvGrpSpPr/>
          <p:nvPr/>
        </p:nvGrpSpPr>
        <p:grpSpPr bwMode="auto">
          <a:xfrm rot="-1142007">
            <a:off x="1134729" y="1556356"/>
            <a:ext cx="1718368" cy="1718864"/>
            <a:chOff x="0" y="0"/>
            <a:chExt cx="1200" cy="1200"/>
          </a:xfrm>
          <a:solidFill>
            <a:srgbClr val="0070C0"/>
          </a:solidFill>
        </p:grpSpPr>
        <p:sp>
          <p:nvSpPr>
            <p:cNvPr id="18"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9" name="Group 18"/>
            <p:cNvGrpSpPr/>
            <p:nvPr/>
          </p:nvGrpSpPr>
          <p:grpSpPr bwMode="auto">
            <a:xfrm>
              <a:off x="456" y="0"/>
              <a:ext cx="288" cy="1200"/>
              <a:chOff x="0" y="0"/>
              <a:chExt cx="288" cy="1200"/>
            </a:xfrm>
            <a:grpFill/>
          </p:grpSpPr>
          <p:sp>
            <p:nvSpPr>
              <p:cNvPr id="29"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0"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0" name="Group 21"/>
            <p:cNvGrpSpPr/>
            <p:nvPr/>
          </p:nvGrpSpPr>
          <p:grpSpPr bwMode="auto">
            <a:xfrm rot="-5400000">
              <a:off x="456" y="0"/>
              <a:ext cx="288" cy="1200"/>
              <a:chOff x="0" y="0"/>
              <a:chExt cx="288" cy="1200"/>
            </a:xfrm>
            <a:grpFill/>
          </p:grpSpPr>
          <p:sp>
            <p:nvSpPr>
              <p:cNvPr id="27"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28"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1" name="Group 24"/>
            <p:cNvGrpSpPr/>
            <p:nvPr/>
          </p:nvGrpSpPr>
          <p:grpSpPr bwMode="auto">
            <a:xfrm rot="-2700000">
              <a:off x="456" y="0"/>
              <a:ext cx="288" cy="1200"/>
              <a:chOff x="0" y="0"/>
              <a:chExt cx="288" cy="1200"/>
            </a:xfrm>
            <a:grpFill/>
          </p:grpSpPr>
          <p:sp>
            <p:nvSpPr>
              <p:cNvPr id="25"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26"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2" name="Group 27"/>
            <p:cNvGrpSpPr/>
            <p:nvPr/>
          </p:nvGrpSpPr>
          <p:grpSpPr bwMode="auto">
            <a:xfrm rot="2700000" flipH="1">
              <a:off x="457" y="0"/>
              <a:ext cx="288" cy="1200"/>
              <a:chOff x="0" y="0"/>
              <a:chExt cx="288" cy="1200"/>
            </a:xfrm>
            <a:grpFill/>
          </p:grpSpPr>
          <p:sp>
            <p:nvSpPr>
              <p:cNvPr id="23"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24"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31" name="Group 30"/>
          <p:cNvGrpSpPr/>
          <p:nvPr/>
        </p:nvGrpSpPr>
        <p:grpSpPr bwMode="auto">
          <a:xfrm>
            <a:off x="2575824" y="1995595"/>
            <a:ext cx="2359780" cy="2360462"/>
            <a:chOff x="0" y="0"/>
            <a:chExt cx="1200" cy="1200"/>
          </a:xfrm>
          <a:solidFill>
            <a:srgbClr val="0070C0"/>
          </a:solidFill>
        </p:grpSpPr>
        <p:sp>
          <p:nvSpPr>
            <p:cNvPr id="32"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33" name="Group 32"/>
            <p:cNvGrpSpPr/>
            <p:nvPr/>
          </p:nvGrpSpPr>
          <p:grpSpPr bwMode="auto">
            <a:xfrm>
              <a:off x="456" y="0"/>
              <a:ext cx="288" cy="1200"/>
              <a:chOff x="0" y="0"/>
              <a:chExt cx="288" cy="1200"/>
            </a:xfrm>
            <a:grpFill/>
          </p:grpSpPr>
          <p:sp>
            <p:nvSpPr>
              <p:cNvPr id="43"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4"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4" name="Group 35"/>
            <p:cNvGrpSpPr/>
            <p:nvPr/>
          </p:nvGrpSpPr>
          <p:grpSpPr bwMode="auto">
            <a:xfrm rot="-5400000">
              <a:off x="456" y="0"/>
              <a:ext cx="288" cy="1200"/>
              <a:chOff x="0" y="0"/>
              <a:chExt cx="288" cy="1200"/>
            </a:xfrm>
            <a:grpFill/>
          </p:grpSpPr>
          <p:sp>
            <p:nvSpPr>
              <p:cNvPr id="41"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2"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5" name="Group 38"/>
            <p:cNvGrpSpPr/>
            <p:nvPr/>
          </p:nvGrpSpPr>
          <p:grpSpPr bwMode="auto">
            <a:xfrm rot="-2700000">
              <a:off x="456" y="0"/>
              <a:ext cx="288" cy="1200"/>
              <a:chOff x="0" y="0"/>
              <a:chExt cx="288" cy="1200"/>
            </a:xfrm>
            <a:grpFill/>
          </p:grpSpPr>
          <p:sp>
            <p:nvSpPr>
              <p:cNvPr id="39"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0"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6" name="Group 41"/>
            <p:cNvGrpSpPr/>
            <p:nvPr/>
          </p:nvGrpSpPr>
          <p:grpSpPr bwMode="auto">
            <a:xfrm rot="2700000" flipH="1">
              <a:off x="457" y="0"/>
              <a:ext cx="288" cy="1200"/>
              <a:chOff x="0" y="0"/>
              <a:chExt cx="288" cy="1200"/>
            </a:xfrm>
            <a:grpFill/>
          </p:grpSpPr>
          <p:sp>
            <p:nvSpPr>
              <p:cNvPr id="37"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8"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45" name="Group 44"/>
          <p:cNvGrpSpPr/>
          <p:nvPr/>
        </p:nvGrpSpPr>
        <p:grpSpPr bwMode="auto">
          <a:xfrm>
            <a:off x="2571066" y="1996786"/>
            <a:ext cx="2365730" cy="2366415"/>
            <a:chOff x="0" y="0"/>
            <a:chExt cx="1200" cy="1200"/>
          </a:xfrm>
          <a:solidFill>
            <a:srgbClr val="0070C0"/>
          </a:solidFill>
        </p:grpSpPr>
        <p:sp>
          <p:nvSpPr>
            <p:cNvPr id="46"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47" name="Group 46"/>
            <p:cNvGrpSpPr/>
            <p:nvPr/>
          </p:nvGrpSpPr>
          <p:grpSpPr bwMode="auto">
            <a:xfrm>
              <a:off x="456" y="0"/>
              <a:ext cx="288" cy="1200"/>
              <a:chOff x="0" y="0"/>
              <a:chExt cx="288" cy="1200"/>
            </a:xfrm>
            <a:grpFill/>
          </p:grpSpPr>
          <p:sp>
            <p:nvSpPr>
              <p:cNvPr id="57"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8"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8" name="Group 49"/>
            <p:cNvGrpSpPr/>
            <p:nvPr/>
          </p:nvGrpSpPr>
          <p:grpSpPr bwMode="auto">
            <a:xfrm rot="-5400000">
              <a:off x="456" y="0"/>
              <a:ext cx="288" cy="1200"/>
              <a:chOff x="0" y="0"/>
              <a:chExt cx="288" cy="1200"/>
            </a:xfrm>
            <a:grpFill/>
          </p:grpSpPr>
          <p:sp>
            <p:nvSpPr>
              <p:cNvPr id="55"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6"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9" name="Group 52"/>
            <p:cNvGrpSpPr/>
            <p:nvPr/>
          </p:nvGrpSpPr>
          <p:grpSpPr bwMode="auto">
            <a:xfrm rot="-2700000">
              <a:off x="456" y="0"/>
              <a:ext cx="288" cy="1200"/>
              <a:chOff x="0" y="0"/>
              <a:chExt cx="288" cy="1200"/>
            </a:xfrm>
            <a:grpFill/>
          </p:grpSpPr>
          <p:sp>
            <p:nvSpPr>
              <p:cNvPr id="53"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4"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0" name="Group 55"/>
            <p:cNvGrpSpPr/>
            <p:nvPr/>
          </p:nvGrpSpPr>
          <p:grpSpPr bwMode="auto">
            <a:xfrm rot="2700000" flipH="1">
              <a:off x="457" y="0"/>
              <a:ext cx="288" cy="1200"/>
              <a:chOff x="0" y="0"/>
              <a:chExt cx="288" cy="1200"/>
            </a:xfrm>
            <a:grpFill/>
          </p:grpSpPr>
          <p:sp>
            <p:nvSpPr>
              <p:cNvPr id="51"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2"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59" name="Group 58"/>
          <p:cNvGrpSpPr/>
          <p:nvPr/>
        </p:nvGrpSpPr>
        <p:grpSpPr bwMode="auto">
          <a:xfrm rot="1282349">
            <a:off x="4642863" y="1298051"/>
            <a:ext cx="2100360" cy="2100964"/>
            <a:chOff x="0" y="0"/>
            <a:chExt cx="1200" cy="1200"/>
          </a:xfrm>
          <a:solidFill>
            <a:srgbClr val="0070C0"/>
          </a:solidFill>
        </p:grpSpPr>
        <p:sp>
          <p:nvSpPr>
            <p:cNvPr id="60"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 name="Group 60"/>
            <p:cNvGrpSpPr/>
            <p:nvPr/>
          </p:nvGrpSpPr>
          <p:grpSpPr bwMode="auto">
            <a:xfrm>
              <a:off x="456" y="0"/>
              <a:ext cx="288" cy="1200"/>
              <a:chOff x="0" y="0"/>
              <a:chExt cx="288" cy="1200"/>
            </a:xfrm>
            <a:grpFill/>
          </p:grpSpPr>
          <p:sp>
            <p:nvSpPr>
              <p:cNvPr id="71"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 name="Group 63"/>
            <p:cNvGrpSpPr/>
            <p:nvPr/>
          </p:nvGrpSpPr>
          <p:grpSpPr bwMode="auto">
            <a:xfrm rot="-5400000">
              <a:off x="456" y="0"/>
              <a:ext cx="288" cy="1200"/>
              <a:chOff x="0" y="0"/>
              <a:chExt cx="288" cy="1200"/>
            </a:xfrm>
            <a:grpFill/>
          </p:grpSpPr>
          <p:sp>
            <p:nvSpPr>
              <p:cNvPr id="69"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3" name="Group 66"/>
            <p:cNvGrpSpPr/>
            <p:nvPr/>
          </p:nvGrpSpPr>
          <p:grpSpPr bwMode="auto">
            <a:xfrm rot="-2700000">
              <a:off x="456" y="0"/>
              <a:ext cx="288" cy="1200"/>
              <a:chOff x="0" y="0"/>
              <a:chExt cx="288" cy="1200"/>
            </a:xfrm>
            <a:grpFill/>
          </p:grpSpPr>
          <p:sp>
            <p:nvSpPr>
              <p:cNvPr id="67"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4" name="Group 69"/>
            <p:cNvGrpSpPr/>
            <p:nvPr/>
          </p:nvGrpSpPr>
          <p:grpSpPr bwMode="auto">
            <a:xfrm rot="2700000" flipH="1">
              <a:off x="457" y="0"/>
              <a:ext cx="288" cy="1200"/>
              <a:chOff x="0" y="0"/>
              <a:chExt cx="288" cy="1200"/>
            </a:xfrm>
            <a:grpFill/>
          </p:grpSpPr>
          <p:sp>
            <p:nvSpPr>
              <p:cNvPr id="65"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73" name="Group 72"/>
          <p:cNvGrpSpPr/>
          <p:nvPr/>
        </p:nvGrpSpPr>
        <p:grpSpPr bwMode="auto">
          <a:xfrm rot="1283135">
            <a:off x="4638102" y="1299241"/>
            <a:ext cx="2105120" cy="2105727"/>
            <a:chOff x="0" y="0"/>
            <a:chExt cx="1200" cy="1200"/>
          </a:xfrm>
          <a:solidFill>
            <a:srgbClr val="0070C0"/>
          </a:solidFill>
        </p:grpSpPr>
        <p:sp>
          <p:nvSpPr>
            <p:cNvPr id="74"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5" name="Group 74"/>
            <p:cNvGrpSpPr/>
            <p:nvPr/>
          </p:nvGrpSpPr>
          <p:grpSpPr bwMode="auto">
            <a:xfrm>
              <a:off x="456" y="0"/>
              <a:ext cx="288" cy="1200"/>
              <a:chOff x="0" y="0"/>
              <a:chExt cx="288" cy="1200"/>
            </a:xfrm>
            <a:grpFill/>
          </p:grpSpPr>
          <p:sp>
            <p:nvSpPr>
              <p:cNvPr id="85"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6" name="Group 77"/>
            <p:cNvGrpSpPr/>
            <p:nvPr/>
          </p:nvGrpSpPr>
          <p:grpSpPr bwMode="auto">
            <a:xfrm rot="-5400000">
              <a:off x="456" y="0"/>
              <a:ext cx="288" cy="1200"/>
              <a:chOff x="0" y="0"/>
              <a:chExt cx="288" cy="1200"/>
            </a:xfrm>
            <a:grpFill/>
          </p:grpSpPr>
          <p:sp>
            <p:nvSpPr>
              <p:cNvPr id="83"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7" name="Group 80"/>
            <p:cNvGrpSpPr/>
            <p:nvPr/>
          </p:nvGrpSpPr>
          <p:grpSpPr bwMode="auto">
            <a:xfrm rot="-2700000">
              <a:off x="456" y="0"/>
              <a:ext cx="288" cy="1200"/>
              <a:chOff x="0" y="0"/>
              <a:chExt cx="288" cy="1200"/>
            </a:xfrm>
            <a:grpFill/>
          </p:grpSpPr>
          <p:sp>
            <p:nvSpPr>
              <p:cNvPr id="81"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8" name="Group 83"/>
            <p:cNvGrpSpPr/>
            <p:nvPr/>
          </p:nvGrpSpPr>
          <p:grpSpPr bwMode="auto">
            <a:xfrm rot="2700000" flipH="1">
              <a:off x="457" y="0"/>
              <a:ext cx="288" cy="1200"/>
              <a:chOff x="0" y="0"/>
              <a:chExt cx="288" cy="1200"/>
            </a:xfrm>
            <a:grpFill/>
          </p:grpSpPr>
          <p:sp>
            <p:nvSpPr>
              <p:cNvPr id="79"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7" name="Group 86"/>
          <p:cNvGrpSpPr/>
          <p:nvPr/>
        </p:nvGrpSpPr>
        <p:grpSpPr bwMode="auto">
          <a:xfrm>
            <a:off x="6537352" y="2202714"/>
            <a:ext cx="1669579" cy="1670060"/>
            <a:chOff x="0" y="0"/>
            <a:chExt cx="1200" cy="1200"/>
          </a:xfrm>
          <a:solidFill>
            <a:srgbClr val="0070C0"/>
          </a:solidFill>
        </p:grpSpPr>
        <p:sp>
          <p:nvSpPr>
            <p:cNvPr id="88"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89" name="Group 88"/>
            <p:cNvGrpSpPr/>
            <p:nvPr/>
          </p:nvGrpSpPr>
          <p:grpSpPr bwMode="auto">
            <a:xfrm>
              <a:off x="456" y="0"/>
              <a:ext cx="288" cy="1200"/>
              <a:chOff x="0" y="0"/>
              <a:chExt cx="288" cy="1200"/>
            </a:xfrm>
            <a:grpFill/>
          </p:grpSpPr>
          <p:sp>
            <p:nvSpPr>
              <p:cNvPr id="99"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00"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90" name="Group 91"/>
            <p:cNvGrpSpPr/>
            <p:nvPr/>
          </p:nvGrpSpPr>
          <p:grpSpPr bwMode="auto">
            <a:xfrm rot="-5400000">
              <a:off x="456" y="0"/>
              <a:ext cx="288" cy="1200"/>
              <a:chOff x="0" y="0"/>
              <a:chExt cx="288" cy="1200"/>
            </a:xfrm>
            <a:grpFill/>
          </p:grpSpPr>
          <p:sp>
            <p:nvSpPr>
              <p:cNvPr id="97"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98"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91" name="Group 94"/>
            <p:cNvGrpSpPr/>
            <p:nvPr/>
          </p:nvGrpSpPr>
          <p:grpSpPr bwMode="auto">
            <a:xfrm rot="-2700000">
              <a:off x="456" y="0"/>
              <a:ext cx="288" cy="1200"/>
              <a:chOff x="0" y="0"/>
              <a:chExt cx="288" cy="1200"/>
            </a:xfrm>
            <a:grpFill/>
          </p:grpSpPr>
          <p:sp>
            <p:nvSpPr>
              <p:cNvPr id="95"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96"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92" name="Group 97"/>
            <p:cNvGrpSpPr/>
            <p:nvPr/>
          </p:nvGrpSpPr>
          <p:grpSpPr bwMode="auto">
            <a:xfrm rot="2700000" flipH="1">
              <a:off x="457" y="0"/>
              <a:ext cx="288" cy="1200"/>
              <a:chOff x="0" y="0"/>
              <a:chExt cx="288" cy="1200"/>
            </a:xfrm>
            <a:grpFill/>
          </p:grpSpPr>
          <p:sp>
            <p:nvSpPr>
              <p:cNvPr id="93"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94"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101" name="Group 100"/>
          <p:cNvGrpSpPr/>
          <p:nvPr/>
        </p:nvGrpSpPr>
        <p:grpSpPr bwMode="auto">
          <a:xfrm>
            <a:off x="6532593" y="2203904"/>
            <a:ext cx="1674338" cy="1674822"/>
            <a:chOff x="0" y="0"/>
            <a:chExt cx="1200" cy="1200"/>
          </a:xfrm>
          <a:solidFill>
            <a:srgbClr val="0070C0"/>
          </a:solidFill>
        </p:grpSpPr>
        <p:sp>
          <p:nvSpPr>
            <p:cNvPr id="102"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03" name="Group 102"/>
            <p:cNvGrpSpPr/>
            <p:nvPr/>
          </p:nvGrpSpPr>
          <p:grpSpPr bwMode="auto">
            <a:xfrm>
              <a:off x="456" y="0"/>
              <a:ext cx="288" cy="1200"/>
              <a:chOff x="0" y="0"/>
              <a:chExt cx="288" cy="1200"/>
            </a:xfrm>
            <a:grpFill/>
          </p:grpSpPr>
          <p:sp>
            <p:nvSpPr>
              <p:cNvPr id="113"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4"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04" name="Group 105"/>
            <p:cNvGrpSpPr/>
            <p:nvPr/>
          </p:nvGrpSpPr>
          <p:grpSpPr bwMode="auto">
            <a:xfrm rot="-5400000">
              <a:off x="456" y="0"/>
              <a:ext cx="288" cy="1200"/>
              <a:chOff x="0" y="0"/>
              <a:chExt cx="288" cy="1200"/>
            </a:xfrm>
            <a:grpFill/>
          </p:grpSpPr>
          <p:sp>
            <p:nvSpPr>
              <p:cNvPr id="111"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2"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05" name="Group 108"/>
            <p:cNvGrpSpPr/>
            <p:nvPr/>
          </p:nvGrpSpPr>
          <p:grpSpPr bwMode="auto">
            <a:xfrm rot="-2700000">
              <a:off x="456" y="0"/>
              <a:ext cx="288" cy="1200"/>
              <a:chOff x="0" y="0"/>
              <a:chExt cx="288" cy="1200"/>
            </a:xfrm>
            <a:grpFill/>
          </p:grpSpPr>
          <p:sp>
            <p:nvSpPr>
              <p:cNvPr id="109"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0"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06" name="Group 111"/>
            <p:cNvGrpSpPr/>
            <p:nvPr/>
          </p:nvGrpSpPr>
          <p:grpSpPr bwMode="auto">
            <a:xfrm rot="2700000" flipH="1">
              <a:off x="457" y="0"/>
              <a:ext cx="288" cy="1200"/>
              <a:chOff x="0" y="0"/>
              <a:chExt cx="288" cy="1200"/>
            </a:xfrm>
            <a:grpFill/>
          </p:grpSpPr>
          <p:sp>
            <p:nvSpPr>
              <p:cNvPr id="107"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08"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sp>
        <p:nvSpPr>
          <p:cNvPr id="115" name="AutoShape 143"/>
          <p:cNvSpPr>
            <a:spLocks noChangeArrowheads="1"/>
          </p:cNvSpPr>
          <p:nvPr/>
        </p:nvSpPr>
        <p:spPr bwMode="auto">
          <a:xfrm>
            <a:off x="1296571" y="1137355"/>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dirty="0">
                <a:ea typeface="黑体" panose="02010609060101010101" charset="-122"/>
              </a:rPr>
              <a:t>添加段落文字</a:t>
            </a:r>
          </a:p>
        </p:txBody>
      </p:sp>
      <p:sp>
        <p:nvSpPr>
          <p:cNvPr id="116" name="AutoShape 144"/>
          <p:cNvSpPr>
            <a:spLocks noChangeArrowheads="1"/>
          </p:cNvSpPr>
          <p:nvPr/>
        </p:nvSpPr>
        <p:spPr bwMode="auto">
          <a:xfrm>
            <a:off x="2993518" y="1480174"/>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p>
        </p:txBody>
      </p:sp>
      <p:sp>
        <p:nvSpPr>
          <p:cNvPr id="117" name="AutoShape 145"/>
          <p:cNvSpPr>
            <a:spLocks noChangeArrowheads="1"/>
          </p:cNvSpPr>
          <p:nvPr/>
        </p:nvSpPr>
        <p:spPr bwMode="auto">
          <a:xfrm>
            <a:off x="4948699" y="3529956"/>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p>
        </p:txBody>
      </p:sp>
      <p:sp>
        <p:nvSpPr>
          <p:cNvPr id="118" name="AutoShape 146"/>
          <p:cNvSpPr>
            <a:spLocks noChangeArrowheads="1"/>
          </p:cNvSpPr>
          <p:nvPr/>
        </p:nvSpPr>
        <p:spPr bwMode="auto">
          <a:xfrm>
            <a:off x="6579005" y="1581354"/>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p>
        </p:txBody>
      </p:sp>
      <p:sp>
        <p:nvSpPr>
          <p:cNvPr id="119" name="Rectangle 147"/>
          <p:cNvSpPr>
            <a:spLocks noChangeArrowheads="1"/>
          </p:cNvSpPr>
          <p:nvPr/>
        </p:nvSpPr>
        <p:spPr bwMode="auto">
          <a:xfrm>
            <a:off x="1434613" y="1982499"/>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0" dirty="0">
                <a:ea typeface="黑体" panose="02010609060101010101" charset="-122"/>
              </a:rPr>
              <a:t>点击添加文本</a:t>
            </a:r>
          </a:p>
          <a:p>
            <a:pPr algn="ctr" eaLnBrk="1" hangingPunct="1"/>
            <a:r>
              <a:rPr lang="zh-CN" altLang="en-US" sz="1100" b="0" dirty="0">
                <a:ea typeface="黑体" panose="02010609060101010101" charset="-122"/>
              </a:rPr>
              <a:t>点击添加文本</a:t>
            </a:r>
          </a:p>
          <a:p>
            <a:pPr algn="ctr" eaLnBrk="1" hangingPunct="1"/>
            <a:r>
              <a:rPr lang="zh-CN" altLang="en-US" sz="1100" b="0" dirty="0">
                <a:ea typeface="黑体" panose="02010609060101010101" charset="-122"/>
              </a:rPr>
              <a:t>点击添加文本</a:t>
            </a:r>
          </a:p>
        </p:txBody>
      </p:sp>
      <p:sp>
        <p:nvSpPr>
          <p:cNvPr id="120" name="Rectangle 148"/>
          <p:cNvSpPr>
            <a:spLocks noChangeArrowheads="1"/>
          </p:cNvSpPr>
          <p:nvPr/>
        </p:nvSpPr>
        <p:spPr bwMode="auto">
          <a:xfrm>
            <a:off x="3185111" y="2756227"/>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ea typeface="黑体" panose="02010609060101010101" charset="-122"/>
              </a:rPr>
              <a:t>点击添加文本</a:t>
            </a:r>
          </a:p>
          <a:p>
            <a:pPr algn="ctr" eaLnBrk="1" hangingPunct="1"/>
            <a:r>
              <a:rPr lang="zh-CN" altLang="en-US" sz="1300" b="0" dirty="0">
                <a:ea typeface="黑体" panose="02010609060101010101" charset="-122"/>
              </a:rPr>
              <a:t>点击添加文本</a:t>
            </a:r>
          </a:p>
          <a:p>
            <a:pPr algn="ctr" eaLnBrk="1" hangingPunct="1"/>
            <a:r>
              <a:rPr lang="zh-CN" altLang="en-US" sz="1300" b="0" dirty="0">
                <a:ea typeface="黑体" panose="02010609060101010101" charset="-122"/>
              </a:rPr>
              <a:t>点击添加文本</a:t>
            </a:r>
          </a:p>
        </p:txBody>
      </p:sp>
      <p:sp>
        <p:nvSpPr>
          <p:cNvPr id="121" name="Rectangle 149"/>
          <p:cNvSpPr>
            <a:spLocks noChangeArrowheads="1"/>
          </p:cNvSpPr>
          <p:nvPr/>
        </p:nvSpPr>
        <p:spPr bwMode="auto">
          <a:xfrm>
            <a:off x="5122438" y="1915840"/>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ea typeface="黑体" panose="02010609060101010101" charset="-122"/>
              </a:rPr>
              <a:t>点击添加文本</a:t>
            </a:r>
          </a:p>
          <a:p>
            <a:pPr algn="ctr" eaLnBrk="1" hangingPunct="1"/>
            <a:r>
              <a:rPr lang="zh-CN" altLang="en-US" sz="1300" b="0" dirty="0">
                <a:ea typeface="黑体" panose="02010609060101010101" charset="-122"/>
              </a:rPr>
              <a:t>点击添加文本</a:t>
            </a:r>
          </a:p>
          <a:p>
            <a:pPr algn="ctr" eaLnBrk="1" hangingPunct="1"/>
            <a:r>
              <a:rPr lang="zh-CN" altLang="en-US" sz="1300" b="0" dirty="0">
                <a:ea typeface="黑体" panose="02010609060101010101" charset="-122"/>
              </a:rPr>
              <a:t>点击添加文本</a:t>
            </a:r>
          </a:p>
        </p:txBody>
      </p:sp>
      <p:sp>
        <p:nvSpPr>
          <p:cNvPr id="122" name="Rectangle 150"/>
          <p:cNvSpPr>
            <a:spLocks noChangeArrowheads="1"/>
          </p:cNvSpPr>
          <p:nvPr/>
        </p:nvSpPr>
        <p:spPr bwMode="auto">
          <a:xfrm>
            <a:off x="6814628" y="2606243"/>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0" dirty="0">
                <a:ea typeface="黑体" panose="02010609060101010101" charset="-122"/>
              </a:rPr>
              <a:t>点击添加文本</a:t>
            </a:r>
          </a:p>
          <a:p>
            <a:pPr algn="ctr" eaLnBrk="1" hangingPunct="1"/>
            <a:r>
              <a:rPr lang="zh-CN" altLang="en-US" sz="1100" b="0" dirty="0">
                <a:ea typeface="黑体" panose="02010609060101010101" charset="-122"/>
              </a:rPr>
              <a:t>点击添加文本</a:t>
            </a:r>
          </a:p>
          <a:p>
            <a:pPr algn="ctr" eaLnBrk="1" hangingPunct="1"/>
            <a:r>
              <a:rPr lang="zh-CN" altLang="en-US" sz="1100" b="0" dirty="0">
                <a:ea typeface="黑体" panose="02010609060101010101" charset="-122"/>
              </a:rPr>
              <a:t>点击添加文本</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7"/>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7"/>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7"/>
                                        </p:tgtEl>
                                      </p:cBhvr>
                                    </p:animEffect>
                                    <p:set>
                                      <p:cBhvr>
                                        <p:cTn id="15" dur="1" fill="hold">
                                          <p:stCondLst>
                                            <p:cond delay="1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300" fill="hold"/>
                                        <p:tgtEl>
                                          <p:spTgt spid="31"/>
                                        </p:tgtEl>
                                        <p:attrNameLst>
                                          <p:attrName>ppt_w</p:attrName>
                                        </p:attrNameLst>
                                      </p:cBhvr>
                                      <p:tavLst>
                                        <p:tav tm="0">
                                          <p:val>
                                            <p:fltVal val="0"/>
                                          </p:val>
                                        </p:tav>
                                        <p:tav tm="100000">
                                          <p:val>
                                            <p:strVal val="#ppt_w"/>
                                          </p:val>
                                        </p:tav>
                                      </p:tavLst>
                                    </p:anim>
                                    <p:anim calcmode="lin" valueType="num">
                                      <p:cBhvr>
                                        <p:cTn id="20" dur="300" fill="hold"/>
                                        <p:tgtEl>
                                          <p:spTgt spid="31"/>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45"/>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45"/>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45"/>
                                        </p:tgtEl>
                                      </p:cBhvr>
                                    </p:animEffect>
                                    <p:set>
                                      <p:cBhvr>
                                        <p:cTn id="27" dur="1" fill="hold">
                                          <p:stCondLst>
                                            <p:cond delay="199"/>
                                          </p:stCondLst>
                                        </p:cTn>
                                        <p:tgtEl>
                                          <p:spTgt spid="45"/>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300" fill="hold"/>
                                        <p:tgtEl>
                                          <p:spTgt spid="59"/>
                                        </p:tgtEl>
                                        <p:attrNameLst>
                                          <p:attrName>ppt_w</p:attrName>
                                        </p:attrNameLst>
                                      </p:cBhvr>
                                      <p:tavLst>
                                        <p:tav tm="0">
                                          <p:val>
                                            <p:fltVal val="0"/>
                                          </p:val>
                                        </p:tav>
                                        <p:tav tm="100000">
                                          <p:val>
                                            <p:strVal val="#ppt_w"/>
                                          </p:val>
                                        </p:tav>
                                      </p:tavLst>
                                    </p:anim>
                                    <p:anim calcmode="lin" valueType="num">
                                      <p:cBhvr>
                                        <p:cTn id="32" dur="300" fill="hold"/>
                                        <p:tgtEl>
                                          <p:spTgt spid="59"/>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73"/>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73"/>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73"/>
                                        </p:tgtEl>
                                      </p:cBhvr>
                                    </p:animEffect>
                                    <p:set>
                                      <p:cBhvr>
                                        <p:cTn id="39" dur="1" fill="hold">
                                          <p:stCondLst>
                                            <p:cond delay="199"/>
                                          </p:stCondLst>
                                        </p:cTn>
                                        <p:tgtEl>
                                          <p:spTgt spid="73"/>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300" fill="hold"/>
                                        <p:tgtEl>
                                          <p:spTgt spid="87"/>
                                        </p:tgtEl>
                                        <p:attrNameLst>
                                          <p:attrName>ppt_w</p:attrName>
                                        </p:attrNameLst>
                                      </p:cBhvr>
                                      <p:tavLst>
                                        <p:tav tm="0">
                                          <p:val>
                                            <p:fltVal val="0"/>
                                          </p:val>
                                        </p:tav>
                                        <p:tav tm="100000">
                                          <p:val>
                                            <p:strVal val="#ppt_w"/>
                                          </p:val>
                                        </p:tav>
                                      </p:tavLst>
                                    </p:anim>
                                    <p:anim calcmode="lin" valueType="num">
                                      <p:cBhvr>
                                        <p:cTn id="44" dur="300" fill="hold"/>
                                        <p:tgtEl>
                                          <p:spTgt spid="87"/>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101"/>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0" fill="hold"/>
                                        <p:tgtEl>
                                          <p:spTgt spid="101"/>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101"/>
                                        </p:tgtEl>
                                      </p:cBhvr>
                                    </p:animEffect>
                                    <p:set>
                                      <p:cBhvr>
                                        <p:cTn id="51" dur="1" fill="hold">
                                          <p:stCondLst>
                                            <p:cond delay="199"/>
                                          </p:stCondLst>
                                        </p:cTn>
                                        <p:tgtEl>
                                          <p:spTgt spid="101"/>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3"/>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31"/>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59"/>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87"/>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1000"/>
                                        <p:tgtEl>
                                          <p:spTgt spid="115"/>
                                        </p:tgtEl>
                                      </p:cBhvr>
                                    </p:animEffect>
                                    <p:anim calcmode="lin" valueType="num">
                                      <p:cBhvr>
                                        <p:cTn id="64" dur="1000" fill="hold"/>
                                        <p:tgtEl>
                                          <p:spTgt spid="115"/>
                                        </p:tgtEl>
                                        <p:attrNameLst>
                                          <p:attrName>ppt_x</p:attrName>
                                        </p:attrNameLst>
                                      </p:cBhvr>
                                      <p:tavLst>
                                        <p:tav tm="0">
                                          <p:val>
                                            <p:strVal val="#ppt_x"/>
                                          </p:val>
                                        </p:tav>
                                        <p:tav tm="100000">
                                          <p:val>
                                            <p:strVal val="#ppt_x"/>
                                          </p:val>
                                        </p:tav>
                                      </p:tavLst>
                                    </p:anim>
                                    <p:anim calcmode="lin" valueType="num">
                                      <p:cBhvr>
                                        <p:cTn id="65" dur="1000" fill="hold"/>
                                        <p:tgtEl>
                                          <p:spTgt spid="1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1000"/>
                                        <p:tgtEl>
                                          <p:spTgt spid="116"/>
                                        </p:tgtEl>
                                      </p:cBhvr>
                                    </p:animEffect>
                                    <p:anim calcmode="lin" valueType="num">
                                      <p:cBhvr>
                                        <p:cTn id="69" dur="1000" fill="hold"/>
                                        <p:tgtEl>
                                          <p:spTgt spid="116"/>
                                        </p:tgtEl>
                                        <p:attrNameLst>
                                          <p:attrName>ppt_x</p:attrName>
                                        </p:attrNameLst>
                                      </p:cBhvr>
                                      <p:tavLst>
                                        <p:tav tm="0">
                                          <p:val>
                                            <p:strVal val="#ppt_x"/>
                                          </p:val>
                                        </p:tav>
                                        <p:tav tm="100000">
                                          <p:val>
                                            <p:strVal val="#ppt_x"/>
                                          </p:val>
                                        </p:tav>
                                      </p:tavLst>
                                    </p:anim>
                                    <p:anim calcmode="lin" valueType="num">
                                      <p:cBhvr>
                                        <p:cTn id="70" dur="1000" fill="hold"/>
                                        <p:tgtEl>
                                          <p:spTgt spid="11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1000"/>
                                        <p:tgtEl>
                                          <p:spTgt spid="117"/>
                                        </p:tgtEl>
                                      </p:cBhvr>
                                    </p:animEffect>
                                    <p:anim calcmode="lin" valueType="num">
                                      <p:cBhvr>
                                        <p:cTn id="74" dur="1000" fill="hold"/>
                                        <p:tgtEl>
                                          <p:spTgt spid="117"/>
                                        </p:tgtEl>
                                        <p:attrNameLst>
                                          <p:attrName>ppt_x</p:attrName>
                                        </p:attrNameLst>
                                      </p:cBhvr>
                                      <p:tavLst>
                                        <p:tav tm="0">
                                          <p:val>
                                            <p:strVal val="#ppt_x"/>
                                          </p:val>
                                        </p:tav>
                                        <p:tav tm="100000">
                                          <p:val>
                                            <p:strVal val="#ppt_x"/>
                                          </p:val>
                                        </p:tav>
                                      </p:tavLst>
                                    </p:anim>
                                    <p:anim calcmode="lin" valueType="num">
                                      <p:cBhvr>
                                        <p:cTn id="75" dur="1000" fill="hold"/>
                                        <p:tgtEl>
                                          <p:spTgt spid="1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800"/>
                                        <p:tgtEl>
                                          <p:spTgt spid="119"/>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120"/>
                                        </p:tgtEl>
                                        <p:attrNameLst>
                                          <p:attrName>style.visibility</p:attrName>
                                        </p:attrNameLst>
                                      </p:cBhvr>
                                      <p:to>
                                        <p:strVal val="visible"/>
                                      </p:to>
                                    </p:set>
                                    <p:animEffect transition="in" filter="fade">
                                      <p:cBhvr>
                                        <p:cTn id="86" dur="800"/>
                                        <p:tgtEl>
                                          <p:spTgt spid="120"/>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800"/>
                                        <p:tgtEl>
                                          <p:spTgt spid="121"/>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122"/>
                                        </p:tgtEl>
                                        <p:attrNameLst>
                                          <p:attrName>style.visibility</p:attrName>
                                        </p:attrNameLst>
                                      </p:cBhvr>
                                      <p:to>
                                        <p:strVal val="visible"/>
                                      </p:to>
                                    </p:set>
                                    <p:animEffect transition="in" filter="fade">
                                      <p:cBhvr>
                                        <p:cTn id="92" dur="8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utoUpdateAnimBg="0"/>
      <p:bldP spid="116" grpId="0" autoUpdateAnimBg="0"/>
      <p:bldP spid="117" grpId="0" autoUpdateAnimBg="0"/>
      <p:bldP spid="118" grpId="0" autoUpdateAnimBg="0"/>
      <p:bldP spid="119" grpId="0" autoUpdateAnimBg="0"/>
      <p:bldP spid="120" grpId="0" autoUpdateAnimBg="0"/>
      <p:bldP spid="121" grpId="0" autoUpdateAnimBg="0"/>
      <p:bldP spid="12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grpSp>
        <p:nvGrpSpPr>
          <p:cNvPr id="3" name="组合 2"/>
          <p:cNvGrpSpPr/>
          <p:nvPr/>
        </p:nvGrpSpPr>
        <p:grpSpPr bwMode="auto">
          <a:xfrm>
            <a:off x="730968" y="771550"/>
            <a:ext cx="3192960" cy="3950783"/>
            <a:chOff x="865232" y="1286330"/>
            <a:chExt cx="4013321" cy="4966128"/>
          </a:xfrm>
        </p:grpSpPr>
        <p:pic>
          <p:nvPicPr>
            <p:cNvPr id="4" name="Picture 3"/>
            <p:cNvPicPr>
              <a:picLocks noChangeAspect="1"/>
            </p:cNvPicPr>
            <p:nvPr/>
          </p:nvPicPr>
          <p:blipFill>
            <a:blip r:embed="rId2" cstate="print">
              <a:duotone>
                <a:schemeClr val="accent1">
                  <a:shade val="45000"/>
                  <a:satMod val="135000"/>
                </a:schemeClr>
                <a:prstClr val="white"/>
              </a:duotone>
            </a:blip>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5" name="Rectangle 4"/>
            <p:cNvSpPr/>
            <p:nvPr/>
          </p:nvSpPr>
          <p:spPr>
            <a:xfrm>
              <a:off x="1454212" y="1875344"/>
              <a:ext cx="2840124" cy="3699194"/>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3200">
                <a:solidFill>
                  <a:schemeClr val="tx1">
                    <a:lumMod val="65000"/>
                    <a:lumOff val="35000"/>
                  </a:schemeClr>
                </a:solidFill>
                <a:latin typeface="微软雅黑" panose="020B0503020204020204" charset="-122"/>
                <a:ea typeface="微软雅黑" panose="020B0503020204020204" charset="-122"/>
              </a:endParaRPr>
            </a:p>
          </p:txBody>
        </p:sp>
      </p:grpSp>
      <p:sp>
        <p:nvSpPr>
          <p:cNvPr id="6" name="矩形 5"/>
          <p:cNvSpPr>
            <a:spLocks noChangeArrowheads="1"/>
          </p:cNvSpPr>
          <p:nvPr/>
        </p:nvSpPr>
        <p:spPr bwMode="auto">
          <a:xfrm>
            <a:off x="4352621" y="3524621"/>
            <a:ext cx="1338069" cy="338552"/>
          </a:xfrm>
          <a:prstGeom prst="rect">
            <a:avLst/>
          </a:prstGeom>
          <a:noFill/>
          <a:ln w="9525">
            <a:noFill/>
            <a:miter lim="800000"/>
          </a:ln>
        </p:spPr>
        <p:txBody>
          <a:bodyPr wrap="square" lIns="91435" tIns="45719" rIns="91435" bIns="45719">
            <a:spAutoFit/>
          </a:bodyPr>
          <a:lstStyle/>
          <a:p>
            <a:r>
              <a:rPr lang="zh-CN" altLang="en-US" sz="1600" b="1" dirty="0">
                <a:solidFill>
                  <a:srgbClr val="0070C0"/>
                </a:solidFill>
                <a:latin typeface="微软雅黑" panose="020B0503020204020204" charset="-122"/>
                <a:ea typeface="微软雅黑" panose="020B0503020204020204" charset="-122"/>
              </a:rPr>
              <a:t>添加标题</a:t>
            </a:r>
            <a:endParaRPr lang="en-US" altLang="zh-CN" sz="1600" b="1" dirty="0">
              <a:solidFill>
                <a:srgbClr val="0070C0"/>
              </a:solidFill>
              <a:latin typeface="微软雅黑" panose="020B0503020204020204" charset="-122"/>
              <a:ea typeface="微软雅黑" panose="020B0503020204020204" charset="-122"/>
            </a:endParaRPr>
          </a:p>
        </p:txBody>
      </p:sp>
      <p:sp>
        <p:nvSpPr>
          <p:cNvPr id="7" name="矩形 47"/>
          <p:cNvSpPr>
            <a:spLocks noChangeArrowheads="1"/>
          </p:cNvSpPr>
          <p:nvPr/>
        </p:nvSpPr>
        <p:spPr bwMode="auto">
          <a:xfrm>
            <a:off x="4338335" y="3836628"/>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在此录入本图表的综合描述说明，在此录入本图表的综合描述说明。</a:t>
            </a:r>
          </a:p>
        </p:txBody>
      </p:sp>
      <p:sp>
        <p:nvSpPr>
          <p:cNvPr id="8" name="矩形 7"/>
          <p:cNvSpPr>
            <a:spLocks noChangeArrowheads="1"/>
          </p:cNvSpPr>
          <p:nvPr/>
        </p:nvSpPr>
        <p:spPr bwMode="auto">
          <a:xfrm>
            <a:off x="6546298" y="3524621"/>
            <a:ext cx="1338069" cy="338552"/>
          </a:xfrm>
          <a:prstGeom prst="rect">
            <a:avLst/>
          </a:prstGeom>
          <a:noFill/>
          <a:ln w="9525">
            <a:noFill/>
            <a:miter lim="800000"/>
          </a:ln>
        </p:spPr>
        <p:txBody>
          <a:bodyPr wrap="square" lIns="91435" tIns="45719" rIns="91435" bIns="45719">
            <a:spAutoFit/>
          </a:bodyPr>
          <a:lstStyle/>
          <a:p>
            <a:r>
              <a:rPr lang="zh-CN" altLang="en-US" sz="1600" b="1" dirty="0">
                <a:solidFill>
                  <a:srgbClr val="0070C0"/>
                </a:solidFill>
                <a:latin typeface="微软雅黑" panose="020B0503020204020204" charset="-122"/>
                <a:ea typeface="微软雅黑" panose="020B0503020204020204" charset="-122"/>
              </a:rPr>
              <a:t>添加标题</a:t>
            </a:r>
            <a:endParaRPr lang="en-US" altLang="zh-CN" sz="1600" b="1" dirty="0">
              <a:solidFill>
                <a:srgbClr val="0070C0"/>
              </a:solidFill>
              <a:latin typeface="微软雅黑" panose="020B0503020204020204" charset="-122"/>
              <a:ea typeface="微软雅黑" panose="020B0503020204020204" charset="-122"/>
            </a:endParaRPr>
          </a:p>
        </p:txBody>
      </p:sp>
      <p:sp>
        <p:nvSpPr>
          <p:cNvPr id="9" name="矩形 8"/>
          <p:cNvSpPr>
            <a:spLocks noChangeArrowheads="1"/>
          </p:cNvSpPr>
          <p:nvPr/>
        </p:nvSpPr>
        <p:spPr bwMode="auto">
          <a:xfrm>
            <a:off x="6532012" y="3836628"/>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在此录入本图表的综合描述说明，在此录入本图表的综合描述说明。</a:t>
            </a:r>
          </a:p>
        </p:txBody>
      </p:sp>
      <p:grpSp>
        <p:nvGrpSpPr>
          <p:cNvPr id="10" name="组合 9"/>
          <p:cNvGrpSpPr/>
          <p:nvPr/>
        </p:nvGrpSpPr>
        <p:grpSpPr>
          <a:xfrm>
            <a:off x="4339509" y="1049926"/>
            <a:ext cx="2263519" cy="350012"/>
            <a:chOff x="814328" y="3219334"/>
            <a:chExt cx="2797200" cy="432536"/>
          </a:xfrm>
        </p:grpSpPr>
        <p:grpSp>
          <p:nvGrpSpPr>
            <p:cNvPr id="11" name="组合 10"/>
            <p:cNvGrpSpPr/>
            <p:nvPr/>
          </p:nvGrpSpPr>
          <p:grpSpPr>
            <a:xfrm>
              <a:off x="814328" y="3219334"/>
              <a:ext cx="2797200" cy="432536"/>
              <a:chOff x="2173927" y="3285519"/>
              <a:chExt cx="3549387" cy="548848"/>
            </a:xfrm>
          </p:grpSpPr>
          <p:grpSp>
            <p:nvGrpSpPr>
              <p:cNvPr id="13" name="组合 12"/>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16" name="圆角矩形 15"/>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14" name="椭圆 13"/>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12" name="TextBox 11"/>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algn="l"/>
              <a:r>
                <a:rPr lang="zh-CN" altLang="en-US" sz="1100" b="0" dirty="0">
                  <a:solidFill>
                    <a:schemeClr val="tx1">
                      <a:lumMod val="65000"/>
                      <a:lumOff val="35000"/>
                    </a:schemeClr>
                  </a:solidFill>
                </a:rPr>
                <a:t>点击输入标题文本小标签</a:t>
              </a:r>
            </a:p>
          </p:txBody>
        </p:sp>
      </p:grpSp>
      <p:grpSp>
        <p:nvGrpSpPr>
          <p:cNvPr id="17" name="组合 16"/>
          <p:cNvGrpSpPr/>
          <p:nvPr/>
        </p:nvGrpSpPr>
        <p:grpSpPr>
          <a:xfrm>
            <a:off x="4341392" y="1481973"/>
            <a:ext cx="2916000" cy="350012"/>
            <a:chOff x="814327" y="3219334"/>
            <a:chExt cx="3603522" cy="432536"/>
          </a:xfrm>
        </p:grpSpPr>
        <p:grpSp>
          <p:nvGrpSpPr>
            <p:cNvPr id="18" name="组合 17"/>
            <p:cNvGrpSpPr/>
            <p:nvPr/>
          </p:nvGrpSpPr>
          <p:grpSpPr>
            <a:xfrm>
              <a:off x="814327" y="3219334"/>
              <a:ext cx="3603522" cy="432536"/>
              <a:chOff x="2173926" y="3285519"/>
              <a:chExt cx="4572535" cy="548848"/>
            </a:xfrm>
          </p:grpSpPr>
          <p:grpSp>
            <p:nvGrpSpPr>
              <p:cNvPr id="20" name="组合 19"/>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2" name="圆角矩形 21"/>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23" name="圆角矩形 22"/>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21" name="椭圆 20"/>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19" name="TextBox 18"/>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algn="l"/>
              <a:r>
                <a:rPr lang="zh-CN" altLang="en-US" sz="1100" b="0" dirty="0">
                  <a:solidFill>
                    <a:schemeClr val="tx1">
                      <a:lumMod val="65000"/>
                      <a:lumOff val="35000"/>
                    </a:schemeClr>
                  </a:solidFill>
                </a:rPr>
                <a:t>点击输入标题文本及描述说明</a:t>
              </a:r>
            </a:p>
          </p:txBody>
        </p:sp>
      </p:grpSp>
      <p:grpSp>
        <p:nvGrpSpPr>
          <p:cNvPr id="24" name="组合 23"/>
          <p:cNvGrpSpPr/>
          <p:nvPr/>
        </p:nvGrpSpPr>
        <p:grpSpPr>
          <a:xfrm>
            <a:off x="4352623" y="1914021"/>
            <a:ext cx="2401200" cy="350012"/>
            <a:chOff x="814328" y="3219334"/>
            <a:chExt cx="2967344" cy="432536"/>
          </a:xfrm>
        </p:grpSpPr>
        <p:grpSp>
          <p:nvGrpSpPr>
            <p:cNvPr id="25" name="组合 24"/>
            <p:cNvGrpSpPr/>
            <p:nvPr/>
          </p:nvGrpSpPr>
          <p:grpSpPr>
            <a:xfrm>
              <a:off x="814328" y="3219334"/>
              <a:ext cx="2967344" cy="432536"/>
              <a:chOff x="2173927" y="3285519"/>
              <a:chExt cx="3765284" cy="548848"/>
            </a:xfrm>
          </p:grpSpPr>
          <p:grpSp>
            <p:nvGrpSpPr>
              <p:cNvPr id="27" name="组合 26"/>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29" name="圆角矩形 28"/>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30" name="圆角矩形 29"/>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28" name="椭圆 27"/>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26" name="TextBox 25"/>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algn="l"/>
              <a:r>
                <a:rPr lang="zh-CN" altLang="en-US" sz="1100" b="0" dirty="0">
                  <a:solidFill>
                    <a:schemeClr val="tx1">
                      <a:lumMod val="65000"/>
                      <a:lumOff val="35000"/>
                    </a:schemeClr>
                  </a:solidFill>
                </a:rPr>
                <a:t>点击输入标题文本小标签</a:t>
              </a:r>
            </a:p>
          </p:txBody>
        </p:sp>
      </p:grpSp>
      <p:grpSp>
        <p:nvGrpSpPr>
          <p:cNvPr id="31" name="组合 30"/>
          <p:cNvGrpSpPr/>
          <p:nvPr/>
        </p:nvGrpSpPr>
        <p:grpSpPr>
          <a:xfrm>
            <a:off x="4350152" y="2346069"/>
            <a:ext cx="1972203" cy="350012"/>
            <a:chOff x="814328" y="3219334"/>
            <a:chExt cx="2437200" cy="432536"/>
          </a:xfrm>
        </p:grpSpPr>
        <p:grpSp>
          <p:nvGrpSpPr>
            <p:cNvPr id="32" name="组合 31"/>
            <p:cNvGrpSpPr/>
            <p:nvPr/>
          </p:nvGrpSpPr>
          <p:grpSpPr>
            <a:xfrm>
              <a:off x="814328" y="3219334"/>
              <a:ext cx="2437200" cy="432536"/>
              <a:chOff x="2173927" y="3285519"/>
              <a:chExt cx="3092581" cy="548848"/>
            </a:xfrm>
          </p:grpSpPr>
          <p:grpSp>
            <p:nvGrpSpPr>
              <p:cNvPr id="34" name="组合 33"/>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6" name="圆角矩形 35"/>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37" name="圆角矩形 36"/>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35" name="椭圆 34"/>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33" name="TextBox 32"/>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algn="l"/>
              <a:r>
                <a:rPr lang="zh-CN" altLang="en-US" sz="1100" b="0" dirty="0">
                  <a:solidFill>
                    <a:schemeClr val="tx1">
                      <a:lumMod val="65000"/>
                      <a:lumOff val="35000"/>
                    </a:schemeClr>
                  </a:solidFill>
                </a:rPr>
                <a:t>点击输入标题文本</a:t>
              </a:r>
            </a:p>
          </p:txBody>
        </p:sp>
      </p:grpSp>
      <p:grpSp>
        <p:nvGrpSpPr>
          <p:cNvPr id="38" name="组合 37"/>
          <p:cNvGrpSpPr/>
          <p:nvPr/>
        </p:nvGrpSpPr>
        <p:grpSpPr>
          <a:xfrm>
            <a:off x="4367074" y="2778117"/>
            <a:ext cx="2344214" cy="350012"/>
            <a:chOff x="814328" y="3219334"/>
            <a:chExt cx="2896922" cy="432536"/>
          </a:xfrm>
        </p:grpSpPr>
        <p:grpSp>
          <p:nvGrpSpPr>
            <p:cNvPr id="39" name="组合 38"/>
            <p:cNvGrpSpPr/>
            <p:nvPr/>
          </p:nvGrpSpPr>
          <p:grpSpPr>
            <a:xfrm>
              <a:off x="814328" y="3219334"/>
              <a:ext cx="2896922" cy="432536"/>
              <a:chOff x="2173927" y="3285519"/>
              <a:chExt cx="3675925" cy="548848"/>
            </a:xfrm>
          </p:grpSpPr>
          <p:grpSp>
            <p:nvGrpSpPr>
              <p:cNvPr id="41" name="组合 40"/>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43" name="圆角矩形 42"/>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44" name="圆角矩形 43"/>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42" name="椭圆 41"/>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40" name="TextBox 39"/>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algn="l"/>
              <a:r>
                <a:rPr lang="zh-CN" altLang="en-US" sz="1100" b="0" dirty="0">
                  <a:solidFill>
                    <a:schemeClr val="tx1">
                      <a:lumMod val="65000"/>
                      <a:lumOff val="35000"/>
                    </a:schemeClr>
                  </a:solidFill>
                </a:rPr>
                <a:t>点击输入标题描述文本</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50"/>
                                        <p:tgtEl>
                                          <p:spTgt spid="10"/>
                                        </p:tgtEl>
                                        <p:attrNameLst>
                                          <p:attrName>ppt_x</p:attrName>
                                        </p:attrNameLst>
                                      </p:cBhvr>
                                      <p:tavLst>
                                        <p:tav tm="0">
                                          <p:val>
                                            <p:strVal val="#ppt_x-#ppt_w*1.125000"/>
                                          </p:val>
                                        </p:tav>
                                        <p:tav tm="100000">
                                          <p:val>
                                            <p:strVal val="#ppt_x"/>
                                          </p:val>
                                        </p:tav>
                                      </p:tavLst>
                                    </p:anim>
                                    <p:animEffect transition="in" filter="wipe(right)">
                                      <p:cBhvr>
                                        <p:cTn id="13" dur="350"/>
                                        <p:tgtEl>
                                          <p:spTgt spid="10"/>
                                        </p:tgtEl>
                                      </p:cBhvr>
                                    </p:animEffect>
                                  </p:childTnLst>
                                </p:cTn>
                              </p:par>
                              <p:par>
                                <p:cTn id="14" presetID="12" presetClass="entr" presetSubtype="8" fill="hold" nodeType="withEffect">
                                  <p:stCondLst>
                                    <p:cond delay="1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350"/>
                                        <p:tgtEl>
                                          <p:spTgt spid="17"/>
                                        </p:tgtEl>
                                        <p:attrNameLst>
                                          <p:attrName>ppt_x</p:attrName>
                                        </p:attrNameLst>
                                      </p:cBhvr>
                                      <p:tavLst>
                                        <p:tav tm="0">
                                          <p:val>
                                            <p:strVal val="#ppt_x-#ppt_w*1.125000"/>
                                          </p:val>
                                        </p:tav>
                                        <p:tav tm="100000">
                                          <p:val>
                                            <p:strVal val="#ppt_x"/>
                                          </p:val>
                                        </p:tav>
                                      </p:tavLst>
                                    </p:anim>
                                    <p:animEffect transition="in" filter="wipe(right)">
                                      <p:cBhvr>
                                        <p:cTn id="17" dur="350"/>
                                        <p:tgtEl>
                                          <p:spTgt spid="17"/>
                                        </p:tgtEl>
                                      </p:cBhvr>
                                    </p:animEffect>
                                  </p:childTnLst>
                                </p:cTn>
                              </p:par>
                              <p:par>
                                <p:cTn id="18" presetID="12" presetClass="entr" presetSubtype="8" fill="hold" nodeType="withEffect">
                                  <p:stCondLst>
                                    <p:cond delay="20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350"/>
                                        <p:tgtEl>
                                          <p:spTgt spid="24"/>
                                        </p:tgtEl>
                                        <p:attrNameLst>
                                          <p:attrName>ppt_x</p:attrName>
                                        </p:attrNameLst>
                                      </p:cBhvr>
                                      <p:tavLst>
                                        <p:tav tm="0">
                                          <p:val>
                                            <p:strVal val="#ppt_x-#ppt_w*1.125000"/>
                                          </p:val>
                                        </p:tav>
                                        <p:tav tm="100000">
                                          <p:val>
                                            <p:strVal val="#ppt_x"/>
                                          </p:val>
                                        </p:tav>
                                      </p:tavLst>
                                    </p:anim>
                                    <p:animEffect transition="in" filter="wipe(right)">
                                      <p:cBhvr>
                                        <p:cTn id="21" dur="350"/>
                                        <p:tgtEl>
                                          <p:spTgt spid="24"/>
                                        </p:tgtEl>
                                      </p:cBhvr>
                                    </p:animEffect>
                                  </p:childTnLst>
                                </p:cTn>
                              </p:par>
                              <p:par>
                                <p:cTn id="22" presetID="12" presetClass="entr" presetSubtype="8" fill="hold" nodeType="withEffect">
                                  <p:stCondLst>
                                    <p:cond delay="30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350"/>
                                        <p:tgtEl>
                                          <p:spTgt spid="31"/>
                                        </p:tgtEl>
                                        <p:attrNameLst>
                                          <p:attrName>ppt_x</p:attrName>
                                        </p:attrNameLst>
                                      </p:cBhvr>
                                      <p:tavLst>
                                        <p:tav tm="0">
                                          <p:val>
                                            <p:strVal val="#ppt_x-#ppt_w*1.125000"/>
                                          </p:val>
                                        </p:tav>
                                        <p:tav tm="100000">
                                          <p:val>
                                            <p:strVal val="#ppt_x"/>
                                          </p:val>
                                        </p:tav>
                                      </p:tavLst>
                                    </p:anim>
                                    <p:animEffect transition="in" filter="wipe(right)">
                                      <p:cBhvr>
                                        <p:cTn id="25" dur="350"/>
                                        <p:tgtEl>
                                          <p:spTgt spid="31"/>
                                        </p:tgtEl>
                                      </p:cBhvr>
                                    </p:animEffect>
                                  </p:childTnLst>
                                </p:cTn>
                              </p:par>
                              <p:par>
                                <p:cTn id="26" presetID="12" presetClass="entr" presetSubtype="8" fill="hold" nodeType="withEffect">
                                  <p:stCondLst>
                                    <p:cond delay="40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350"/>
                                        <p:tgtEl>
                                          <p:spTgt spid="38"/>
                                        </p:tgtEl>
                                        <p:attrNameLst>
                                          <p:attrName>ppt_x</p:attrName>
                                        </p:attrNameLst>
                                      </p:cBhvr>
                                      <p:tavLst>
                                        <p:tav tm="0">
                                          <p:val>
                                            <p:strVal val="#ppt_x-#ppt_w*1.125000"/>
                                          </p:val>
                                        </p:tav>
                                        <p:tav tm="100000">
                                          <p:val>
                                            <p:strVal val="#ppt_x"/>
                                          </p:val>
                                        </p:tav>
                                      </p:tavLst>
                                    </p:anim>
                                    <p:animEffect transition="in" filter="wipe(right)">
                                      <p:cBhvr>
                                        <p:cTn id="29" dur="350"/>
                                        <p:tgtEl>
                                          <p:spTgt spid="38"/>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par>
                                <p:cTn id="35" presetID="12" presetClass="entr" presetSubtype="4"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par>
                                <p:cTn id="39" presetID="12" presetClass="entr" presetSubtype="4" fill="hold" grpId="0" nodeType="withEffect">
                                  <p:stCondLst>
                                    <p:cond delay="4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ppt_y</p:attrName>
                                        </p:attrNameLst>
                                      </p:cBhvr>
                                      <p:tavLst>
                                        <p:tav tm="0">
                                          <p:val>
                                            <p:strVal val="#ppt_y+#ppt_h*1.125000"/>
                                          </p:val>
                                        </p:tav>
                                        <p:tav tm="100000">
                                          <p:val>
                                            <p:strVal val="#ppt_y"/>
                                          </p:val>
                                        </p:tav>
                                      </p:tavLst>
                                    </p:anim>
                                    <p:animEffect transition="in" filter="wipe(up)">
                                      <p:cBhvr>
                                        <p:cTn id="42" dur="500"/>
                                        <p:tgtEl>
                                          <p:spTgt spid="8"/>
                                        </p:tgtEl>
                                      </p:cBhvr>
                                    </p:animEffect>
                                  </p:childTnLst>
                                </p:cTn>
                              </p:par>
                              <p:par>
                                <p:cTn id="43" presetID="12" presetClass="entr" presetSubtype="4" fill="hold" grpId="0" nodeType="withEffect">
                                  <p:stCondLst>
                                    <p:cond delay="60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p:tgtEl>
                                          <p:spTgt spid="9"/>
                                        </p:tgtEl>
                                        <p:attrNameLst>
                                          <p:attrName>ppt_y</p:attrName>
                                        </p:attrNameLst>
                                      </p:cBhvr>
                                      <p:tavLst>
                                        <p:tav tm="0">
                                          <p:val>
                                            <p:strVal val="#ppt_y+#ppt_h*1.125000"/>
                                          </p:val>
                                        </p:tav>
                                        <p:tav tm="100000">
                                          <p:val>
                                            <p:strVal val="#ppt_y"/>
                                          </p:val>
                                        </p:tav>
                                      </p:tavLst>
                                    </p:anim>
                                    <p:animEffect transition="in" filter="wipe(up)">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332483" y="770087"/>
            <a:ext cx="2753589" cy="275430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04</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工作不足之处</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100"/>
                                </p:stCondLst>
                                <p:childTnLst>
                                  <p:par>
                                    <p:cTn id="19" presetID="2" presetClass="entr" presetSubtype="2" fill="hold" grpId="0" nodeType="afterEffect" p14:presetBounceEnd="57000">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14:bounceEnd="57000">
                                          <p:cBhvr additive="base">
                                            <p:cTn id="21" dur="400" fill="hold"/>
                                            <p:tgtEl>
                                              <p:spTgt spid="8"/>
                                            </p:tgtEl>
                                            <p:attrNameLst>
                                              <p:attrName>ppt_x</p:attrName>
                                            </p:attrNameLst>
                                          </p:cBhvr>
                                          <p:tavLst>
                                            <p:tav tm="0">
                                              <p:val>
                                                <p:strVal val="1+#ppt_w/2"/>
                                              </p:val>
                                            </p:tav>
                                            <p:tav tm="100000">
                                              <p:val>
                                                <p:strVal val="#ppt_x"/>
                                              </p:val>
                                            </p:tav>
                                          </p:tavLst>
                                        </p:anim>
                                        <p:anim calcmode="lin" valueType="num" p14:bounceEnd="57000">
                                          <p:cBhvr additive="base">
                                            <p:cTn id="22" dur="4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1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400" fill="hold"/>
                                            <p:tgtEl>
                                              <p:spTgt spid="8"/>
                                            </p:tgtEl>
                                            <p:attrNameLst>
                                              <p:attrName>ppt_x</p:attrName>
                                            </p:attrNameLst>
                                          </p:cBhvr>
                                          <p:tavLst>
                                            <p:tav tm="0">
                                              <p:val>
                                                <p:strVal val="1+#ppt_w/2"/>
                                              </p:val>
                                            </p:tav>
                                            <p:tav tm="100000">
                                              <p:val>
                                                <p:strVal val="#ppt_x"/>
                                              </p:val>
                                            </p:tav>
                                          </p:tavLst>
                                        </p:anim>
                                        <p:anim calcmode="lin" valueType="num">
                                          <p:cBhvr additive="base">
                                            <p:cTn id="22" dur="4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grpSp>
        <p:nvGrpSpPr>
          <p:cNvPr id="33" name="组合 11"/>
          <p:cNvGrpSpPr/>
          <p:nvPr/>
        </p:nvGrpSpPr>
        <p:grpSpPr bwMode="auto">
          <a:xfrm>
            <a:off x="3239124" y="1321225"/>
            <a:ext cx="2606790" cy="2566988"/>
            <a:chOff x="2327275" y="1219200"/>
            <a:chExt cx="4491038" cy="4421188"/>
          </a:xfrm>
        </p:grpSpPr>
        <p:sp>
          <p:nvSpPr>
            <p:cNvPr id="34" name="Freeform 7"/>
            <p:cNvSpPr/>
            <p:nvPr/>
          </p:nvSpPr>
          <p:spPr bwMode="auto">
            <a:xfrm>
              <a:off x="4537932" y="3429794"/>
              <a:ext cx="1056112" cy="1058132"/>
            </a:xfrm>
            <a:custGeom>
              <a:avLst/>
              <a:gdLst>
                <a:gd name="T0" fmla="*/ 1001713 w 666"/>
                <a:gd name="T1" fmla="*/ 1003300 h 667"/>
                <a:gd name="T2" fmla="*/ 1057275 w 666"/>
                <a:gd name="T3" fmla="*/ 577850 h 667"/>
                <a:gd name="T4" fmla="*/ 954088 w 666"/>
                <a:gd name="T5" fmla="*/ 0 h 667"/>
                <a:gd name="T6" fmla="*/ 0 w 666"/>
                <a:gd name="T7" fmla="*/ 954088 h 667"/>
                <a:gd name="T8" fmla="*/ 576263 w 666"/>
                <a:gd name="T9" fmla="*/ 1058863 h 667"/>
                <a:gd name="T10" fmla="*/ 1001713 w 666"/>
                <a:gd name="T11" fmla="*/ 1003300 h 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 h="667">
                  <a:moveTo>
                    <a:pt x="631" y="632"/>
                  </a:moveTo>
                  <a:cubicBezTo>
                    <a:pt x="654" y="547"/>
                    <a:pt x="666" y="457"/>
                    <a:pt x="666" y="364"/>
                  </a:cubicBezTo>
                  <a:cubicBezTo>
                    <a:pt x="666" y="236"/>
                    <a:pt x="643" y="113"/>
                    <a:pt x="601" y="0"/>
                  </a:cubicBezTo>
                  <a:cubicBezTo>
                    <a:pt x="496" y="277"/>
                    <a:pt x="277" y="497"/>
                    <a:pt x="0" y="601"/>
                  </a:cubicBezTo>
                  <a:cubicBezTo>
                    <a:pt x="113" y="644"/>
                    <a:pt x="235" y="667"/>
                    <a:pt x="363" y="667"/>
                  </a:cubicBezTo>
                  <a:cubicBezTo>
                    <a:pt x="456" y="667"/>
                    <a:pt x="546" y="655"/>
                    <a:pt x="631" y="632"/>
                  </a:cubicBezTo>
                </a:path>
              </a:pathLst>
            </a:custGeom>
            <a:solidFill>
              <a:sysClr val="window" lastClr="FFFFFF">
                <a:lumMod val="85000"/>
              </a:sysClr>
            </a:solidFill>
            <a:ln w="9525" cap="rnd">
              <a:solidFill>
                <a:sysClr val="window" lastClr="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sp>
          <p:nvSpPr>
            <p:cNvPr id="35" name="Freeform 8"/>
            <p:cNvSpPr/>
            <p:nvPr/>
          </p:nvSpPr>
          <p:spPr bwMode="auto">
            <a:xfrm>
              <a:off x="2327275" y="1219200"/>
              <a:ext cx="2210657" cy="2210594"/>
            </a:xfrm>
            <a:custGeom>
              <a:avLst/>
              <a:gdLst>
                <a:gd name="T0" fmla="*/ 761 w 1392"/>
                <a:gd name="T1" fmla="*/ 761 h 1392"/>
                <a:gd name="T2" fmla="*/ 1392 w 1392"/>
                <a:gd name="T3" fmla="*/ 66 h 1392"/>
                <a:gd name="T4" fmla="*/ 1029 w 1392"/>
                <a:gd name="T5" fmla="*/ 0 h 1392"/>
                <a:gd name="T6" fmla="*/ 0 w 1392"/>
                <a:gd name="T7" fmla="*/ 1029 h 1392"/>
                <a:gd name="T8" fmla="*/ 66 w 1392"/>
                <a:gd name="T9" fmla="*/ 1392 h 1392"/>
                <a:gd name="T10" fmla="*/ 761 w 1392"/>
                <a:gd name="T11" fmla="*/ 761 h 1392"/>
              </a:gdLst>
              <a:ahLst/>
              <a:cxnLst>
                <a:cxn ang="0">
                  <a:pos x="T0" y="T1"/>
                </a:cxn>
                <a:cxn ang="0">
                  <a:pos x="T2" y="T3"/>
                </a:cxn>
                <a:cxn ang="0">
                  <a:pos x="T4" y="T5"/>
                </a:cxn>
                <a:cxn ang="0">
                  <a:pos x="T6" y="T7"/>
                </a:cxn>
                <a:cxn ang="0">
                  <a:pos x="T8" y="T9"/>
                </a:cxn>
                <a:cxn ang="0">
                  <a:pos x="T10" y="T11"/>
                </a:cxn>
              </a:cxnLst>
              <a:rect l="0" t="0" r="r" b="b"/>
              <a:pathLst>
                <a:path w="1392" h="1392">
                  <a:moveTo>
                    <a:pt x="761" y="761"/>
                  </a:moveTo>
                  <a:cubicBezTo>
                    <a:pt x="848" y="441"/>
                    <a:pt x="1085" y="182"/>
                    <a:pt x="1392" y="66"/>
                  </a:cubicBezTo>
                  <a:cubicBezTo>
                    <a:pt x="1279" y="24"/>
                    <a:pt x="1157" y="0"/>
                    <a:pt x="1029" y="0"/>
                  </a:cubicBezTo>
                  <a:cubicBezTo>
                    <a:pt x="461" y="0"/>
                    <a:pt x="0" y="461"/>
                    <a:pt x="0" y="1029"/>
                  </a:cubicBezTo>
                  <a:cubicBezTo>
                    <a:pt x="0" y="1157"/>
                    <a:pt x="23" y="1280"/>
                    <a:pt x="66" y="1392"/>
                  </a:cubicBezTo>
                  <a:cubicBezTo>
                    <a:pt x="182" y="1085"/>
                    <a:pt x="440" y="848"/>
                    <a:pt x="761" y="761"/>
                  </a:cubicBezTo>
                </a:path>
              </a:pathLst>
            </a:custGeom>
            <a:gradFill>
              <a:gsLst>
                <a:gs pos="100000">
                  <a:srgbClr val="C5C5C5"/>
                </a:gs>
                <a:gs pos="0">
                  <a:srgbClr val="A9A9A9"/>
                </a:gs>
              </a:gsLst>
              <a:lin ang="16200000" scaled="0"/>
            </a:gradFill>
            <a:ln w="3175" cap="flat" cmpd="sng" algn="ctr">
              <a:solidFill>
                <a:sysClr val="window" lastClr="FFFFFF"/>
              </a:solidFill>
              <a:prstDash val="solid"/>
            </a:ln>
            <a:effectLst/>
          </p:spPr>
          <p:txBody>
            <a:bodyPr vert="eaVert" anchor="ctr"/>
            <a:lstStyle/>
            <a:p>
              <a:pPr>
                <a:defRPr/>
              </a:pPr>
              <a:endParaRPr lang="zh-CN" altLang="en-US" sz="3000" kern="0" dirty="0">
                <a:latin typeface="微软雅黑" panose="020B0503020204020204" charset="-122"/>
                <a:ea typeface="微软雅黑" panose="020B0503020204020204" charset="-122"/>
              </a:endParaRPr>
            </a:p>
          </p:txBody>
        </p:sp>
        <p:sp>
          <p:nvSpPr>
            <p:cNvPr id="36" name="Freeform 9"/>
            <p:cNvSpPr/>
            <p:nvPr/>
          </p:nvSpPr>
          <p:spPr bwMode="auto">
            <a:xfrm>
              <a:off x="4537075" y="1219200"/>
              <a:ext cx="2209800" cy="2116138"/>
            </a:xfrm>
            <a:custGeom>
              <a:avLst/>
              <a:gdLst>
                <a:gd name="T0" fmla="*/ 2138363 w 1392"/>
                <a:gd name="T1" fmla="*/ 2116138 h 1333"/>
                <a:gd name="T2" fmla="*/ 2209800 w 1392"/>
                <a:gd name="T3" fmla="*/ 1633538 h 1333"/>
                <a:gd name="T4" fmla="*/ 576262 w 1392"/>
                <a:gd name="T5" fmla="*/ 0 h 1333"/>
                <a:gd name="T6" fmla="*/ 0 w 1392"/>
                <a:gd name="T7" fmla="*/ 104775 h 1333"/>
                <a:gd name="T8" fmla="*/ 996950 w 1392"/>
                <a:gd name="T9" fmla="*/ 1190625 h 1333"/>
                <a:gd name="T10" fmla="*/ 2138363 w 1392"/>
                <a:gd name="T11" fmla="*/ 2116138 h 1333"/>
                <a:gd name="T12" fmla="*/ 0 60000 65536"/>
                <a:gd name="T13" fmla="*/ 0 60000 65536"/>
                <a:gd name="T14" fmla="*/ 0 60000 65536"/>
                <a:gd name="T15" fmla="*/ 0 60000 65536"/>
                <a:gd name="T16" fmla="*/ 0 60000 65536"/>
                <a:gd name="T17" fmla="*/ 0 60000 65536"/>
                <a:gd name="T18" fmla="*/ 0 w 1392"/>
                <a:gd name="T19" fmla="*/ 0 h 1333"/>
                <a:gd name="T20" fmla="*/ 1392 w 1392"/>
                <a:gd name="T21" fmla="*/ 1333 h 1333"/>
              </a:gdLst>
              <a:ahLst/>
              <a:cxnLst>
                <a:cxn ang="T12">
                  <a:pos x="T0" y="T1"/>
                </a:cxn>
                <a:cxn ang="T13">
                  <a:pos x="T2" y="T3"/>
                </a:cxn>
                <a:cxn ang="T14">
                  <a:pos x="T4" y="T5"/>
                </a:cxn>
                <a:cxn ang="T15">
                  <a:pos x="T6" y="T7"/>
                </a:cxn>
                <a:cxn ang="T16">
                  <a:pos x="T8" y="T9"/>
                </a:cxn>
                <a:cxn ang="T17">
                  <a:pos x="T10" y="T11"/>
                </a:cxn>
              </a:cxnLst>
              <a:rect l="T18" t="T19" r="T20" b="T21"/>
              <a:pathLst>
                <a:path w="1392" h="1333">
                  <a:moveTo>
                    <a:pt x="1347" y="1333"/>
                  </a:moveTo>
                  <a:cubicBezTo>
                    <a:pt x="1376" y="1237"/>
                    <a:pt x="1392" y="1135"/>
                    <a:pt x="1392" y="1029"/>
                  </a:cubicBezTo>
                  <a:cubicBezTo>
                    <a:pt x="1392" y="461"/>
                    <a:pt x="931" y="0"/>
                    <a:pt x="363" y="0"/>
                  </a:cubicBezTo>
                  <a:cubicBezTo>
                    <a:pt x="235" y="0"/>
                    <a:pt x="113" y="24"/>
                    <a:pt x="0" y="66"/>
                  </a:cubicBezTo>
                  <a:cubicBezTo>
                    <a:pt x="304" y="180"/>
                    <a:pt x="539" y="434"/>
                    <a:pt x="628" y="750"/>
                  </a:cubicBezTo>
                  <a:cubicBezTo>
                    <a:pt x="949" y="820"/>
                    <a:pt x="1214" y="1040"/>
                    <a:pt x="1347" y="1333"/>
                  </a:cubicBezTo>
                </a:path>
              </a:pathLst>
            </a:custGeom>
            <a:solidFill>
              <a:srgbClr val="0070C0"/>
            </a:solidFill>
            <a:ln w="3175" algn="ctr">
              <a:solidFill>
                <a:srgbClr val="92D050"/>
              </a:solidFill>
              <a:miter lim="800000"/>
            </a:ln>
          </p:spPr>
          <p:txBody>
            <a:bodyPr vert="eaVert" anchor="ctr"/>
            <a:lstStyle/>
            <a:p>
              <a:pPr>
                <a:defRPr/>
              </a:pPr>
              <a:endParaRPr lang="zh-CN" altLang="en-US" sz="3000" kern="0" dirty="0">
                <a:latin typeface="微软雅黑" panose="020B0503020204020204" charset="-122"/>
                <a:ea typeface="微软雅黑" panose="020B0503020204020204" charset="-122"/>
              </a:endParaRPr>
            </a:p>
          </p:txBody>
        </p:sp>
        <p:sp>
          <p:nvSpPr>
            <p:cNvPr id="37" name="Freeform 10"/>
            <p:cNvSpPr/>
            <p:nvPr/>
          </p:nvSpPr>
          <p:spPr bwMode="auto">
            <a:xfrm>
              <a:off x="5491163" y="2409825"/>
              <a:ext cx="1184275" cy="2022475"/>
            </a:xfrm>
            <a:custGeom>
              <a:avLst/>
              <a:gdLst>
                <a:gd name="T0" fmla="*/ 1184275 w 746"/>
                <a:gd name="T1" fmla="*/ 925513 h 1274"/>
                <a:gd name="T2" fmla="*/ 42862 w 746"/>
                <a:gd name="T3" fmla="*/ 0 h 1274"/>
                <a:gd name="T4" fmla="*/ 103188 w 746"/>
                <a:gd name="T5" fmla="*/ 442913 h 1274"/>
                <a:gd name="T6" fmla="*/ 0 w 746"/>
                <a:gd name="T7" fmla="*/ 1019175 h 1274"/>
                <a:gd name="T8" fmla="*/ 103188 w 746"/>
                <a:gd name="T9" fmla="*/ 1597025 h 1274"/>
                <a:gd name="T10" fmla="*/ 47625 w 746"/>
                <a:gd name="T11" fmla="*/ 2022475 h 1274"/>
                <a:gd name="T12" fmla="*/ 1184275 w 746"/>
                <a:gd name="T13" fmla="*/ 925513 h 1274"/>
                <a:gd name="T14" fmla="*/ 0 60000 65536"/>
                <a:gd name="T15" fmla="*/ 0 60000 65536"/>
                <a:gd name="T16" fmla="*/ 0 60000 65536"/>
                <a:gd name="T17" fmla="*/ 0 60000 65536"/>
                <a:gd name="T18" fmla="*/ 0 60000 65536"/>
                <a:gd name="T19" fmla="*/ 0 60000 65536"/>
                <a:gd name="T20" fmla="*/ 0 60000 65536"/>
                <a:gd name="T21" fmla="*/ 0 w 746"/>
                <a:gd name="T22" fmla="*/ 0 h 1274"/>
                <a:gd name="T23" fmla="*/ 746 w 746"/>
                <a:gd name="T24" fmla="*/ 1274 h 1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274">
                  <a:moveTo>
                    <a:pt x="746" y="583"/>
                  </a:moveTo>
                  <a:cubicBezTo>
                    <a:pt x="613" y="290"/>
                    <a:pt x="348" y="70"/>
                    <a:pt x="27" y="0"/>
                  </a:cubicBezTo>
                  <a:cubicBezTo>
                    <a:pt x="52" y="89"/>
                    <a:pt x="65" y="183"/>
                    <a:pt x="65" y="279"/>
                  </a:cubicBezTo>
                  <a:cubicBezTo>
                    <a:pt x="65" y="407"/>
                    <a:pt x="42" y="530"/>
                    <a:pt x="0" y="642"/>
                  </a:cubicBezTo>
                  <a:cubicBezTo>
                    <a:pt x="42" y="755"/>
                    <a:pt x="65" y="878"/>
                    <a:pt x="65" y="1006"/>
                  </a:cubicBezTo>
                  <a:cubicBezTo>
                    <a:pt x="65" y="1099"/>
                    <a:pt x="53" y="1189"/>
                    <a:pt x="30" y="1274"/>
                  </a:cubicBezTo>
                  <a:cubicBezTo>
                    <a:pt x="371" y="1182"/>
                    <a:pt x="642" y="919"/>
                    <a:pt x="746" y="583"/>
                  </a:cubicBezTo>
                </a:path>
              </a:pathLst>
            </a:custGeom>
            <a:solidFill>
              <a:srgbClr val="0070C0">
                <a:alpha val="53000"/>
              </a:srgbClr>
            </a:solidFill>
            <a:ln w="3175" cap="rnd">
              <a:solidFill>
                <a:srgbClr val="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sp>
          <p:nvSpPr>
            <p:cNvPr id="38" name="Freeform 11"/>
            <p:cNvSpPr/>
            <p:nvPr/>
          </p:nvSpPr>
          <p:spPr bwMode="auto">
            <a:xfrm>
              <a:off x="4572795" y="3335464"/>
              <a:ext cx="2245518" cy="2304924"/>
            </a:xfrm>
            <a:custGeom>
              <a:avLst/>
              <a:gdLst>
                <a:gd name="T0" fmla="*/ 0 w 1414"/>
                <a:gd name="T1" fmla="*/ 1377 h 1452"/>
                <a:gd name="T2" fmla="*/ 385 w 1414"/>
                <a:gd name="T3" fmla="*/ 1452 h 1452"/>
                <a:gd name="T4" fmla="*/ 1414 w 1414"/>
                <a:gd name="T5" fmla="*/ 423 h 1452"/>
                <a:gd name="T6" fmla="*/ 1324 w 1414"/>
                <a:gd name="T7" fmla="*/ 0 h 1452"/>
                <a:gd name="T8" fmla="*/ 608 w 1414"/>
                <a:gd name="T9" fmla="*/ 691 h 1452"/>
                <a:gd name="T10" fmla="*/ 0 w 1414"/>
                <a:gd name="T11" fmla="*/ 1377 h 1452"/>
              </a:gdLst>
              <a:ahLst/>
              <a:cxnLst>
                <a:cxn ang="0">
                  <a:pos x="T0" y="T1"/>
                </a:cxn>
                <a:cxn ang="0">
                  <a:pos x="T2" y="T3"/>
                </a:cxn>
                <a:cxn ang="0">
                  <a:pos x="T4" y="T5"/>
                </a:cxn>
                <a:cxn ang="0">
                  <a:pos x="T6" y="T7"/>
                </a:cxn>
                <a:cxn ang="0">
                  <a:pos x="T8" y="T9"/>
                </a:cxn>
                <a:cxn ang="0">
                  <a:pos x="T10" y="T11"/>
                </a:cxn>
              </a:cxnLst>
              <a:rect l="0" t="0" r="r" b="b"/>
              <a:pathLst>
                <a:path w="1414" h="1452">
                  <a:moveTo>
                    <a:pt x="0" y="1377"/>
                  </a:moveTo>
                  <a:cubicBezTo>
                    <a:pt x="119" y="1425"/>
                    <a:pt x="249" y="1452"/>
                    <a:pt x="385" y="1452"/>
                  </a:cubicBezTo>
                  <a:cubicBezTo>
                    <a:pt x="953" y="1452"/>
                    <a:pt x="1414" y="991"/>
                    <a:pt x="1414" y="423"/>
                  </a:cubicBezTo>
                  <a:cubicBezTo>
                    <a:pt x="1414" y="272"/>
                    <a:pt x="1382" y="129"/>
                    <a:pt x="1324" y="0"/>
                  </a:cubicBezTo>
                  <a:cubicBezTo>
                    <a:pt x="1220" y="336"/>
                    <a:pt x="949" y="599"/>
                    <a:pt x="608" y="691"/>
                  </a:cubicBezTo>
                  <a:cubicBezTo>
                    <a:pt x="524" y="1004"/>
                    <a:pt x="296" y="1258"/>
                    <a:pt x="0" y="1377"/>
                  </a:cubicBezTo>
                </a:path>
              </a:pathLst>
            </a:custGeom>
            <a:gradFill>
              <a:gsLst>
                <a:gs pos="8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a:defRPr/>
              </a:pPr>
              <a:endParaRPr lang="zh-CN" altLang="en-US" sz="3000" kern="0" dirty="0">
                <a:latin typeface="微软雅黑" panose="020B0503020204020204" charset="-122"/>
                <a:ea typeface="微软雅黑" panose="020B0503020204020204" charset="-122"/>
              </a:endParaRPr>
            </a:p>
          </p:txBody>
        </p:sp>
        <p:sp>
          <p:nvSpPr>
            <p:cNvPr id="39" name="Freeform 12"/>
            <p:cNvSpPr/>
            <p:nvPr/>
          </p:nvSpPr>
          <p:spPr bwMode="auto">
            <a:xfrm>
              <a:off x="2327275" y="3429794"/>
              <a:ext cx="2245520" cy="2210594"/>
            </a:xfrm>
            <a:custGeom>
              <a:avLst/>
              <a:gdLst>
                <a:gd name="T0" fmla="*/ 809 w 1415"/>
                <a:gd name="T1" fmla="*/ 644 h 1393"/>
                <a:gd name="T2" fmla="*/ 66 w 1415"/>
                <a:gd name="T3" fmla="*/ 0 h 1393"/>
                <a:gd name="T4" fmla="*/ 0 w 1415"/>
                <a:gd name="T5" fmla="*/ 364 h 1393"/>
                <a:gd name="T6" fmla="*/ 1029 w 1415"/>
                <a:gd name="T7" fmla="*/ 1393 h 1393"/>
                <a:gd name="T8" fmla="*/ 1415 w 1415"/>
                <a:gd name="T9" fmla="*/ 1318 h 1393"/>
                <a:gd name="T10" fmla="*/ 809 w 1415"/>
                <a:gd name="T11" fmla="*/ 644 h 1393"/>
              </a:gdLst>
              <a:ahLst/>
              <a:cxnLst>
                <a:cxn ang="0">
                  <a:pos x="T0" y="T1"/>
                </a:cxn>
                <a:cxn ang="0">
                  <a:pos x="T2" y="T3"/>
                </a:cxn>
                <a:cxn ang="0">
                  <a:pos x="T4" y="T5"/>
                </a:cxn>
                <a:cxn ang="0">
                  <a:pos x="T6" y="T7"/>
                </a:cxn>
                <a:cxn ang="0">
                  <a:pos x="T8" y="T9"/>
                </a:cxn>
                <a:cxn ang="0">
                  <a:pos x="T10" y="T11"/>
                </a:cxn>
              </a:cxnLst>
              <a:rect l="0" t="0" r="r" b="b"/>
              <a:pathLst>
                <a:path w="1415" h="1393">
                  <a:moveTo>
                    <a:pt x="809" y="644"/>
                  </a:moveTo>
                  <a:cubicBezTo>
                    <a:pt x="467" y="569"/>
                    <a:pt x="188" y="323"/>
                    <a:pt x="66" y="0"/>
                  </a:cubicBezTo>
                  <a:cubicBezTo>
                    <a:pt x="23" y="113"/>
                    <a:pt x="0" y="236"/>
                    <a:pt x="0" y="364"/>
                  </a:cubicBezTo>
                  <a:cubicBezTo>
                    <a:pt x="0" y="932"/>
                    <a:pt x="461" y="1393"/>
                    <a:pt x="1029" y="1393"/>
                  </a:cubicBezTo>
                  <a:cubicBezTo>
                    <a:pt x="1166" y="1393"/>
                    <a:pt x="1296" y="1366"/>
                    <a:pt x="1415" y="1318"/>
                  </a:cubicBezTo>
                  <a:cubicBezTo>
                    <a:pt x="1122" y="1200"/>
                    <a:pt x="896" y="951"/>
                    <a:pt x="809" y="644"/>
                  </a:cubicBezTo>
                </a:path>
              </a:pathLst>
            </a:custGeom>
            <a:gradFill>
              <a:gsLst>
                <a:gs pos="7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a:defRPr/>
              </a:pPr>
              <a:endParaRPr lang="zh-CN" altLang="en-US" sz="3000" kern="0" dirty="0">
                <a:latin typeface="微软雅黑" panose="020B0503020204020204" charset="-122"/>
                <a:ea typeface="微软雅黑" panose="020B0503020204020204" charset="-122"/>
              </a:endParaRPr>
            </a:p>
          </p:txBody>
        </p:sp>
        <p:sp>
          <p:nvSpPr>
            <p:cNvPr id="40" name="Freeform 13"/>
            <p:cNvSpPr/>
            <p:nvPr/>
          </p:nvSpPr>
          <p:spPr bwMode="auto">
            <a:xfrm>
              <a:off x="3611015" y="4383343"/>
              <a:ext cx="1927660" cy="1138108"/>
            </a:xfrm>
            <a:custGeom>
              <a:avLst/>
              <a:gdLst>
                <a:gd name="T0" fmla="*/ 0 w 1214"/>
                <a:gd name="T1" fmla="*/ 68262 h 717"/>
                <a:gd name="T2" fmla="*/ 962025 w 1214"/>
                <a:gd name="T3" fmla="*/ 1138237 h 717"/>
                <a:gd name="T4" fmla="*/ 1927225 w 1214"/>
                <a:gd name="T5" fmla="*/ 49212 h 717"/>
                <a:gd name="T6" fmla="*/ 1501775 w 1214"/>
                <a:gd name="T7" fmla="*/ 104775 h 717"/>
                <a:gd name="T8" fmla="*/ 925513 w 1214"/>
                <a:gd name="T9" fmla="*/ 0 h 717"/>
                <a:gd name="T10" fmla="*/ 349250 w 1214"/>
                <a:gd name="T11" fmla="*/ 104775 h 717"/>
                <a:gd name="T12" fmla="*/ 0 w 1214"/>
                <a:gd name="T13" fmla="*/ 68262 h 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4" h="717">
                  <a:moveTo>
                    <a:pt x="0" y="43"/>
                  </a:moveTo>
                  <a:cubicBezTo>
                    <a:pt x="87" y="350"/>
                    <a:pt x="313" y="599"/>
                    <a:pt x="606" y="717"/>
                  </a:cubicBezTo>
                  <a:cubicBezTo>
                    <a:pt x="902" y="598"/>
                    <a:pt x="1130" y="344"/>
                    <a:pt x="1214" y="31"/>
                  </a:cubicBezTo>
                  <a:cubicBezTo>
                    <a:pt x="1129" y="54"/>
                    <a:pt x="1039" y="66"/>
                    <a:pt x="946" y="66"/>
                  </a:cubicBezTo>
                  <a:cubicBezTo>
                    <a:pt x="818" y="66"/>
                    <a:pt x="696" y="43"/>
                    <a:pt x="583" y="0"/>
                  </a:cubicBezTo>
                  <a:cubicBezTo>
                    <a:pt x="470" y="43"/>
                    <a:pt x="348" y="66"/>
                    <a:pt x="220" y="66"/>
                  </a:cubicBezTo>
                  <a:cubicBezTo>
                    <a:pt x="145" y="66"/>
                    <a:pt x="71" y="58"/>
                    <a:pt x="0" y="43"/>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sp>
          <p:nvSpPr>
            <p:cNvPr id="41" name="Freeform 14"/>
            <p:cNvSpPr/>
            <p:nvPr/>
          </p:nvSpPr>
          <p:spPr bwMode="auto">
            <a:xfrm>
              <a:off x="4572795" y="2371662"/>
              <a:ext cx="1021250" cy="1058132"/>
            </a:xfrm>
            <a:custGeom>
              <a:avLst/>
              <a:gdLst>
                <a:gd name="T0" fmla="*/ 0 w 643"/>
                <a:gd name="T1" fmla="*/ 75 h 666"/>
                <a:gd name="T2" fmla="*/ 578 w 643"/>
                <a:gd name="T3" fmla="*/ 666 h 666"/>
                <a:gd name="T4" fmla="*/ 643 w 643"/>
                <a:gd name="T5" fmla="*/ 303 h 666"/>
                <a:gd name="T6" fmla="*/ 605 w 643"/>
                <a:gd name="T7" fmla="*/ 24 h 666"/>
                <a:gd name="T8" fmla="*/ 385 w 643"/>
                <a:gd name="T9" fmla="*/ 0 h 666"/>
                <a:gd name="T10" fmla="*/ 0 w 643"/>
                <a:gd name="T11" fmla="*/ 75 h 666"/>
              </a:gdLst>
              <a:ahLst/>
              <a:cxnLst>
                <a:cxn ang="0">
                  <a:pos x="T0" y="T1"/>
                </a:cxn>
                <a:cxn ang="0">
                  <a:pos x="T2" y="T3"/>
                </a:cxn>
                <a:cxn ang="0">
                  <a:pos x="T4" y="T5"/>
                </a:cxn>
                <a:cxn ang="0">
                  <a:pos x="T6" y="T7"/>
                </a:cxn>
                <a:cxn ang="0">
                  <a:pos x="T8" y="T9"/>
                </a:cxn>
                <a:cxn ang="0">
                  <a:pos x="T10" y="T11"/>
                </a:cxn>
              </a:cxnLst>
              <a:rect l="0" t="0" r="r" b="b"/>
              <a:pathLst>
                <a:path w="643" h="666">
                  <a:moveTo>
                    <a:pt x="0" y="75"/>
                  </a:moveTo>
                  <a:cubicBezTo>
                    <a:pt x="265" y="182"/>
                    <a:pt x="476" y="398"/>
                    <a:pt x="578" y="666"/>
                  </a:cubicBezTo>
                  <a:cubicBezTo>
                    <a:pt x="620" y="554"/>
                    <a:pt x="643" y="431"/>
                    <a:pt x="643" y="303"/>
                  </a:cubicBezTo>
                  <a:cubicBezTo>
                    <a:pt x="643" y="207"/>
                    <a:pt x="630" y="113"/>
                    <a:pt x="605" y="24"/>
                  </a:cubicBezTo>
                  <a:cubicBezTo>
                    <a:pt x="534" y="8"/>
                    <a:pt x="460" y="0"/>
                    <a:pt x="385" y="0"/>
                  </a:cubicBezTo>
                  <a:cubicBezTo>
                    <a:pt x="249" y="0"/>
                    <a:pt x="119" y="27"/>
                    <a:pt x="0" y="75"/>
                  </a:cubicBezTo>
                </a:path>
              </a:pathLst>
            </a:custGeom>
            <a:solidFill>
              <a:srgbClr val="2676FF">
                <a:lumMod val="20000"/>
                <a:lumOff val="80000"/>
              </a:srgbClr>
            </a:solidFill>
            <a:ln w="9525" cap="rnd">
              <a:solidFill>
                <a:sysClr val="window" lastClr="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sp>
          <p:nvSpPr>
            <p:cNvPr id="42" name="Freeform 15"/>
            <p:cNvSpPr/>
            <p:nvPr/>
          </p:nvSpPr>
          <p:spPr bwMode="auto">
            <a:xfrm>
              <a:off x="3535363" y="1323975"/>
              <a:ext cx="1998662" cy="1166813"/>
            </a:xfrm>
            <a:custGeom>
              <a:avLst/>
              <a:gdLst>
                <a:gd name="T0" fmla="*/ 1038225 w 1259"/>
                <a:gd name="T1" fmla="*/ 1166813 h 735"/>
                <a:gd name="T2" fmla="*/ 1649412 w 1259"/>
                <a:gd name="T3" fmla="*/ 1047750 h 735"/>
                <a:gd name="T4" fmla="*/ 1998662 w 1259"/>
                <a:gd name="T5" fmla="*/ 1085850 h 735"/>
                <a:gd name="T6" fmla="*/ 1001712 w 1259"/>
                <a:gd name="T7" fmla="*/ 0 h 735"/>
                <a:gd name="T8" fmla="*/ 0 w 1259"/>
                <a:gd name="T9" fmla="*/ 1103313 h 735"/>
                <a:gd name="T10" fmla="*/ 425450 w 1259"/>
                <a:gd name="T11" fmla="*/ 1047750 h 735"/>
                <a:gd name="T12" fmla="*/ 1038225 w 1259"/>
                <a:gd name="T13" fmla="*/ 1166813 h 735"/>
                <a:gd name="T14" fmla="*/ 0 60000 65536"/>
                <a:gd name="T15" fmla="*/ 0 60000 65536"/>
                <a:gd name="T16" fmla="*/ 0 60000 65536"/>
                <a:gd name="T17" fmla="*/ 0 60000 65536"/>
                <a:gd name="T18" fmla="*/ 0 60000 65536"/>
                <a:gd name="T19" fmla="*/ 0 60000 65536"/>
                <a:gd name="T20" fmla="*/ 0 60000 65536"/>
                <a:gd name="T21" fmla="*/ 0 w 1259"/>
                <a:gd name="T22" fmla="*/ 0 h 735"/>
                <a:gd name="T23" fmla="*/ 1259 w 1259"/>
                <a:gd name="T24" fmla="*/ 735 h 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9" h="735">
                  <a:moveTo>
                    <a:pt x="654" y="735"/>
                  </a:moveTo>
                  <a:cubicBezTo>
                    <a:pt x="773" y="687"/>
                    <a:pt x="903" y="660"/>
                    <a:pt x="1039" y="660"/>
                  </a:cubicBezTo>
                  <a:cubicBezTo>
                    <a:pt x="1114" y="660"/>
                    <a:pt x="1188" y="668"/>
                    <a:pt x="1259" y="684"/>
                  </a:cubicBezTo>
                  <a:cubicBezTo>
                    <a:pt x="1170" y="368"/>
                    <a:pt x="935" y="114"/>
                    <a:pt x="631" y="0"/>
                  </a:cubicBezTo>
                  <a:cubicBezTo>
                    <a:pt x="324" y="116"/>
                    <a:pt x="87" y="375"/>
                    <a:pt x="0" y="695"/>
                  </a:cubicBezTo>
                  <a:cubicBezTo>
                    <a:pt x="86" y="672"/>
                    <a:pt x="175" y="660"/>
                    <a:pt x="268" y="660"/>
                  </a:cubicBezTo>
                  <a:cubicBezTo>
                    <a:pt x="405" y="660"/>
                    <a:pt x="535" y="687"/>
                    <a:pt x="654" y="735"/>
                  </a:cubicBezTo>
                </a:path>
              </a:pathLst>
            </a:custGeom>
            <a:solidFill>
              <a:srgbClr val="0070C0">
                <a:alpha val="53000"/>
              </a:srgbClr>
            </a:solidFill>
            <a:ln w="3175" cap="rnd">
              <a:solidFill>
                <a:srgbClr val="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sp>
          <p:nvSpPr>
            <p:cNvPr id="43" name="Freeform 16"/>
            <p:cNvSpPr/>
            <p:nvPr/>
          </p:nvSpPr>
          <p:spPr bwMode="auto">
            <a:xfrm>
              <a:off x="2431861" y="2427029"/>
              <a:ext cx="1191457" cy="2023986"/>
            </a:xfrm>
            <a:custGeom>
              <a:avLst/>
              <a:gdLst>
                <a:gd name="T0" fmla="*/ 1190625 w 750"/>
                <a:gd name="T1" fmla="*/ 1096962 h 1275"/>
                <a:gd name="T2" fmla="*/ 1047750 w 750"/>
                <a:gd name="T3" fmla="*/ 425450 h 1275"/>
                <a:gd name="T4" fmla="*/ 1103313 w 750"/>
                <a:gd name="T5" fmla="*/ 0 h 1275"/>
                <a:gd name="T6" fmla="*/ 0 w 750"/>
                <a:gd name="T7" fmla="*/ 1001712 h 1275"/>
                <a:gd name="T8" fmla="*/ 1179513 w 750"/>
                <a:gd name="T9" fmla="*/ 2024062 h 1275"/>
                <a:gd name="T10" fmla="*/ 1119188 w 750"/>
                <a:gd name="T11" fmla="*/ 1579562 h 1275"/>
                <a:gd name="T12" fmla="*/ 1190625 w 750"/>
                <a:gd name="T13" fmla="*/ 1096962 h 1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 h="1275">
                  <a:moveTo>
                    <a:pt x="750" y="691"/>
                  </a:moveTo>
                  <a:cubicBezTo>
                    <a:pt x="692" y="562"/>
                    <a:pt x="660" y="419"/>
                    <a:pt x="660" y="268"/>
                  </a:cubicBezTo>
                  <a:cubicBezTo>
                    <a:pt x="660" y="176"/>
                    <a:pt x="672" y="86"/>
                    <a:pt x="695" y="0"/>
                  </a:cubicBezTo>
                  <a:cubicBezTo>
                    <a:pt x="374" y="87"/>
                    <a:pt x="116" y="324"/>
                    <a:pt x="0" y="631"/>
                  </a:cubicBezTo>
                  <a:cubicBezTo>
                    <a:pt x="122" y="954"/>
                    <a:pt x="401" y="1200"/>
                    <a:pt x="743" y="1275"/>
                  </a:cubicBezTo>
                  <a:cubicBezTo>
                    <a:pt x="718" y="1185"/>
                    <a:pt x="705" y="1092"/>
                    <a:pt x="705" y="995"/>
                  </a:cubicBezTo>
                  <a:cubicBezTo>
                    <a:pt x="705" y="889"/>
                    <a:pt x="721" y="787"/>
                    <a:pt x="750" y="691"/>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sp>
          <p:nvSpPr>
            <p:cNvPr id="44" name="Freeform 17"/>
            <p:cNvSpPr/>
            <p:nvPr/>
          </p:nvSpPr>
          <p:spPr bwMode="auto">
            <a:xfrm>
              <a:off x="3479770" y="2371662"/>
              <a:ext cx="1093025" cy="1152462"/>
            </a:xfrm>
            <a:custGeom>
              <a:avLst/>
              <a:gdLst>
                <a:gd name="T0" fmla="*/ 142875 w 689"/>
                <a:gd name="T1" fmla="*/ 1152525 h 726"/>
                <a:gd name="T2" fmla="*/ 1093788 w 689"/>
                <a:gd name="T3" fmla="*/ 119063 h 726"/>
                <a:gd name="T4" fmla="*/ 481013 w 689"/>
                <a:gd name="T5" fmla="*/ 0 h 726"/>
                <a:gd name="T6" fmla="*/ 55563 w 689"/>
                <a:gd name="T7" fmla="*/ 55563 h 726"/>
                <a:gd name="T8" fmla="*/ 0 w 689"/>
                <a:gd name="T9" fmla="*/ 481013 h 726"/>
                <a:gd name="T10" fmla="*/ 142875 w 689"/>
                <a:gd name="T11" fmla="*/ 1152525 h 7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9" h="726">
                  <a:moveTo>
                    <a:pt x="90" y="726"/>
                  </a:moveTo>
                  <a:cubicBezTo>
                    <a:pt x="182" y="429"/>
                    <a:pt x="404" y="190"/>
                    <a:pt x="689" y="75"/>
                  </a:cubicBezTo>
                  <a:cubicBezTo>
                    <a:pt x="570" y="27"/>
                    <a:pt x="440" y="0"/>
                    <a:pt x="303" y="0"/>
                  </a:cubicBezTo>
                  <a:cubicBezTo>
                    <a:pt x="210" y="0"/>
                    <a:pt x="121" y="12"/>
                    <a:pt x="35" y="35"/>
                  </a:cubicBezTo>
                  <a:cubicBezTo>
                    <a:pt x="12" y="121"/>
                    <a:pt x="0" y="211"/>
                    <a:pt x="0" y="303"/>
                  </a:cubicBezTo>
                  <a:cubicBezTo>
                    <a:pt x="0" y="454"/>
                    <a:pt x="32" y="597"/>
                    <a:pt x="90" y="726"/>
                  </a:cubicBezTo>
                </a:path>
              </a:pathLst>
            </a:custGeom>
            <a:solidFill>
              <a:sysClr val="window" lastClr="FFFFFF">
                <a:lumMod val="85000"/>
              </a:sysClr>
            </a:solidFill>
            <a:ln w="9525" cap="rnd">
              <a:solidFill>
                <a:sysClr val="window" lastClr="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sp>
          <p:nvSpPr>
            <p:cNvPr id="45" name="Freeform 18"/>
            <p:cNvSpPr/>
            <p:nvPr/>
          </p:nvSpPr>
          <p:spPr bwMode="auto">
            <a:xfrm>
              <a:off x="3623319" y="2490599"/>
              <a:ext cx="1868190" cy="1892744"/>
            </a:xfrm>
            <a:custGeom>
              <a:avLst/>
              <a:gdLst>
                <a:gd name="T0" fmla="*/ 0 w 1177"/>
                <a:gd name="T1" fmla="*/ 1033463 h 1192"/>
                <a:gd name="T2" fmla="*/ 914400 w 1177"/>
                <a:gd name="T3" fmla="*/ 1892300 h 1192"/>
                <a:gd name="T4" fmla="*/ 1868488 w 1177"/>
                <a:gd name="T5" fmla="*/ 938213 h 1192"/>
                <a:gd name="T6" fmla="*/ 950913 w 1177"/>
                <a:gd name="T7" fmla="*/ 0 h 1192"/>
                <a:gd name="T8" fmla="*/ 0 w 1177"/>
                <a:gd name="T9" fmla="*/ 1033463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 h="1192">
                  <a:moveTo>
                    <a:pt x="0" y="651"/>
                  </a:moveTo>
                  <a:cubicBezTo>
                    <a:pt x="112" y="900"/>
                    <a:pt x="320" y="1096"/>
                    <a:pt x="576" y="1192"/>
                  </a:cubicBezTo>
                  <a:cubicBezTo>
                    <a:pt x="853" y="1088"/>
                    <a:pt x="1072" y="868"/>
                    <a:pt x="1177" y="591"/>
                  </a:cubicBezTo>
                  <a:cubicBezTo>
                    <a:pt x="1075" y="323"/>
                    <a:pt x="864" y="107"/>
                    <a:pt x="599" y="0"/>
                  </a:cubicBezTo>
                  <a:cubicBezTo>
                    <a:pt x="314" y="115"/>
                    <a:pt x="92" y="354"/>
                    <a:pt x="0" y="651"/>
                  </a:cubicBezTo>
                </a:path>
              </a:pathLst>
            </a:custGeom>
            <a:solidFill>
              <a:srgbClr val="F9F9F9"/>
            </a:solidFill>
            <a:ln w="9525" cap="rnd">
              <a:solidFill>
                <a:sysClr val="window" lastClr="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sp>
          <p:nvSpPr>
            <p:cNvPr id="46" name="Freeform 19"/>
            <p:cNvSpPr/>
            <p:nvPr/>
          </p:nvSpPr>
          <p:spPr bwMode="auto">
            <a:xfrm>
              <a:off x="3551545" y="3524124"/>
              <a:ext cx="986387" cy="963803"/>
            </a:xfrm>
            <a:custGeom>
              <a:avLst/>
              <a:gdLst>
                <a:gd name="T0" fmla="*/ 71437 w 621"/>
                <a:gd name="T1" fmla="*/ 0 h 607"/>
                <a:gd name="T2" fmla="*/ 0 w 621"/>
                <a:gd name="T3" fmla="*/ 482600 h 607"/>
                <a:gd name="T4" fmla="*/ 60325 w 621"/>
                <a:gd name="T5" fmla="*/ 927100 h 607"/>
                <a:gd name="T6" fmla="*/ 409575 w 621"/>
                <a:gd name="T7" fmla="*/ 963613 h 607"/>
                <a:gd name="T8" fmla="*/ 985837 w 621"/>
                <a:gd name="T9" fmla="*/ 858838 h 607"/>
                <a:gd name="T10" fmla="*/ 71437 w 621"/>
                <a:gd name="T11" fmla="*/ 0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607">
                  <a:moveTo>
                    <a:pt x="45" y="0"/>
                  </a:moveTo>
                  <a:cubicBezTo>
                    <a:pt x="16" y="96"/>
                    <a:pt x="0" y="198"/>
                    <a:pt x="0" y="304"/>
                  </a:cubicBezTo>
                  <a:cubicBezTo>
                    <a:pt x="0" y="401"/>
                    <a:pt x="13" y="494"/>
                    <a:pt x="38" y="584"/>
                  </a:cubicBezTo>
                  <a:cubicBezTo>
                    <a:pt x="109" y="599"/>
                    <a:pt x="183" y="607"/>
                    <a:pt x="258" y="607"/>
                  </a:cubicBezTo>
                  <a:cubicBezTo>
                    <a:pt x="386" y="607"/>
                    <a:pt x="508" y="584"/>
                    <a:pt x="621" y="541"/>
                  </a:cubicBezTo>
                  <a:cubicBezTo>
                    <a:pt x="365" y="445"/>
                    <a:pt x="157" y="249"/>
                    <a:pt x="45" y="0"/>
                  </a:cubicBezTo>
                </a:path>
              </a:pathLst>
            </a:custGeom>
            <a:solidFill>
              <a:sysClr val="window" lastClr="FFFFFF">
                <a:lumMod val="85000"/>
              </a:sysClr>
            </a:solidFill>
            <a:ln w="9525" cap="rnd">
              <a:solidFill>
                <a:sysClr val="window" lastClr="FFFFFF"/>
              </a:solidFill>
              <a:round/>
            </a:ln>
          </p:spPr>
          <p:txBody>
            <a:bodyPr vert="eaVert" anchor="ctr"/>
            <a:lstStyle/>
            <a:p>
              <a:pPr>
                <a:defRPr/>
              </a:pPr>
              <a:endParaRPr lang="zh-CN" altLang="en-US" sz="1800" kern="0" dirty="0">
                <a:latin typeface="微软雅黑" panose="020B0503020204020204" charset="-122"/>
                <a:ea typeface="微软雅黑" panose="020B0503020204020204" charset="-122"/>
              </a:endParaRPr>
            </a:p>
          </p:txBody>
        </p:sp>
      </p:grpSp>
      <p:sp>
        <p:nvSpPr>
          <p:cNvPr id="47" name="WordArt 20"/>
          <p:cNvSpPr>
            <a:spLocks noChangeArrowheads="1" noChangeShapeType="1" noTextEdit="1"/>
          </p:cNvSpPr>
          <p:nvPr/>
        </p:nvSpPr>
        <p:spPr bwMode="gray">
          <a:xfrm rot="-2700000">
            <a:off x="3247456" y="1597451"/>
            <a:ext cx="1159367" cy="60126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lIns="68562" tIns="34281" rIns="68562" bIns="34281" fromWordArt="1">
            <a:prstTxWarp prst="textArchUp">
              <a:avLst>
                <a:gd name="adj" fmla="val 12773839"/>
              </a:avLst>
            </a:prstTxWarp>
          </a:bodyPr>
          <a:lstStyle/>
          <a:p>
            <a:r>
              <a:rPr lang="zh-CN" altLang="en-US" sz="300" kern="10">
                <a:latin typeface="微软雅黑" panose="020B0503020204020204" charset="-122"/>
                <a:ea typeface="微软雅黑" panose="020B0503020204020204" charset="-122"/>
              </a:rPr>
              <a:t>单击此处输入文字</a:t>
            </a:r>
          </a:p>
        </p:txBody>
      </p:sp>
      <p:sp>
        <p:nvSpPr>
          <p:cNvPr id="48" name="WordArt 20"/>
          <p:cNvSpPr>
            <a:spLocks noChangeArrowheads="1" noChangeShapeType="1" noTextEdit="1"/>
          </p:cNvSpPr>
          <p:nvPr/>
        </p:nvSpPr>
        <p:spPr bwMode="gray">
          <a:xfrm rot="2551090">
            <a:off x="4628222" y="1605785"/>
            <a:ext cx="1158176" cy="602456"/>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lIns="68562" tIns="34281" rIns="68562" bIns="34281" fromWordArt="1">
            <a:prstTxWarp prst="textArchUp">
              <a:avLst>
                <a:gd name="adj" fmla="val 12672811"/>
              </a:avLst>
            </a:prstTxWarp>
          </a:bodyPr>
          <a:lstStyle/>
          <a:p>
            <a:r>
              <a:rPr lang="zh-CN" altLang="en-US" sz="300" kern="10">
                <a:latin typeface="微软雅黑" panose="020B0503020204020204" charset="-122"/>
                <a:ea typeface="微软雅黑" panose="020B0503020204020204" charset="-122"/>
              </a:rPr>
              <a:t>单击此处输入文字</a:t>
            </a:r>
          </a:p>
        </p:txBody>
      </p:sp>
      <p:sp>
        <p:nvSpPr>
          <p:cNvPr id="49" name="WordArt 20"/>
          <p:cNvSpPr>
            <a:spLocks noChangeArrowheads="1" noChangeShapeType="1" noTextEdit="1"/>
          </p:cNvSpPr>
          <p:nvPr/>
        </p:nvSpPr>
        <p:spPr bwMode="gray">
          <a:xfrm rot="8257672">
            <a:off x="4635364" y="3028582"/>
            <a:ext cx="1159367" cy="60126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lIns="68562" tIns="34281" rIns="68562" bIns="34281" fromWordArt="1">
            <a:prstTxWarp prst="textArchUp">
              <a:avLst>
                <a:gd name="adj" fmla="val 12896700"/>
              </a:avLst>
            </a:prstTxWarp>
          </a:bodyPr>
          <a:lstStyle/>
          <a:p>
            <a:r>
              <a:rPr lang="zh-CN" altLang="en-US" sz="300" kern="10">
                <a:latin typeface="微软雅黑" panose="020B0503020204020204" charset="-122"/>
                <a:ea typeface="微软雅黑" panose="020B0503020204020204" charset="-122"/>
              </a:rPr>
              <a:t>单击此处输入文字</a:t>
            </a:r>
          </a:p>
        </p:txBody>
      </p:sp>
      <p:sp>
        <p:nvSpPr>
          <p:cNvPr id="50" name="WordArt 20"/>
          <p:cNvSpPr>
            <a:spLocks noChangeArrowheads="1" noChangeShapeType="1" noTextEdit="1"/>
          </p:cNvSpPr>
          <p:nvPr/>
        </p:nvSpPr>
        <p:spPr bwMode="gray">
          <a:xfrm rot="-8463669">
            <a:off x="3265310" y="3027391"/>
            <a:ext cx="1158177" cy="601266"/>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lIns="68562" tIns="34281" rIns="68562" bIns="34281" fromWordArt="1">
            <a:prstTxWarp prst="textArchUp">
              <a:avLst>
                <a:gd name="adj" fmla="val 13018241"/>
              </a:avLst>
            </a:prstTxWarp>
          </a:bodyPr>
          <a:lstStyle/>
          <a:p>
            <a:r>
              <a:rPr lang="zh-CN" altLang="en-US" sz="300" kern="10">
                <a:latin typeface="微软雅黑" panose="020B0503020204020204" charset="-122"/>
                <a:ea typeface="微软雅黑" panose="020B0503020204020204" charset="-122"/>
              </a:rPr>
              <a:t>单击此处输入文字</a:t>
            </a:r>
          </a:p>
        </p:txBody>
      </p:sp>
      <p:sp>
        <p:nvSpPr>
          <p:cNvPr id="51" name="矩形 50"/>
          <p:cNvSpPr/>
          <p:nvPr/>
        </p:nvSpPr>
        <p:spPr>
          <a:xfrm>
            <a:off x="4196137" y="2452320"/>
            <a:ext cx="830781" cy="484748"/>
          </a:xfrm>
          <a:prstGeom prst="rect">
            <a:avLst/>
          </a:prstGeom>
        </p:spPr>
        <p:txBody>
          <a:bodyPr wrap="none" lIns="68562" tIns="34281" rIns="68562" bIns="34281">
            <a:spAutoFit/>
          </a:bodyPr>
          <a:lstStyle/>
          <a:p>
            <a:pPr>
              <a:defRPr/>
            </a:pPr>
            <a:r>
              <a:rPr lang="zh-CN" altLang="en-US" sz="2700" b="1" kern="0" dirty="0">
                <a:latin typeface="微软雅黑" panose="020B0503020204020204" charset="-122"/>
                <a:ea typeface="微软雅黑" panose="020B0503020204020204" charset="-122"/>
              </a:rPr>
              <a:t>文本</a:t>
            </a:r>
            <a:endParaRPr lang="zh-CN" altLang="en-US" sz="1800" kern="0" dirty="0">
              <a:latin typeface="微软雅黑" panose="020B0503020204020204" charset="-122"/>
              <a:ea typeface="微软雅黑" panose="020B0503020204020204" charset="-122"/>
            </a:endParaRPr>
          </a:p>
        </p:txBody>
      </p:sp>
      <p:sp>
        <p:nvSpPr>
          <p:cNvPr id="52" name="TextBox 51"/>
          <p:cNvSpPr txBox="1"/>
          <p:nvPr/>
        </p:nvSpPr>
        <p:spPr bwMode="auto">
          <a:xfrm>
            <a:off x="1853597" y="2928570"/>
            <a:ext cx="1179603" cy="992561"/>
          </a:xfrm>
          <a:prstGeom prst="rect">
            <a:avLst/>
          </a:prstGeom>
          <a:noFill/>
        </p:spPr>
        <p:txBody>
          <a:bodyPr lIns="68562" tIns="34281" rIns="68562" bIns="34281">
            <a:spAutoFit/>
          </a:bodyPr>
          <a:lstStyle/>
          <a:p>
            <a:pPr>
              <a:lnSpc>
                <a:spcPct val="150000"/>
              </a:lnSpc>
              <a:defRPr/>
            </a:pPr>
            <a:r>
              <a:rPr lang="zh-CN" altLang="en-US" sz="1000" kern="0" dirty="0">
                <a:latin typeface="微软雅黑" panose="020B0503020204020204" charset="-122"/>
                <a:ea typeface="微软雅黑" panose="020B0503020204020204" charset="-122"/>
              </a:rPr>
              <a:t>单击此处添加段落文本单击此处添加段落文本单击此处添加段落</a:t>
            </a:r>
          </a:p>
        </p:txBody>
      </p:sp>
      <p:sp>
        <p:nvSpPr>
          <p:cNvPr id="53" name="TextBox 52"/>
          <p:cNvSpPr txBox="1"/>
          <p:nvPr/>
        </p:nvSpPr>
        <p:spPr bwMode="auto">
          <a:xfrm>
            <a:off x="1853597" y="1683176"/>
            <a:ext cx="1179603" cy="992561"/>
          </a:xfrm>
          <a:prstGeom prst="rect">
            <a:avLst/>
          </a:prstGeom>
          <a:noFill/>
        </p:spPr>
        <p:txBody>
          <a:bodyPr lIns="68562" tIns="34281" rIns="68562" bIns="34281">
            <a:spAutoFit/>
          </a:bodyPr>
          <a:lstStyle/>
          <a:p>
            <a:pPr>
              <a:lnSpc>
                <a:spcPct val="150000"/>
              </a:lnSpc>
              <a:defRPr/>
            </a:pPr>
            <a:r>
              <a:rPr lang="zh-CN" altLang="en-US" sz="1000" kern="0" dirty="0">
                <a:latin typeface="微软雅黑" panose="020B0503020204020204" charset="-122"/>
                <a:ea typeface="微软雅黑" panose="020B0503020204020204" charset="-122"/>
              </a:rPr>
              <a:t>单击此处添加段落文本单击此处添加段落文本单击此处添加段落</a:t>
            </a:r>
          </a:p>
        </p:txBody>
      </p:sp>
      <p:sp>
        <p:nvSpPr>
          <p:cNvPr id="54" name="TextBox 53"/>
          <p:cNvSpPr txBox="1"/>
          <p:nvPr/>
        </p:nvSpPr>
        <p:spPr bwMode="auto">
          <a:xfrm>
            <a:off x="6024461" y="1683176"/>
            <a:ext cx="1179603" cy="965374"/>
          </a:xfrm>
          <a:prstGeom prst="rect">
            <a:avLst/>
          </a:prstGeom>
          <a:noFill/>
        </p:spPr>
        <p:txBody>
          <a:bodyPr lIns="68562" tIns="34281" rIns="68562" bIns="34281">
            <a:spAutoFit/>
          </a:bodyPr>
          <a:lstStyle/>
          <a:p>
            <a:pPr algn="r">
              <a:lnSpc>
                <a:spcPct val="150000"/>
              </a:lnSpc>
              <a:defRPr/>
            </a:pPr>
            <a:r>
              <a:rPr lang="zh-CN" altLang="en-US" sz="1000" kern="0" dirty="0">
                <a:latin typeface="微软雅黑" panose="020B0503020204020204" charset="-122"/>
                <a:ea typeface="微软雅黑" panose="020B0503020204020204" charset="-122"/>
              </a:rPr>
              <a:t>单击此处添加段落文本单击此处添加段落文本单击此处添加段落</a:t>
            </a:r>
          </a:p>
        </p:txBody>
      </p:sp>
      <p:sp>
        <p:nvSpPr>
          <p:cNvPr id="55" name="TextBox 54"/>
          <p:cNvSpPr txBox="1"/>
          <p:nvPr/>
        </p:nvSpPr>
        <p:spPr bwMode="auto">
          <a:xfrm>
            <a:off x="6024461" y="2928570"/>
            <a:ext cx="1179603" cy="965374"/>
          </a:xfrm>
          <a:prstGeom prst="rect">
            <a:avLst/>
          </a:prstGeom>
          <a:noFill/>
        </p:spPr>
        <p:txBody>
          <a:bodyPr lIns="68562" tIns="34281" rIns="68562" bIns="34281">
            <a:spAutoFit/>
          </a:bodyPr>
          <a:lstStyle/>
          <a:p>
            <a:pPr algn="r">
              <a:lnSpc>
                <a:spcPct val="150000"/>
              </a:lnSpc>
              <a:defRPr/>
            </a:pPr>
            <a:r>
              <a:rPr lang="zh-CN" altLang="en-US" sz="1000" kern="0" dirty="0">
                <a:latin typeface="微软雅黑" panose="020B0503020204020204" charset="-122"/>
                <a:ea typeface="微软雅黑" panose="020B0503020204020204" charset="-122"/>
              </a:rPr>
              <a:t>单击此处添加段落文本单击此处添加段落文本单击此处添加段落</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style.rotation</p:attrName>
                                        </p:attrNameLst>
                                      </p:cBhvr>
                                      <p:tavLst>
                                        <p:tav tm="0">
                                          <p:val>
                                            <p:fltVal val="720"/>
                                          </p:val>
                                        </p:tav>
                                        <p:tav tm="100000">
                                          <p:val>
                                            <p:fltVal val="0"/>
                                          </p:val>
                                        </p:tav>
                                      </p:tavLst>
                                    </p:anim>
                                    <p:anim calcmode="lin" valueType="num">
                                      <p:cBhvr>
                                        <p:cTn id="9" dur="2000" fill="hold"/>
                                        <p:tgtEl>
                                          <p:spTgt spid="33"/>
                                        </p:tgtEl>
                                        <p:attrNameLst>
                                          <p:attrName>ppt_h</p:attrName>
                                        </p:attrNameLst>
                                      </p:cBhvr>
                                      <p:tavLst>
                                        <p:tav tm="0">
                                          <p:val>
                                            <p:fltVal val="0"/>
                                          </p:val>
                                        </p:tav>
                                        <p:tav tm="100000">
                                          <p:val>
                                            <p:strVal val="#ppt_h"/>
                                          </p:val>
                                        </p:tav>
                                      </p:tavLst>
                                    </p:anim>
                                    <p:anim calcmode="lin" valueType="num">
                                      <p:cBhvr>
                                        <p:cTn id="10" dur="2000" fill="hold"/>
                                        <p:tgtEl>
                                          <p:spTgt spid="3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23" presetClass="entr" presetSubtype="52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 calcmode="lin" valueType="num">
                                      <p:cBhvr>
                                        <p:cTn id="21" dur="500" fill="hold"/>
                                        <p:tgtEl>
                                          <p:spTgt spid="48"/>
                                        </p:tgtEl>
                                        <p:attrNameLst>
                                          <p:attrName>ppt_x</p:attrName>
                                        </p:attrNameLst>
                                      </p:cBhvr>
                                      <p:tavLst>
                                        <p:tav tm="0">
                                          <p:val>
                                            <p:fltVal val="0.5"/>
                                          </p:val>
                                        </p:tav>
                                        <p:tav tm="100000">
                                          <p:val>
                                            <p:strVal val="#ppt_x"/>
                                          </p:val>
                                        </p:tav>
                                      </p:tavLst>
                                    </p:anim>
                                    <p:anim calcmode="lin" valueType="num">
                                      <p:cBhvr>
                                        <p:cTn id="22" dur="500" fill="hold"/>
                                        <p:tgtEl>
                                          <p:spTgt spid="48"/>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 calcmode="lin" valueType="num">
                                      <p:cBhvr>
                                        <p:cTn id="27" dur="500" fill="hold"/>
                                        <p:tgtEl>
                                          <p:spTgt spid="49"/>
                                        </p:tgtEl>
                                        <p:attrNameLst>
                                          <p:attrName>ppt_x</p:attrName>
                                        </p:attrNameLst>
                                      </p:cBhvr>
                                      <p:tavLst>
                                        <p:tav tm="0">
                                          <p:val>
                                            <p:fltVal val="0.5"/>
                                          </p:val>
                                        </p:tav>
                                        <p:tav tm="100000">
                                          <p:val>
                                            <p:strVal val="#ppt_x"/>
                                          </p:val>
                                        </p:tav>
                                      </p:tavLst>
                                    </p:anim>
                                    <p:anim calcmode="lin" valueType="num">
                                      <p:cBhvr>
                                        <p:cTn id="28" dur="500" fill="hold"/>
                                        <p:tgtEl>
                                          <p:spTgt spid="4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 calcmode="lin" valueType="num">
                                      <p:cBhvr>
                                        <p:cTn id="33" dur="500" fill="hold"/>
                                        <p:tgtEl>
                                          <p:spTgt spid="50"/>
                                        </p:tgtEl>
                                        <p:attrNameLst>
                                          <p:attrName>ppt_x</p:attrName>
                                        </p:attrNameLst>
                                      </p:cBhvr>
                                      <p:tavLst>
                                        <p:tav tm="0">
                                          <p:val>
                                            <p:fltVal val="0.5"/>
                                          </p:val>
                                        </p:tav>
                                        <p:tav tm="100000">
                                          <p:val>
                                            <p:strVal val="#ppt_x"/>
                                          </p:val>
                                        </p:tav>
                                      </p:tavLst>
                                    </p:anim>
                                    <p:anim calcmode="lin" valueType="num">
                                      <p:cBhvr>
                                        <p:cTn id="34" dur="500" fill="hold"/>
                                        <p:tgtEl>
                                          <p:spTgt spid="5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ppt_x</p:attrName>
                                        </p:attrNameLst>
                                      </p:cBhvr>
                                      <p:tavLst>
                                        <p:tav tm="0">
                                          <p:val>
                                            <p:fltVal val="0.5"/>
                                          </p:val>
                                        </p:tav>
                                        <p:tav tm="100000">
                                          <p:val>
                                            <p:strVal val="#ppt_x"/>
                                          </p:val>
                                        </p:tav>
                                      </p:tavLst>
                                    </p:anim>
                                    <p:anim calcmode="lin" valueType="num">
                                      <p:cBhvr>
                                        <p:cTn id="40" dur="500" fill="hold"/>
                                        <p:tgtEl>
                                          <p:spTgt spid="47"/>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23" presetClass="entr" presetSubtype="528"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 calcmode="lin" valueType="num">
                                      <p:cBhvr>
                                        <p:cTn id="46" dur="500" fill="hold"/>
                                        <p:tgtEl>
                                          <p:spTgt spid="54"/>
                                        </p:tgtEl>
                                        <p:attrNameLst>
                                          <p:attrName>ppt_x</p:attrName>
                                        </p:attrNameLst>
                                      </p:cBhvr>
                                      <p:tavLst>
                                        <p:tav tm="0">
                                          <p:val>
                                            <p:fltVal val="0.5"/>
                                          </p:val>
                                        </p:tav>
                                        <p:tav tm="100000">
                                          <p:val>
                                            <p:strVal val="#ppt_x"/>
                                          </p:val>
                                        </p:tav>
                                      </p:tavLst>
                                    </p:anim>
                                    <p:anim calcmode="lin" valueType="num">
                                      <p:cBhvr>
                                        <p:cTn id="47" dur="500" fill="hold"/>
                                        <p:tgtEl>
                                          <p:spTgt spid="54"/>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 calcmode="lin" valueType="num">
                                      <p:cBhvr>
                                        <p:cTn id="52" dur="500" fill="hold"/>
                                        <p:tgtEl>
                                          <p:spTgt spid="55"/>
                                        </p:tgtEl>
                                        <p:attrNameLst>
                                          <p:attrName>ppt_x</p:attrName>
                                        </p:attrNameLst>
                                      </p:cBhvr>
                                      <p:tavLst>
                                        <p:tav tm="0">
                                          <p:val>
                                            <p:fltVal val="0.5"/>
                                          </p:val>
                                        </p:tav>
                                        <p:tav tm="100000">
                                          <p:val>
                                            <p:strVal val="#ppt_x"/>
                                          </p:val>
                                        </p:tav>
                                      </p:tavLst>
                                    </p:anim>
                                    <p:anim calcmode="lin" valueType="num">
                                      <p:cBhvr>
                                        <p:cTn id="53" dur="500" fill="hold"/>
                                        <p:tgtEl>
                                          <p:spTgt spid="55"/>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 calcmode="lin" valueType="num">
                                      <p:cBhvr>
                                        <p:cTn id="58" dur="500" fill="hold"/>
                                        <p:tgtEl>
                                          <p:spTgt spid="52"/>
                                        </p:tgtEl>
                                        <p:attrNameLst>
                                          <p:attrName>ppt_x</p:attrName>
                                        </p:attrNameLst>
                                      </p:cBhvr>
                                      <p:tavLst>
                                        <p:tav tm="0">
                                          <p:val>
                                            <p:fltVal val="0.5"/>
                                          </p:val>
                                        </p:tav>
                                        <p:tav tm="100000">
                                          <p:val>
                                            <p:strVal val="#ppt_x"/>
                                          </p:val>
                                        </p:tav>
                                      </p:tavLst>
                                    </p:anim>
                                    <p:anim calcmode="lin" valueType="num">
                                      <p:cBhvr>
                                        <p:cTn id="59" dur="500" fill="hold"/>
                                        <p:tgtEl>
                                          <p:spTgt spid="52"/>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 calcmode="lin" valueType="num">
                                      <p:cBhvr>
                                        <p:cTn id="64" dur="500" fill="hold"/>
                                        <p:tgtEl>
                                          <p:spTgt spid="53"/>
                                        </p:tgtEl>
                                        <p:attrNameLst>
                                          <p:attrName>ppt_x</p:attrName>
                                        </p:attrNameLst>
                                      </p:cBhvr>
                                      <p:tavLst>
                                        <p:tav tm="0">
                                          <p:val>
                                            <p:fltVal val="0.5"/>
                                          </p:val>
                                        </p:tav>
                                        <p:tav tm="100000">
                                          <p:val>
                                            <p:strVal val="#ppt_x"/>
                                          </p:val>
                                        </p:tav>
                                      </p:tavLst>
                                    </p:anim>
                                    <p:anim calcmode="lin" valueType="num">
                                      <p:cBhvr>
                                        <p:cTn id="65" dur="500" fill="hold"/>
                                        <p:tgtEl>
                                          <p:spTgt spid="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76801" y="1095910"/>
            <a:ext cx="3161021" cy="3132024"/>
            <a:chOff x="3665655" y="995806"/>
            <a:chExt cx="4215792" cy="4176032"/>
          </a:xfrm>
        </p:grpSpPr>
        <p:sp>
          <p:nvSpPr>
            <p:cNvPr id="3" name="椭圆 2"/>
            <p:cNvSpPr/>
            <p:nvPr/>
          </p:nvSpPr>
          <p:spPr>
            <a:xfrm>
              <a:off x="3829551" y="1283838"/>
              <a:ext cx="3888000" cy="3888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正五边形 3"/>
            <p:cNvSpPr/>
            <p:nvPr/>
          </p:nvSpPr>
          <p:spPr>
            <a:xfrm>
              <a:off x="3865339" y="1196752"/>
              <a:ext cx="3816424" cy="3634690"/>
            </a:xfrm>
            <a:prstGeom prst="pentagon">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 name="椭圆 4"/>
            <p:cNvSpPr/>
            <p:nvPr/>
          </p:nvSpPr>
          <p:spPr>
            <a:xfrm>
              <a:off x="5485519" y="995806"/>
              <a:ext cx="576064" cy="576064"/>
            </a:xfrm>
            <a:prstGeom prst="ellipse">
              <a:avLst/>
            </a:prstGeom>
            <a:solidFill>
              <a:schemeClr val="bg1"/>
            </a:solid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charset="-122"/>
                  <a:ea typeface="微软雅黑" panose="020B0503020204020204" charset="-122"/>
                </a:rPr>
                <a:t>1</a:t>
              </a:r>
              <a:endParaRPr lang="zh-CN" altLang="en-US" sz="2100" dirty="0">
                <a:solidFill>
                  <a:schemeClr val="tx1">
                    <a:lumMod val="65000"/>
                    <a:lumOff val="35000"/>
                  </a:schemeClr>
                </a:solidFill>
                <a:latin typeface="微软雅黑" panose="020B0503020204020204" charset="-122"/>
                <a:ea typeface="微软雅黑" panose="020B0503020204020204" charset="-122"/>
              </a:endParaRPr>
            </a:p>
          </p:txBody>
        </p:sp>
        <p:sp>
          <p:nvSpPr>
            <p:cNvPr id="6" name="椭圆 5"/>
            <p:cNvSpPr/>
            <p:nvPr/>
          </p:nvSpPr>
          <p:spPr>
            <a:xfrm>
              <a:off x="3665655" y="2293831"/>
              <a:ext cx="576064" cy="576064"/>
            </a:xfrm>
            <a:prstGeom prst="ellipse">
              <a:avLst/>
            </a:prstGeom>
            <a:solidFill>
              <a:schemeClr val="bg1"/>
            </a:solid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charset="-122"/>
                  <a:ea typeface="微软雅黑" panose="020B0503020204020204" charset="-122"/>
                </a:rPr>
                <a:t>5</a:t>
              </a:r>
              <a:endParaRPr lang="zh-CN" altLang="en-US" sz="2100" dirty="0">
                <a:solidFill>
                  <a:schemeClr val="tx1">
                    <a:lumMod val="65000"/>
                    <a:lumOff val="35000"/>
                  </a:schemeClr>
                </a:solidFill>
                <a:latin typeface="微软雅黑" panose="020B0503020204020204" charset="-122"/>
                <a:ea typeface="微软雅黑" panose="020B0503020204020204" charset="-122"/>
              </a:endParaRPr>
            </a:p>
          </p:txBody>
        </p:sp>
        <p:sp>
          <p:nvSpPr>
            <p:cNvPr id="7" name="椭圆 6"/>
            <p:cNvSpPr/>
            <p:nvPr/>
          </p:nvSpPr>
          <p:spPr>
            <a:xfrm>
              <a:off x="7305383" y="2293831"/>
              <a:ext cx="576064" cy="576064"/>
            </a:xfrm>
            <a:prstGeom prst="ellipse">
              <a:avLst/>
            </a:prstGeom>
            <a:solidFill>
              <a:schemeClr val="bg1"/>
            </a:solid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charset="-122"/>
                  <a:ea typeface="微软雅黑" panose="020B0503020204020204" charset="-122"/>
                </a:rPr>
                <a:t>2</a:t>
              </a:r>
              <a:endParaRPr lang="zh-CN" altLang="en-US" sz="2100" dirty="0">
                <a:solidFill>
                  <a:schemeClr val="tx1">
                    <a:lumMod val="65000"/>
                    <a:lumOff val="35000"/>
                  </a:schemeClr>
                </a:solidFill>
                <a:latin typeface="微软雅黑" panose="020B0503020204020204" charset="-122"/>
                <a:ea typeface="微软雅黑" panose="020B0503020204020204" charset="-122"/>
              </a:endParaRPr>
            </a:p>
          </p:txBody>
        </p:sp>
        <p:sp>
          <p:nvSpPr>
            <p:cNvPr id="8" name="椭圆 7"/>
            <p:cNvSpPr/>
            <p:nvPr/>
          </p:nvSpPr>
          <p:spPr>
            <a:xfrm>
              <a:off x="4297387" y="4462905"/>
              <a:ext cx="576064" cy="576064"/>
            </a:xfrm>
            <a:prstGeom prst="ellipse">
              <a:avLst/>
            </a:prstGeom>
            <a:solidFill>
              <a:schemeClr val="bg1"/>
            </a:solid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charset="-122"/>
                  <a:ea typeface="微软雅黑" panose="020B0503020204020204" charset="-122"/>
                </a:rPr>
                <a:t>4</a:t>
              </a:r>
              <a:endParaRPr lang="zh-CN" altLang="en-US" sz="2100" dirty="0">
                <a:solidFill>
                  <a:schemeClr val="tx1">
                    <a:lumMod val="65000"/>
                    <a:lumOff val="35000"/>
                  </a:schemeClr>
                </a:solidFill>
                <a:latin typeface="微软雅黑" panose="020B0503020204020204" charset="-122"/>
                <a:ea typeface="微软雅黑" panose="020B0503020204020204" charset="-122"/>
              </a:endParaRPr>
            </a:p>
          </p:txBody>
        </p:sp>
        <p:sp>
          <p:nvSpPr>
            <p:cNvPr id="9" name="椭圆 8"/>
            <p:cNvSpPr/>
            <p:nvPr/>
          </p:nvSpPr>
          <p:spPr>
            <a:xfrm>
              <a:off x="6673651" y="4462905"/>
              <a:ext cx="576064" cy="576064"/>
            </a:xfrm>
            <a:prstGeom prst="ellipse">
              <a:avLst/>
            </a:prstGeom>
            <a:solidFill>
              <a:schemeClr val="bg1"/>
            </a:solid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charset="-122"/>
                  <a:ea typeface="微软雅黑" panose="020B0503020204020204" charset="-122"/>
                </a:rPr>
                <a:t>3</a:t>
              </a:r>
              <a:endParaRPr lang="zh-CN" altLang="en-US" sz="2100" dirty="0">
                <a:solidFill>
                  <a:schemeClr val="tx1">
                    <a:lumMod val="65000"/>
                    <a:lumOff val="35000"/>
                  </a:schemeClr>
                </a:solidFill>
                <a:latin typeface="微软雅黑" panose="020B0503020204020204" charset="-122"/>
                <a:ea typeface="微软雅黑" panose="020B0503020204020204" charset="-122"/>
              </a:endParaRPr>
            </a:p>
          </p:txBody>
        </p:sp>
      </p:grpSp>
      <p:sp>
        <p:nvSpPr>
          <p:cNvPr id="10" name="TextBox 8"/>
          <p:cNvSpPr txBox="1"/>
          <p:nvPr/>
        </p:nvSpPr>
        <p:spPr>
          <a:xfrm>
            <a:off x="3737621" y="645074"/>
            <a:ext cx="1639382" cy="346230"/>
          </a:xfrm>
          <a:prstGeom prst="rect">
            <a:avLst/>
          </a:prstGeom>
          <a:noFill/>
        </p:spPr>
        <p:txBody>
          <a:bodyPr wrap="square" lIns="68562" tIns="34281" rIns="68562" bIns="34281" rtlCol="0">
            <a:spAutoFit/>
          </a:bodyPr>
          <a:lstStyle/>
          <a:p>
            <a:pPr algn="ctr"/>
            <a:r>
              <a:rPr lang="zh-CN" altLang="en-US" sz="1800" b="1" dirty="0">
                <a:solidFill>
                  <a:schemeClr val="tx1">
                    <a:lumMod val="65000"/>
                    <a:lumOff val="35000"/>
                  </a:schemeClr>
                </a:solidFill>
                <a:latin typeface="微软雅黑" panose="020B0503020204020204" charset="-122"/>
                <a:ea typeface="微软雅黑" panose="020B0503020204020204" charset="-122"/>
              </a:rPr>
              <a:t>年度工作概述</a:t>
            </a:r>
          </a:p>
        </p:txBody>
      </p:sp>
      <p:sp>
        <p:nvSpPr>
          <p:cNvPr id="11" name="TextBox 8"/>
          <p:cNvSpPr txBox="1"/>
          <p:nvPr/>
        </p:nvSpPr>
        <p:spPr>
          <a:xfrm>
            <a:off x="6137822" y="2112328"/>
            <a:ext cx="1746546" cy="346249"/>
          </a:xfrm>
          <a:prstGeom prst="rect">
            <a:avLst/>
          </a:prstGeom>
          <a:noFill/>
        </p:spPr>
        <p:txBody>
          <a:bodyPr wrap="square" lIns="68562" tIns="34281" rIns="68562" bIns="34281" rtlCol="0">
            <a:spAutoFit/>
          </a:bodyPr>
          <a:lstStyle/>
          <a:p>
            <a:pPr algn="ctr"/>
            <a:r>
              <a:rPr lang="zh-CN" altLang="en-US" sz="1800" b="1" dirty="0">
                <a:solidFill>
                  <a:srgbClr val="5F5E5C"/>
                </a:solidFill>
                <a:latin typeface="微软雅黑" panose="020B0503020204020204" charset="-122"/>
                <a:ea typeface="微软雅黑" panose="020B0503020204020204" charset="-122"/>
              </a:rPr>
              <a:t>工作完成情况</a:t>
            </a:r>
          </a:p>
        </p:txBody>
      </p:sp>
      <p:sp>
        <p:nvSpPr>
          <p:cNvPr id="12" name="TextBox 8"/>
          <p:cNvSpPr txBox="1"/>
          <p:nvPr/>
        </p:nvSpPr>
        <p:spPr>
          <a:xfrm>
            <a:off x="5651895" y="3739134"/>
            <a:ext cx="1728417" cy="346249"/>
          </a:xfrm>
          <a:prstGeom prst="rect">
            <a:avLst/>
          </a:prstGeom>
          <a:noFill/>
        </p:spPr>
        <p:txBody>
          <a:bodyPr wrap="square" lIns="68562" tIns="34281" rIns="68562" bIns="34281" rtlCol="0">
            <a:spAutoFit/>
          </a:bodyPr>
          <a:lstStyle/>
          <a:p>
            <a:pPr algn="ctr"/>
            <a:r>
              <a:rPr lang="zh-CN" altLang="en-US" sz="1800" b="1" dirty="0">
                <a:solidFill>
                  <a:srgbClr val="5F5E5C"/>
                </a:solidFill>
                <a:latin typeface="微软雅黑" panose="020B0503020204020204" charset="-122"/>
                <a:ea typeface="微软雅黑" panose="020B0503020204020204" charset="-122"/>
              </a:rPr>
              <a:t>项目成果展示</a:t>
            </a:r>
          </a:p>
        </p:txBody>
      </p:sp>
      <p:sp>
        <p:nvSpPr>
          <p:cNvPr id="13" name="TextBox 8"/>
          <p:cNvSpPr txBox="1"/>
          <p:nvPr/>
        </p:nvSpPr>
        <p:spPr>
          <a:xfrm>
            <a:off x="1835696" y="3739133"/>
            <a:ext cx="1511775" cy="346249"/>
          </a:xfrm>
          <a:prstGeom prst="rect">
            <a:avLst/>
          </a:prstGeom>
          <a:noFill/>
        </p:spPr>
        <p:txBody>
          <a:bodyPr wrap="square" lIns="68562" tIns="34281" rIns="68562" bIns="34281" rtlCol="0">
            <a:spAutoFit/>
          </a:bodyPr>
          <a:lstStyle/>
          <a:p>
            <a:pPr algn="ctr"/>
            <a:r>
              <a:rPr lang="zh-CN" altLang="en-US" sz="1800" b="1" dirty="0">
                <a:solidFill>
                  <a:srgbClr val="5F5E5C"/>
                </a:solidFill>
                <a:latin typeface="微软雅黑" panose="020B0503020204020204" charset="-122"/>
                <a:ea typeface="微软雅黑" panose="020B0503020204020204" charset="-122"/>
              </a:rPr>
              <a:t>工作不足之处</a:t>
            </a:r>
          </a:p>
        </p:txBody>
      </p:sp>
      <p:sp>
        <p:nvSpPr>
          <p:cNvPr id="14" name="TextBox 8"/>
          <p:cNvSpPr txBox="1"/>
          <p:nvPr/>
        </p:nvSpPr>
        <p:spPr>
          <a:xfrm>
            <a:off x="1259632" y="2112328"/>
            <a:ext cx="1583214" cy="346249"/>
          </a:xfrm>
          <a:prstGeom prst="rect">
            <a:avLst/>
          </a:prstGeom>
          <a:noFill/>
        </p:spPr>
        <p:txBody>
          <a:bodyPr wrap="square" lIns="68562" tIns="34281" rIns="68562" bIns="34281" rtlCol="0">
            <a:spAutoFit/>
          </a:bodyPr>
          <a:lstStyle/>
          <a:p>
            <a:pPr algn="ctr"/>
            <a:r>
              <a:rPr lang="zh-CN" altLang="en-US" sz="1800" b="1" dirty="0">
                <a:solidFill>
                  <a:srgbClr val="5F5E5C"/>
                </a:solidFill>
                <a:latin typeface="微软雅黑" panose="020B0503020204020204" charset="-122"/>
                <a:ea typeface="微软雅黑" panose="020B0503020204020204" charset="-122"/>
              </a:rPr>
              <a:t>明年工作计划</a:t>
            </a:r>
          </a:p>
        </p:txBody>
      </p:sp>
      <p:sp>
        <p:nvSpPr>
          <p:cNvPr id="15" name="椭圆 14"/>
          <p:cNvSpPr/>
          <p:nvPr/>
        </p:nvSpPr>
        <p:spPr>
          <a:xfrm>
            <a:off x="3496558" y="1709450"/>
            <a:ext cx="2120415" cy="2120967"/>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2" presetClass="entr" presetSubtype="1" decel="10000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1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6" decel="100000"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8" decel="100000"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grpSp>
        <p:nvGrpSpPr>
          <p:cNvPr id="91" name="组合 90"/>
          <p:cNvGrpSpPr/>
          <p:nvPr/>
        </p:nvGrpSpPr>
        <p:grpSpPr>
          <a:xfrm>
            <a:off x="1305487" y="1451064"/>
            <a:ext cx="4130383" cy="513057"/>
            <a:chOff x="11027754" y="2126774"/>
            <a:chExt cx="5508612" cy="684076"/>
          </a:xfrm>
        </p:grpSpPr>
        <p:cxnSp>
          <p:nvCxnSpPr>
            <p:cNvPr id="92" name="直接连接符 91"/>
            <p:cNvCxnSpPr/>
            <p:nvPr/>
          </p:nvCxnSpPr>
          <p:spPr>
            <a:xfrm>
              <a:off x="11711830" y="2468812"/>
              <a:ext cx="4824536" cy="0"/>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93" name="椭圆 92"/>
            <p:cNvSpPr/>
            <p:nvPr/>
          </p:nvSpPr>
          <p:spPr>
            <a:xfrm>
              <a:off x="11027754" y="2126774"/>
              <a:ext cx="684076" cy="684076"/>
            </a:xfrm>
            <a:prstGeom prst="ellipse">
              <a:avLst/>
            </a:prstGeom>
            <a:solidFill>
              <a:srgbClr val="F9F9F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0070C0"/>
                  </a:solidFill>
                  <a:latin typeface="Broadway" pitchFamily="82" charset="0"/>
                </a:rPr>
                <a:t>1</a:t>
              </a:r>
              <a:endParaRPr lang="zh-CN" altLang="en-US" sz="2700" dirty="0">
                <a:solidFill>
                  <a:srgbClr val="0070C0"/>
                </a:solidFill>
                <a:latin typeface="Broadway" pitchFamily="82" charset="0"/>
              </a:endParaRPr>
            </a:p>
          </p:txBody>
        </p:sp>
      </p:grpSp>
      <p:grpSp>
        <p:nvGrpSpPr>
          <p:cNvPr id="94" name="组合 93"/>
          <p:cNvGrpSpPr/>
          <p:nvPr/>
        </p:nvGrpSpPr>
        <p:grpSpPr>
          <a:xfrm>
            <a:off x="1305488" y="3480851"/>
            <a:ext cx="4232269" cy="513057"/>
            <a:chOff x="11027754" y="2126774"/>
            <a:chExt cx="5644495" cy="684076"/>
          </a:xfrm>
        </p:grpSpPr>
        <p:cxnSp>
          <p:nvCxnSpPr>
            <p:cNvPr id="95" name="直接连接符 94"/>
            <p:cNvCxnSpPr/>
            <p:nvPr/>
          </p:nvCxnSpPr>
          <p:spPr>
            <a:xfrm>
              <a:off x="11747661" y="2423445"/>
              <a:ext cx="4924588" cy="1696"/>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96" name="椭圆 95"/>
            <p:cNvSpPr/>
            <p:nvPr/>
          </p:nvSpPr>
          <p:spPr>
            <a:xfrm>
              <a:off x="11027754" y="2126774"/>
              <a:ext cx="684076" cy="684076"/>
            </a:xfrm>
            <a:prstGeom prst="ellipse">
              <a:avLst/>
            </a:prstGeom>
            <a:solidFill>
              <a:srgbClr val="F9F9F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0070C0"/>
                  </a:solidFill>
                  <a:latin typeface="Broadway" pitchFamily="82" charset="0"/>
                </a:rPr>
                <a:t>4</a:t>
              </a:r>
              <a:endParaRPr lang="zh-CN" altLang="en-US" sz="2700" dirty="0">
                <a:solidFill>
                  <a:srgbClr val="0070C0"/>
                </a:solidFill>
              </a:endParaRPr>
            </a:p>
          </p:txBody>
        </p:sp>
      </p:grpSp>
      <p:grpSp>
        <p:nvGrpSpPr>
          <p:cNvPr id="97" name="组合 96"/>
          <p:cNvGrpSpPr/>
          <p:nvPr/>
        </p:nvGrpSpPr>
        <p:grpSpPr>
          <a:xfrm>
            <a:off x="1305487" y="2804255"/>
            <a:ext cx="3806432" cy="513057"/>
            <a:chOff x="11027754" y="2126774"/>
            <a:chExt cx="5076564" cy="684076"/>
          </a:xfrm>
        </p:grpSpPr>
        <p:cxnSp>
          <p:nvCxnSpPr>
            <p:cNvPr id="98" name="直接连接符 97"/>
            <p:cNvCxnSpPr/>
            <p:nvPr/>
          </p:nvCxnSpPr>
          <p:spPr>
            <a:xfrm>
              <a:off x="11711830" y="2468812"/>
              <a:ext cx="4392488" cy="0"/>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99" name="椭圆 98"/>
            <p:cNvSpPr/>
            <p:nvPr/>
          </p:nvSpPr>
          <p:spPr>
            <a:xfrm>
              <a:off x="11027754" y="2126774"/>
              <a:ext cx="684076" cy="684076"/>
            </a:xfrm>
            <a:prstGeom prst="ellipse">
              <a:avLst/>
            </a:prstGeom>
            <a:solidFill>
              <a:srgbClr val="F9F9F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0070C0"/>
                  </a:solidFill>
                  <a:latin typeface="Broadway" pitchFamily="82" charset="0"/>
                </a:rPr>
                <a:t>3</a:t>
              </a:r>
              <a:endParaRPr lang="zh-CN" altLang="en-US" sz="2700" dirty="0">
                <a:solidFill>
                  <a:srgbClr val="0070C0"/>
                </a:solidFill>
              </a:endParaRPr>
            </a:p>
          </p:txBody>
        </p:sp>
      </p:grpSp>
      <p:grpSp>
        <p:nvGrpSpPr>
          <p:cNvPr id="100" name="组合 99"/>
          <p:cNvGrpSpPr/>
          <p:nvPr/>
        </p:nvGrpSpPr>
        <p:grpSpPr>
          <a:xfrm>
            <a:off x="1305487" y="2127660"/>
            <a:ext cx="3806432" cy="513057"/>
            <a:chOff x="11027754" y="2126774"/>
            <a:chExt cx="5076564" cy="684076"/>
          </a:xfrm>
        </p:grpSpPr>
        <p:cxnSp>
          <p:nvCxnSpPr>
            <p:cNvPr id="101" name="直接连接符 100"/>
            <p:cNvCxnSpPr/>
            <p:nvPr/>
          </p:nvCxnSpPr>
          <p:spPr>
            <a:xfrm>
              <a:off x="11711830" y="2468812"/>
              <a:ext cx="4392488" cy="0"/>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102" name="椭圆 101"/>
            <p:cNvSpPr/>
            <p:nvPr/>
          </p:nvSpPr>
          <p:spPr>
            <a:xfrm>
              <a:off x="11027754" y="2126774"/>
              <a:ext cx="684076" cy="684076"/>
            </a:xfrm>
            <a:prstGeom prst="ellipse">
              <a:avLst/>
            </a:prstGeom>
            <a:solidFill>
              <a:srgbClr val="F9F9F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0070C0"/>
                  </a:solidFill>
                  <a:latin typeface="Broadway" pitchFamily="82" charset="0"/>
                </a:rPr>
                <a:t>2</a:t>
              </a:r>
              <a:endParaRPr lang="zh-CN" altLang="en-US" sz="2700" dirty="0">
                <a:solidFill>
                  <a:srgbClr val="0070C0"/>
                </a:solidFill>
              </a:endParaRPr>
            </a:p>
          </p:txBody>
        </p:sp>
      </p:grpSp>
      <p:sp>
        <p:nvSpPr>
          <p:cNvPr id="103" name="椭圆 102"/>
          <p:cNvSpPr/>
          <p:nvPr/>
        </p:nvSpPr>
        <p:spPr>
          <a:xfrm>
            <a:off x="5076056" y="1203598"/>
            <a:ext cx="2969227" cy="2970000"/>
          </a:xfrm>
          <a:prstGeom prst="ellipse">
            <a:avLst/>
          </a:prstGeom>
          <a:solidFill>
            <a:srgbClr val="F9F9F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4" name="TextBox 103"/>
          <p:cNvSpPr txBox="1"/>
          <p:nvPr/>
        </p:nvSpPr>
        <p:spPr>
          <a:xfrm>
            <a:off x="5399843" y="1671590"/>
            <a:ext cx="2321653" cy="2033872"/>
          </a:xfrm>
          <a:prstGeom prst="rect">
            <a:avLst/>
          </a:prstGeom>
          <a:noFill/>
        </p:spPr>
        <p:txBody>
          <a:bodyPr wrap="square" lIns="68562" tIns="34281" rIns="68562" bIns="34281">
            <a:spAutoFit/>
          </a:bodyPr>
          <a:lstStyle/>
          <a:p>
            <a:pPr indent="73025">
              <a:lnSpc>
                <a:spcPct val="133000"/>
              </a:lnSpc>
              <a:defRPr/>
            </a:pPr>
            <a:r>
              <a:rPr lang="zh-CN" altLang="en-US" sz="1200" dirty="0">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a:t>
            </a:r>
          </a:p>
        </p:txBody>
      </p:sp>
      <p:sp>
        <p:nvSpPr>
          <p:cNvPr id="105" name="TextBox 104"/>
          <p:cNvSpPr txBox="1"/>
          <p:nvPr/>
        </p:nvSpPr>
        <p:spPr>
          <a:xfrm>
            <a:off x="1868930" y="1356804"/>
            <a:ext cx="3566941" cy="314846"/>
          </a:xfrm>
          <a:prstGeom prst="rect">
            <a:avLst/>
          </a:prstGeom>
          <a:noFill/>
        </p:spPr>
        <p:txBody>
          <a:bodyPr wrap="square" lIns="68562" tIns="34281" rIns="68562" bIns="34281">
            <a:spAutoFit/>
          </a:bodyPr>
          <a:lstStyle/>
          <a:p>
            <a:pPr>
              <a:lnSpc>
                <a:spcPct val="133000"/>
              </a:lnSpc>
              <a:defRPr/>
            </a:pPr>
            <a:r>
              <a:rPr lang="zh-CN" altLang="en-US" sz="1200" dirty="0">
                <a:latin typeface="微软雅黑" panose="020B0503020204020204" charset="-122"/>
                <a:ea typeface="微软雅黑" panose="020B0503020204020204" charset="-122"/>
                <a:sym typeface="微软雅黑" panose="020B0503020204020204" charset="-122"/>
              </a:rPr>
              <a:t>点击此处添加文字描述，点击此处添加文字描述</a:t>
            </a: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106" name="TextBox 105"/>
          <p:cNvSpPr txBox="1"/>
          <p:nvPr/>
        </p:nvSpPr>
        <p:spPr>
          <a:xfrm>
            <a:off x="1868930" y="2047597"/>
            <a:ext cx="3242989" cy="314846"/>
          </a:xfrm>
          <a:prstGeom prst="rect">
            <a:avLst/>
          </a:prstGeom>
          <a:noFill/>
        </p:spPr>
        <p:txBody>
          <a:bodyPr wrap="square" lIns="68562" tIns="34281" rIns="68562" bIns="34281">
            <a:spAutoFit/>
          </a:bodyPr>
          <a:lstStyle/>
          <a:p>
            <a:pPr>
              <a:lnSpc>
                <a:spcPct val="133000"/>
              </a:lnSpc>
              <a:defRPr/>
            </a:pPr>
            <a:r>
              <a:rPr lang="zh-CN" altLang="en-US" sz="1200" dirty="0">
                <a:latin typeface="微软雅黑" panose="020B0503020204020204" charset="-122"/>
                <a:ea typeface="微软雅黑" panose="020B0503020204020204" charset="-122"/>
                <a:sym typeface="微软雅黑" panose="020B0503020204020204" charset="-122"/>
              </a:rPr>
              <a:t>点击此处添加文字描述，点击此处添加文字描</a:t>
            </a: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107" name="TextBox 106"/>
          <p:cNvSpPr txBox="1"/>
          <p:nvPr/>
        </p:nvSpPr>
        <p:spPr>
          <a:xfrm>
            <a:off x="1868929" y="2713671"/>
            <a:ext cx="3242990" cy="560392"/>
          </a:xfrm>
          <a:prstGeom prst="rect">
            <a:avLst/>
          </a:prstGeom>
          <a:noFill/>
        </p:spPr>
        <p:txBody>
          <a:bodyPr wrap="square" lIns="68562" tIns="34281" rIns="68562" bIns="34281">
            <a:spAutoFit/>
          </a:bodyPr>
          <a:lstStyle/>
          <a:p>
            <a:pPr>
              <a:lnSpc>
                <a:spcPct val="133000"/>
              </a:lnSpc>
              <a:defRPr/>
            </a:pPr>
            <a:r>
              <a:rPr lang="zh-CN" altLang="en-US" sz="1200" dirty="0">
                <a:latin typeface="微软雅黑" panose="020B0503020204020204" charset="-122"/>
                <a:ea typeface="微软雅黑" panose="020B0503020204020204" charset="-122"/>
                <a:sym typeface="微软雅黑" panose="020B0503020204020204" charset="-122"/>
              </a:rPr>
              <a:t>点击此处添加文字描述，点击此处添加文字描</a:t>
            </a:r>
          </a:p>
          <a:p>
            <a:pPr>
              <a:lnSpc>
                <a:spcPct val="133000"/>
              </a:lnSpc>
              <a:defRPr/>
            </a:pP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108" name="TextBox 107"/>
          <p:cNvSpPr txBox="1"/>
          <p:nvPr/>
        </p:nvSpPr>
        <p:spPr>
          <a:xfrm>
            <a:off x="1868930" y="3363838"/>
            <a:ext cx="3728917" cy="290061"/>
          </a:xfrm>
          <a:prstGeom prst="rect">
            <a:avLst/>
          </a:prstGeom>
          <a:noFill/>
        </p:spPr>
        <p:txBody>
          <a:bodyPr wrap="square" lIns="68562" tIns="34281" rIns="68562" bIns="34281">
            <a:spAutoFit/>
          </a:bodyPr>
          <a:lstStyle/>
          <a:p>
            <a:pPr>
              <a:lnSpc>
                <a:spcPct val="133000"/>
              </a:lnSpc>
              <a:defRPr/>
            </a:pPr>
            <a:r>
              <a:rPr lang="zh-CN" altLang="en-US" sz="1200" dirty="0">
                <a:latin typeface="微软雅黑" panose="020B0503020204020204" charset="-122"/>
                <a:ea typeface="微软雅黑" panose="020B0503020204020204" charset="-122"/>
                <a:sym typeface="微软雅黑" panose="020B0503020204020204" charset="-122"/>
              </a:rPr>
              <a:t>点击此处添加文字描述，点击此处添加文字描</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1)">
                                      <p:cBhvr>
                                        <p:cTn id="7" dur="2000"/>
                                        <p:tgtEl>
                                          <p:spTgt spid="10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par>
                                <p:cTn id="14" presetID="8" presetClass="emph" presetSubtype="0" fill="hold" grpId="1" nodeType="withEffect">
                                  <p:stCondLst>
                                    <p:cond delay="0"/>
                                  </p:stCondLst>
                                  <p:childTnLst>
                                    <p:animRot by="21600000">
                                      <p:cBhvr>
                                        <p:cTn id="15" dur="500" fill="hold"/>
                                        <p:tgtEl>
                                          <p:spTgt spid="104"/>
                                        </p:tgtEl>
                                        <p:attrNameLst>
                                          <p:attrName>r</p:attrName>
                                        </p:attrNameLst>
                                      </p:cBhvr>
                                    </p:animRot>
                                  </p:childTnLst>
                                </p:cTn>
                              </p:par>
                            </p:childTnLst>
                          </p:cTn>
                        </p:par>
                        <p:par>
                          <p:cTn id="16" fill="hold">
                            <p:stCondLst>
                              <p:cond delay="2500"/>
                            </p:stCondLst>
                            <p:childTnLst>
                              <p:par>
                                <p:cTn id="17" presetID="12" presetClass="entr" presetSubtype="2"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p:tgtEl>
                                          <p:spTgt spid="91"/>
                                        </p:tgtEl>
                                        <p:attrNameLst>
                                          <p:attrName>ppt_x</p:attrName>
                                        </p:attrNameLst>
                                      </p:cBhvr>
                                      <p:tavLst>
                                        <p:tav tm="0">
                                          <p:val>
                                            <p:strVal val="#ppt_x+#ppt_w*1.125000"/>
                                          </p:val>
                                        </p:tav>
                                        <p:tav tm="100000">
                                          <p:val>
                                            <p:strVal val="#ppt_x"/>
                                          </p:val>
                                        </p:tav>
                                      </p:tavLst>
                                    </p:anim>
                                    <p:animEffect transition="in" filter="wipe(left)">
                                      <p:cBhvr>
                                        <p:cTn id="20" dur="500"/>
                                        <p:tgtEl>
                                          <p:spTgt spid="91"/>
                                        </p:tgtEl>
                                      </p:cBhvr>
                                    </p:animEffect>
                                  </p:childTnLst>
                                </p:cTn>
                              </p:par>
                            </p:childTnLst>
                          </p:cTn>
                        </p:par>
                        <p:par>
                          <p:cTn id="21" fill="hold">
                            <p:stCondLst>
                              <p:cond delay="3000"/>
                            </p:stCondLst>
                            <p:childTnLst>
                              <p:par>
                                <p:cTn id="22" presetID="12" presetClass="entr" presetSubtype="2" fill="hold"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ppt_x</p:attrName>
                                        </p:attrNameLst>
                                      </p:cBhvr>
                                      <p:tavLst>
                                        <p:tav tm="0">
                                          <p:val>
                                            <p:strVal val="#ppt_x+#ppt_w*1.125000"/>
                                          </p:val>
                                        </p:tav>
                                        <p:tav tm="100000">
                                          <p:val>
                                            <p:strVal val="#ppt_x"/>
                                          </p:val>
                                        </p:tav>
                                      </p:tavLst>
                                    </p:anim>
                                    <p:animEffect transition="in" filter="wipe(left)">
                                      <p:cBhvr>
                                        <p:cTn id="25" dur="500"/>
                                        <p:tgtEl>
                                          <p:spTgt spid="100"/>
                                        </p:tgtEl>
                                      </p:cBhvr>
                                    </p:animEffect>
                                  </p:childTnLst>
                                </p:cTn>
                              </p:par>
                            </p:childTnLst>
                          </p:cTn>
                        </p:par>
                        <p:par>
                          <p:cTn id="26" fill="hold">
                            <p:stCondLst>
                              <p:cond delay="3500"/>
                            </p:stCondLst>
                            <p:childTnLst>
                              <p:par>
                                <p:cTn id="27" presetID="12" presetClass="entr" presetSubtype="2" fill="hold" nodeType="after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additive="base">
                                        <p:cTn id="29" dur="500"/>
                                        <p:tgtEl>
                                          <p:spTgt spid="97"/>
                                        </p:tgtEl>
                                        <p:attrNameLst>
                                          <p:attrName>ppt_x</p:attrName>
                                        </p:attrNameLst>
                                      </p:cBhvr>
                                      <p:tavLst>
                                        <p:tav tm="0">
                                          <p:val>
                                            <p:strVal val="#ppt_x+#ppt_w*1.125000"/>
                                          </p:val>
                                        </p:tav>
                                        <p:tav tm="100000">
                                          <p:val>
                                            <p:strVal val="#ppt_x"/>
                                          </p:val>
                                        </p:tav>
                                      </p:tavLst>
                                    </p:anim>
                                    <p:animEffect transition="in" filter="wipe(left)">
                                      <p:cBhvr>
                                        <p:cTn id="30" dur="500"/>
                                        <p:tgtEl>
                                          <p:spTgt spid="97"/>
                                        </p:tgtEl>
                                      </p:cBhvr>
                                    </p:animEffect>
                                  </p:childTnLst>
                                </p:cTn>
                              </p:par>
                            </p:childTnLst>
                          </p:cTn>
                        </p:par>
                        <p:par>
                          <p:cTn id="31" fill="hold">
                            <p:stCondLst>
                              <p:cond delay="4000"/>
                            </p:stCondLst>
                            <p:childTnLst>
                              <p:par>
                                <p:cTn id="32" presetID="12" presetClass="entr" presetSubtype="2" fill="hold" nodeType="after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additive="base">
                                        <p:cTn id="34" dur="500"/>
                                        <p:tgtEl>
                                          <p:spTgt spid="94"/>
                                        </p:tgtEl>
                                        <p:attrNameLst>
                                          <p:attrName>ppt_x</p:attrName>
                                        </p:attrNameLst>
                                      </p:cBhvr>
                                      <p:tavLst>
                                        <p:tav tm="0">
                                          <p:val>
                                            <p:strVal val="#ppt_x+#ppt_w*1.125000"/>
                                          </p:val>
                                        </p:tav>
                                        <p:tav tm="100000">
                                          <p:val>
                                            <p:strVal val="#ppt_x"/>
                                          </p:val>
                                        </p:tav>
                                      </p:tavLst>
                                    </p:anim>
                                    <p:animEffect transition="in" filter="wipe(left)">
                                      <p:cBhvr>
                                        <p:cTn id="35" dur="500"/>
                                        <p:tgtEl>
                                          <p:spTgt spid="94"/>
                                        </p:tgtEl>
                                      </p:cBhvr>
                                    </p:animEffect>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randombar(horizontal)">
                                      <p:cBhvr>
                                        <p:cTn id="39" dur="500"/>
                                        <p:tgtEl>
                                          <p:spTgt spid="105"/>
                                        </p:tgtEl>
                                      </p:cBhvr>
                                    </p:animEffect>
                                  </p:childTnLst>
                                </p:cTn>
                              </p:par>
                            </p:childTnLst>
                          </p:cTn>
                        </p:par>
                        <p:par>
                          <p:cTn id="40" fill="hold">
                            <p:stCondLst>
                              <p:cond delay="5000"/>
                            </p:stCondLst>
                            <p:childTnLst>
                              <p:par>
                                <p:cTn id="41" presetID="14" presetClass="entr" presetSubtype="10"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randombar(horizontal)">
                                      <p:cBhvr>
                                        <p:cTn id="43" dur="500"/>
                                        <p:tgtEl>
                                          <p:spTgt spid="106"/>
                                        </p:tgtEl>
                                      </p:cBhvr>
                                    </p:animEffect>
                                  </p:childTnLst>
                                </p:cTn>
                              </p:par>
                            </p:childTnLst>
                          </p:cTn>
                        </p:par>
                        <p:par>
                          <p:cTn id="44" fill="hold">
                            <p:stCondLst>
                              <p:cond delay="5500"/>
                            </p:stCondLst>
                            <p:childTnLst>
                              <p:par>
                                <p:cTn id="45" presetID="14" presetClass="entr" presetSubtype="10" fill="hold" grpId="0"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randombar(horizontal)">
                                      <p:cBhvr>
                                        <p:cTn id="47" dur="500"/>
                                        <p:tgtEl>
                                          <p:spTgt spid="107"/>
                                        </p:tgtEl>
                                      </p:cBhvr>
                                    </p:animEffect>
                                  </p:childTnLst>
                                </p:cTn>
                              </p:par>
                            </p:childTnLst>
                          </p:cTn>
                        </p:par>
                        <p:par>
                          <p:cTn id="48" fill="hold">
                            <p:stCondLst>
                              <p:cond delay="6000"/>
                            </p:stCondLst>
                            <p:childTnLst>
                              <p:par>
                                <p:cTn id="49" presetID="14" presetClass="entr" presetSubtype="10" fill="hold" grpId="0" nodeType="after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randombar(horizontal)">
                                      <p:cBhvr>
                                        <p:cTn id="5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p:bldP spid="104" grpId="1"/>
      <p:bldP spid="105"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sp>
        <p:nvSpPr>
          <p:cNvPr id="16" name="椭圆 18"/>
          <p:cNvSpPr>
            <a:spLocks noChangeArrowheads="1"/>
          </p:cNvSpPr>
          <p:nvPr/>
        </p:nvSpPr>
        <p:spPr bwMode="auto">
          <a:xfrm>
            <a:off x="3320707" y="1271953"/>
            <a:ext cx="2571080" cy="2571750"/>
          </a:xfrm>
          <a:prstGeom prst="ellipse">
            <a:avLst/>
          </a:prstGeom>
          <a:solidFill>
            <a:srgbClr val="D8D8D8">
              <a:alpha val="40999"/>
            </a:srgbClr>
          </a:solidFill>
          <a:ln>
            <a:noFill/>
          </a:ln>
          <a:effectLst/>
          <a:extLst>
            <a:ext uri="{91240B29-F687-4F45-9708-019B960494DF}">
              <a14:hiddenLine xmlns:a14="http://schemas.microsoft.com/office/drawing/2010/main" w="25400">
                <a:solidFill>
                  <a:srgbClr val="395E8A"/>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nchor="ctr"/>
          <a:lstStyle/>
          <a:p>
            <a:pPr algn="ctr"/>
            <a:r>
              <a:rPr lang="zh-CN" altLang="en-US" sz="1500" b="1">
                <a:latin typeface="微软雅黑" panose="020B0503020204020204" charset="-122"/>
                <a:ea typeface="微软雅黑" panose="020B0503020204020204" charset="-122"/>
                <a:sym typeface="微软雅黑" panose="020B0503020204020204" charset="-122"/>
              </a:rPr>
              <a:t>点击添加文字</a:t>
            </a:r>
          </a:p>
          <a:p>
            <a:pPr algn="ctr"/>
            <a:r>
              <a:rPr lang="zh-CN" altLang="en-US" sz="1500" b="1">
                <a:latin typeface="微软雅黑" panose="020B0503020204020204" charset="-122"/>
                <a:ea typeface="微软雅黑" panose="020B0503020204020204" charset="-122"/>
                <a:sym typeface="微软雅黑" panose="020B0503020204020204" charset="-122"/>
              </a:rPr>
              <a:t>标题</a:t>
            </a:r>
            <a:endParaRPr lang="zh-CN" altLang="en-US" sz="1500"/>
          </a:p>
        </p:txBody>
      </p:sp>
      <p:grpSp>
        <p:nvGrpSpPr>
          <p:cNvPr id="17" name="Group 3"/>
          <p:cNvGrpSpPr/>
          <p:nvPr/>
        </p:nvGrpSpPr>
        <p:grpSpPr bwMode="auto">
          <a:xfrm>
            <a:off x="3294520" y="652829"/>
            <a:ext cx="2800811" cy="2827735"/>
            <a:chOff x="0" y="0"/>
            <a:chExt cx="3734600" cy="3771280"/>
          </a:xfrm>
        </p:grpSpPr>
        <p:sp>
          <p:nvSpPr>
            <p:cNvPr id="18" name="椭圆 21"/>
            <p:cNvSpPr>
              <a:spLocks noChangeArrowheads="1"/>
            </p:cNvSpPr>
            <p:nvPr/>
          </p:nvSpPr>
          <p:spPr bwMode="auto">
            <a:xfrm>
              <a:off x="1023774" y="0"/>
              <a:ext cx="1465728" cy="1465728"/>
            </a:xfrm>
            <a:prstGeom prst="ellipse">
              <a:avLst/>
            </a:prstGeom>
            <a:solidFill>
              <a:schemeClr val="bg1"/>
            </a:solidFill>
            <a:ln w="76200" cap="flat" cmpd="sng">
              <a:solidFill>
                <a:srgbClr val="007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CN" altLang="en-US" sz="1200" b="1">
                  <a:latin typeface="微软雅黑" panose="020B0503020204020204" charset="-122"/>
                  <a:ea typeface="微软雅黑" panose="020B0503020204020204" charset="-122"/>
                  <a:sym typeface="微软雅黑" panose="020B0503020204020204" charset="-122"/>
                </a:rPr>
                <a:t>添加标题</a:t>
              </a:r>
            </a:p>
          </p:txBody>
        </p:sp>
        <p:sp>
          <p:nvSpPr>
            <p:cNvPr id="19" name="环形箭头 22"/>
            <p:cNvSpPr>
              <a:spLocks noChangeArrowheads="1"/>
            </p:cNvSpPr>
            <p:nvPr/>
          </p:nvSpPr>
          <p:spPr bwMode="auto">
            <a:xfrm rot="20877171">
              <a:off x="0" y="429169"/>
              <a:ext cx="3734600" cy="3342111"/>
            </a:xfrm>
            <a:custGeom>
              <a:avLst/>
              <a:gdLst>
                <a:gd name="G0" fmla="+- 22651829 0 0"/>
                <a:gd name="G1" fmla="+- 20127502 0 0"/>
                <a:gd name="G2" fmla="+- 22651829 0 20127502"/>
                <a:gd name="G3" fmla="+- 10800 0 0"/>
                <a:gd name="G4" fmla="+- 0 0 22651829"/>
                <a:gd name="T0" fmla="*/ 360 256 1"/>
                <a:gd name="T1" fmla="*/ 0 256 1"/>
                <a:gd name="G5" fmla="+- G2 T0 T1"/>
                <a:gd name="G6" fmla="?: G2 G2 G5"/>
                <a:gd name="G7" fmla="+- 0 0 G6"/>
                <a:gd name="G8" fmla="+- 9916 0 0"/>
                <a:gd name="G9" fmla="+- 0 0 20127502"/>
                <a:gd name="G10" fmla="+- 9916 0 2700"/>
                <a:gd name="G11" fmla="cos G10 22651829"/>
                <a:gd name="G12" fmla="sin G10 22651829"/>
                <a:gd name="G13" fmla="cos 13500 22651829"/>
                <a:gd name="G14" fmla="sin 13500 22651829"/>
                <a:gd name="G15" fmla="+- G11 10800 0"/>
                <a:gd name="G16" fmla="+- G12 10800 0"/>
                <a:gd name="G17" fmla="+- G13 10800 0"/>
                <a:gd name="G18" fmla="+- G14 10800 0"/>
                <a:gd name="G19" fmla="*/ 9916 1 2"/>
                <a:gd name="G20" fmla="+- G19 5400 0"/>
                <a:gd name="G21" fmla="cos G20 22651829"/>
                <a:gd name="G22" fmla="sin G20 22651829"/>
                <a:gd name="G23" fmla="+- G21 10800 0"/>
                <a:gd name="G24" fmla="+- G12 G23 G22"/>
                <a:gd name="G25" fmla="+- G22 G23 G11"/>
                <a:gd name="G26" fmla="cos 10800 22651829"/>
                <a:gd name="G27" fmla="sin 10800 22651829"/>
                <a:gd name="G28" fmla="cos 9916 22651829"/>
                <a:gd name="G29" fmla="sin 9916 22651829"/>
                <a:gd name="G30" fmla="+- G26 10800 0"/>
                <a:gd name="G31" fmla="+- G27 10800 0"/>
                <a:gd name="G32" fmla="+- G28 10800 0"/>
                <a:gd name="G33" fmla="+- G29 10800 0"/>
                <a:gd name="G34" fmla="+- G19 5400 0"/>
                <a:gd name="G35" fmla="cos G34 20127502"/>
                <a:gd name="G36" fmla="sin G34 20127502"/>
                <a:gd name="G37" fmla="+/ 20127502 22651829 2"/>
                <a:gd name="T2" fmla="*/ 180 256 1"/>
                <a:gd name="T3" fmla="*/ 0 256 1"/>
                <a:gd name="G38" fmla="+- G37 T2 T3"/>
                <a:gd name="G39" fmla="?: G2 G37 G38"/>
                <a:gd name="G40" fmla="cos 10800 G39"/>
                <a:gd name="G41" fmla="sin 10800 G39"/>
                <a:gd name="G42" fmla="cos 9916 G39"/>
                <a:gd name="G43" fmla="sin 9916 G39"/>
                <a:gd name="G44" fmla="+- G40 10800 0"/>
                <a:gd name="G45" fmla="+- G41 10800 0"/>
                <a:gd name="G46" fmla="+- G42 10800 0"/>
                <a:gd name="G47" fmla="+- G43 10800 0"/>
                <a:gd name="G48" fmla="+- G35 10800 0"/>
                <a:gd name="G49" fmla="+- G36 10800 0"/>
                <a:gd name="T4" fmla="*/ 19793 w 21600"/>
                <a:gd name="T5" fmla="*/ 4820 h 21600"/>
                <a:gd name="T6" fmla="*/ 17051 w 21600"/>
                <a:gd name="T7" fmla="*/ 2540 h 21600"/>
                <a:gd name="T8" fmla="*/ 19057 w 21600"/>
                <a:gd name="T9" fmla="*/ 5309 h 21600"/>
                <a:gd name="T10" fmla="*/ 23878 w 21600"/>
                <a:gd name="T11" fmla="*/ 7451 h 21600"/>
                <a:gd name="T12" fmla="*/ 21614 w 21600"/>
                <a:gd name="T13" fmla="*/ 11274 h 21600"/>
                <a:gd name="T14" fmla="*/ 17790 w 21600"/>
                <a:gd name="T15" fmla="*/ 90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06" y="8340"/>
                  </a:moveTo>
                  <a:cubicBezTo>
                    <a:pt x="19849" y="6167"/>
                    <a:pt x="18573" y="4247"/>
                    <a:pt x="16784" y="2893"/>
                  </a:cubicBezTo>
                  <a:lnTo>
                    <a:pt x="17317" y="2188"/>
                  </a:lnTo>
                  <a:cubicBezTo>
                    <a:pt x="19265" y="3663"/>
                    <a:pt x="20656" y="5754"/>
                    <a:pt x="21262" y="8121"/>
                  </a:cubicBezTo>
                  <a:lnTo>
                    <a:pt x="23878" y="7451"/>
                  </a:lnTo>
                  <a:lnTo>
                    <a:pt x="21614" y="11274"/>
                  </a:lnTo>
                  <a:lnTo>
                    <a:pt x="17790" y="9010"/>
                  </a:lnTo>
                  <a:lnTo>
                    <a:pt x="20406" y="8340"/>
                  </a:lnTo>
                  <a:close/>
                </a:path>
              </a:pathLst>
            </a:custGeom>
            <a:solidFill>
              <a:srgbClr val="0070C0"/>
            </a:solidFill>
            <a:ln>
              <a:noFill/>
            </a:ln>
            <a:effectLst/>
            <a:extLst>
              <a:ext uri="{91240B29-F687-4F45-9708-019B960494DF}">
                <a14:hiddenLine xmlns:a14="http://schemas.microsoft.com/office/drawing/2010/main" w="25400">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0" name="Group 6"/>
          <p:cNvGrpSpPr/>
          <p:nvPr/>
        </p:nvGrpSpPr>
        <p:grpSpPr bwMode="auto">
          <a:xfrm rot="5400000">
            <a:off x="3739333" y="1193741"/>
            <a:ext cx="2800350" cy="2832950"/>
            <a:chOff x="0" y="0"/>
            <a:chExt cx="3734600" cy="3778934"/>
          </a:xfrm>
        </p:grpSpPr>
        <p:sp>
          <p:nvSpPr>
            <p:cNvPr id="21" name="椭圆 24"/>
            <p:cNvSpPr>
              <a:spLocks noChangeArrowheads="1"/>
            </p:cNvSpPr>
            <p:nvPr/>
          </p:nvSpPr>
          <p:spPr bwMode="auto">
            <a:xfrm rot="16200000">
              <a:off x="1081123" y="0"/>
              <a:ext cx="1465728" cy="1465728"/>
            </a:xfrm>
            <a:prstGeom prst="ellipse">
              <a:avLst/>
            </a:prstGeom>
            <a:solidFill>
              <a:schemeClr val="bg1"/>
            </a:solidFill>
            <a:ln w="76200" cap="flat" cmpd="sng">
              <a:solidFill>
                <a:srgbClr val="007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CN" altLang="en-US" sz="1200" b="1">
                  <a:latin typeface="微软雅黑" panose="020B0503020204020204" charset="-122"/>
                  <a:ea typeface="微软雅黑" panose="020B0503020204020204" charset="-122"/>
                  <a:sym typeface="微软雅黑" panose="020B0503020204020204" charset="-122"/>
                </a:rPr>
                <a:t>添加标题</a:t>
              </a:r>
            </a:p>
          </p:txBody>
        </p:sp>
        <p:sp>
          <p:nvSpPr>
            <p:cNvPr id="22" name="环形箭头 25"/>
            <p:cNvSpPr>
              <a:spLocks noChangeArrowheads="1"/>
            </p:cNvSpPr>
            <p:nvPr/>
          </p:nvSpPr>
          <p:spPr bwMode="auto">
            <a:xfrm rot="20877171">
              <a:off x="0" y="436823"/>
              <a:ext cx="3734600" cy="3342111"/>
            </a:xfrm>
            <a:custGeom>
              <a:avLst/>
              <a:gdLst>
                <a:gd name="G0" fmla="+- 22651829 0 0"/>
                <a:gd name="G1" fmla="+- 20159254 0 0"/>
                <a:gd name="G2" fmla="+- 22651829 0 20159254"/>
                <a:gd name="G3" fmla="+- 10800 0 0"/>
                <a:gd name="G4" fmla="+- 0 0 22651829"/>
                <a:gd name="T0" fmla="*/ 360 256 1"/>
                <a:gd name="T1" fmla="*/ 0 256 1"/>
                <a:gd name="G5" fmla="+- G2 T0 T1"/>
                <a:gd name="G6" fmla="?: G2 G2 G5"/>
                <a:gd name="G7" fmla="+- 0 0 G6"/>
                <a:gd name="G8" fmla="+- 9916 0 0"/>
                <a:gd name="G9" fmla="+- 0 0 20159254"/>
                <a:gd name="G10" fmla="+- 9916 0 2700"/>
                <a:gd name="G11" fmla="cos G10 22651829"/>
                <a:gd name="G12" fmla="sin G10 22651829"/>
                <a:gd name="G13" fmla="cos 13500 22651829"/>
                <a:gd name="G14" fmla="sin 13500 22651829"/>
                <a:gd name="G15" fmla="+- G11 10800 0"/>
                <a:gd name="G16" fmla="+- G12 10800 0"/>
                <a:gd name="G17" fmla="+- G13 10800 0"/>
                <a:gd name="G18" fmla="+- G14 10800 0"/>
                <a:gd name="G19" fmla="*/ 9916 1 2"/>
                <a:gd name="G20" fmla="+- G19 5400 0"/>
                <a:gd name="G21" fmla="cos G20 22651829"/>
                <a:gd name="G22" fmla="sin G20 22651829"/>
                <a:gd name="G23" fmla="+- G21 10800 0"/>
                <a:gd name="G24" fmla="+- G12 G23 G22"/>
                <a:gd name="G25" fmla="+- G22 G23 G11"/>
                <a:gd name="G26" fmla="cos 10800 22651829"/>
                <a:gd name="G27" fmla="sin 10800 22651829"/>
                <a:gd name="G28" fmla="cos 9916 22651829"/>
                <a:gd name="G29" fmla="sin 9916 22651829"/>
                <a:gd name="G30" fmla="+- G26 10800 0"/>
                <a:gd name="G31" fmla="+- G27 10800 0"/>
                <a:gd name="G32" fmla="+- G28 10800 0"/>
                <a:gd name="G33" fmla="+- G29 10800 0"/>
                <a:gd name="G34" fmla="+- G19 5400 0"/>
                <a:gd name="G35" fmla="cos G34 20159254"/>
                <a:gd name="G36" fmla="sin G34 20159254"/>
                <a:gd name="G37" fmla="+/ 20159254 22651829 2"/>
                <a:gd name="T2" fmla="*/ 180 256 1"/>
                <a:gd name="T3" fmla="*/ 0 256 1"/>
                <a:gd name="G38" fmla="+- G37 T2 T3"/>
                <a:gd name="G39" fmla="?: G2 G37 G38"/>
                <a:gd name="G40" fmla="cos 10800 G39"/>
                <a:gd name="G41" fmla="sin 10800 G39"/>
                <a:gd name="G42" fmla="cos 9916 G39"/>
                <a:gd name="G43" fmla="sin 9916 G39"/>
                <a:gd name="G44" fmla="+- G40 10800 0"/>
                <a:gd name="G45" fmla="+- G41 10800 0"/>
                <a:gd name="G46" fmla="+- G42 10800 0"/>
                <a:gd name="G47" fmla="+- G43 10800 0"/>
                <a:gd name="G48" fmla="+- G35 10800 0"/>
                <a:gd name="G49" fmla="+- G36 10800 0"/>
                <a:gd name="T4" fmla="*/ 19818 w 21600"/>
                <a:gd name="T5" fmla="*/ 4858 h 21600"/>
                <a:gd name="T6" fmla="*/ 17120 w 21600"/>
                <a:gd name="T7" fmla="*/ 2594 h 21600"/>
                <a:gd name="T8" fmla="*/ 19080 w 21600"/>
                <a:gd name="T9" fmla="*/ 5344 h 21600"/>
                <a:gd name="T10" fmla="*/ 23878 w 21600"/>
                <a:gd name="T11" fmla="*/ 7451 h 21600"/>
                <a:gd name="T12" fmla="*/ 21614 w 21600"/>
                <a:gd name="T13" fmla="*/ 11274 h 21600"/>
                <a:gd name="T14" fmla="*/ 17790 w 21600"/>
                <a:gd name="T15" fmla="*/ 90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06" y="8340"/>
                  </a:moveTo>
                  <a:cubicBezTo>
                    <a:pt x="19856" y="6195"/>
                    <a:pt x="18605" y="4295"/>
                    <a:pt x="16850" y="2944"/>
                  </a:cubicBezTo>
                  <a:lnTo>
                    <a:pt x="17390" y="2243"/>
                  </a:lnTo>
                  <a:cubicBezTo>
                    <a:pt x="19301" y="3715"/>
                    <a:pt x="20664" y="5784"/>
                    <a:pt x="21262" y="8121"/>
                  </a:cubicBezTo>
                  <a:lnTo>
                    <a:pt x="23878" y="7451"/>
                  </a:lnTo>
                  <a:lnTo>
                    <a:pt x="21614" y="11274"/>
                  </a:lnTo>
                  <a:lnTo>
                    <a:pt x="17790" y="9010"/>
                  </a:lnTo>
                  <a:lnTo>
                    <a:pt x="20406" y="8340"/>
                  </a:lnTo>
                  <a:close/>
                </a:path>
              </a:pathLst>
            </a:custGeom>
            <a:solidFill>
              <a:srgbClr val="0070C0"/>
            </a:solidFill>
            <a:ln w="25400" cap="flat" cmpd="sng">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200">
                <a:latin typeface="宋体" panose="02010600030101010101" pitchFamily="2" charset="-122"/>
                <a:sym typeface="宋体" panose="02010600030101010101" pitchFamily="2" charset="-122"/>
              </a:endParaRPr>
            </a:p>
          </p:txBody>
        </p:sp>
      </p:grpSp>
      <p:grpSp>
        <p:nvGrpSpPr>
          <p:cNvPr id="23" name="Group 9"/>
          <p:cNvGrpSpPr/>
          <p:nvPr/>
        </p:nvGrpSpPr>
        <p:grpSpPr bwMode="auto">
          <a:xfrm>
            <a:off x="3094547" y="1605329"/>
            <a:ext cx="2799621" cy="2774156"/>
            <a:chOff x="0" y="0"/>
            <a:chExt cx="3734600" cy="3699705"/>
          </a:xfrm>
        </p:grpSpPr>
        <p:sp>
          <p:nvSpPr>
            <p:cNvPr id="24" name="椭圆 27"/>
            <p:cNvSpPr>
              <a:spLocks noChangeArrowheads="1"/>
            </p:cNvSpPr>
            <p:nvPr/>
          </p:nvSpPr>
          <p:spPr bwMode="auto">
            <a:xfrm>
              <a:off x="1347561" y="2233977"/>
              <a:ext cx="1455185" cy="1465728"/>
            </a:xfrm>
            <a:prstGeom prst="ellipse">
              <a:avLst/>
            </a:prstGeom>
            <a:noFill/>
            <a:ln w="76200" cap="flat" cmpd="sng">
              <a:solidFill>
                <a:srgbClr val="0070C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CN" altLang="en-US" sz="1200" b="1">
                  <a:latin typeface="微软雅黑" panose="020B0503020204020204" charset="-122"/>
                  <a:ea typeface="微软雅黑" panose="020B0503020204020204" charset="-122"/>
                  <a:sym typeface="微软雅黑" panose="020B0503020204020204" charset="-122"/>
                </a:rPr>
                <a:t>添加标题</a:t>
              </a:r>
            </a:p>
          </p:txBody>
        </p:sp>
        <p:sp>
          <p:nvSpPr>
            <p:cNvPr id="25" name="环形箭头 28"/>
            <p:cNvSpPr>
              <a:spLocks noChangeArrowheads="1"/>
            </p:cNvSpPr>
            <p:nvPr/>
          </p:nvSpPr>
          <p:spPr bwMode="auto">
            <a:xfrm rot="9856082">
              <a:off x="0" y="0"/>
              <a:ext cx="3734600" cy="3342111"/>
            </a:xfrm>
            <a:custGeom>
              <a:avLst/>
              <a:gdLst>
                <a:gd name="G0" fmla="+- 22651829 0 0"/>
                <a:gd name="G1" fmla="+- 19958443 0 0"/>
                <a:gd name="G2" fmla="+- 22651829 0 19958443"/>
                <a:gd name="G3" fmla="+- 10800 0 0"/>
                <a:gd name="G4" fmla="+- 0 0 22651829"/>
                <a:gd name="T0" fmla="*/ 360 256 1"/>
                <a:gd name="T1" fmla="*/ 0 256 1"/>
                <a:gd name="G5" fmla="+- G2 T0 T1"/>
                <a:gd name="G6" fmla="?: G2 G2 G5"/>
                <a:gd name="G7" fmla="+- 0 0 G6"/>
                <a:gd name="G8" fmla="+- 9916 0 0"/>
                <a:gd name="G9" fmla="+- 0 0 19958443"/>
                <a:gd name="G10" fmla="+- 9916 0 2700"/>
                <a:gd name="G11" fmla="cos G10 22651829"/>
                <a:gd name="G12" fmla="sin G10 22651829"/>
                <a:gd name="G13" fmla="cos 13500 22651829"/>
                <a:gd name="G14" fmla="sin 13500 22651829"/>
                <a:gd name="G15" fmla="+- G11 10800 0"/>
                <a:gd name="G16" fmla="+- G12 10800 0"/>
                <a:gd name="G17" fmla="+- G13 10800 0"/>
                <a:gd name="G18" fmla="+- G14 10800 0"/>
                <a:gd name="G19" fmla="*/ 9916 1 2"/>
                <a:gd name="G20" fmla="+- G19 5400 0"/>
                <a:gd name="G21" fmla="cos G20 22651829"/>
                <a:gd name="G22" fmla="sin G20 22651829"/>
                <a:gd name="G23" fmla="+- G21 10800 0"/>
                <a:gd name="G24" fmla="+- G12 G23 G22"/>
                <a:gd name="G25" fmla="+- G22 G23 G11"/>
                <a:gd name="G26" fmla="cos 10800 22651829"/>
                <a:gd name="G27" fmla="sin 10800 22651829"/>
                <a:gd name="G28" fmla="cos 9916 22651829"/>
                <a:gd name="G29" fmla="sin 9916 22651829"/>
                <a:gd name="G30" fmla="+- G26 10800 0"/>
                <a:gd name="G31" fmla="+- G27 10800 0"/>
                <a:gd name="G32" fmla="+- G28 10800 0"/>
                <a:gd name="G33" fmla="+- G29 10800 0"/>
                <a:gd name="G34" fmla="+- G19 5400 0"/>
                <a:gd name="G35" fmla="cos G34 19958443"/>
                <a:gd name="G36" fmla="sin G34 19958443"/>
                <a:gd name="G37" fmla="+/ 19958443 22651829 2"/>
                <a:gd name="T2" fmla="*/ 180 256 1"/>
                <a:gd name="T3" fmla="*/ 0 256 1"/>
                <a:gd name="G38" fmla="+- G37 T2 T3"/>
                <a:gd name="G39" fmla="?: G2 G37 G38"/>
                <a:gd name="G40" fmla="cos 10800 G39"/>
                <a:gd name="G41" fmla="sin 10800 G39"/>
                <a:gd name="G42" fmla="cos 9916 G39"/>
                <a:gd name="G43" fmla="sin 9916 G39"/>
                <a:gd name="G44" fmla="+- G40 10800 0"/>
                <a:gd name="G45" fmla="+- G41 10800 0"/>
                <a:gd name="G46" fmla="+- G42 10800 0"/>
                <a:gd name="G47" fmla="+- G43 10800 0"/>
                <a:gd name="G48" fmla="+- G35 10800 0"/>
                <a:gd name="G49" fmla="+- G36 10800 0"/>
                <a:gd name="T4" fmla="*/ 19656 w 21600"/>
                <a:gd name="T5" fmla="*/ 4619 h 21600"/>
                <a:gd name="T6" fmla="*/ 16673 w 21600"/>
                <a:gd name="T7" fmla="*/ 2267 h 21600"/>
                <a:gd name="T8" fmla="*/ 18931 w 21600"/>
                <a:gd name="T9" fmla="*/ 5125 h 21600"/>
                <a:gd name="T10" fmla="*/ 23878 w 21600"/>
                <a:gd name="T11" fmla="*/ 7451 h 21600"/>
                <a:gd name="T12" fmla="*/ 21614 w 21600"/>
                <a:gd name="T13" fmla="*/ 11274 h 21600"/>
                <a:gd name="T14" fmla="*/ 17790 w 21600"/>
                <a:gd name="T15" fmla="*/ 90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06" y="8340"/>
                  </a:moveTo>
                  <a:cubicBezTo>
                    <a:pt x="19811" y="6018"/>
                    <a:pt x="18396" y="3990"/>
                    <a:pt x="16422" y="2632"/>
                  </a:cubicBezTo>
                  <a:lnTo>
                    <a:pt x="16923" y="1903"/>
                  </a:lnTo>
                  <a:cubicBezTo>
                    <a:pt x="19073" y="3383"/>
                    <a:pt x="20615" y="5592"/>
                    <a:pt x="21262" y="8121"/>
                  </a:cubicBezTo>
                  <a:lnTo>
                    <a:pt x="23878" y="7451"/>
                  </a:lnTo>
                  <a:lnTo>
                    <a:pt x="21614" y="11274"/>
                  </a:lnTo>
                  <a:lnTo>
                    <a:pt x="17790" y="9010"/>
                  </a:lnTo>
                  <a:lnTo>
                    <a:pt x="20406" y="8340"/>
                  </a:lnTo>
                  <a:close/>
                </a:path>
              </a:pathLst>
            </a:custGeom>
            <a:solidFill>
              <a:srgbClr val="0070C0"/>
            </a:solidFill>
            <a:ln>
              <a:noFill/>
            </a:ln>
            <a:effectLst/>
            <a:extLst>
              <a:ext uri="{91240B29-F687-4F45-9708-019B960494DF}">
                <a14:hiddenLine xmlns:a14="http://schemas.microsoft.com/office/drawing/2010/main" w="25400">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200">
                <a:latin typeface="宋体" panose="02010600030101010101" pitchFamily="2" charset="-122"/>
                <a:sym typeface="宋体" panose="02010600030101010101" pitchFamily="2" charset="-122"/>
              </a:endParaRPr>
            </a:p>
          </p:txBody>
        </p:sp>
      </p:grpSp>
      <p:grpSp>
        <p:nvGrpSpPr>
          <p:cNvPr id="26" name="Group 12"/>
          <p:cNvGrpSpPr/>
          <p:nvPr/>
        </p:nvGrpSpPr>
        <p:grpSpPr bwMode="auto">
          <a:xfrm rot="5400000">
            <a:off x="2726970" y="958601"/>
            <a:ext cx="2800350" cy="2898417"/>
            <a:chOff x="0" y="0"/>
            <a:chExt cx="3734600" cy="3866796"/>
          </a:xfrm>
        </p:grpSpPr>
        <p:sp>
          <p:nvSpPr>
            <p:cNvPr id="27" name="椭圆 30"/>
            <p:cNvSpPr>
              <a:spLocks noChangeArrowheads="1"/>
            </p:cNvSpPr>
            <p:nvPr/>
          </p:nvSpPr>
          <p:spPr bwMode="auto">
            <a:xfrm rot="16200000">
              <a:off x="1302902" y="2401068"/>
              <a:ext cx="1465728" cy="1465728"/>
            </a:xfrm>
            <a:prstGeom prst="ellipse">
              <a:avLst/>
            </a:prstGeom>
            <a:solidFill>
              <a:schemeClr val="bg1"/>
            </a:solidFill>
            <a:ln w="76200" cap="flat" cmpd="sng">
              <a:solidFill>
                <a:srgbClr val="007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CN" altLang="en-US" sz="1200" b="1" dirty="0">
                  <a:latin typeface="微软雅黑" panose="020B0503020204020204" charset="-122"/>
                  <a:ea typeface="微软雅黑" panose="020B0503020204020204" charset="-122"/>
                  <a:sym typeface="微软雅黑" panose="020B0503020204020204" charset="-122"/>
                </a:rPr>
                <a:t>添加标题</a:t>
              </a:r>
            </a:p>
          </p:txBody>
        </p:sp>
        <p:sp>
          <p:nvSpPr>
            <p:cNvPr id="28" name="环形箭头 31"/>
            <p:cNvSpPr>
              <a:spLocks noChangeArrowheads="1"/>
            </p:cNvSpPr>
            <p:nvPr/>
          </p:nvSpPr>
          <p:spPr bwMode="auto">
            <a:xfrm rot="9856082">
              <a:off x="0" y="0"/>
              <a:ext cx="3734600" cy="3342111"/>
            </a:xfrm>
            <a:custGeom>
              <a:avLst/>
              <a:gdLst>
                <a:gd name="G0" fmla="+- 22651829 0 0"/>
                <a:gd name="G1" fmla="+- 20102944 0 0"/>
                <a:gd name="G2" fmla="+- 22651829 0 20102944"/>
                <a:gd name="G3" fmla="+- 10800 0 0"/>
                <a:gd name="G4" fmla="+- 0 0 22651829"/>
                <a:gd name="T0" fmla="*/ 360 256 1"/>
                <a:gd name="T1" fmla="*/ 0 256 1"/>
                <a:gd name="G5" fmla="+- G2 T0 T1"/>
                <a:gd name="G6" fmla="?: G2 G2 G5"/>
                <a:gd name="G7" fmla="+- 0 0 G6"/>
                <a:gd name="G8" fmla="+- 9916 0 0"/>
                <a:gd name="G9" fmla="+- 0 0 20102944"/>
                <a:gd name="G10" fmla="+- 9916 0 2700"/>
                <a:gd name="G11" fmla="cos G10 22651829"/>
                <a:gd name="G12" fmla="sin G10 22651829"/>
                <a:gd name="G13" fmla="cos 13500 22651829"/>
                <a:gd name="G14" fmla="sin 13500 22651829"/>
                <a:gd name="G15" fmla="+- G11 10800 0"/>
                <a:gd name="G16" fmla="+- G12 10800 0"/>
                <a:gd name="G17" fmla="+- G13 10800 0"/>
                <a:gd name="G18" fmla="+- G14 10800 0"/>
                <a:gd name="G19" fmla="*/ 9916 1 2"/>
                <a:gd name="G20" fmla="+- G19 5400 0"/>
                <a:gd name="G21" fmla="cos G20 22651829"/>
                <a:gd name="G22" fmla="sin G20 22651829"/>
                <a:gd name="G23" fmla="+- G21 10800 0"/>
                <a:gd name="G24" fmla="+- G12 G23 G22"/>
                <a:gd name="G25" fmla="+- G22 G23 G11"/>
                <a:gd name="G26" fmla="cos 10800 22651829"/>
                <a:gd name="G27" fmla="sin 10800 22651829"/>
                <a:gd name="G28" fmla="cos 9916 22651829"/>
                <a:gd name="G29" fmla="sin 9916 22651829"/>
                <a:gd name="G30" fmla="+- G26 10800 0"/>
                <a:gd name="G31" fmla="+- G27 10800 0"/>
                <a:gd name="G32" fmla="+- G28 10800 0"/>
                <a:gd name="G33" fmla="+- G29 10800 0"/>
                <a:gd name="G34" fmla="+- G19 5400 0"/>
                <a:gd name="G35" fmla="cos G34 20102944"/>
                <a:gd name="G36" fmla="sin G34 20102944"/>
                <a:gd name="G37" fmla="+/ 20102944 22651829 2"/>
                <a:gd name="T2" fmla="*/ 180 256 1"/>
                <a:gd name="T3" fmla="*/ 0 256 1"/>
                <a:gd name="G38" fmla="+- G37 T2 T3"/>
                <a:gd name="G39" fmla="?: G2 G37 G38"/>
                <a:gd name="G40" fmla="cos 10800 G39"/>
                <a:gd name="G41" fmla="sin 10800 G39"/>
                <a:gd name="G42" fmla="cos 9916 G39"/>
                <a:gd name="G43" fmla="sin 9916 G39"/>
                <a:gd name="G44" fmla="+- G40 10800 0"/>
                <a:gd name="G45" fmla="+- G41 10800 0"/>
                <a:gd name="G46" fmla="+- G42 10800 0"/>
                <a:gd name="G47" fmla="+- G43 10800 0"/>
                <a:gd name="G48" fmla="+- G35 10800 0"/>
                <a:gd name="G49" fmla="+- G36 10800 0"/>
                <a:gd name="T4" fmla="*/ 19773 w 21600"/>
                <a:gd name="T5" fmla="*/ 4790 h 21600"/>
                <a:gd name="T6" fmla="*/ 16996 w 21600"/>
                <a:gd name="T7" fmla="*/ 2500 h 21600"/>
                <a:gd name="T8" fmla="*/ 19039 w 21600"/>
                <a:gd name="T9" fmla="*/ 5282 h 21600"/>
                <a:gd name="T10" fmla="*/ 23878 w 21600"/>
                <a:gd name="T11" fmla="*/ 7451 h 21600"/>
                <a:gd name="T12" fmla="*/ 21614 w 21600"/>
                <a:gd name="T13" fmla="*/ 11274 h 21600"/>
                <a:gd name="T14" fmla="*/ 17790 w 21600"/>
                <a:gd name="T15" fmla="*/ 90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06" y="8340"/>
                  </a:moveTo>
                  <a:cubicBezTo>
                    <a:pt x="19844" y="6145"/>
                    <a:pt x="18547" y="4209"/>
                    <a:pt x="16732" y="2854"/>
                  </a:cubicBezTo>
                  <a:lnTo>
                    <a:pt x="17261" y="2146"/>
                  </a:lnTo>
                  <a:cubicBezTo>
                    <a:pt x="19238" y="3622"/>
                    <a:pt x="20650" y="5731"/>
                    <a:pt x="21262" y="8121"/>
                  </a:cubicBezTo>
                  <a:lnTo>
                    <a:pt x="23878" y="7451"/>
                  </a:lnTo>
                  <a:lnTo>
                    <a:pt x="21614" y="11274"/>
                  </a:lnTo>
                  <a:lnTo>
                    <a:pt x="17790" y="9010"/>
                  </a:lnTo>
                  <a:lnTo>
                    <a:pt x="20406" y="8340"/>
                  </a:lnTo>
                  <a:close/>
                </a:path>
              </a:pathLst>
            </a:custGeom>
            <a:solidFill>
              <a:srgbClr val="0070C0"/>
            </a:solidFill>
            <a:ln>
              <a:noFill/>
            </a:ln>
            <a:effectLst/>
            <a:extLst>
              <a:ext uri="{91240B29-F687-4F45-9708-019B960494DF}">
                <a14:hiddenLine xmlns:a14="http://schemas.microsoft.com/office/drawing/2010/main" w="25400">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200">
                <a:latin typeface="宋体" panose="02010600030101010101" pitchFamily="2" charset="-122"/>
                <a:sym typeface="宋体" panose="02010600030101010101" pitchFamily="2" charset="-122"/>
              </a:endParaRPr>
            </a:p>
          </p:txBody>
        </p:sp>
      </p:grpSp>
      <p:sp>
        <p:nvSpPr>
          <p:cNvPr id="29" name="TextBox 34"/>
          <p:cNvSpPr>
            <a:spLocks noChangeArrowheads="1"/>
          </p:cNvSpPr>
          <p:nvPr/>
        </p:nvSpPr>
        <p:spPr bwMode="auto">
          <a:xfrm rot="5046637">
            <a:off x="6462649" y="2386693"/>
            <a:ext cx="1266825" cy="556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p>
            <a:pPr marL="216535" indent="-216535">
              <a:lnSpc>
                <a:spcPts val="1875"/>
              </a:lnSpc>
              <a:buFont typeface="Wingdings" panose="05000000000000000000" pitchFamily="2" charset="2"/>
              <a:buChar char="l"/>
            </a:pPr>
            <a:r>
              <a:rPr lang="zh-CN" altLang="en-US" sz="1200" dirty="0">
                <a:ea typeface="微软雅黑" panose="020B0503020204020204" charset="-122"/>
                <a:sym typeface="微软雅黑" panose="020B0503020204020204" charset="-122"/>
              </a:rPr>
              <a:t>点击此处添加文字描述</a:t>
            </a:r>
            <a:r>
              <a:rPr lang="zh-CN" altLang="en-US" sz="1200" dirty="0">
                <a:latin typeface="微软雅黑" panose="020B0503020204020204" charset="-122"/>
                <a:ea typeface="微软雅黑" panose="020B0503020204020204" charset="-122"/>
                <a:sym typeface="微软雅黑" panose="020B0503020204020204" charset="-122"/>
              </a:rPr>
              <a:t>。</a:t>
            </a:r>
            <a:endParaRPr lang="zh-CN" altLang="en-US" dirty="0">
              <a:ea typeface="微软雅黑" panose="020B0503020204020204" charset="-122"/>
            </a:endParaRPr>
          </a:p>
        </p:txBody>
      </p:sp>
      <p:sp>
        <p:nvSpPr>
          <p:cNvPr id="30" name="TextBox 35"/>
          <p:cNvSpPr>
            <a:spLocks noChangeArrowheads="1"/>
          </p:cNvSpPr>
          <p:nvPr/>
        </p:nvSpPr>
        <p:spPr bwMode="auto">
          <a:xfrm rot="21364603">
            <a:off x="5846685" y="3570907"/>
            <a:ext cx="2156851" cy="8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p>
            <a:pPr marL="216535" indent="-216535">
              <a:lnSpc>
                <a:spcPts val="1875"/>
              </a:lnSpc>
              <a:buFont typeface="Wingdings" panose="05000000000000000000" pitchFamily="2" charset="2"/>
              <a:buChar char="l"/>
            </a:pPr>
            <a:r>
              <a:rPr lang="zh-CN" altLang="en-US" sz="1200" dirty="0">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a:t>
            </a:r>
          </a:p>
        </p:txBody>
      </p:sp>
      <p:sp>
        <p:nvSpPr>
          <p:cNvPr id="31" name="TextBox 36"/>
          <p:cNvSpPr>
            <a:spLocks noChangeArrowheads="1"/>
          </p:cNvSpPr>
          <p:nvPr/>
        </p:nvSpPr>
        <p:spPr bwMode="auto">
          <a:xfrm rot="3946473">
            <a:off x="468699" y="2537662"/>
            <a:ext cx="2943225" cy="8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p>
            <a:pPr marL="216535" indent="-216535">
              <a:lnSpc>
                <a:spcPts val="1875"/>
              </a:lnSpc>
              <a:buFont typeface="Wingdings" panose="05000000000000000000" pitchFamily="2" charset="2"/>
              <a:buChar char="l"/>
            </a:pPr>
            <a:r>
              <a:rPr lang="zh-CN" altLang="en-US" sz="1200" dirty="0">
                <a:latin typeface="微软雅黑" panose="020B0503020204020204" charset="-122"/>
                <a:ea typeface="微软雅黑" panose="020B0503020204020204" charset="-122"/>
              </a:rPr>
              <a:t>单击此处添加文本内容单击此处添加文本内容单击此处添加文本内容单击此处添加文本内容</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360"/>
                                          </p:val>
                                        </p:tav>
                                        <p:tav tm="100000">
                                          <p:val>
                                            <p:fltVal val="0"/>
                                          </p:val>
                                        </p:tav>
                                      </p:tavLst>
                                    </p:anim>
                                    <p:animEffect>
                                      <p:cBhvr>
                                        <p:cTn id="10" dur="1000"/>
                                        <p:tgtEl>
                                          <p:spTgt spid="1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360"/>
                                          </p:val>
                                        </p:tav>
                                        <p:tav tm="100000">
                                          <p:val>
                                            <p:fltVal val="0"/>
                                          </p:val>
                                        </p:tav>
                                      </p:tavLst>
                                    </p:anim>
                                    <p:animEffect>
                                      <p:cBhvr>
                                        <p:cTn id="16" dur="1000"/>
                                        <p:tgtEl>
                                          <p:spTgt spid="2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360"/>
                                          </p:val>
                                        </p:tav>
                                        <p:tav tm="100000">
                                          <p:val>
                                            <p:fltVal val="0"/>
                                          </p:val>
                                        </p:tav>
                                      </p:tavLst>
                                    </p:anim>
                                    <p:animEffect>
                                      <p:cBhvr>
                                        <p:cTn id="22" dur="1000"/>
                                        <p:tgtEl>
                                          <p:spTgt spid="1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360"/>
                                          </p:val>
                                        </p:tav>
                                        <p:tav tm="100000">
                                          <p:val>
                                            <p:fltVal val="0"/>
                                          </p:val>
                                        </p:tav>
                                      </p:tavLst>
                                    </p:anim>
                                    <p:animEffect>
                                      <p:cBhvr>
                                        <p:cTn id="28" dur="1000"/>
                                        <p:tgtEl>
                                          <p:spTgt spid="26"/>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360"/>
                                          </p:val>
                                        </p:tav>
                                        <p:tav tm="100000">
                                          <p:val>
                                            <p:fltVal val="0"/>
                                          </p:val>
                                        </p:tav>
                                      </p:tavLst>
                                    </p:anim>
                                    <p:animEffect>
                                      <p:cBhvr>
                                        <p:cTn id="34" dur="1000"/>
                                        <p:tgtEl>
                                          <p:spTgt spid="23"/>
                                        </p:tgtEl>
                                      </p:cBhvr>
                                    </p:animEffect>
                                  </p:childTnLst>
                                </p:cTn>
                              </p:par>
                              <p:par>
                                <p:cTn id="35" presetID="2" presetClass="entr" presetSubtype="3" fill="hold" grpId="0" nodeType="withEffect">
                                  <p:stCondLst>
                                    <p:cond delay="1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1+#ppt_w/2"/>
                                          </p:val>
                                        </p:tav>
                                        <p:tav tm="100000">
                                          <p:val>
                                            <p:strVal val="#ppt_x"/>
                                          </p:val>
                                        </p:tav>
                                      </p:tavLst>
                                    </p:anim>
                                    <p:anim calcmode="lin" valueType="num">
                                      <p:cBhvr>
                                        <p:cTn id="38" dur="500" fill="hold"/>
                                        <p:tgtEl>
                                          <p:spTgt spid="29"/>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ppt_x</p:attrName>
                                        </p:attrNameLst>
                                      </p:cBhvr>
                                      <p:tavLst>
                                        <p:tav tm="0">
                                          <p:val>
                                            <p:strVal val="#ppt_x"/>
                                          </p:val>
                                        </p:tav>
                                        <p:tav tm="100000">
                                          <p:val>
                                            <p:strVal val="#ppt_x"/>
                                          </p:val>
                                        </p:tav>
                                      </p:tavLst>
                                    </p:anim>
                                    <p:anim calcmode="lin" valueType="num">
                                      <p:cBhvr>
                                        <p:cTn id="42" dur="5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9" fill="hold" grpId="0" nodeType="withEffect">
                                  <p:stCondLst>
                                    <p:cond delay="30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ppt_x</p:attrName>
                                        </p:attrNameLst>
                                      </p:cBhvr>
                                      <p:tavLst>
                                        <p:tav tm="0">
                                          <p:val>
                                            <p:strVal val="0-#ppt_w/2"/>
                                          </p:val>
                                        </p:tav>
                                        <p:tav tm="100000">
                                          <p:val>
                                            <p:strVal val="#ppt_x"/>
                                          </p:val>
                                        </p:tav>
                                      </p:tavLst>
                                    </p:anim>
                                    <p:anim calcmode="lin" valueType="num">
                                      <p:cBhvr>
                                        <p:cTn id="46"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30" grpId="0" bldLvl="0" autoUpdateAnimBg="0"/>
      <p:bldP spid="31"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pic>
        <p:nvPicPr>
          <p:cNvPr id="48" name="Picture 2"/>
          <p:cNvPicPr>
            <a:picLocks noChangeAspect="1" noChangeArrowheads="1"/>
          </p:cNvPicPr>
          <p:nvPr/>
        </p:nvPicPr>
        <p:blipFill>
          <a:blip r:embed="rId2" cstate="print">
            <a:grayscl/>
            <a:lum bright="-6000"/>
            <a:extLst>
              <a:ext uri="{28A0092B-C50C-407E-A947-70E740481C1C}">
                <a14:useLocalDpi xmlns:a14="http://schemas.microsoft.com/office/drawing/2010/main" val="0"/>
              </a:ext>
            </a:extLst>
          </a:blip>
          <a:srcRect/>
          <a:stretch>
            <a:fillRect/>
          </a:stretch>
        </p:blipFill>
        <p:spPr bwMode="gray">
          <a:xfrm>
            <a:off x="2906595" y="3468692"/>
            <a:ext cx="3363104" cy="7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椭圆 48"/>
          <p:cNvSpPr/>
          <p:nvPr/>
        </p:nvSpPr>
        <p:spPr>
          <a:xfrm>
            <a:off x="3292257" y="1414839"/>
            <a:ext cx="2460943" cy="2461133"/>
          </a:xfrm>
          <a:prstGeom prst="ellipse">
            <a:avLst/>
          </a:prstGeom>
          <a:solidFill>
            <a:srgbClr val="0070C0"/>
          </a:solidFill>
          <a:ln w="3175" cap="flat" cmpd="sng" algn="ctr">
            <a:solidFill>
              <a:srgbClr val="D7D7D7"/>
            </a:solidFill>
            <a:prstDash val="solid"/>
          </a:ln>
          <a:effectLst>
            <a:outerShdw blurRad="50800" dist="38100" dir="5400000" algn="t" rotWithShape="0">
              <a:prstClr val="black">
                <a:alpha val="40000"/>
              </a:prstClr>
            </a:outerShdw>
          </a:effectLst>
        </p:spPr>
        <p:txBody>
          <a:bodyPr lIns="0" tIns="34295" rIns="0" bIns="34295" anchor="ctr"/>
          <a:lstStyle/>
          <a:p>
            <a:pPr algn="ctr" fontAlgn="base">
              <a:lnSpc>
                <a:spcPct val="120000"/>
              </a:lnSpc>
              <a:spcBef>
                <a:spcPts val="450"/>
              </a:spcBef>
              <a:spcAft>
                <a:spcPts val="450"/>
              </a:spcAft>
              <a:defRPr/>
            </a:pPr>
            <a:endParaRPr lang="en-US" sz="2100" kern="0" dirty="0">
              <a:solidFill>
                <a:sysClr val="window" lastClr="FFFFFF"/>
              </a:solidFill>
              <a:latin typeface="Impact" panose="020B0806030902050204" pitchFamily="34" charset="0"/>
              <a:ea typeface="微软雅黑" panose="020B0503020204020204" charset="-122"/>
            </a:endParaRPr>
          </a:p>
        </p:txBody>
      </p:sp>
      <p:sp>
        <p:nvSpPr>
          <p:cNvPr id="50" name="Rectangle 12"/>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1" name="Rectangle 13"/>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2" name="Rectangle 14"/>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3" name="Rectangle 15"/>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4" name="Rectangle 16"/>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5" name="Rectangle 17"/>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6" name="Rectangle 18"/>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7" name="Rectangle 19"/>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8" name="Rectangle 20"/>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9" name="Freeform 21"/>
          <p:cNvSpPr/>
          <p:nvPr/>
        </p:nvSpPr>
        <p:spPr bwMode="gray">
          <a:xfrm>
            <a:off x="4537830" y="2649669"/>
            <a:ext cx="1191" cy="0"/>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0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zh-CN" sz="1500" kern="0" dirty="0">
              <a:solidFill>
                <a:sysClr val="windowText" lastClr="000000"/>
              </a:solidFill>
              <a:latin typeface="微软雅黑" panose="020B0503020204020204" charset="-122"/>
              <a:ea typeface="微软雅黑" panose="020B0503020204020204" charset="-122"/>
            </a:endParaRPr>
          </a:p>
        </p:txBody>
      </p:sp>
      <p:grpSp>
        <p:nvGrpSpPr>
          <p:cNvPr id="60" name="Group 33"/>
          <p:cNvGrpSpPr/>
          <p:nvPr/>
        </p:nvGrpSpPr>
        <p:grpSpPr bwMode="auto">
          <a:xfrm>
            <a:off x="3545810" y="1665910"/>
            <a:ext cx="1979277" cy="1959182"/>
            <a:chOff x="3642" y="1678"/>
            <a:chExt cx="1422" cy="1408"/>
          </a:xfrm>
        </p:grpSpPr>
        <p:grpSp>
          <p:nvGrpSpPr>
            <p:cNvPr id="61" name="Group 34"/>
            <p:cNvGrpSpPr/>
            <p:nvPr/>
          </p:nvGrpSpPr>
          <p:grpSpPr bwMode="auto">
            <a:xfrm>
              <a:off x="3642" y="1678"/>
              <a:ext cx="1422" cy="1408"/>
              <a:chOff x="3642" y="1678"/>
              <a:chExt cx="1422" cy="1408"/>
            </a:xfrm>
          </p:grpSpPr>
          <p:sp>
            <p:nvSpPr>
              <p:cNvPr id="75" name="Freeform 35"/>
              <p:cNvSpPr/>
              <p:nvPr/>
            </p:nvSpPr>
            <p:spPr bwMode="gray">
              <a:xfrm>
                <a:off x="3987" y="1762"/>
                <a:ext cx="49" cy="62"/>
              </a:xfrm>
              <a:custGeom>
                <a:avLst/>
                <a:gdLst>
                  <a:gd name="T0" fmla="*/ 0 w 35"/>
                  <a:gd name="T1" fmla="*/ 220 h 45"/>
                  <a:gd name="T2" fmla="*/ 413 w 35"/>
                  <a:gd name="T3" fmla="*/ 0 h 45"/>
                  <a:gd name="T4" fmla="*/ 1021 w 35"/>
                  <a:gd name="T5" fmla="*/ 856 h 45"/>
                  <a:gd name="T6" fmla="*/ 560 w 35"/>
                  <a:gd name="T7" fmla="*/ 1102 h 45"/>
                  <a:gd name="T8" fmla="*/ 0 w 35"/>
                  <a:gd name="T9" fmla="*/ 22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9"/>
                    </a:moveTo>
                    <a:lnTo>
                      <a:pt x="14" y="0"/>
                    </a:lnTo>
                    <a:lnTo>
                      <a:pt x="35" y="35"/>
                    </a:lnTo>
                    <a:lnTo>
                      <a:pt x="19" y="4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76" name="Rectangle 36"/>
              <p:cNvSpPr>
                <a:spLocks noChangeArrowheads="1"/>
              </p:cNvSpPr>
              <p:nvPr/>
            </p:nvSpPr>
            <p:spPr bwMode="gray">
              <a:xfrm>
                <a:off x="4342" y="1678"/>
                <a:ext cx="22"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charset="-122"/>
                  <a:ea typeface="微软雅黑" panose="020B0503020204020204" charset="-122"/>
                </a:endParaRPr>
              </a:p>
            </p:txBody>
          </p:sp>
          <p:sp>
            <p:nvSpPr>
              <p:cNvPr id="77" name="Freeform 37"/>
              <p:cNvSpPr/>
              <p:nvPr/>
            </p:nvSpPr>
            <p:spPr bwMode="gray">
              <a:xfrm>
                <a:off x="3728" y="2019"/>
                <a:ext cx="60" cy="46"/>
              </a:xfrm>
              <a:custGeom>
                <a:avLst/>
                <a:gdLst>
                  <a:gd name="T0" fmla="*/ 0 w 45"/>
                  <a:gd name="T1" fmla="*/ 216 h 35"/>
                  <a:gd name="T2" fmla="*/ 172 w 45"/>
                  <a:gd name="T3" fmla="*/ 0 h 35"/>
                  <a:gd name="T4" fmla="*/ 805 w 45"/>
                  <a:gd name="T5" fmla="*/ 296 h 35"/>
                  <a:gd name="T6" fmla="*/ 635 w 45"/>
                  <a:gd name="T7" fmla="*/ 538 h 35"/>
                  <a:gd name="T8" fmla="*/ 0 w 45"/>
                  <a:gd name="T9" fmla="*/ 21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0" y="14"/>
                    </a:moveTo>
                    <a:lnTo>
                      <a:pt x="10" y="0"/>
                    </a:lnTo>
                    <a:lnTo>
                      <a:pt x="45" y="19"/>
                    </a:lnTo>
                    <a:lnTo>
                      <a:pt x="36" y="35"/>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78" name="Rectangle 38"/>
              <p:cNvSpPr>
                <a:spLocks noChangeArrowheads="1"/>
              </p:cNvSpPr>
              <p:nvPr/>
            </p:nvSpPr>
            <p:spPr bwMode="gray">
              <a:xfrm>
                <a:off x="3642" y="2367"/>
                <a:ext cx="5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charset="-122"/>
                  <a:ea typeface="微软雅黑" panose="020B0503020204020204" charset="-122"/>
                </a:endParaRPr>
              </a:p>
            </p:txBody>
          </p:sp>
          <p:sp>
            <p:nvSpPr>
              <p:cNvPr id="79" name="Freeform 39"/>
              <p:cNvSpPr/>
              <p:nvPr/>
            </p:nvSpPr>
            <p:spPr bwMode="gray">
              <a:xfrm>
                <a:off x="3728" y="2694"/>
                <a:ext cx="60" cy="49"/>
              </a:xfrm>
              <a:custGeom>
                <a:avLst/>
                <a:gdLst>
                  <a:gd name="T0" fmla="*/ 172 w 45"/>
                  <a:gd name="T1" fmla="*/ 478 h 38"/>
                  <a:gd name="T2" fmla="*/ 0 w 45"/>
                  <a:gd name="T3" fmla="*/ 269 h 38"/>
                  <a:gd name="T4" fmla="*/ 635 w 45"/>
                  <a:gd name="T5" fmla="*/ 0 h 38"/>
                  <a:gd name="T6" fmla="*/ 805 w 45"/>
                  <a:gd name="T7" fmla="*/ 209 h 38"/>
                  <a:gd name="T8" fmla="*/ 172 w 45"/>
                  <a:gd name="T9" fmla="*/ 478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0" y="38"/>
                    </a:moveTo>
                    <a:lnTo>
                      <a:pt x="0" y="22"/>
                    </a:lnTo>
                    <a:lnTo>
                      <a:pt x="36" y="0"/>
                    </a:lnTo>
                    <a:lnTo>
                      <a:pt x="45" y="17"/>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0" name="Freeform 40"/>
              <p:cNvSpPr/>
              <p:nvPr/>
            </p:nvSpPr>
            <p:spPr bwMode="gray">
              <a:xfrm>
                <a:off x="3987" y="2936"/>
                <a:ext cx="49" cy="60"/>
              </a:xfrm>
              <a:custGeom>
                <a:avLst/>
                <a:gdLst>
                  <a:gd name="T0" fmla="*/ 413 w 35"/>
                  <a:gd name="T1" fmla="*/ 805 h 45"/>
                  <a:gd name="T2" fmla="*/ 0 w 35"/>
                  <a:gd name="T3" fmla="*/ 635 h 45"/>
                  <a:gd name="T4" fmla="*/ 560 w 35"/>
                  <a:gd name="T5" fmla="*/ 0 h 45"/>
                  <a:gd name="T6" fmla="*/ 1021 w 35"/>
                  <a:gd name="T7" fmla="*/ 172 h 45"/>
                  <a:gd name="T8" fmla="*/ 413 w 35"/>
                  <a:gd name="T9" fmla="*/ 80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4" y="45"/>
                    </a:moveTo>
                    <a:lnTo>
                      <a:pt x="0" y="36"/>
                    </a:lnTo>
                    <a:lnTo>
                      <a:pt x="19" y="0"/>
                    </a:lnTo>
                    <a:lnTo>
                      <a:pt x="35" y="10"/>
                    </a:ln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1" name="Rectangle 41"/>
              <p:cNvSpPr>
                <a:spLocks noChangeArrowheads="1"/>
              </p:cNvSpPr>
              <p:nvPr/>
            </p:nvSpPr>
            <p:spPr bwMode="gray">
              <a:xfrm>
                <a:off x="4342" y="3033"/>
                <a:ext cx="27"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charset="-122"/>
                  <a:ea typeface="微软雅黑" panose="020B0503020204020204" charset="-122"/>
                </a:endParaRPr>
              </a:p>
            </p:txBody>
          </p:sp>
          <p:sp>
            <p:nvSpPr>
              <p:cNvPr id="82" name="Freeform 42"/>
              <p:cNvSpPr/>
              <p:nvPr/>
            </p:nvSpPr>
            <p:spPr bwMode="gray">
              <a:xfrm>
                <a:off x="4671" y="2936"/>
                <a:ext cx="49" cy="60"/>
              </a:xfrm>
              <a:custGeom>
                <a:avLst/>
                <a:gdLst>
                  <a:gd name="T0" fmla="*/ 789 w 36"/>
                  <a:gd name="T1" fmla="*/ 635 h 45"/>
                  <a:gd name="T2" fmla="*/ 411 w 36"/>
                  <a:gd name="T3" fmla="*/ 805 h 45"/>
                  <a:gd name="T4" fmla="*/ 0 w 36"/>
                  <a:gd name="T5" fmla="*/ 172 h 45"/>
                  <a:gd name="T6" fmla="*/ 302 w 36"/>
                  <a:gd name="T7" fmla="*/ 0 h 45"/>
                  <a:gd name="T8" fmla="*/ 789 w 36"/>
                  <a:gd name="T9" fmla="*/ 635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36" y="36"/>
                    </a:moveTo>
                    <a:lnTo>
                      <a:pt x="19" y="45"/>
                    </a:lnTo>
                    <a:lnTo>
                      <a:pt x="0" y="10"/>
                    </a:lnTo>
                    <a:lnTo>
                      <a:pt x="14" y="0"/>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3" name="Freeform 43"/>
              <p:cNvSpPr/>
              <p:nvPr/>
            </p:nvSpPr>
            <p:spPr bwMode="gray">
              <a:xfrm>
                <a:off x="4914" y="2697"/>
                <a:ext cx="61" cy="45"/>
              </a:xfrm>
              <a:custGeom>
                <a:avLst/>
                <a:gdLst>
                  <a:gd name="T0" fmla="*/ 948 w 45"/>
                  <a:gd name="T1" fmla="*/ 296 h 35"/>
                  <a:gd name="T2" fmla="*/ 733 w 45"/>
                  <a:gd name="T3" fmla="*/ 538 h 35"/>
                  <a:gd name="T4" fmla="*/ 0 w 45"/>
                  <a:gd name="T5" fmla="*/ 216 h 35"/>
                  <a:gd name="T6" fmla="*/ 190 w 45"/>
                  <a:gd name="T7" fmla="*/ 0 h 35"/>
                  <a:gd name="T8" fmla="*/ 948 w 45"/>
                  <a:gd name="T9" fmla="*/ 29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45" y="19"/>
                    </a:moveTo>
                    <a:lnTo>
                      <a:pt x="35" y="35"/>
                    </a:lnTo>
                    <a:lnTo>
                      <a:pt x="0" y="14"/>
                    </a:lnTo>
                    <a:lnTo>
                      <a:pt x="9"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4" name="Rectangle 44"/>
              <p:cNvSpPr>
                <a:spLocks noChangeArrowheads="1"/>
              </p:cNvSpPr>
              <p:nvPr/>
            </p:nvSpPr>
            <p:spPr bwMode="gray">
              <a:xfrm>
                <a:off x="5010" y="2367"/>
                <a:ext cx="5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charset="-122"/>
                  <a:ea typeface="微软雅黑" panose="020B0503020204020204" charset="-122"/>
                </a:endParaRPr>
              </a:p>
            </p:txBody>
          </p:sp>
          <p:sp>
            <p:nvSpPr>
              <p:cNvPr id="85" name="Freeform 45"/>
              <p:cNvSpPr/>
              <p:nvPr/>
            </p:nvSpPr>
            <p:spPr bwMode="gray">
              <a:xfrm>
                <a:off x="4918" y="2017"/>
                <a:ext cx="57" cy="48"/>
              </a:xfrm>
              <a:custGeom>
                <a:avLst/>
                <a:gdLst>
                  <a:gd name="T0" fmla="*/ 551 w 43"/>
                  <a:gd name="T1" fmla="*/ 0 h 37"/>
                  <a:gd name="T2" fmla="*/ 729 w 43"/>
                  <a:gd name="T3" fmla="*/ 211 h 37"/>
                  <a:gd name="T4" fmla="*/ 114 w 43"/>
                  <a:gd name="T5" fmla="*/ 494 h 37"/>
                  <a:gd name="T6" fmla="*/ 0 w 43"/>
                  <a:gd name="T7" fmla="*/ 274 h 37"/>
                  <a:gd name="T8" fmla="*/ 551 w 43"/>
                  <a:gd name="T9" fmla="*/ 0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33" y="0"/>
                    </a:moveTo>
                    <a:lnTo>
                      <a:pt x="43" y="16"/>
                    </a:lnTo>
                    <a:lnTo>
                      <a:pt x="7" y="37"/>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6" name="Freeform 46"/>
              <p:cNvSpPr/>
              <p:nvPr/>
            </p:nvSpPr>
            <p:spPr bwMode="gray">
              <a:xfrm>
                <a:off x="4671" y="1766"/>
                <a:ext cx="49" cy="58"/>
              </a:xfrm>
              <a:custGeom>
                <a:avLst/>
                <a:gdLst>
                  <a:gd name="T0" fmla="*/ 411 w 36"/>
                  <a:gd name="T1" fmla="*/ 0 h 43"/>
                  <a:gd name="T2" fmla="*/ 789 w 36"/>
                  <a:gd name="T3" fmla="*/ 132 h 43"/>
                  <a:gd name="T4" fmla="*/ 302 w 36"/>
                  <a:gd name="T5" fmla="*/ 857 h 43"/>
                  <a:gd name="T6" fmla="*/ 0 w 36"/>
                  <a:gd name="T7" fmla="*/ 668 h 43"/>
                  <a:gd name="T8" fmla="*/ 411 w 36"/>
                  <a:gd name="T9" fmla="*/ 0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19" y="0"/>
                    </a:moveTo>
                    <a:lnTo>
                      <a:pt x="36" y="7"/>
                    </a:lnTo>
                    <a:lnTo>
                      <a:pt x="14" y="43"/>
                    </a:lnTo>
                    <a:lnTo>
                      <a:pt x="0" y="3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7" name="Freeform 47"/>
              <p:cNvSpPr/>
              <p:nvPr/>
            </p:nvSpPr>
            <p:spPr bwMode="gray">
              <a:xfrm>
                <a:off x="4626" y="1733"/>
                <a:ext cx="23" cy="29"/>
              </a:xfrm>
              <a:custGeom>
                <a:avLst/>
                <a:gdLst>
                  <a:gd name="T0" fmla="*/ 135 w 17"/>
                  <a:gd name="T1" fmla="*/ 0 h 22"/>
                  <a:gd name="T2" fmla="*/ 349 w 17"/>
                  <a:gd name="T3" fmla="*/ 49 h 22"/>
                  <a:gd name="T4" fmla="*/ 135 w 17"/>
                  <a:gd name="T5" fmla="*/ 348 h 22"/>
                  <a:gd name="T6" fmla="*/ 0 w 17"/>
                  <a:gd name="T7" fmla="*/ 302 h 22"/>
                  <a:gd name="T8" fmla="*/ 135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7" y="0"/>
                    </a:moveTo>
                    <a:lnTo>
                      <a:pt x="17" y="3"/>
                    </a:lnTo>
                    <a:lnTo>
                      <a:pt x="7" y="22"/>
                    </a:lnTo>
                    <a:lnTo>
                      <a:pt x="0" y="1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8" name="Freeform 48"/>
              <p:cNvSpPr/>
              <p:nvPr/>
            </p:nvSpPr>
            <p:spPr bwMode="gray">
              <a:xfrm>
                <a:off x="4559" y="1709"/>
                <a:ext cx="20" cy="28"/>
              </a:xfrm>
              <a:custGeom>
                <a:avLst/>
                <a:gdLst>
                  <a:gd name="T0" fmla="*/ 151 w 15"/>
                  <a:gd name="T1" fmla="*/ 0 h 22"/>
                  <a:gd name="T2" fmla="*/ 268 w 15"/>
                  <a:gd name="T3" fmla="*/ 36 h 22"/>
                  <a:gd name="T4" fmla="*/ 151 w 15"/>
                  <a:gd name="T5" fmla="*/ 249 h 22"/>
                  <a:gd name="T6" fmla="*/ 0 w 15"/>
                  <a:gd name="T7" fmla="*/ 213 h 22"/>
                  <a:gd name="T8" fmla="*/ 151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8" y="0"/>
                    </a:moveTo>
                    <a:lnTo>
                      <a:pt x="15" y="3"/>
                    </a:lnTo>
                    <a:lnTo>
                      <a:pt x="8" y="22"/>
                    </a:lnTo>
                    <a:lnTo>
                      <a:pt x="0" y="1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9" name="Freeform 49"/>
              <p:cNvSpPr/>
              <p:nvPr/>
            </p:nvSpPr>
            <p:spPr bwMode="gray">
              <a:xfrm>
                <a:off x="4491" y="1689"/>
                <a:ext cx="15" cy="31"/>
              </a:xfrm>
              <a:custGeom>
                <a:avLst/>
                <a:gdLst>
                  <a:gd name="T0" fmla="*/ 46 w 11"/>
                  <a:gd name="T1" fmla="*/ 0 h 22"/>
                  <a:gd name="T2" fmla="*/ 123 w 11"/>
                  <a:gd name="T3" fmla="*/ 89 h 22"/>
                  <a:gd name="T4" fmla="*/ 76 w 11"/>
                  <a:gd name="T5" fmla="*/ 683 h 22"/>
                  <a:gd name="T6" fmla="*/ 0 w 11"/>
                  <a:gd name="T7" fmla="*/ 596 h 22"/>
                  <a:gd name="T8" fmla="*/ 46 w 11"/>
                  <a:gd name="T9" fmla="*/ 0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4" y="0"/>
                    </a:moveTo>
                    <a:lnTo>
                      <a:pt x="11" y="3"/>
                    </a:lnTo>
                    <a:lnTo>
                      <a:pt x="7" y="22"/>
                    </a:lnTo>
                    <a:lnTo>
                      <a:pt x="0" y="1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0" name="Freeform 50"/>
              <p:cNvSpPr/>
              <p:nvPr/>
            </p:nvSpPr>
            <p:spPr bwMode="gray">
              <a:xfrm>
                <a:off x="4420" y="1680"/>
                <a:ext cx="10" cy="29"/>
              </a:xfrm>
              <a:custGeom>
                <a:avLst/>
                <a:gdLst>
                  <a:gd name="T0" fmla="*/ 2 w 9"/>
                  <a:gd name="T1" fmla="*/ 0 h 21"/>
                  <a:gd name="T2" fmla="*/ 24 w 9"/>
                  <a:gd name="T3" fmla="*/ 0 h 21"/>
                  <a:gd name="T4" fmla="*/ 20 w 9"/>
                  <a:gd name="T5" fmla="*/ 526 h 21"/>
                  <a:gd name="T6" fmla="*/ 0 w 9"/>
                  <a:gd name="T7" fmla="*/ 476 h 21"/>
                  <a:gd name="T8" fmla="*/ 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2" y="0"/>
                    </a:moveTo>
                    <a:lnTo>
                      <a:pt x="9" y="0"/>
                    </a:lnTo>
                    <a:lnTo>
                      <a:pt x="7" y="21"/>
                    </a:lnTo>
                    <a:lnTo>
                      <a:pt x="0" y="1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1" name="Freeform 51"/>
              <p:cNvSpPr/>
              <p:nvPr/>
            </p:nvSpPr>
            <p:spPr bwMode="gray">
              <a:xfrm>
                <a:off x="4902" y="1961"/>
                <a:ext cx="27" cy="25"/>
              </a:xfrm>
              <a:custGeom>
                <a:avLst/>
                <a:gdLst>
                  <a:gd name="T0" fmla="*/ 208 w 21"/>
                  <a:gd name="T1" fmla="*/ 0 h 19"/>
                  <a:gd name="T2" fmla="*/ 261 w 21"/>
                  <a:gd name="T3" fmla="*/ 125 h 19"/>
                  <a:gd name="T4" fmla="*/ 85 w 21"/>
                  <a:gd name="T5" fmla="*/ 296 h 19"/>
                  <a:gd name="T6" fmla="*/ 0 w 21"/>
                  <a:gd name="T7" fmla="*/ 192 h 19"/>
                  <a:gd name="T8" fmla="*/ 208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8"/>
                    </a:lnTo>
                    <a:lnTo>
                      <a:pt x="7" y="19"/>
                    </a:lnTo>
                    <a:lnTo>
                      <a:pt x="0"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2" name="Freeform 52"/>
              <p:cNvSpPr/>
              <p:nvPr/>
            </p:nvSpPr>
            <p:spPr bwMode="gray">
              <a:xfrm>
                <a:off x="4857" y="1905"/>
                <a:ext cx="28" cy="27"/>
              </a:xfrm>
              <a:custGeom>
                <a:avLst/>
                <a:gdLst>
                  <a:gd name="T0" fmla="*/ 305 w 21"/>
                  <a:gd name="T1" fmla="*/ 0 h 19"/>
                  <a:gd name="T2" fmla="*/ 368 w 21"/>
                  <a:gd name="T3" fmla="*/ 172 h 19"/>
                  <a:gd name="T4" fmla="*/ 116 w 21"/>
                  <a:gd name="T5" fmla="*/ 441 h 19"/>
                  <a:gd name="T6" fmla="*/ 0 w 21"/>
                  <a:gd name="T7" fmla="*/ 322 h 19"/>
                  <a:gd name="T8" fmla="*/ 30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7"/>
                    </a:lnTo>
                    <a:lnTo>
                      <a:pt x="7" y="19"/>
                    </a:lnTo>
                    <a:lnTo>
                      <a:pt x="0" y="1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3" name="Freeform 53"/>
              <p:cNvSpPr/>
              <p:nvPr/>
            </p:nvSpPr>
            <p:spPr bwMode="gray">
              <a:xfrm>
                <a:off x="4804" y="1850"/>
                <a:ext cx="31" cy="30"/>
              </a:xfrm>
              <a:custGeom>
                <a:avLst/>
                <a:gdLst>
                  <a:gd name="T0" fmla="*/ 431 w 22"/>
                  <a:gd name="T1" fmla="*/ 0 h 21"/>
                  <a:gd name="T2" fmla="*/ 683 w 22"/>
                  <a:gd name="T3" fmla="*/ 244 h 21"/>
                  <a:gd name="T4" fmla="*/ 217 w 22"/>
                  <a:gd name="T5" fmla="*/ 737 h 21"/>
                  <a:gd name="T6" fmla="*/ 0 w 22"/>
                  <a:gd name="T7" fmla="*/ 571 h 21"/>
                  <a:gd name="T8" fmla="*/ 43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4" y="0"/>
                    </a:moveTo>
                    <a:lnTo>
                      <a:pt x="22" y="7"/>
                    </a:lnTo>
                    <a:lnTo>
                      <a:pt x="7" y="21"/>
                    </a:lnTo>
                    <a:lnTo>
                      <a:pt x="0"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4" name="Freeform 54"/>
              <p:cNvSpPr/>
              <p:nvPr/>
            </p:nvSpPr>
            <p:spPr bwMode="gray">
              <a:xfrm>
                <a:off x="4748" y="1808"/>
                <a:ext cx="25" cy="27"/>
              </a:xfrm>
              <a:custGeom>
                <a:avLst/>
                <a:gdLst>
                  <a:gd name="T0" fmla="*/ 192 w 19"/>
                  <a:gd name="T1" fmla="*/ 0 h 21"/>
                  <a:gd name="T2" fmla="*/ 296 w 19"/>
                  <a:gd name="T3" fmla="*/ 46 h 21"/>
                  <a:gd name="T4" fmla="*/ 111 w 19"/>
                  <a:gd name="T5" fmla="*/ 261 h 21"/>
                  <a:gd name="T6" fmla="*/ 0 w 19"/>
                  <a:gd name="T7" fmla="*/ 203 h 21"/>
                  <a:gd name="T8" fmla="*/ 192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2" y="0"/>
                    </a:moveTo>
                    <a:lnTo>
                      <a:pt x="19" y="4"/>
                    </a:lnTo>
                    <a:lnTo>
                      <a:pt x="7" y="21"/>
                    </a:lnTo>
                    <a:lnTo>
                      <a:pt x="0" y="1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5" name="Freeform 55"/>
              <p:cNvSpPr/>
              <p:nvPr/>
            </p:nvSpPr>
            <p:spPr bwMode="gray">
              <a:xfrm>
                <a:off x="5032" y="2300"/>
                <a:ext cx="28" cy="15"/>
              </a:xfrm>
              <a:custGeom>
                <a:avLst/>
                <a:gdLst>
                  <a:gd name="T0" fmla="*/ 476 w 21"/>
                  <a:gd name="T1" fmla="*/ 0 h 12"/>
                  <a:gd name="T2" fmla="*/ 526 w 21"/>
                  <a:gd name="T3" fmla="*/ 172 h 12"/>
                  <a:gd name="T4" fmla="*/ 0 w 21"/>
                  <a:gd name="T5" fmla="*/ 207 h 12"/>
                  <a:gd name="T6" fmla="*/ 0 w 21"/>
                  <a:gd name="T7" fmla="*/ 49 h 12"/>
                  <a:gd name="T8" fmla="*/ 476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10"/>
                    </a:lnTo>
                    <a:lnTo>
                      <a:pt x="0" y="12"/>
                    </a:lnTo>
                    <a:lnTo>
                      <a:pt x="0"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6" name="Freeform 56"/>
              <p:cNvSpPr/>
              <p:nvPr/>
            </p:nvSpPr>
            <p:spPr bwMode="gray">
              <a:xfrm>
                <a:off x="5022" y="2228"/>
                <a:ext cx="30" cy="15"/>
              </a:xfrm>
              <a:custGeom>
                <a:avLst/>
                <a:gdLst>
                  <a:gd name="T0" fmla="*/ 680 w 21"/>
                  <a:gd name="T1" fmla="*/ 0 h 12"/>
                  <a:gd name="T2" fmla="*/ 737 w 21"/>
                  <a:gd name="T3" fmla="*/ 155 h 12"/>
                  <a:gd name="T4" fmla="*/ 0 w 21"/>
                  <a:gd name="T5" fmla="*/ 207 h 12"/>
                  <a:gd name="T6" fmla="*/ 0 w 21"/>
                  <a:gd name="T7" fmla="*/ 87 h 12"/>
                  <a:gd name="T8" fmla="*/ 68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9"/>
                    </a:lnTo>
                    <a:lnTo>
                      <a:pt x="0" y="12"/>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7" name="Freeform 57"/>
              <p:cNvSpPr/>
              <p:nvPr/>
            </p:nvSpPr>
            <p:spPr bwMode="gray">
              <a:xfrm>
                <a:off x="4999" y="2158"/>
                <a:ext cx="31" cy="19"/>
              </a:xfrm>
              <a:custGeom>
                <a:avLst/>
                <a:gdLst>
                  <a:gd name="T0" fmla="*/ 596 w 22"/>
                  <a:gd name="T1" fmla="*/ 0 h 14"/>
                  <a:gd name="T2" fmla="*/ 683 w 22"/>
                  <a:gd name="T3" fmla="*/ 161 h 14"/>
                  <a:gd name="T4" fmla="*/ 89 w 22"/>
                  <a:gd name="T5" fmla="*/ 297 h 14"/>
                  <a:gd name="T6" fmla="*/ 0 w 22"/>
                  <a:gd name="T7" fmla="*/ 119 h 14"/>
                  <a:gd name="T8" fmla="*/ 596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19" y="0"/>
                    </a:moveTo>
                    <a:lnTo>
                      <a:pt x="22" y="7"/>
                    </a:lnTo>
                    <a:lnTo>
                      <a:pt x="3" y="14"/>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8" name="Freeform 58"/>
              <p:cNvSpPr/>
              <p:nvPr/>
            </p:nvSpPr>
            <p:spPr bwMode="gray">
              <a:xfrm>
                <a:off x="4975" y="2089"/>
                <a:ext cx="29" cy="22"/>
              </a:xfrm>
              <a:custGeom>
                <a:avLst/>
                <a:gdLst>
                  <a:gd name="T0" fmla="*/ 457 w 21"/>
                  <a:gd name="T1" fmla="*/ 0 h 17"/>
                  <a:gd name="T2" fmla="*/ 526 w 21"/>
                  <a:gd name="T3" fmla="*/ 97 h 17"/>
                  <a:gd name="T4" fmla="*/ 55 w 21"/>
                  <a:gd name="T5" fmla="*/ 221 h 17"/>
                  <a:gd name="T6" fmla="*/ 0 w 21"/>
                  <a:gd name="T7" fmla="*/ 97 h 17"/>
                  <a:gd name="T8" fmla="*/ 45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8" y="0"/>
                    </a:moveTo>
                    <a:lnTo>
                      <a:pt x="21" y="7"/>
                    </a:lnTo>
                    <a:lnTo>
                      <a:pt x="2" y="17"/>
                    </a:lnTo>
                    <a:lnTo>
                      <a:pt x="0"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9" name="Freeform 59"/>
              <p:cNvSpPr/>
              <p:nvPr/>
            </p:nvSpPr>
            <p:spPr bwMode="gray">
              <a:xfrm>
                <a:off x="4975" y="2653"/>
                <a:ext cx="31" cy="20"/>
              </a:xfrm>
              <a:custGeom>
                <a:avLst/>
                <a:gdLst>
                  <a:gd name="T0" fmla="*/ 464 w 23"/>
                  <a:gd name="T1" fmla="*/ 62 h 16"/>
                  <a:gd name="T2" fmla="*/ 346 w 23"/>
                  <a:gd name="T3" fmla="*/ 149 h 16"/>
                  <a:gd name="T4" fmla="*/ 0 w 23"/>
                  <a:gd name="T5" fmla="*/ 62 h 16"/>
                  <a:gd name="T6" fmla="*/ 73 w 23"/>
                  <a:gd name="T7" fmla="*/ 0 h 16"/>
                  <a:gd name="T8" fmla="*/ 464 w 23"/>
                  <a:gd name="T9" fmla="*/ 6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7"/>
                    </a:moveTo>
                    <a:lnTo>
                      <a:pt x="18" y="16"/>
                    </a:lnTo>
                    <a:lnTo>
                      <a:pt x="0" y="7"/>
                    </a:lnTo>
                    <a:lnTo>
                      <a:pt x="4" y="0"/>
                    </a:lnTo>
                    <a:lnTo>
                      <a:pt x="2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0" name="Freeform 60"/>
              <p:cNvSpPr/>
              <p:nvPr/>
            </p:nvSpPr>
            <p:spPr bwMode="gray">
              <a:xfrm>
                <a:off x="4999" y="2585"/>
                <a:ext cx="31" cy="20"/>
              </a:xfrm>
              <a:custGeom>
                <a:avLst/>
                <a:gdLst>
                  <a:gd name="T0" fmla="*/ 683 w 22"/>
                  <a:gd name="T1" fmla="*/ 171 h 14"/>
                  <a:gd name="T2" fmla="*/ 596 w 22"/>
                  <a:gd name="T3" fmla="*/ 499 h 14"/>
                  <a:gd name="T4" fmla="*/ 0 w 22"/>
                  <a:gd name="T5" fmla="*/ 244 h 14"/>
                  <a:gd name="T6" fmla="*/ 89 w 22"/>
                  <a:gd name="T7" fmla="*/ 0 h 14"/>
                  <a:gd name="T8" fmla="*/ 683 w 22"/>
                  <a:gd name="T9" fmla="*/ 171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22" y="5"/>
                    </a:moveTo>
                    <a:lnTo>
                      <a:pt x="19" y="14"/>
                    </a:lnTo>
                    <a:lnTo>
                      <a:pt x="0" y="7"/>
                    </a:lnTo>
                    <a:lnTo>
                      <a:pt x="3"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1" name="Freeform 61"/>
              <p:cNvSpPr/>
              <p:nvPr/>
            </p:nvSpPr>
            <p:spPr bwMode="gray">
              <a:xfrm>
                <a:off x="5022" y="2516"/>
                <a:ext cx="30" cy="17"/>
              </a:xfrm>
              <a:custGeom>
                <a:avLst/>
                <a:gdLst>
                  <a:gd name="T0" fmla="*/ 737 w 21"/>
                  <a:gd name="T1" fmla="*/ 163 h 12"/>
                  <a:gd name="T2" fmla="*/ 680 w 21"/>
                  <a:gd name="T3" fmla="*/ 387 h 12"/>
                  <a:gd name="T4" fmla="*/ 0 w 21"/>
                  <a:gd name="T5" fmla="*/ 231 h 12"/>
                  <a:gd name="T6" fmla="*/ 0 w 21"/>
                  <a:gd name="T7" fmla="*/ 0 h 12"/>
                  <a:gd name="T8" fmla="*/ 737 w 21"/>
                  <a:gd name="T9" fmla="*/ 163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5"/>
                    </a:moveTo>
                    <a:lnTo>
                      <a:pt x="19" y="12"/>
                    </a:lnTo>
                    <a:lnTo>
                      <a:pt x="0" y="7"/>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2" name="Freeform 62"/>
              <p:cNvSpPr/>
              <p:nvPr/>
            </p:nvSpPr>
            <p:spPr bwMode="gray">
              <a:xfrm>
                <a:off x="5032" y="2446"/>
                <a:ext cx="28" cy="13"/>
              </a:xfrm>
              <a:custGeom>
                <a:avLst/>
                <a:gdLst>
                  <a:gd name="T0" fmla="*/ 526 w 21"/>
                  <a:gd name="T1" fmla="*/ 81 h 9"/>
                  <a:gd name="T2" fmla="*/ 476 w 21"/>
                  <a:gd name="T3" fmla="*/ 352 h 9"/>
                  <a:gd name="T4" fmla="*/ 0 w 21"/>
                  <a:gd name="T5" fmla="*/ 264 h 9"/>
                  <a:gd name="T6" fmla="*/ 0 w 21"/>
                  <a:gd name="T7" fmla="*/ 0 h 9"/>
                  <a:gd name="T8" fmla="*/ 526 w 21"/>
                  <a:gd name="T9" fmla="*/ 8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1" y="2"/>
                    </a:moveTo>
                    <a:lnTo>
                      <a:pt x="19" y="9"/>
                    </a:lnTo>
                    <a:lnTo>
                      <a:pt x="0" y="7"/>
                    </a:lnTo>
                    <a:lnTo>
                      <a:pt x="0"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3" name="Freeform 63"/>
              <p:cNvSpPr/>
              <p:nvPr/>
            </p:nvSpPr>
            <p:spPr bwMode="gray">
              <a:xfrm>
                <a:off x="4748" y="2924"/>
                <a:ext cx="25" cy="29"/>
              </a:xfrm>
              <a:custGeom>
                <a:avLst/>
                <a:gdLst>
                  <a:gd name="T0" fmla="*/ 296 w 19"/>
                  <a:gd name="T1" fmla="*/ 399 h 21"/>
                  <a:gd name="T2" fmla="*/ 192 w 19"/>
                  <a:gd name="T3" fmla="*/ 526 h 21"/>
                  <a:gd name="T4" fmla="*/ 0 w 19"/>
                  <a:gd name="T5" fmla="*/ 181 h 21"/>
                  <a:gd name="T6" fmla="*/ 111 w 19"/>
                  <a:gd name="T7" fmla="*/ 0 h 21"/>
                  <a:gd name="T8" fmla="*/ 296 w 19"/>
                  <a:gd name="T9" fmla="*/ 39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6"/>
                    </a:moveTo>
                    <a:lnTo>
                      <a:pt x="12" y="21"/>
                    </a:lnTo>
                    <a:lnTo>
                      <a:pt x="0" y="7"/>
                    </a:lnTo>
                    <a:lnTo>
                      <a:pt x="7" y="0"/>
                    </a:ln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4" name="Freeform 64"/>
              <p:cNvSpPr/>
              <p:nvPr/>
            </p:nvSpPr>
            <p:spPr bwMode="gray">
              <a:xfrm>
                <a:off x="4804" y="2881"/>
                <a:ext cx="31" cy="27"/>
              </a:xfrm>
              <a:custGeom>
                <a:avLst/>
                <a:gdLst>
                  <a:gd name="T0" fmla="*/ 683 w 22"/>
                  <a:gd name="T1" fmla="*/ 203 h 21"/>
                  <a:gd name="T2" fmla="*/ 431 w 22"/>
                  <a:gd name="T3" fmla="*/ 261 h 21"/>
                  <a:gd name="T4" fmla="*/ 0 w 22"/>
                  <a:gd name="T5" fmla="*/ 85 h 21"/>
                  <a:gd name="T6" fmla="*/ 217 w 22"/>
                  <a:gd name="T7" fmla="*/ 0 h 21"/>
                  <a:gd name="T8" fmla="*/ 683 w 22"/>
                  <a:gd name="T9" fmla="*/ 20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16"/>
                    </a:moveTo>
                    <a:lnTo>
                      <a:pt x="14" y="21"/>
                    </a:lnTo>
                    <a:lnTo>
                      <a:pt x="0" y="7"/>
                    </a:lnTo>
                    <a:lnTo>
                      <a:pt x="7" y="0"/>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5" name="Freeform 65"/>
              <p:cNvSpPr/>
              <p:nvPr/>
            </p:nvSpPr>
            <p:spPr bwMode="gray">
              <a:xfrm>
                <a:off x="4857" y="2830"/>
                <a:ext cx="28" cy="27"/>
              </a:xfrm>
              <a:custGeom>
                <a:avLst/>
                <a:gdLst>
                  <a:gd name="T0" fmla="*/ 368 w 21"/>
                  <a:gd name="T1" fmla="*/ 174 h 21"/>
                  <a:gd name="T2" fmla="*/ 249 w 21"/>
                  <a:gd name="T3" fmla="*/ 261 h 21"/>
                  <a:gd name="T4" fmla="*/ 0 w 21"/>
                  <a:gd name="T5" fmla="*/ 85 h 21"/>
                  <a:gd name="T6" fmla="*/ 116 w 21"/>
                  <a:gd name="T7" fmla="*/ 0 h 21"/>
                  <a:gd name="T8" fmla="*/ 368 w 21"/>
                  <a:gd name="T9" fmla="*/ 17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14"/>
                    </a:moveTo>
                    <a:lnTo>
                      <a:pt x="14" y="21"/>
                    </a:lnTo>
                    <a:lnTo>
                      <a:pt x="0" y="7"/>
                    </a:lnTo>
                    <a:lnTo>
                      <a:pt x="7" y="0"/>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6" name="Freeform 66"/>
              <p:cNvSpPr/>
              <p:nvPr/>
            </p:nvSpPr>
            <p:spPr bwMode="gray">
              <a:xfrm>
                <a:off x="4905" y="2776"/>
                <a:ext cx="29" cy="26"/>
              </a:xfrm>
              <a:custGeom>
                <a:avLst/>
                <a:gdLst>
                  <a:gd name="T0" fmla="*/ 526 w 21"/>
                  <a:gd name="T1" fmla="*/ 270 h 19"/>
                  <a:gd name="T2" fmla="*/ 345 w 21"/>
                  <a:gd name="T3" fmla="*/ 441 h 19"/>
                  <a:gd name="T4" fmla="*/ 0 w 21"/>
                  <a:gd name="T5" fmla="*/ 172 h 19"/>
                  <a:gd name="T6" fmla="*/ 105 w 21"/>
                  <a:gd name="T7" fmla="*/ 0 h 19"/>
                  <a:gd name="T8" fmla="*/ 526 w 21"/>
                  <a:gd name="T9" fmla="*/ 27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2"/>
                    </a:moveTo>
                    <a:lnTo>
                      <a:pt x="14" y="19"/>
                    </a:lnTo>
                    <a:lnTo>
                      <a:pt x="0" y="7"/>
                    </a:lnTo>
                    <a:lnTo>
                      <a:pt x="4" y="0"/>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7" name="Freeform 67"/>
              <p:cNvSpPr/>
              <p:nvPr/>
            </p:nvSpPr>
            <p:spPr bwMode="gray">
              <a:xfrm>
                <a:off x="4420" y="3054"/>
                <a:ext cx="10" cy="28"/>
              </a:xfrm>
              <a:custGeom>
                <a:avLst/>
                <a:gdLst>
                  <a:gd name="T0" fmla="*/ 24 w 9"/>
                  <a:gd name="T1" fmla="*/ 476 h 21"/>
                  <a:gd name="T2" fmla="*/ 2 w 9"/>
                  <a:gd name="T3" fmla="*/ 526 h 21"/>
                  <a:gd name="T4" fmla="*/ 0 w 9"/>
                  <a:gd name="T5" fmla="*/ 0 h 21"/>
                  <a:gd name="T6" fmla="*/ 20 w 9"/>
                  <a:gd name="T7" fmla="*/ 0 h 21"/>
                  <a:gd name="T8" fmla="*/ 24 w 9"/>
                  <a:gd name="T9" fmla="*/ 476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9" y="19"/>
                    </a:moveTo>
                    <a:lnTo>
                      <a:pt x="2" y="21"/>
                    </a:lnTo>
                    <a:lnTo>
                      <a:pt x="0" y="0"/>
                    </a:lnTo>
                    <a:lnTo>
                      <a:pt x="7"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8" name="Freeform 68"/>
              <p:cNvSpPr/>
              <p:nvPr/>
            </p:nvSpPr>
            <p:spPr bwMode="gray">
              <a:xfrm>
                <a:off x="4491" y="3045"/>
                <a:ext cx="15" cy="29"/>
              </a:xfrm>
              <a:custGeom>
                <a:avLst/>
                <a:gdLst>
                  <a:gd name="T0" fmla="*/ 123 w 11"/>
                  <a:gd name="T1" fmla="*/ 457 h 21"/>
                  <a:gd name="T2" fmla="*/ 46 w 11"/>
                  <a:gd name="T3" fmla="*/ 526 h 21"/>
                  <a:gd name="T4" fmla="*/ 0 w 11"/>
                  <a:gd name="T5" fmla="*/ 0 h 21"/>
                  <a:gd name="T6" fmla="*/ 97 w 11"/>
                  <a:gd name="T7" fmla="*/ 0 h 21"/>
                  <a:gd name="T8" fmla="*/ 123 w 11"/>
                  <a:gd name="T9" fmla="*/ 45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18"/>
                    </a:moveTo>
                    <a:lnTo>
                      <a:pt x="4" y="21"/>
                    </a:lnTo>
                    <a:lnTo>
                      <a:pt x="0" y="0"/>
                    </a:lnTo>
                    <a:lnTo>
                      <a:pt x="9" y="0"/>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9" name="Freeform 69"/>
              <p:cNvSpPr/>
              <p:nvPr/>
            </p:nvSpPr>
            <p:spPr bwMode="gray">
              <a:xfrm>
                <a:off x="4559" y="3024"/>
                <a:ext cx="20" cy="26"/>
              </a:xfrm>
              <a:custGeom>
                <a:avLst/>
                <a:gdLst>
                  <a:gd name="T0" fmla="*/ 268 w 15"/>
                  <a:gd name="T1" fmla="*/ 167 h 21"/>
                  <a:gd name="T2" fmla="*/ 87 w 15"/>
                  <a:gd name="T3" fmla="*/ 181 h 21"/>
                  <a:gd name="T4" fmla="*/ 0 w 15"/>
                  <a:gd name="T5" fmla="*/ 2 h 21"/>
                  <a:gd name="T6" fmla="*/ 151 w 15"/>
                  <a:gd name="T7" fmla="*/ 0 h 21"/>
                  <a:gd name="T8" fmla="*/ 268 w 15"/>
                  <a:gd name="T9" fmla="*/ 16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9"/>
                    </a:moveTo>
                    <a:lnTo>
                      <a:pt x="5" y="21"/>
                    </a:lnTo>
                    <a:lnTo>
                      <a:pt x="0" y="2"/>
                    </a:lnTo>
                    <a:lnTo>
                      <a:pt x="8" y="0"/>
                    </a:lnTo>
                    <a:lnTo>
                      <a:pt x="1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0" name="Freeform 70"/>
              <p:cNvSpPr/>
              <p:nvPr/>
            </p:nvSpPr>
            <p:spPr bwMode="gray">
              <a:xfrm>
                <a:off x="4626" y="2996"/>
                <a:ext cx="23" cy="29"/>
              </a:xfrm>
              <a:custGeom>
                <a:avLst/>
                <a:gdLst>
                  <a:gd name="T0" fmla="*/ 349 w 17"/>
                  <a:gd name="T1" fmla="*/ 476 h 21"/>
                  <a:gd name="T2" fmla="*/ 135 w 17"/>
                  <a:gd name="T3" fmla="*/ 526 h 21"/>
                  <a:gd name="T4" fmla="*/ 0 w 17"/>
                  <a:gd name="T5" fmla="*/ 55 h 21"/>
                  <a:gd name="T6" fmla="*/ 135 w 17"/>
                  <a:gd name="T7" fmla="*/ 0 h 21"/>
                  <a:gd name="T8" fmla="*/ 349 w 17"/>
                  <a:gd name="T9" fmla="*/ 47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7" y="19"/>
                    </a:moveTo>
                    <a:lnTo>
                      <a:pt x="7" y="21"/>
                    </a:lnTo>
                    <a:lnTo>
                      <a:pt x="0" y="2"/>
                    </a:lnTo>
                    <a:lnTo>
                      <a:pt x="7" y="0"/>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1" name="Freeform 71"/>
              <p:cNvSpPr/>
              <p:nvPr/>
            </p:nvSpPr>
            <p:spPr bwMode="gray">
              <a:xfrm>
                <a:off x="4058" y="2996"/>
                <a:ext cx="21" cy="33"/>
              </a:xfrm>
              <a:custGeom>
                <a:avLst/>
                <a:gdLst>
                  <a:gd name="T0" fmla="*/ 110 w 16"/>
                  <a:gd name="T1" fmla="*/ 575 h 24"/>
                  <a:gd name="T2" fmla="*/ 0 w 16"/>
                  <a:gd name="T3" fmla="*/ 469 h 24"/>
                  <a:gd name="T4" fmla="*/ 110 w 16"/>
                  <a:gd name="T5" fmla="*/ 0 h 24"/>
                  <a:gd name="T6" fmla="*/ 248 w 16"/>
                  <a:gd name="T7" fmla="*/ 131 h 24"/>
                  <a:gd name="T8" fmla="*/ 110 w 16"/>
                  <a:gd name="T9" fmla="*/ 575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7" y="24"/>
                    </a:moveTo>
                    <a:lnTo>
                      <a:pt x="0" y="19"/>
                    </a:lnTo>
                    <a:lnTo>
                      <a:pt x="7" y="0"/>
                    </a:lnTo>
                    <a:lnTo>
                      <a:pt x="16" y="5"/>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2" name="Freeform 72"/>
              <p:cNvSpPr/>
              <p:nvPr/>
            </p:nvSpPr>
            <p:spPr bwMode="gray">
              <a:xfrm>
                <a:off x="4124" y="3024"/>
                <a:ext cx="24" cy="26"/>
              </a:xfrm>
              <a:custGeom>
                <a:avLst/>
                <a:gdLst>
                  <a:gd name="T0" fmla="*/ 315 w 17"/>
                  <a:gd name="T1" fmla="*/ 181 h 21"/>
                  <a:gd name="T2" fmla="*/ 0 w 17"/>
                  <a:gd name="T3" fmla="*/ 167 h 21"/>
                  <a:gd name="T4" fmla="*/ 223 w 17"/>
                  <a:gd name="T5" fmla="*/ 0 h 21"/>
                  <a:gd name="T6" fmla="*/ 541 w 17"/>
                  <a:gd name="T7" fmla="*/ 2 h 21"/>
                  <a:gd name="T8" fmla="*/ 315 w 17"/>
                  <a:gd name="T9" fmla="*/ 181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0" y="21"/>
                    </a:moveTo>
                    <a:lnTo>
                      <a:pt x="0" y="19"/>
                    </a:lnTo>
                    <a:lnTo>
                      <a:pt x="7" y="0"/>
                    </a:lnTo>
                    <a:lnTo>
                      <a:pt x="17" y="2"/>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3" name="Freeform 73"/>
              <p:cNvSpPr/>
              <p:nvPr/>
            </p:nvSpPr>
            <p:spPr bwMode="gray">
              <a:xfrm>
                <a:off x="4198" y="3045"/>
                <a:ext cx="20" cy="29"/>
              </a:xfrm>
              <a:custGeom>
                <a:avLst/>
                <a:gdLst>
                  <a:gd name="T0" fmla="*/ 333 w 14"/>
                  <a:gd name="T1" fmla="*/ 526 h 21"/>
                  <a:gd name="T2" fmla="*/ 0 w 14"/>
                  <a:gd name="T3" fmla="*/ 457 h 21"/>
                  <a:gd name="T4" fmla="*/ 163 w 14"/>
                  <a:gd name="T5" fmla="*/ 0 h 21"/>
                  <a:gd name="T6" fmla="*/ 499 w 14"/>
                  <a:gd name="T7" fmla="*/ 0 h 21"/>
                  <a:gd name="T8" fmla="*/ 333 w 14"/>
                  <a:gd name="T9" fmla="*/ 526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21"/>
                    </a:moveTo>
                    <a:lnTo>
                      <a:pt x="0" y="18"/>
                    </a:lnTo>
                    <a:lnTo>
                      <a:pt x="4" y="0"/>
                    </a:lnTo>
                    <a:lnTo>
                      <a:pt x="14"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4" name="Freeform 74"/>
              <p:cNvSpPr/>
              <p:nvPr/>
            </p:nvSpPr>
            <p:spPr bwMode="gray">
              <a:xfrm>
                <a:off x="4272" y="3054"/>
                <a:ext cx="17" cy="28"/>
              </a:xfrm>
              <a:custGeom>
                <a:avLst/>
                <a:gdLst>
                  <a:gd name="T0" fmla="*/ 299 w 12"/>
                  <a:gd name="T1" fmla="*/ 526 h 21"/>
                  <a:gd name="T2" fmla="*/ 0 w 12"/>
                  <a:gd name="T3" fmla="*/ 476 h 21"/>
                  <a:gd name="T4" fmla="*/ 74 w 12"/>
                  <a:gd name="T5" fmla="*/ 0 h 21"/>
                  <a:gd name="T6" fmla="*/ 387 w 12"/>
                  <a:gd name="T7" fmla="*/ 0 h 21"/>
                  <a:gd name="T8" fmla="*/ 299 w 12"/>
                  <a:gd name="T9" fmla="*/ 526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9" y="21"/>
                    </a:moveTo>
                    <a:lnTo>
                      <a:pt x="0" y="19"/>
                    </a:lnTo>
                    <a:lnTo>
                      <a:pt x="2" y="0"/>
                    </a:lnTo>
                    <a:lnTo>
                      <a:pt x="12"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5" name="Freeform 75"/>
              <p:cNvSpPr/>
              <p:nvPr/>
            </p:nvSpPr>
            <p:spPr bwMode="gray">
              <a:xfrm>
                <a:off x="3772" y="2773"/>
                <a:ext cx="31" cy="26"/>
              </a:xfrm>
              <a:custGeom>
                <a:avLst/>
                <a:gdLst>
                  <a:gd name="T0" fmla="*/ 154 w 22"/>
                  <a:gd name="T1" fmla="*/ 296 h 19"/>
                  <a:gd name="T2" fmla="*/ 0 w 22"/>
                  <a:gd name="T3" fmla="*/ 192 h 19"/>
                  <a:gd name="T4" fmla="*/ 533 w 22"/>
                  <a:gd name="T5" fmla="*/ 0 h 19"/>
                  <a:gd name="T6" fmla="*/ 683 w 22"/>
                  <a:gd name="T7" fmla="*/ 111 h 19"/>
                  <a:gd name="T8" fmla="*/ 154 w 22"/>
                  <a:gd name="T9" fmla="*/ 29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5" y="19"/>
                    </a:moveTo>
                    <a:lnTo>
                      <a:pt x="0" y="12"/>
                    </a:lnTo>
                    <a:lnTo>
                      <a:pt x="17" y="0"/>
                    </a:lnTo>
                    <a:lnTo>
                      <a:pt x="22" y="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6" name="Freeform 76"/>
              <p:cNvSpPr/>
              <p:nvPr/>
            </p:nvSpPr>
            <p:spPr bwMode="gray">
              <a:xfrm>
                <a:off x="3819" y="2830"/>
                <a:ext cx="28" cy="27"/>
              </a:xfrm>
              <a:custGeom>
                <a:avLst/>
                <a:gdLst>
                  <a:gd name="T0" fmla="*/ 116 w 21"/>
                  <a:gd name="T1" fmla="*/ 261 h 21"/>
                  <a:gd name="T2" fmla="*/ 0 w 21"/>
                  <a:gd name="T3" fmla="*/ 174 h 21"/>
                  <a:gd name="T4" fmla="*/ 276 w 21"/>
                  <a:gd name="T5" fmla="*/ 0 h 21"/>
                  <a:gd name="T6" fmla="*/ 368 w 21"/>
                  <a:gd name="T7" fmla="*/ 85 h 21"/>
                  <a:gd name="T8" fmla="*/ 116 w 21"/>
                  <a:gd name="T9" fmla="*/ 26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6" y="0"/>
                    </a:lnTo>
                    <a:lnTo>
                      <a:pt x="21"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7" name="Freeform 77"/>
              <p:cNvSpPr/>
              <p:nvPr/>
            </p:nvSpPr>
            <p:spPr bwMode="gray">
              <a:xfrm>
                <a:off x="3873" y="2881"/>
                <a:ext cx="26" cy="27"/>
              </a:xfrm>
              <a:custGeom>
                <a:avLst/>
                <a:gdLst>
                  <a:gd name="T0" fmla="*/ 172 w 19"/>
                  <a:gd name="T1" fmla="*/ 261 h 21"/>
                  <a:gd name="T2" fmla="*/ 0 w 19"/>
                  <a:gd name="T3" fmla="*/ 174 h 21"/>
                  <a:gd name="T4" fmla="*/ 322 w 19"/>
                  <a:gd name="T5" fmla="*/ 0 h 21"/>
                  <a:gd name="T6" fmla="*/ 441 w 19"/>
                  <a:gd name="T7" fmla="*/ 85 h 21"/>
                  <a:gd name="T8" fmla="*/ 172 w 19"/>
                  <a:gd name="T9" fmla="*/ 26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7" y="21"/>
                    </a:moveTo>
                    <a:lnTo>
                      <a:pt x="0" y="14"/>
                    </a:lnTo>
                    <a:lnTo>
                      <a:pt x="14" y="0"/>
                    </a:lnTo>
                    <a:lnTo>
                      <a:pt x="19"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8" name="Freeform 78"/>
              <p:cNvSpPr/>
              <p:nvPr/>
            </p:nvSpPr>
            <p:spPr bwMode="gray">
              <a:xfrm>
                <a:off x="3929" y="2928"/>
                <a:ext cx="31" cy="27"/>
              </a:xfrm>
              <a:custGeom>
                <a:avLst/>
                <a:gdLst>
                  <a:gd name="T0" fmla="*/ 244 w 21"/>
                  <a:gd name="T1" fmla="*/ 181 h 21"/>
                  <a:gd name="T2" fmla="*/ 0 w 21"/>
                  <a:gd name="T3" fmla="*/ 118 h 21"/>
                  <a:gd name="T4" fmla="*/ 416 w 21"/>
                  <a:gd name="T5" fmla="*/ 0 h 21"/>
                  <a:gd name="T6" fmla="*/ 737 w 21"/>
                  <a:gd name="T7" fmla="*/ 40 h 21"/>
                  <a:gd name="T8" fmla="*/ 244 w 21"/>
                  <a:gd name="T9" fmla="*/ 18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2" y="0"/>
                    </a:lnTo>
                    <a:lnTo>
                      <a:pt x="21" y="5"/>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9" name="Freeform 79"/>
              <p:cNvSpPr/>
              <p:nvPr/>
            </p:nvSpPr>
            <p:spPr bwMode="gray">
              <a:xfrm>
                <a:off x="3646" y="2446"/>
                <a:ext cx="27" cy="13"/>
              </a:xfrm>
              <a:custGeom>
                <a:avLst/>
                <a:gdLst>
                  <a:gd name="T0" fmla="*/ 0 w 21"/>
                  <a:gd name="T1" fmla="*/ 352 h 9"/>
                  <a:gd name="T2" fmla="*/ 0 w 21"/>
                  <a:gd name="T3" fmla="*/ 81 h 9"/>
                  <a:gd name="T4" fmla="*/ 231 w 21"/>
                  <a:gd name="T5" fmla="*/ 0 h 9"/>
                  <a:gd name="T6" fmla="*/ 261 w 21"/>
                  <a:gd name="T7" fmla="*/ 264 h 9"/>
                  <a:gd name="T8" fmla="*/ 0 w 21"/>
                  <a:gd name="T9" fmla="*/ 35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9"/>
                    </a:moveTo>
                    <a:lnTo>
                      <a:pt x="0" y="2"/>
                    </a:lnTo>
                    <a:lnTo>
                      <a:pt x="19" y="0"/>
                    </a:lnTo>
                    <a:lnTo>
                      <a:pt x="21"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0" name="Freeform 80"/>
              <p:cNvSpPr/>
              <p:nvPr/>
            </p:nvSpPr>
            <p:spPr bwMode="gray">
              <a:xfrm>
                <a:off x="3655" y="2516"/>
                <a:ext cx="29" cy="17"/>
              </a:xfrm>
              <a:custGeom>
                <a:avLst/>
                <a:gdLst>
                  <a:gd name="T0" fmla="*/ 55 w 21"/>
                  <a:gd name="T1" fmla="*/ 387 h 12"/>
                  <a:gd name="T2" fmla="*/ 0 w 21"/>
                  <a:gd name="T3" fmla="*/ 163 h 12"/>
                  <a:gd name="T4" fmla="*/ 476 w 21"/>
                  <a:gd name="T5" fmla="*/ 0 h 12"/>
                  <a:gd name="T6" fmla="*/ 526 w 21"/>
                  <a:gd name="T7" fmla="*/ 299 h 12"/>
                  <a:gd name="T8" fmla="*/ 55 w 21"/>
                  <a:gd name="T9" fmla="*/ 38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 y="12"/>
                    </a:moveTo>
                    <a:lnTo>
                      <a:pt x="0" y="5"/>
                    </a:lnTo>
                    <a:lnTo>
                      <a:pt x="19" y="0"/>
                    </a:lnTo>
                    <a:lnTo>
                      <a:pt x="21" y="9"/>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1" name="Freeform 81"/>
              <p:cNvSpPr/>
              <p:nvPr/>
            </p:nvSpPr>
            <p:spPr bwMode="gray">
              <a:xfrm>
                <a:off x="3673" y="2585"/>
                <a:ext cx="31" cy="20"/>
              </a:xfrm>
              <a:custGeom>
                <a:avLst/>
                <a:gdLst>
                  <a:gd name="T0" fmla="*/ 89 w 22"/>
                  <a:gd name="T1" fmla="*/ 499 h 14"/>
                  <a:gd name="T2" fmla="*/ 0 w 22"/>
                  <a:gd name="T3" fmla="*/ 171 h 14"/>
                  <a:gd name="T4" fmla="*/ 596 w 22"/>
                  <a:gd name="T5" fmla="*/ 0 h 14"/>
                  <a:gd name="T6" fmla="*/ 683 w 22"/>
                  <a:gd name="T7" fmla="*/ 244 h 14"/>
                  <a:gd name="T8" fmla="*/ 89 w 22"/>
                  <a:gd name="T9" fmla="*/ 499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3" y="14"/>
                    </a:moveTo>
                    <a:lnTo>
                      <a:pt x="0" y="5"/>
                    </a:lnTo>
                    <a:lnTo>
                      <a:pt x="19" y="0"/>
                    </a:lnTo>
                    <a:lnTo>
                      <a:pt x="22" y="7"/>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2" name="Freeform 82"/>
              <p:cNvSpPr/>
              <p:nvPr/>
            </p:nvSpPr>
            <p:spPr bwMode="gray">
              <a:xfrm>
                <a:off x="3700" y="2653"/>
                <a:ext cx="33" cy="20"/>
              </a:xfrm>
              <a:custGeom>
                <a:avLst/>
                <a:gdLst>
                  <a:gd name="T0" fmla="*/ 131 w 24"/>
                  <a:gd name="T1" fmla="*/ 149 h 16"/>
                  <a:gd name="T2" fmla="*/ 0 w 24"/>
                  <a:gd name="T3" fmla="*/ 62 h 16"/>
                  <a:gd name="T4" fmla="*/ 469 w 24"/>
                  <a:gd name="T5" fmla="*/ 0 h 16"/>
                  <a:gd name="T6" fmla="*/ 575 w 24"/>
                  <a:gd name="T7" fmla="*/ 62 h 16"/>
                  <a:gd name="T8" fmla="*/ 131 w 24"/>
                  <a:gd name="T9" fmla="*/ 149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5" y="16"/>
                    </a:moveTo>
                    <a:lnTo>
                      <a:pt x="0" y="7"/>
                    </a:lnTo>
                    <a:lnTo>
                      <a:pt x="19" y="0"/>
                    </a:lnTo>
                    <a:lnTo>
                      <a:pt x="24" y="7"/>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3" name="Freeform 83"/>
              <p:cNvSpPr/>
              <p:nvPr/>
            </p:nvSpPr>
            <p:spPr bwMode="gray">
              <a:xfrm>
                <a:off x="3700" y="2089"/>
                <a:ext cx="28" cy="22"/>
              </a:xfrm>
              <a:custGeom>
                <a:avLst/>
                <a:gdLst>
                  <a:gd name="T0" fmla="*/ 0 w 21"/>
                  <a:gd name="T1" fmla="*/ 97 h 17"/>
                  <a:gd name="T2" fmla="*/ 49 w 21"/>
                  <a:gd name="T3" fmla="*/ 0 h 17"/>
                  <a:gd name="T4" fmla="*/ 368 w 21"/>
                  <a:gd name="T5" fmla="*/ 97 h 17"/>
                  <a:gd name="T6" fmla="*/ 332 w 21"/>
                  <a:gd name="T7" fmla="*/ 221 h 17"/>
                  <a:gd name="T8" fmla="*/ 0 w 21"/>
                  <a:gd name="T9" fmla="*/ 9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3" y="0"/>
                    </a:lnTo>
                    <a:lnTo>
                      <a:pt x="21" y="7"/>
                    </a:lnTo>
                    <a:lnTo>
                      <a:pt x="19" y="1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4" name="Freeform 84"/>
              <p:cNvSpPr/>
              <p:nvPr/>
            </p:nvSpPr>
            <p:spPr bwMode="gray">
              <a:xfrm>
                <a:off x="3673" y="2156"/>
                <a:ext cx="31" cy="21"/>
              </a:xfrm>
              <a:custGeom>
                <a:avLst/>
                <a:gdLst>
                  <a:gd name="T0" fmla="*/ 0 w 22"/>
                  <a:gd name="T1" fmla="*/ 144 h 16"/>
                  <a:gd name="T2" fmla="*/ 89 w 22"/>
                  <a:gd name="T3" fmla="*/ 0 h 16"/>
                  <a:gd name="T4" fmla="*/ 683 w 22"/>
                  <a:gd name="T5" fmla="*/ 110 h 16"/>
                  <a:gd name="T6" fmla="*/ 596 w 22"/>
                  <a:gd name="T7" fmla="*/ 248 h 16"/>
                  <a:gd name="T8" fmla="*/ 0 w 22"/>
                  <a:gd name="T9" fmla="*/ 144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9"/>
                    </a:moveTo>
                    <a:lnTo>
                      <a:pt x="3" y="0"/>
                    </a:lnTo>
                    <a:lnTo>
                      <a:pt x="22" y="7"/>
                    </a:lnTo>
                    <a:lnTo>
                      <a:pt x="19" y="1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5" name="Freeform 85"/>
              <p:cNvSpPr/>
              <p:nvPr/>
            </p:nvSpPr>
            <p:spPr bwMode="gray">
              <a:xfrm>
                <a:off x="3655" y="2228"/>
                <a:ext cx="29" cy="18"/>
              </a:xfrm>
              <a:custGeom>
                <a:avLst/>
                <a:gdLst>
                  <a:gd name="T0" fmla="*/ 0 w 21"/>
                  <a:gd name="T1" fmla="*/ 109 h 14"/>
                  <a:gd name="T2" fmla="*/ 55 w 21"/>
                  <a:gd name="T3" fmla="*/ 0 h 14"/>
                  <a:gd name="T4" fmla="*/ 526 w 21"/>
                  <a:gd name="T5" fmla="*/ 59 h 14"/>
                  <a:gd name="T6" fmla="*/ 476 w 21"/>
                  <a:gd name="T7" fmla="*/ 174 h 14"/>
                  <a:gd name="T8" fmla="*/ 0 w 21"/>
                  <a:gd name="T9" fmla="*/ 109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9"/>
                    </a:moveTo>
                    <a:lnTo>
                      <a:pt x="2" y="0"/>
                    </a:lnTo>
                    <a:lnTo>
                      <a:pt x="21" y="5"/>
                    </a:lnTo>
                    <a:lnTo>
                      <a:pt x="19"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6" name="Freeform 86"/>
              <p:cNvSpPr/>
              <p:nvPr/>
            </p:nvSpPr>
            <p:spPr bwMode="gray">
              <a:xfrm>
                <a:off x="3646" y="2300"/>
                <a:ext cx="27" cy="15"/>
              </a:xfrm>
              <a:custGeom>
                <a:avLst/>
                <a:gdLst>
                  <a:gd name="T0" fmla="*/ 0 w 21"/>
                  <a:gd name="T1" fmla="*/ 172 h 12"/>
                  <a:gd name="T2" fmla="*/ 0 w 21"/>
                  <a:gd name="T3" fmla="*/ 0 h 12"/>
                  <a:gd name="T4" fmla="*/ 261 w 21"/>
                  <a:gd name="T5" fmla="*/ 49 h 12"/>
                  <a:gd name="T6" fmla="*/ 231 w 21"/>
                  <a:gd name="T7" fmla="*/ 207 h 12"/>
                  <a:gd name="T8" fmla="*/ 0 w 21"/>
                  <a:gd name="T9" fmla="*/ 172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0" y="10"/>
                    </a:moveTo>
                    <a:lnTo>
                      <a:pt x="0" y="0"/>
                    </a:lnTo>
                    <a:lnTo>
                      <a:pt x="21" y="3"/>
                    </a:lnTo>
                    <a:lnTo>
                      <a:pt x="19" y="1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7" name="Freeform 87"/>
              <p:cNvSpPr/>
              <p:nvPr/>
            </p:nvSpPr>
            <p:spPr bwMode="gray">
              <a:xfrm>
                <a:off x="3929" y="1808"/>
                <a:ext cx="27" cy="27"/>
              </a:xfrm>
              <a:custGeom>
                <a:avLst/>
                <a:gdLst>
                  <a:gd name="T0" fmla="*/ 0 w 19"/>
                  <a:gd name="T1" fmla="*/ 46 h 21"/>
                  <a:gd name="T2" fmla="*/ 172 w 19"/>
                  <a:gd name="T3" fmla="*/ 0 h 21"/>
                  <a:gd name="T4" fmla="*/ 441 w 19"/>
                  <a:gd name="T5" fmla="*/ 203 h 21"/>
                  <a:gd name="T6" fmla="*/ 270 w 19"/>
                  <a:gd name="T7" fmla="*/ 261 h 21"/>
                  <a:gd name="T8" fmla="*/ 0 w 19"/>
                  <a:gd name="T9" fmla="*/ 46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4"/>
                    </a:moveTo>
                    <a:lnTo>
                      <a:pt x="7" y="0"/>
                    </a:lnTo>
                    <a:lnTo>
                      <a:pt x="19" y="16"/>
                    </a:lnTo>
                    <a:lnTo>
                      <a:pt x="12"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8" name="Freeform 88"/>
              <p:cNvSpPr/>
              <p:nvPr/>
            </p:nvSpPr>
            <p:spPr bwMode="gray">
              <a:xfrm>
                <a:off x="3873" y="1850"/>
                <a:ext cx="26" cy="30"/>
              </a:xfrm>
              <a:custGeom>
                <a:avLst/>
                <a:gdLst>
                  <a:gd name="T0" fmla="*/ 0 w 19"/>
                  <a:gd name="T1" fmla="*/ 244 h 21"/>
                  <a:gd name="T2" fmla="*/ 172 w 19"/>
                  <a:gd name="T3" fmla="*/ 0 h 21"/>
                  <a:gd name="T4" fmla="*/ 441 w 19"/>
                  <a:gd name="T5" fmla="*/ 571 h 21"/>
                  <a:gd name="T6" fmla="*/ 322 w 19"/>
                  <a:gd name="T7" fmla="*/ 737 h 21"/>
                  <a:gd name="T8" fmla="*/ 0 w 19"/>
                  <a:gd name="T9" fmla="*/ 244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7"/>
                    </a:moveTo>
                    <a:lnTo>
                      <a:pt x="7" y="0"/>
                    </a:lnTo>
                    <a:lnTo>
                      <a:pt x="19" y="16"/>
                    </a:lnTo>
                    <a:lnTo>
                      <a:pt x="14"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9" name="Freeform 89"/>
              <p:cNvSpPr/>
              <p:nvPr/>
            </p:nvSpPr>
            <p:spPr bwMode="gray">
              <a:xfrm>
                <a:off x="3821" y="1905"/>
                <a:ext cx="27" cy="27"/>
              </a:xfrm>
              <a:custGeom>
                <a:avLst/>
                <a:gdLst>
                  <a:gd name="T0" fmla="*/ 0 w 19"/>
                  <a:gd name="T1" fmla="*/ 172 h 19"/>
                  <a:gd name="T2" fmla="*/ 126 w 19"/>
                  <a:gd name="T3" fmla="*/ 0 h 19"/>
                  <a:gd name="T4" fmla="*/ 441 w 19"/>
                  <a:gd name="T5" fmla="*/ 322 h 19"/>
                  <a:gd name="T6" fmla="*/ 322 w 19"/>
                  <a:gd name="T7" fmla="*/ 441 h 19"/>
                  <a:gd name="T8" fmla="*/ 0 w 19"/>
                  <a:gd name="T9" fmla="*/ 172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7"/>
                    </a:moveTo>
                    <a:lnTo>
                      <a:pt x="5" y="0"/>
                    </a:lnTo>
                    <a:lnTo>
                      <a:pt x="19" y="14"/>
                    </a:lnTo>
                    <a:lnTo>
                      <a:pt x="14"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0" name="Freeform 90"/>
              <p:cNvSpPr/>
              <p:nvPr/>
            </p:nvSpPr>
            <p:spPr bwMode="gray">
              <a:xfrm>
                <a:off x="3772" y="1961"/>
                <a:ext cx="31" cy="25"/>
              </a:xfrm>
              <a:custGeom>
                <a:avLst/>
                <a:gdLst>
                  <a:gd name="T0" fmla="*/ 0 w 22"/>
                  <a:gd name="T1" fmla="*/ 125 h 19"/>
                  <a:gd name="T2" fmla="*/ 154 w 22"/>
                  <a:gd name="T3" fmla="*/ 0 h 19"/>
                  <a:gd name="T4" fmla="*/ 683 w 22"/>
                  <a:gd name="T5" fmla="*/ 192 h 19"/>
                  <a:gd name="T6" fmla="*/ 533 w 22"/>
                  <a:gd name="T7" fmla="*/ 296 h 19"/>
                  <a:gd name="T8" fmla="*/ 0 w 22"/>
                  <a:gd name="T9" fmla="*/ 125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8"/>
                    </a:moveTo>
                    <a:lnTo>
                      <a:pt x="5" y="0"/>
                    </a:lnTo>
                    <a:lnTo>
                      <a:pt x="22" y="12"/>
                    </a:lnTo>
                    <a:lnTo>
                      <a:pt x="17"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1" name="Freeform 91"/>
              <p:cNvSpPr/>
              <p:nvPr/>
            </p:nvSpPr>
            <p:spPr bwMode="gray">
              <a:xfrm>
                <a:off x="4272" y="1680"/>
                <a:ext cx="17" cy="29"/>
              </a:xfrm>
              <a:custGeom>
                <a:avLst/>
                <a:gdLst>
                  <a:gd name="T0" fmla="*/ 0 w 12"/>
                  <a:gd name="T1" fmla="*/ 0 h 21"/>
                  <a:gd name="T2" fmla="*/ 299 w 12"/>
                  <a:gd name="T3" fmla="*/ 0 h 21"/>
                  <a:gd name="T4" fmla="*/ 387 w 12"/>
                  <a:gd name="T5" fmla="*/ 476 h 21"/>
                  <a:gd name="T6" fmla="*/ 74 w 12"/>
                  <a:gd name="T7" fmla="*/ 526 h 21"/>
                  <a:gd name="T8" fmla="*/ 0 w 12"/>
                  <a:gd name="T9" fmla="*/ 0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9" y="0"/>
                    </a:lnTo>
                    <a:lnTo>
                      <a:pt x="12" y="19"/>
                    </a:lnTo>
                    <a:lnTo>
                      <a:pt x="2"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2" name="Freeform 92"/>
              <p:cNvSpPr/>
              <p:nvPr/>
            </p:nvSpPr>
            <p:spPr bwMode="gray">
              <a:xfrm>
                <a:off x="4198" y="1689"/>
                <a:ext cx="16" cy="31"/>
              </a:xfrm>
              <a:custGeom>
                <a:avLst/>
                <a:gdLst>
                  <a:gd name="T0" fmla="*/ 0 w 11"/>
                  <a:gd name="T1" fmla="*/ 89 h 22"/>
                  <a:gd name="T2" fmla="*/ 391 w 11"/>
                  <a:gd name="T3" fmla="*/ 0 h 22"/>
                  <a:gd name="T4" fmla="*/ 455 w 11"/>
                  <a:gd name="T5" fmla="*/ 596 h 22"/>
                  <a:gd name="T6" fmla="*/ 185 w 11"/>
                  <a:gd name="T7" fmla="*/ 683 h 22"/>
                  <a:gd name="T8" fmla="*/ 0 w 11"/>
                  <a:gd name="T9" fmla="*/ 89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3"/>
                    </a:moveTo>
                    <a:lnTo>
                      <a:pt x="9" y="0"/>
                    </a:lnTo>
                    <a:lnTo>
                      <a:pt x="11"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3" name="Freeform 93"/>
              <p:cNvSpPr/>
              <p:nvPr/>
            </p:nvSpPr>
            <p:spPr bwMode="gray">
              <a:xfrm>
                <a:off x="4128" y="1709"/>
                <a:ext cx="20" cy="28"/>
              </a:xfrm>
              <a:custGeom>
                <a:avLst/>
                <a:gdLst>
                  <a:gd name="T0" fmla="*/ 0 w 14"/>
                  <a:gd name="T1" fmla="*/ 36 h 22"/>
                  <a:gd name="T2" fmla="*/ 244 w 14"/>
                  <a:gd name="T3" fmla="*/ 0 h 22"/>
                  <a:gd name="T4" fmla="*/ 499 w 14"/>
                  <a:gd name="T5" fmla="*/ 213 h 22"/>
                  <a:gd name="T6" fmla="*/ 163 w 14"/>
                  <a:gd name="T7" fmla="*/ 249 h 22"/>
                  <a:gd name="T8" fmla="*/ 0 w 14"/>
                  <a:gd name="T9" fmla="*/ 36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3"/>
                    </a:moveTo>
                    <a:lnTo>
                      <a:pt x="7" y="0"/>
                    </a:lnTo>
                    <a:lnTo>
                      <a:pt x="14"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4" name="Freeform 94"/>
              <p:cNvSpPr/>
              <p:nvPr/>
            </p:nvSpPr>
            <p:spPr bwMode="gray">
              <a:xfrm>
                <a:off x="4058" y="1733"/>
                <a:ext cx="21" cy="33"/>
              </a:xfrm>
              <a:custGeom>
                <a:avLst/>
                <a:gdLst>
                  <a:gd name="T0" fmla="*/ 0 w 16"/>
                  <a:gd name="T1" fmla="*/ 131 h 24"/>
                  <a:gd name="T2" fmla="*/ 110 w 16"/>
                  <a:gd name="T3" fmla="*/ 0 h 24"/>
                  <a:gd name="T4" fmla="*/ 248 w 16"/>
                  <a:gd name="T5" fmla="*/ 469 h 24"/>
                  <a:gd name="T6" fmla="*/ 110 w 16"/>
                  <a:gd name="T7" fmla="*/ 575 h 24"/>
                  <a:gd name="T8" fmla="*/ 0 w 16"/>
                  <a:gd name="T9" fmla="*/ 1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5"/>
                    </a:moveTo>
                    <a:lnTo>
                      <a:pt x="7" y="0"/>
                    </a:lnTo>
                    <a:lnTo>
                      <a:pt x="16" y="19"/>
                    </a:lnTo>
                    <a:lnTo>
                      <a:pt x="7"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grpSp>
        <p:grpSp>
          <p:nvGrpSpPr>
            <p:cNvPr id="62" name="Group 95"/>
            <p:cNvGrpSpPr/>
            <p:nvPr/>
          </p:nvGrpSpPr>
          <p:grpSpPr bwMode="auto">
            <a:xfrm>
              <a:off x="3681" y="1716"/>
              <a:ext cx="1350" cy="1343"/>
              <a:chOff x="3681" y="1716"/>
              <a:chExt cx="1350" cy="1343"/>
            </a:xfrm>
          </p:grpSpPr>
          <p:sp>
            <p:nvSpPr>
              <p:cNvPr id="63" name="Text Box 96"/>
              <p:cNvSpPr txBox="1">
                <a:spLocks noChangeArrowheads="1"/>
              </p:cNvSpPr>
              <p:nvPr/>
            </p:nvSpPr>
            <p:spPr bwMode="gray">
              <a:xfrm>
                <a:off x="4278" y="287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6</a:t>
                </a:r>
              </a:p>
            </p:txBody>
          </p:sp>
          <p:sp>
            <p:nvSpPr>
              <p:cNvPr id="64" name="Text Box 97"/>
              <p:cNvSpPr txBox="1">
                <a:spLocks noChangeArrowheads="1"/>
              </p:cNvSpPr>
              <p:nvPr/>
            </p:nvSpPr>
            <p:spPr bwMode="gray">
              <a:xfrm>
                <a:off x="3977" y="2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7</a:t>
                </a:r>
              </a:p>
            </p:txBody>
          </p:sp>
          <p:sp>
            <p:nvSpPr>
              <p:cNvPr id="65" name="Text Box 98"/>
              <p:cNvSpPr txBox="1">
                <a:spLocks noChangeArrowheads="1"/>
              </p:cNvSpPr>
              <p:nvPr/>
            </p:nvSpPr>
            <p:spPr bwMode="gray">
              <a:xfrm>
                <a:off x="3767" y="257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8</a:t>
                </a:r>
              </a:p>
            </p:txBody>
          </p:sp>
          <p:sp>
            <p:nvSpPr>
              <p:cNvPr id="66" name="Text Box 99"/>
              <p:cNvSpPr txBox="1">
                <a:spLocks noChangeArrowheads="1"/>
              </p:cNvSpPr>
              <p:nvPr/>
            </p:nvSpPr>
            <p:spPr bwMode="gray">
              <a:xfrm>
                <a:off x="4249" y="1716"/>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12</a:t>
                </a:r>
              </a:p>
            </p:txBody>
          </p:sp>
          <p:sp>
            <p:nvSpPr>
              <p:cNvPr id="67" name="Text Box 100"/>
              <p:cNvSpPr txBox="1">
                <a:spLocks noChangeArrowheads="1"/>
              </p:cNvSpPr>
              <p:nvPr/>
            </p:nvSpPr>
            <p:spPr bwMode="gray">
              <a:xfrm>
                <a:off x="4569" y="1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1</a:t>
                </a:r>
              </a:p>
            </p:txBody>
          </p:sp>
          <p:sp>
            <p:nvSpPr>
              <p:cNvPr id="68" name="Text Box 101"/>
              <p:cNvSpPr txBox="1">
                <a:spLocks noChangeArrowheads="1"/>
              </p:cNvSpPr>
              <p:nvPr/>
            </p:nvSpPr>
            <p:spPr bwMode="gray">
              <a:xfrm>
                <a:off x="4785" y="2006"/>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2</a:t>
                </a:r>
              </a:p>
            </p:txBody>
          </p:sp>
          <p:sp>
            <p:nvSpPr>
              <p:cNvPr id="69" name="Text Box 102"/>
              <p:cNvSpPr txBox="1">
                <a:spLocks noChangeArrowheads="1"/>
              </p:cNvSpPr>
              <p:nvPr/>
            </p:nvSpPr>
            <p:spPr bwMode="gray">
              <a:xfrm>
                <a:off x="4862" y="2297"/>
                <a:ext cx="16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3</a:t>
                </a:r>
              </a:p>
            </p:txBody>
          </p:sp>
          <p:sp>
            <p:nvSpPr>
              <p:cNvPr id="70" name="Text Box 103"/>
              <p:cNvSpPr txBox="1">
                <a:spLocks noChangeArrowheads="1"/>
              </p:cNvSpPr>
              <p:nvPr/>
            </p:nvSpPr>
            <p:spPr bwMode="gray">
              <a:xfrm>
                <a:off x="4785" y="258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4</a:t>
                </a:r>
              </a:p>
            </p:txBody>
          </p:sp>
          <p:sp>
            <p:nvSpPr>
              <p:cNvPr id="71" name="Text Box 104"/>
              <p:cNvSpPr txBox="1">
                <a:spLocks noChangeArrowheads="1"/>
              </p:cNvSpPr>
              <p:nvPr/>
            </p:nvSpPr>
            <p:spPr bwMode="gray">
              <a:xfrm>
                <a:off x="4579" y="2787"/>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5</a:t>
                </a:r>
              </a:p>
            </p:txBody>
          </p:sp>
          <p:sp>
            <p:nvSpPr>
              <p:cNvPr id="72" name="Text Box 105"/>
              <p:cNvSpPr txBox="1">
                <a:spLocks noChangeArrowheads="1"/>
              </p:cNvSpPr>
              <p:nvPr/>
            </p:nvSpPr>
            <p:spPr bwMode="gray">
              <a:xfrm>
                <a:off x="3681" y="2289"/>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9</a:t>
                </a:r>
              </a:p>
            </p:txBody>
          </p:sp>
          <p:sp>
            <p:nvSpPr>
              <p:cNvPr id="73" name="Text Box 106"/>
              <p:cNvSpPr txBox="1">
                <a:spLocks noChangeArrowheads="1"/>
              </p:cNvSpPr>
              <p:nvPr/>
            </p:nvSpPr>
            <p:spPr bwMode="gray">
              <a:xfrm>
                <a:off x="3769" y="2002"/>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10</a:t>
                </a:r>
              </a:p>
            </p:txBody>
          </p:sp>
          <p:sp>
            <p:nvSpPr>
              <p:cNvPr id="74" name="Text Box 107"/>
              <p:cNvSpPr txBox="1">
                <a:spLocks noChangeArrowheads="1"/>
              </p:cNvSpPr>
              <p:nvPr/>
            </p:nvSpPr>
            <p:spPr bwMode="gray">
              <a:xfrm>
                <a:off x="3977" y="1798"/>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11</a:t>
                </a:r>
              </a:p>
            </p:txBody>
          </p:sp>
        </p:grpSp>
      </p:grpSp>
      <p:grpSp>
        <p:nvGrpSpPr>
          <p:cNvPr id="135" name="Gruppieren 128"/>
          <p:cNvGrpSpPr/>
          <p:nvPr/>
        </p:nvGrpSpPr>
        <p:grpSpPr bwMode="auto">
          <a:xfrm>
            <a:off x="4469949" y="2018444"/>
            <a:ext cx="126235" cy="1255306"/>
            <a:chOff x="2776538" y="2833688"/>
            <a:chExt cx="133350" cy="1317625"/>
          </a:xfrm>
        </p:grpSpPr>
        <p:sp>
          <p:nvSpPr>
            <p:cNvPr id="136" name="Rectangle 108"/>
            <p:cNvSpPr>
              <a:spLocks noChangeAspect="1" noChangeArrowheads="1"/>
            </p:cNvSpPr>
            <p:nvPr/>
          </p:nvSpPr>
          <p:spPr bwMode="gray">
            <a:xfrm>
              <a:off x="2776538" y="2833688"/>
              <a:ext cx="133350" cy="1317625"/>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37" name="Rectangle 109"/>
            <p:cNvSpPr>
              <a:spLocks noChangeAspect="1" noChangeArrowheads="1"/>
            </p:cNvSpPr>
            <p:nvPr/>
          </p:nvSpPr>
          <p:spPr bwMode="gray">
            <a:xfrm flipH="1">
              <a:off x="2813019" y="2895243"/>
              <a:ext cx="49199" cy="606009"/>
            </a:xfrm>
            <a:prstGeom prst="rect">
              <a:avLst/>
            </a:prstGeom>
            <a:solidFill>
              <a:srgbClr val="000000"/>
            </a:solidFill>
            <a:ln w="38100">
              <a:solidFill>
                <a:srgbClr val="000000"/>
              </a:solidFill>
              <a:miter lim="800000"/>
            </a:ln>
          </p:spPr>
          <p:txBody>
            <a:bodyPr rot="10800000" vert="eaVert" wrap="none" anchor="ct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grpSp>
      <p:grpSp>
        <p:nvGrpSpPr>
          <p:cNvPr id="138" name="Group 110"/>
          <p:cNvGrpSpPr/>
          <p:nvPr/>
        </p:nvGrpSpPr>
        <p:grpSpPr bwMode="auto">
          <a:xfrm>
            <a:off x="4480071" y="1767738"/>
            <a:ext cx="104799" cy="1756715"/>
            <a:chOff x="3635" y="14"/>
            <a:chExt cx="76" cy="1262"/>
          </a:xfrm>
        </p:grpSpPr>
        <p:sp>
          <p:nvSpPr>
            <p:cNvPr id="139" name="Rectangle 111"/>
            <p:cNvSpPr>
              <a:spLocks noChangeArrowheads="1"/>
            </p:cNvSpPr>
            <p:nvPr/>
          </p:nvSpPr>
          <p:spPr bwMode="gray">
            <a:xfrm>
              <a:off x="3635" y="14"/>
              <a:ext cx="76" cy="1262"/>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40" name="Rectangle 112"/>
            <p:cNvSpPr>
              <a:spLocks noChangeArrowheads="1"/>
            </p:cNvSpPr>
            <p:nvPr/>
          </p:nvSpPr>
          <p:spPr bwMode="gray">
            <a:xfrm flipH="1">
              <a:off x="3658" y="91"/>
              <a:ext cx="29" cy="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41" name="Oval 113"/>
            <p:cNvSpPr>
              <a:spLocks noChangeArrowheads="1"/>
            </p:cNvSpPr>
            <p:nvPr/>
          </p:nvSpPr>
          <p:spPr bwMode="gray">
            <a:xfrm>
              <a:off x="3635" y="605"/>
              <a:ext cx="76" cy="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42" name="Oval 114"/>
            <p:cNvSpPr>
              <a:spLocks noChangeArrowheads="1"/>
            </p:cNvSpPr>
            <p:nvPr/>
          </p:nvSpPr>
          <p:spPr bwMode="gray">
            <a:xfrm>
              <a:off x="3650" y="622"/>
              <a:ext cx="45" cy="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43" name="Oval 115"/>
            <p:cNvSpPr>
              <a:spLocks noChangeArrowheads="1"/>
            </p:cNvSpPr>
            <p:nvPr/>
          </p:nvSpPr>
          <p:spPr bwMode="gray">
            <a:xfrm>
              <a:off x="3664" y="633"/>
              <a:ext cx="19" cy="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grpSp>
      <p:sp>
        <p:nvSpPr>
          <p:cNvPr id="144" name="矩形标注 143"/>
          <p:cNvSpPr/>
          <p:nvPr/>
        </p:nvSpPr>
        <p:spPr bwMode="auto">
          <a:xfrm>
            <a:off x="1387515" y="1906840"/>
            <a:ext cx="1610741" cy="402555"/>
          </a:xfrm>
          <a:prstGeom prst="wedgeRectCallout">
            <a:avLst>
              <a:gd name="adj1" fmla="val 96115"/>
              <a:gd name="adj2" fmla="val 219439"/>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dirty="0">
                <a:solidFill>
                  <a:srgbClr val="7D7D7D"/>
                </a:solidFill>
                <a:latin typeface="微软雅黑" panose="020B0503020204020204" charset="-122"/>
                <a:ea typeface="微软雅黑" panose="020B0503020204020204" charset="-122"/>
                <a:cs typeface="宋体" panose="02010600030101010101" pitchFamily="2" charset="-122"/>
              </a:rPr>
              <a:t>单击此处添加标题</a:t>
            </a:r>
          </a:p>
        </p:txBody>
      </p:sp>
      <p:sp>
        <p:nvSpPr>
          <p:cNvPr id="145" name="矩形标注 144"/>
          <p:cNvSpPr/>
          <p:nvPr/>
        </p:nvSpPr>
        <p:spPr bwMode="auto">
          <a:xfrm>
            <a:off x="5915255" y="3625092"/>
            <a:ext cx="1897105" cy="402555"/>
          </a:xfrm>
          <a:prstGeom prst="wedgeRectCallout">
            <a:avLst>
              <a:gd name="adj1" fmla="val -98533"/>
              <a:gd name="adj2" fmla="val -122834"/>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600" b="1" dirty="0">
                <a:solidFill>
                  <a:srgbClr val="7D7D7D"/>
                </a:solidFill>
                <a:latin typeface="微软雅黑" panose="020B0503020204020204" charset="-122"/>
                <a:ea typeface="微软雅黑" panose="020B0503020204020204" charset="-122"/>
                <a:cs typeface="宋体" panose="02010600030101010101" pitchFamily="2" charset="-122"/>
              </a:rPr>
              <a:t>单击此处添加标题</a:t>
            </a:r>
          </a:p>
        </p:txBody>
      </p:sp>
      <p:sp>
        <p:nvSpPr>
          <p:cNvPr id="146" name="矩形标注 145"/>
          <p:cNvSpPr/>
          <p:nvPr/>
        </p:nvSpPr>
        <p:spPr bwMode="auto">
          <a:xfrm>
            <a:off x="5969274" y="915566"/>
            <a:ext cx="1610741" cy="402555"/>
          </a:xfrm>
          <a:prstGeom prst="wedgeRectCallout">
            <a:avLst>
              <a:gd name="adj1" fmla="val -111139"/>
              <a:gd name="adj2" fmla="val 205806"/>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dirty="0">
                <a:solidFill>
                  <a:srgbClr val="7D7D7D"/>
                </a:solidFill>
                <a:latin typeface="微软雅黑" panose="020B0503020204020204" charset="-122"/>
                <a:ea typeface="微软雅黑" panose="020B0503020204020204" charset="-122"/>
                <a:cs typeface="宋体" panose="02010600030101010101" pitchFamily="2" charset="-122"/>
              </a:rPr>
              <a:t>单击此处添加标题</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par>
                          <p:cTn id="35" fill="hold">
                            <p:stCondLst>
                              <p:cond delay="0"/>
                            </p:stCondLst>
                            <p:childTnLst>
                              <p:par>
                                <p:cTn id="36" presetID="8" presetClass="emph" presetSubtype="0" fill="hold" nodeType="afterEffect">
                                  <p:stCondLst>
                                    <p:cond delay="0"/>
                                  </p:stCondLst>
                                  <p:childTnLst>
                                    <p:animRot by="21600000">
                                      <p:cBhvr>
                                        <p:cTn id="37" dur="2000" fill="hold"/>
                                        <p:tgtEl>
                                          <p:spTgt spid="138"/>
                                        </p:tgtEl>
                                        <p:attrNameLst>
                                          <p:attrName>r</p:attrName>
                                        </p:attrNameLst>
                                      </p:cBhvr>
                                    </p:animRot>
                                  </p:childTnLst>
                                </p:cTn>
                              </p:par>
                              <p:par>
                                <p:cTn id="38" presetID="8" presetClass="emph" presetSubtype="0" fill="hold" nodeType="withEffect">
                                  <p:stCondLst>
                                    <p:cond delay="0"/>
                                  </p:stCondLst>
                                  <p:childTnLst>
                                    <p:animRot by="1800000">
                                      <p:cBhvr>
                                        <p:cTn id="39" dur="2000" fill="hold"/>
                                        <p:tgtEl>
                                          <p:spTgt spid="135"/>
                                        </p:tgtEl>
                                        <p:attrNameLst>
                                          <p:attrName>r</p:attrName>
                                        </p:attrNameLst>
                                      </p:cBhvr>
                                    </p:animRo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wipe(left)">
                                      <p:cBhvr>
                                        <p:cTn id="43" dur="500"/>
                                        <p:tgtEl>
                                          <p:spTgt spid="146"/>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86400000">
                                      <p:cBhvr>
                                        <p:cTn id="47" dur="2000" fill="hold"/>
                                        <p:tgtEl>
                                          <p:spTgt spid="138"/>
                                        </p:tgtEl>
                                        <p:attrNameLst>
                                          <p:attrName>r</p:attrName>
                                        </p:attrNameLst>
                                      </p:cBhvr>
                                    </p:animRot>
                                  </p:childTnLst>
                                </p:cTn>
                              </p:par>
                              <p:par>
                                <p:cTn id="48" presetID="8" presetClass="emph" presetSubtype="0" fill="hold" nodeType="withEffect">
                                  <p:stCondLst>
                                    <p:cond delay="0"/>
                                  </p:stCondLst>
                                  <p:childTnLst>
                                    <p:animRot by="7200000">
                                      <p:cBhvr>
                                        <p:cTn id="49" dur="2000" fill="hold"/>
                                        <p:tgtEl>
                                          <p:spTgt spid="135"/>
                                        </p:tgtEl>
                                        <p:attrNameLst>
                                          <p:attrName>r</p:attrName>
                                        </p:attrNameLst>
                                      </p:cBhvr>
                                    </p:animRo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wipe(left)">
                                      <p:cBhvr>
                                        <p:cTn id="53" dur="500"/>
                                        <p:tgtEl>
                                          <p:spTgt spid="145"/>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64800000">
                                      <p:cBhvr>
                                        <p:cTn id="57" dur="2000" fill="hold"/>
                                        <p:tgtEl>
                                          <p:spTgt spid="138"/>
                                        </p:tgtEl>
                                        <p:attrNameLst>
                                          <p:attrName>r</p:attrName>
                                        </p:attrNameLst>
                                      </p:cBhvr>
                                    </p:animRot>
                                  </p:childTnLst>
                                </p:cTn>
                              </p:par>
                              <p:par>
                                <p:cTn id="58" presetID="8" presetClass="emph" presetSubtype="0" fill="hold" nodeType="withEffect">
                                  <p:stCondLst>
                                    <p:cond delay="0"/>
                                  </p:stCondLst>
                                  <p:childTnLst>
                                    <p:animRot by="5400000">
                                      <p:cBhvr>
                                        <p:cTn id="59" dur="2000" fill="hold"/>
                                        <p:tgtEl>
                                          <p:spTgt spid="135"/>
                                        </p:tgtEl>
                                        <p:attrNameLst>
                                          <p:attrName>r</p:attrName>
                                        </p:attrNameLst>
                                      </p:cBhvr>
                                    </p:animRot>
                                  </p:childTnLst>
                                </p:cTn>
                              </p:par>
                            </p:childTnLst>
                          </p:cTn>
                        </p:par>
                        <p:par>
                          <p:cTn id="60" fill="hold">
                            <p:stCondLst>
                              <p:cond delay="2000"/>
                            </p:stCondLst>
                            <p:childTnLst>
                              <p:par>
                                <p:cTn id="61" presetID="22" presetClass="entr" presetSubtype="2" fill="hold" grpId="0" nodeType="after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wipe(right)">
                                      <p:cBhvr>
                                        <p:cTn id="6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144" grpId="0" animBg="1"/>
      <p:bldP spid="145" grpId="0" animBg="1"/>
      <p:bldP spid="1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sp>
        <p:nvSpPr>
          <p:cNvPr id="28" name="矩形 27"/>
          <p:cNvSpPr/>
          <p:nvPr/>
        </p:nvSpPr>
        <p:spPr>
          <a:xfrm>
            <a:off x="534313" y="967478"/>
            <a:ext cx="4851651" cy="324489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dirty="0"/>
          </a:p>
        </p:txBody>
      </p:sp>
      <p:grpSp>
        <p:nvGrpSpPr>
          <p:cNvPr id="29" name="组合 28"/>
          <p:cNvGrpSpPr/>
          <p:nvPr/>
        </p:nvGrpSpPr>
        <p:grpSpPr>
          <a:xfrm>
            <a:off x="5973825" y="675060"/>
            <a:ext cx="276081" cy="1132023"/>
            <a:chOff x="7969248" y="1151819"/>
            <a:chExt cx="368300" cy="1509714"/>
          </a:xfrm>
          <a:solidFill>
            <a:srgbClr val="C00000"/>
          </a:solidFill>
        </p:grpSpPr>
        <p:sp>
          <p:nvSpPr>
            <p:cNvPr id="30" name="等腰三角形 29"/>
            <p:cNvSpPr/>
            <p:nvPr/>
          </p:nvSpPr>
          <p:spPr>
            <a:xfrm rot="5400000">
              <a:off x="7939880" y="1213837"/>
              <a:ext cx="427036" cy="3683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31" name="直接连接符 30"/>
            <p:cNvCxnSpPr>
              <a:endCxn id="44" idx="2"/>
            </p:cNvCxnSpPr>
            <p:nvPr/>
          </p:nvCxnSpPr>
          <p:spPr>
            <a:xfrm>
              <a:off x="7969249" y="1151819"/>
              <a:ext cx="7937" cy="1509714"/>
            </a:xfrm>
            <a:prstGeom prst="line">
              <a:avLst/>
            </a:prstGeom>
            <a:grpFill/>
            <a:ln>
              <a:solidFill>
                <a:srgbClr val="0070C0"/>
              </a:solidFill>
            </a:ln>
          </p:spPr>
          <p:style>
            <a:lnRef idx="2">
              <a:schemeClr val="accent6"/>
            </a:lnRef>
            <a:fillRef idx="0">
              <a:schemeClr val="accent6"/>
            </a:fillRef>
            <a:effectRef idx="1">
              <a:schemeClr val="accent6"/>
            </a:effectRef>
            <a:fontRef idx="minor">
              <a:schemeClr val="tx1"/>
            </a:fontRef>
          </p:style>
        </p:cxnSp>
      </p:grpSp>
      <p:sp>
        <p:nvSpPr>
          <p:cNvPr id="32" name="矩形 49"/>
          <p:cNvSpPr>
            <a:spLocks noChangeArrowheads="1"/>
          </p:cNvSpPr>
          <p:nvPr/>
        </p:nvSpPr>
        <p:spPr bwMode="auto">
          <a:xfrm>
            <a:off x="6447448" y="1207804"/>
            <a:ext cx="2334827" cy="53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spcAft>
                <a:spcPts val="450"/>
              </a:spcAft>
              <a:buClr>
                <a:srgbClr val="00B050"/>
              </a:buClr>
              <a:buSzPct val="80000"/>
              <a:defRPr/>
            </a:pPr>
            <a:r>
              <a:rPr lang="zh-CN" altLang="en-US" sz="1000" dirty="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000" dirty="0">
              <a:latin typeface="Adobe 黑体 Std R" pitchFamily="34" charset="-122"/>
              <a:ea typeface="Adobe 黑体 Std R" pitchFamily="34" charset="-122"/>
            </a:endParaRPr>
          </a:p>
        </p:txBody>
      </p:sp>
      <p:sp>
        <p:nvSpPr>
          <p:cNvPr id="33" name="矩形 50"/>
          <p:cNvSpPr>
            <a:spLocks noChangeArrowheads="1"/>
          </p:cNvSpPr>
          <p:nvPr/>
        </p:nvSpPr>
        <p:spPr bwMode="auto">
          <a:xfrm>
            <a:off x="6447449" y="3273184"/>
            <a:ext cx="803254" cy="3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800" dirty="0">
                <a:latin typeface="微软雅黑" panose="020B0503020204020204" charset="-122"/>
                <a:ea typeface="微软雅黑" panose="020B0503020204020204" charset="-122"/>
              </a:rPr>
              <a:t>2018</a:t>
            </a:r>
          </a:p>
        </p:txBody>
      </p:sp>
      <p:sp>
        <p:nvSpPr>
          <p:cNvPr id="34" name="矩形 51"/>
          <p:cNvSpPr>
            <a:spLocks noChangeArrowheads="1"/>
          </p:cNvSpPr>
          <p:nvPr/>
        </p:nvSpPr>
        <p:spPr bwMode="auto">
          <a:xfrm>
            <a:off x="6447448" y="2562545"/>
            <a:ext cx="2334827" cy="53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spcAft>
                <a:spcPts val="450"/>
              </a:spcAft>
              <a:buClr>
                <a:srgbClr val="00B050"/>
              </a:buClr>
              <a:buSzPct val="80000"/>
              <a:defRPr/>
            </a:pPr>
            <a:r>
              <a:rPr lang="zh-CN" altLang="en-US" sz="1000" dirty="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000" dirty="0">
              <a:latin typeface="Adobe 黑体 Std R" pitchFamily="34" charset="-122"/>
              <a:ea typeface="Adobe 黑体 Std R" pitchFamily="34" charset="-122"/>
            </a:endParaRPr>
          </a:p>
        </p:txBody>
      </p:sp>
      <p:sp>
        <p:nvSpPr>
          <p:cNvPr id="35" name="矩形 52"/>
          <p:cNvSpPr>
            <a:spLocks noChangeArrowheads="1"/>
          </p:cNvSpPr>
          <p:nvPr/>
        </p:nvSpPr>
        <p:spPr bwMode="auto">
          <a:xfrm>
            <a:off x="6447448" y="3707661"/>
            <a:ext cx="2334827" cy="53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spcAft>
                <a:spcPts val="450"/>
              </a:spcAft>
              <a:buClr>
                <a:srgbClr val="00B050"/>
              </a:buClr>
              <a:buSzPct val="80000"/>
              <a:defRPr/>
            </a:pPr>
            <a:r>
              <a:rPr lang="zh-CN" altLang="en-US" sz="1000" dirty="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000" dirty="0">
              <a:latin typeface="Adobe 黑体 Std R" pitchFamily="34" charset="-122"/>
              <a:ea typeface="Adobe 黑体 Std R" pitchFamily="34" charset="-122"/>
            </a:endParaRPr>
          </a:p>
        </p:txBody>
      </p:sp>
      <p:sp>
        <p:nvSpPr>
          <p:cNvPr id="36" name="矩形 53"/>
          <p:cNvSpPr>
            <a:spLocks noChangeArrowheads="1"/>
          </p:cNvSpPr>
          <p:nvPr/>
        </p:nvSpPr>
        <p:spPr bwMode="auto">
          <a:xfrm>
            <a:off x="6447449" y="843558"/>
            <a:ext cx="803254" cy="34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800" dirty="0">
                <a:latin typeface="微软雅黑" panose="020B0503020204020204" charset="-122"/>
                <a:ea typeface="微软雅黑" panose="020B0503020204020204" charset="-122"/>
              </a:rPr>
              <a:t>2014</a:t>
            </a:r>
          </a:p>
        </p:txBody>
      </p:sp>
      <p:sp>
        <p:nvSpPr>
          <p:cNvPr id="37" name="矩形 54"/>
          <p:cNvSpPr>
            <a:spLocks noChangeArrowheads="1"/>
          </p:cNvSpPr>
          <p:nvPr/>
        </p:nvSpPr>
        <p:spPr bwMode="auto">
          <a:xfrm>
            <a:off x="6447449" y="2123306"/>
            <a:ext cx="803254" cy="3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800" dirty="0">
                <a:latin typeface="微软雅黑" panose="020B0503020204020204" charset="-122"/>
                <a:ea typeface="微软雅黑" panose="020B0503020204020204" charset="-122"/>
              </a:rPr>
              <a:t>2015</a:t>
            </a:r>
          </a:p>
        </p:txBody>
      </p:sp>
      <p:grpSp>
        <p:nvGrpSpPr>
          <p:cNvPr id="38" name="组合 55"/>
          <p:cNvGrpSpPr/>
          <p:nvPr/>
        </p:nvGrpSpPr>
        <p:grpSpPr bwMode="auto">
          <a:xfrm>
            <a:off x="619993" y="2146016"/>
            <a:ext cx="1376836" cy="1314146"/>
            <a:chOff x="737456" y="1151778"/>
            <a:chExt cx="1836351" cy="1751527"/>
          </a:xfrm>
          <a:solidFill>
            <a:srgbClr val="C00000"/>
          </a:solidFill>
        </p:grpSpPr>
        <p:grpSp>
          <p:nvGrpSpPr>
            <p:cNvPr id="39" name="组合 56"/>
            <p:cNvGrpSpPr/>
            <p:nvPr/>
          </p:nvGrpSpPr>
          <p:grpSpPr bwMode="auto">
            <a:xfrm>
              <a:off x="737456" y="1151778"/>
              <a:ext cx="1836351" cy="1751527"/>
              <a:chOff x="1056067" y="1085043"/>
              <a:chExt cx="1836351" cy="1751527"/>
            </a:xfrm>
            <a:grpFill/>
          </p:grpSpPr>
          <p:sp>
            <p:nvSpPr>
              <p:cNvPr id="41" name="椭圆 40"/>
              <p:cNvSpPr/>
              <p:nvPr/>
            </p:nvSpPr>
            <p:spPr>
              <a:xfrm>
                <a:off x="1056067" y="1085043"/>
                <a:ext cx="1752232" cy="1751527"/>
              </a:xfrm>
              <a:prstGeom prst="ellipse">
                <a:avLst/>
              </a:prstGeom>
              <a:solidFill>
                <a:srgbClr val="0070C0"/>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等腰三角形 41"/>
              <p:cNvSpPr/>
              <p:nvPr/>
            </p:nvSpPr>
            <p:spPr>
              <a:xfrm rot="7863594">
                <a:off x="2472704" y="2397817"/>
                <a:ext cx="450574" cy="388855"/>
              </a:xfrm>
              <a:prstGeom prst="triangle">
                <a:avLst/>
              </a:prstGeom>
              <a:solidFill>
                <a:srgbClr val="0070C0"/>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0" name="矩形 57"/>
            <p:cNvSpPr>
              <a:spLocks noChangeArrowheads="1"/>
            </p:cNvSpPr>
            <p:nvPr/>
          </p:nvSpPr>
          <p:spPr bwMode="auto">
            <a:xfrm>
              <a:off x="813049" y="1719370"/>
              <a:ext cx="1600340" cy="49225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800" dirty="0">
                  <a:solidFill>
                    <a:schemeClr val="bg1"/>
                  </a:solidFill>
                  <a:latin typeface="微软雅黑" panose="020B0503020204020204" charset="-122"/>
                  <a:ea typeface="微软雅黑" panose="020B0503020204020204" charset="-122"/>
                </a:rPr>
                <a:t>你</a:t>
              </a:r>
              <a:r>
                <a:rPr lang="zh-CN" altLang="en-US" dirty="0">
                  <a:solidFill>
                    <a:schemeClr val="bg1"/>
                  </a:solidFill>
                  <a:latin typeface="微软雅黑" panose="020B0503020204020204" charset="-122"/>
                  <a:ea typeface="微软雅黑" panose="020B0503020204020204" charset="-122"/>
                </a:rPr>
                <a:t>的</a:t>
              </a:r>
              <a:r>
                <a:rPr lang="zh-CN" altLang="en-US" sz="1800" dirty="0">
                  <a:solidFill>
                    <a:schemeClr val="bg1"/>
                  </a:solidFill>
                  <a:latin typeface="微软雅黑" panose="020B0503020204020204" charset="-122"/>
                  <a:ea typeface="微软雅黑" panose="020B0503020204020204" charset="-122"/>
                </a:rPr>
                <a:t>标题</a:t>
              </a:r>
              <a:endParaRPr lang="en-US" altLang="zh-CN" sz="1800" dirty="0">
                <a:solidFill>
                  <a:schemeClr val="bg1"/>
                </a:solidFill>
                <a:latin typeface="微软雅黑" panose="020B0503020204020204" charset="-122"/>
                <a:ea typeface="微软雅黑" panose="020B0503020204020204" charset="-122"/>
              </a:endParaRPr>
            </a:p>
          </p:txBody>
        </p:sp>
      </p:grpSp>
      <p:grpSp>
        <p:nvGrpSpPr>
          <p:cNvPr id="43" name="组合 42"/>
          <p:cNvGrpSpPr/>
          <p:nvPr/>
        </p:nvGrpSpPr>
        <p:grpSpPr>
          <a:xfrm>
            <a:off x="5973827" y="1995686"/>
            <a:ext cx="282033" cy="1138986"/>
            <a:chOff x="7969248" y="3080834"/>
            <a:chExt cx="376240" cy="1519000"/>
          </a:xfrm>
          <a:solidFill>
            <a:srgbClr val="C00000"/>
          </a:solidFill>
        </p:grpSpPr>
        <p:sp>
          <p:nvSpPr>
            <p:cNvPr id="44" name="等腰三角形 43"/>
            <p:cNvSpPr/>
            <p:nvPr/>
          </p:nvSpPr>
          <p:spPr>
            <a:xfrm rot="5400000">
              <a:off x="7947819" y="3110203"/>
              <a:ext cx="427038" cy="3683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45" name="直接连接符 44"/>
            <p:cNvCxnSpPr>
              <a:stCxn id="44" idx="2"/>
            </p:cNvCxnSpPr>
            <p:nvPr/>
          </p:nvCxnSpPr>
          <p:spPr>
            <a:xfrm flipH="1">
              <a:off x="7969248" y="3080835"/>
              <a:ext cx="7940" cy="1518999"/>
            </a:xfrm>
            <a:prstGeom prst="line">
              <a:avLst/>
            </a:prstGeom>
            <a:grpFill/>
            <a:ln>
              <a:solidFill>
                <a:srgbClr val="0070C0"/>
              </a:solidFill>
            </a:ln>
          </p:spPr>
          <p:style>
            <a:lnRef idx="2">
              <a:schemeClr val="accent6"/>
            </a:lnRef>
            <a:fillRef idx="0">
              <a:schemeClr val="accent6"/>
            </a:fillRef>
            <a:effectRef idx="1">
              <a:schemeClr val="accent6"/>
            </a:effectRef>
            <a:fontRef idx="minor">
              <a:schemeClr val="tx1"/>
            </a:fontRef>
          </p:style>
        </p:cxnSp>
      </p:grpSp>
      <p:grpSp>
        <p:nvGrpSpPr>
          <p:cNvPr id="46" name="组合 45"/>
          <p:cNvGrpSpPr/>
          <p:nvPr/>
        </p:nvGrpSpPr>
        <p:grpSpPr>
          <a:xfrm>
            <a:off x="5979777" y="3314846"/>
            <a:ext cx="276081" cy="1201120"/>
            <a:chOff x="7977188" y="4564234"/>
            <a:chExt cx="368300" cy="1601864"/>
          </a:xfrm>
          <a:solidFill>
            <a:srgbClr val="C00000"/>
          </a:solidFill>
        </p:grpSpPr>
        <p:sp>
          <p:nvSpPr>
            <p:cNvPr id="47" name="等腰三角形 46"/>
            <p:cNvSpPr/>
            <p:nvPr/>
          </p:nvSpPr>
          <p:spPr>
            <a:xfrm rot="5400000">
              <a:off x="7947819" y="4593603"/>
              <a:ext cx="427037" cy="3683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48" name="直接连接符 47"/>
            <p:cNvCxnSpPr>
              <a:stCxn id="47" idx="2"/>
            </p:cNvCxnSpPr>
            <p:nvPr/>
          </p:nvCxnSpPr>
          <p:spPr>
            <a:xfrm>
              <a:off x="7977188" y="4564235"/>
              <a:ext cx="0" cy="1601863"/>
            </a:xfrm>
            <a:prstGeom prst="line">
              <a:avLst/>
            </a:prstGeom>
            <a:grpFill/>
            <a:ln>
              <a:solidFill>
                <a:srgbClr val="0070C0"/>
              </a:solidFill>
            </a:ln>
          </p:spPr>
          <p:style>
            <a:lnRef idx="2">
              <a:schemeClr val="accent6"/>
            </a:lnRef>
            <a:fillRef idx="0">
              <a:schemeClr val="accent6"/>
            </a:fillRef>
            <a:effectRef idx="1">
              <a:schemeClr val="accent6"/>
            </a:effectRef>
            <a:fontRef idx="minor">
              <a:schemeClr val="tx1"/>
            </a:fontRef>
          </p:style>
        </p:cxnSp>
      </p:grpSp>
      <p:sp>
        <p:nvSpPr>
          <p:cNvPr id="49" name="矩形 48"/>
          <p:cNvSpPr/>
          <p:nvPr/>
        </p:nvSpPr>
        <p:spPr>
          <a:xfrm>
            <a:off x="1657194" y="3134672"/>
            <a:ext cx="4156297" cy="1003340"/>
          </a:xfrm>
          <a:prstGeom prst="rect">
            <a:avLst/>
          </a:prstGeom>
        </p:spPr>
        <p:txBody>
          <a:bodyPr lIns="68543" tIns="34272" rIns="68543" bIns="34272"/>
          <a:lstStyle/>
          <a:p>
            <a:pPr algn="just">
              <a:spcAft>
                <a:spcPts val="450"/>
              </a:spcAft>
              <a:buClr>
                <a:srgbClr val="00B050"/>
              </a:buClr>
              <a:buSzPct val="80000"/>
              <a:defRPr/>
            </a:pPr>
            <a:endParaRPr lang="en-US" altLang="zh-CN" sz="1200" dirty="0">
              <a:latin typeface="Adobe 黑体 Std R" pitchFamily="34" charset="-122"/>
              <a:ea typeface="Adobe 黑体 Std R" pitchFamily="34" charset="-122"/>
            </a:endParaRPr>
          </a:p>
        </p:txBody>
      </p:sp>
      <p:sp>
        <p:nvSpPr>
          <p:cNvPr id="50" name="TextBox 49"/>
          <p:cNvSpPr txBox="1"/>
          <p:nvPr/>
        </p:nvSpPr>
        <p:spPr>
          <a:xfrm>
            <a:off x="1890513" y="3399519"/>
            <a:ext cx="3599111" cy="703876"/>
          </a:xfrm>
          <a:prstGeom prst="rect">
            <a:avLst/>
          </a:prstGeom>
          <a:noFill/>
        </p:spPr>
        <p:txBody>
          <a:bodyPr wrap="none" lIns="68543" tIns="34272" rIns="68543" bIns="34272" rtlCol="0">
            <a:spAutoFit/>
          </a:bodyPr>
          <a:lstStyle/>
          <a:p>
            <a:pPr algn="just">
              <a:spcAft>
                <a:spcPts val="450"/>
              </a:spcAft>
              <a:buClr>
                <a:srgbClr val="00B050"/>
              </a:buClr>
              <a:buSzPct val="80000"/>
              <a:defRPr/>
            </a:pPr>
            <a:r>
              <a:rPr lang="zh-CN" altLang="en-US" sz="1100" dirty="0">
                <a:latin typeface="Adobe 黑体 Std R" pitchFamily="34" charset="-122"/>
                <a:ea typeface="Adobe 黑体 Std R" pitchFamily="34" charset="-122"/>
              </a:rPr>
              <a:t>请在此处输入您的文本或者复制您的文本粘贴到此处，</a:t>
            </a:r>
            <a:endParaRPr lang="en-US" altLang="zh-CN" sz="1100" dirty="0">
              <a:latin typeface="Adobe 黑体 Std R" pitchFamily="34" charset="-122"/>
              <a:ea typeface="Adobe 黑体 Std R" pitchFamily="34" charset="-122"/>
            </a:endParaRPr>
          </a:p>
          <a:p>
            <a:pPr algn="just">
              <a:spcAft>
                <a:spcPts val="450"/>
              </a:spcAft>
              <a:buClr>
                <a:srgbClr val="00B050"/>
              </a:buClr>
              <a:buSzPct val="80000"/>
              <a:defRPr/>
            </a:pPr>
            <a:r>
              <a:rPr lang="zh-CN" altLang="en-US" sz="1100" dirty="0">
                <a:latin typeface="Adobe 黑体 Std R" pitchFamily="34" charset="-122"/>
                <a:ea typeface="Adobe 黑体 Std R" pitchFamily="34" charset="-122"/>
              </a:rPr>
              <a:t>请在此处输入您的文本或者复制您的文本粘贴到此处。</a:t>
            </a:r>
            <a:endParaRPr lang="en-US" altLang="zh-CN" sz="1100" dirty="0">
              <a:latin typeface="Adobe 黑体 Std R" pitchFamily="34" charset="-122"/>
              <a:ea typeface="Adobe 黑体 Std R" pitchFamily="34" charset="-122"/>
            </a:endParaRPr>
          </a:p>
          <a:p>
            <a:pPr algn="just">
              <a:spcAft>
                <a:spcPts val="450"/>
              </a:spcAft>
              <a:buClr>
                <a:srgbClr val="00B050"/>
              </a:buClr>
              <a:buSzPct val="80000"/>
              <a:defRPr/>
            </a:pPr>
            <a:r>
              <a:rPr lang="zh-CN" altLang="en-US" sz="1100" dirty="0">
                <a:latin typeface="Adobe 黑体 Std R" pitchFamily="34" charset="-122"/>
                <a:ea typeface="Adobe 黑体 Std R" pitchFamily="34" charset="-122"/>
              </a:rPr>
              <a:t>请在此处输入您的文本或者复制您的文本粘贴到此处，</a:t>
            </a:r>
            <a:endParaRPr lang="zh-CN" altLang="en-US" sz="11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iterate type="wd">
                                    <p:tmPct val="10000"/>
                                  </p:iterate>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anim calcmode="lin" valueType="num">
                                      <p:cBhvr>
                                        <p:cTn id="8" dur="250" fill="hold"/>
                                        <p:tgtEl>
                                          <p:spTgt spid="49"/>
                                        </p:tgtEl>
                                        <p:attrNameLst>
                                          <p:attrName>ppt_x</p:attrName>
                                        </p:attrNameLst>
                                      </p:cBhvr>
                                      <p:tavLst>
                                        <p:tav tm="0">
                                          <p:val>
                                            <p:strVal val="#ppt_x"/>
                                          </p:val>
                                        </p:tav>
                                        <p:tav tm="100000">
                                          <p:val>
                                            <p:strVal val="#ppt_x"/>
                                          </p:val>
                                        </p:tav>
                                      </p:tavLst>
                                    </p:anim>
                                    <p:anim calcmode="lin" valueType="num">
                                      <p:cBhvr>
                                        <p:cTn id="9" dur="25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500"/>
                            </p:stCondLst>
                            <p:childTnLst>
                              <p:par>
                                <p:cTn id="17" presetID="26"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80">
                                          <p:stCondLst>
                                            <p:cond delay="0"/>
                                          </p:stCondLst>
                                        </p:cTn>
                                        <p:tgtEl>
                                          <p:spTgt spid="38"/>
                                        </p:tgtEl>
                                      </p:cBhvr>
                                    </p:animEffect>
                                    <p:anim calcmode="lin" valueType="num">
                                      <p:cBhvr>
                                        <p:cTn id="2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5" dur="26">
                                          <p:stCondLst>
                                            <p:cond delay="650"/>
                                          </p:stCondLst>
                                        </p:cTn>
                                        <p:tgtEl>
                                          <p:spTgt spid="38"/>
                                        </p:tgtEl>
                                      </p:cBhvr>
                                      <p:to x="100000" y="60000"/>
                                    </p:animScale>
                                    <p:animScale>
                                      <p:cBhvr>
                                        <p:cTn id="26" dur="166" decel="50000">
                                          <p:stCondLst>
                                            <p:cond delay="676"/>
                                          </p:stCondLst>
                                        </p:cTn>
                                        <p:tgtEl>
                                          <p:spTgt spid="38"/>
                                        </p:tgtEl>
                                      </p:cBhvr>
                                      <p:to x="100000" y="100000"/>
                                    </p:animScale>
                                    <p:animScale>
                                      <p:cBhvr>
                                        <p:cTn id="27" dur="26">
                                          <p:stCondLst>
                                            <p:cond delay="1312"/>
                                          </p:stCondLst>
                                        </p:cTn>
                                        <p:tgtEl>
                                          <p:spTgt spid="38"/>
                                        </p:tgtEl>
                                      </p:cBhvr>
                                      <p:to x="100000" y="80000"/>
                                    </p:animScale>
                                    <p:animScale>
                                      <p:cBhvr>
                                        <p:cTn id="28" dur="166" decel="50000">
                                          <p:stCondLst>
                                            <p:cond delay="1338"/>
                                          </p:stCondLst>
                                        </p:cTn>
                                        <p:tgtEl>
                                          <p:spTgt spid="38"/>
                                        </p:tgtEl>
                                      </p:cBhvr>
                                      <p:to x="100000" y="100000"/>
                                    </p:animScale>
                                    <p:animScale>
                                      <p:cBhvr>
                                        <p:cTn id="29" dur="26">
                                          <p:stCondLst>
                                            <p:cond delay="1642"/>
                                          </p:stCondLst>
                                        </p:cTn>
                                        <p:tgtEl>
                                          <p:spTgt spid="38"/>
                                        </p:tgtEl>
                                      </p:cBhvr>
                                      <p:to x="100000" y="90000"/>
                                    </p:animScale>
                                    <p:animScale>
                                      <p:cBhvr>
                                        <p:cTn id="30" dur="166" decel="50000">
                                          <p:stCondLst>
                                            <p:cond delay="1668"/>
                                          </p:stCondLst>
                                        </p:cTn>
                                        <p:tgtEl>
                                          <p:spTgt spid="38"/>
                                        </p:tgtEl>
                                      </p:cBhvr>
                                      <p:to x="100000" y="100000"/>
                                    </p:animScale>
                                    <p:animScale>
                                      <p:cBhvr>
                                        <p:cTn id="31" dur="26">
                                          <p:stCondLst>
                                            <p:cond delay="1808"/>
                                          </p:stCondLst>
                                        </p:cTn>
                                        <p:tgtEl>
                                          <p:spTgt spid="38"/>
                                        </p:tgtEl>
                                      </p:cBhvr>
                                      <p:to x="100000" y="95000"/>
                                    </p:animScale>
                                    <p:animScale>
                                      <p:cBhvr>
                                        <p:cTn id="32" dur="166" decel="50000">
                                          <p:stCondLst>
                                            <p:cond delay="1834"/>
                                          </p:stCondLst>
                                        </p:cTn>
                                        <p:tgtEl>
                                          <p:spTgt spid="38"/>
                                        </p:tgtEl>
                                      </p:cBhvr>
                                      <p:to x="100000" y="100000"/>
                                    </p:animScale>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2"/>
                                        </p:tgtEl>
                                        <p:attrNameLst>
                                          <p:attrName>ppt_y</p:attrName>
                                        </p:attrNameLst>
                                      </p:cBhvr>
                                      <p:tavLst>
                                        <p:tav tm="0">
                                          <p:val>
                                            <p:strVal val="#ppt_y"/>
                                          </p:val>
                                        </p:tav>
                                        <p:tav tm="100000">
                                          <p:val>
                                            <p:strVal val="#ppt_y"/>
                                          </p:val>
                                        </p:tav>
                                      </p:tavLst>
                                    </p:anim>
                                    <p:anim calcmode="lin" valueType="num">
                                      <p:cBhvr>
                                        <p:cTn id="52"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2"/>
                                        </p:tgtEl>
                                      </p:cBhvr>
                                    </p:animEffect>
                                  </p:childTnLst>
                                </p:cTn>
                              </p:par>
                            </p:childTnLst>
                          </p:cTn>
                        </p:par>
                        <p:par>
                          <p:cTn id="55" fill="hold">
                            <p:stCondLst>
                              <p:cond delay="6849"/>
                            </p:stCondLst>
                            <p:childTnLst>
                              <p:par>
                                <p:cTn id="56" presetID="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ppt_x"/>
                                          </p:val>
                                        </p:tav>
                                        <p:tav tm="100000">
                                          <p:val>
                                            <p:strVal val="#ppt_x"/>
                                          </p:val>
                                        </p:tav>
                                      </p:tavLst>
                                    </p:anim>
                                    <p:anim calcmode="lin" valueType="num">
                                      <p:cBhvr additive="base">
                                        <p:cTn id="59" dur="500" fill="hold"/>
                                        <p:tgtEl>
                                          <p:spTgt spid="43"/>
                                        </p:tgtEl>
                                        <p:attrNameLst>
                                          <p:attrName>ppt_y</p:attrName>
                                        </p:attrNameLst>
                                      </p:cBhvr>
                                      <p:tavLst>
                                        <p:tav tm="0">
                                          <p:val>
                                            <p:strVal val="1+#ppt_h/2"/>
                                          </p:val>
                                        </p:tav>
                                        <p:tav tm="100000">
                                          <p:val>
                                            <p:strVal val="#ppt_y"/>
                                          </p:val>
                                        </p:tav>
                                      </p:tavLst>
                                    </p:anim>
                                  </p:childTnLst>
                                </p:cTn>
                              </p:par>
                            </p:childTnLst>
                          </p:cTn>
                        </p:par>
                        <p:par>
                          <p:cTn id="60" fill="hold">
                            <p:stCondLst>
                              <p:cond delay="7349"/>
                            </p:stCondLst>
                            <p:childTnLst>
                              <p:par>
                                <p:cTn id="61" presetID="2" presetClass="entr" presetSubtype="4"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par>
                          <p:cTn id="65" fill="hold">
                            <p:stCondLst>
                              <p:cond delay="78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4"/>
                                        </p:tgtEl>
                                        <p:attrNameLst>
                                          <p:attrName>ppt_y</p:attrName>
                                        </p:attrNameLst>
                                      </p:cBhvr>
                                      <p:tavLst>
                                        <p:tav tm="0">
                                          <p:val>
                                            <p:strVal val="#ppt_y"/>
                                          </p:val>
                                        </p:tav>
                                        <p:tav tm="100000">
                                          <p:val>
                                            <p:strVal val="#ppt_y"/>
                                          </p:val>
                                        </p:tav>
                                      </p:tavLst>
                                    </p:anim>
                                    <p:anim calcmode="lin" valueType="num">
                                      <p:cBhvr>
                                        <p:cTn id="70"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4"/>
                                        </p:tgtEl>
                                      </p:cBhvr>
                                    </p:animEffect>
                                  </p:childTnLst>
                                </p:cTn>
                              </p:par>
                            </p:childTnLst>
                          </p:cTn>
                        </p:par>
                        <p:par>
                          <p:cTn id="73" fill="hold">
                            <p:stCondLst>
                              <p:cond delay="10699"/>
                            </p:stCondLst>
                            <p:childTnLst>
                              <p:par>
                                <p:cTn id="74" presetID="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childTnLst>
                          </p:cTn>
                        </p:par>
                        <p:par>
                          <p:cTn id="78" fill="hold">
                            <p:stCondLst>
                              <p:cond delay="11199"/>
                            </p:stCondLst>
                            <p:childTnLst>
                              <p:par>
                                <p:cTn id="79" presetID="2" presetClass="entr" presetSubtype="4"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childTnLst>
                          </p:cTn>
                        </p:par>
                        <p:par>
                          <p:cTn id="83" fill="hold">
                            <p:stCondLst>
                              <p:cond delay="11699"/>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35"/>
                                        </p:tgtEl>
                                        <p:attrNameLst>
                                          <p:attrName>ppt_y</p:attrName>
                                        </p:attrNameLst>
                                      </p:cBhvr>
                                      <p:tavLst>
                                        <p:tav tm="0">
                                          <p:val>
                                            <p:strVal val="#ppt_y"/>
                                          </p:val>
                                        </p:tav>
                                        <p:tav tm="100000">
                                          <p:val>
                                            <p:strVal val="#ppt_y"/>
                                          </p:val>
                                        </p:tav>
                                      </p:tavLst>
                                    </p:anim>
                                    <p:anim calcmode="lin" valueType="num">
                                      <p:cBhvr>
                                        <p:cTn id="8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p:bldP spid="34" grpId="0"/>
      <p:bldP spid="35" grpId="0"/>
      <p:bldP spid="36" grpId="0"/>
      <p:bldP spid="37"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grpSp>
        <p:nvGrpSpPr>
          <p:cNvPr id="38" name="Group 149"/>
          <p:cNvGrpSpPr/>
          <p:nvPr/>
        </p:nvGrpSpPr>
        <p:grpSpPr bwMode="auto">
          <a:xfrm>
            <a:off x="5607329" y="625176"/>
            <a:ext cx="661688" cy="662963"/>
            <a:chOff x="4216906" y="4857744"/>
            <a:chExt cx="713232" cy="713231"/>
          </a:xfrm>
          <a:solidFill>
            <a:srgbClr val="0070C0"/>
          </a:solidFill>
        </p:grpSpPr>
        <p:sp>
          <p:nvSpPr>
            <p:cNvPr id="39"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grpSp>
          <p:nvGrpSpPr>
            <p:cNvPr id="40" name="Gruppe 67"/>
            <p:cNvGrpSpPr/>
            <p:nvPr/>
          </p:nvGrpSpPr>
          <p:grpSpPr bwMode="auto">
            <a:xfrm>
              <a:off x="4370796" y="5028441"/>
              <a:ext cx="405456" cy="371850"/>
              <a:chOff x="355442" y="4350695"/>
              <a:chExt cx="900893" cy="825896"/>
            </a:xfrm>
            <a:grpFill/>
          </p:grpSpPr>
          <p:sp>
            <p:nvSpPr>
              <p:cNvPr id="41"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sp>
            <p:nvSpPr>
              <p:cNvPr id="42"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grpSp>
      </p:grpSp>
      <p:grpSp>
        <p:nvGrpSpPr>
          <p:cNvPr id="43" name="Group 144"/>
          <p:cNvGrpSpPr/>
          <p:nvPr/>
        </p:nvGrpSpPr>
        <p:grpSpPr bwMode="auto">
          <a:xfrm>
            <a:off x="6435173" y="3722408"/>
            <a:ext cx="660217" cy="662962"/>
            <a:chOff x="5109976" y="4636766"/>
            <a:chExt cx="713233" cy="713231"/>
          </a:xfrm>
          <a:solidFill>
            <a:srgbClr val="0070C0"/>
          </a:solidFill>
        </p:grpSpPr>
        <p:sp>
          <p:nvSpPr>
            <p:cNvPr id="44"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grpSp>
          <p:nvGrpSpPr>
            <p:cNvPr id="45" name="Gruppe 66"/>
            <p:cNvGrpSpPr/>
            <p:nvPr/>
          </p:nvGrpSpPr>
          <p:grpSpPr bwMode="auto">
            <a:xfrm>
              <a:off x="5308125" y="4834464"/>
              <a:ext cx="316926" cy="317844"/>
              <a:chOff x="4167326" y="4389120"/>
              <a:chExt cx="785174" cy="787473"/>
            </a:xfrm>
            <a:grpFill/>
          </p:grpSpPr>
          <p:sp>
            <p:nvSpPr>
              <p:cNvPr id="46"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sp>
            <p:nvSpPr>
              <p:cNvPr id="47"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sp>
            <p:nvSpPr>
              <p:cNvPr id="48"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grpSp>
      </p:grpSp>
      <p:grpSp>
        <p:nvGrpSpPr>
          <p:cNvPr id="49" name="Group 35"/>
          <p:cNvGrpSpPr/>
          <p:nvPr/>
        </p:nvGrpSpPr>
        <p:grpSpPr bwMode="auto">
          <a:xfrm>
            <a:off x="7042458" y="3131795"/>
            <a:ext cx="660217" cy="664439"/>
            <a:chOff x="6093795" y="4270789"/>
            <a:chExt cx="967236" cy="969390"/>
          </a:xfrm>
          <a:solidFill>
            <a:srgbClr val="0070C0"/>
          </a:solidFill>
        </p:grpSpPr>
        <p:sp>
          <p:nvSpPr>
            <p:cNvPr id="50"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grpSp>
          <p:nvGrpSpPr>
            <p:cNvPr id="51" name="Gruppe 344"/>
            <p:cNvGrpSpPr/>
            <p:nvPr/>
          </p:nvGrpSpPr>
          <p:grpSpPr bwMode="auto">
            <a:xfrm>
              <a:off x="6431797" y="4509479"/>
              <a:ext cx="291210" cy="492007"/>
              <a:chOff x="2114233" y="1516380"/>
              <a:chExt cx="263525" cy="444500"/>
            </a:xfrm>
            <a:grpFill/>
          </p:grpSpPr>
          <p:sp>
            <p:nvSpPr>
              <p:cNvPr id="52"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sp>
            <p:nvSpPr>
              <p:cNvPr id="53"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sp>
            <p:nvSpPr>
              <p:cNvPr id="54"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grpSp>
      <p:grpSp>
        <p:nvGrpSpPr>
          <p:cNvPr id="55" name="Group 131"/>
          <p:cNvGrpSpPr/>
          <p:nvPr/>
        </p:nvGrpSpPr>
        <p:grpSpPr bwMode="auto">
          <a:xfrm>
            <a:off x="6435175" y="812165"/>
            <a:ext cx="660217" cy="662963"/>
            <a:chOff x="5109971" y="1507999"/>
            <a:chExt cx="713232" cy="713232"/>
          </a:xfrm>
          <a:solidFill>
            <a:srgbClr val="0070C0"/>
          </a:solidFill>
        </p:grpSpPr>
        <p:sp>
          <p:nvSpPr>
            <p:cNvPr id="56"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57"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grpSp>
        <p:nvGrpSpPr>
          <p:cNvPr id="58" name="Group 132"/>
          <p:cNvGrpSpPr/>
          <p:nvPr/>
        </p:nvGrpSpPr>
        <p:grpSpPr bwMode="auto">
          <a:xfrm>
            <a:off x="7042456" y="1401301"/>
            <a:ext cx="660217" cy="664439"/>
            <a:chOff x="5765300" y="2141983"/>
            <a:chExt cx="713233" cy="713232"/>
          </a:xfrm>
          <a:solidFill>
            <a:srgbClr val="0070C0"/>
          </a:solidFill>
        </p:grpSpPr>
        <p:sp>
          <p:nvSpPr>
            <p:cNvPr id="59"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60"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grpSp>
        <p:nvGrpSpPr>
          <p:cNvPr id="61" name="Group 133"/>
          <p:cNvGrpSpPr/>
          <p:nvPr/>
        </p:nvGrpSpPr>
        <p:grpSpPr bwMode="auto">
          <a:xfrm>
            <a:off x="7254199" y="2260640"/>
            <a:ext cx="660217" cy="662962"/>
            <a:chOff x="5993893" y="3065525"/>
            <a:chExt cx="713232" cy="713232"/>
          </a:xfrm>
          <a:solidFill>
            <a:srgbClr val="0070C0"/>
          </a:solidFill>
        </p:grpSpPr>
        <p:sp>
          <p:nvSpPr>
            <p:cNvPr id="62"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63"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grpSp>
        <p:nvGrpSpPr>
          <p:cNvPr id="64" name="Group 130"/>
          <p:cNvGrpSpPr/>
          <p:nvPr/>
        </p:nvGrpSpPr>
        <p:grpSpPr bwMode="auto">
          <a:xfrm>
            <a:off x="5607329" y="3925012"/>
            <a:ext cx="661688" cy="662962"/>
            <a:chOff x="4216908" y="1306354"/>
            <a:chExt cx="713232" cy="713232"/>
          </a:xfrm>
          <a:solidFill>
            <a:srgbClr val="0070C0"/>
          </a:solidFill>
        </p:grpSpPr>
        <p:sp>
          <p:nvSpPr>
            <p:cNvPr id="65"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66"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sp>
        <p:nvSpPr>
          <p:cNvPr id="67" name="TextBox 66"/>
          <p:cNvSpPr txBox="1"/>
          <p:nvPr/>
        </p:nvSpPr>
        <p:spPr bwMode="auto">
          <a:xfrm>
            <a:off x="1310656" y="1391455"/>
            <a:ext cx="2824633" cy="2862322"/>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的文字概述这里输入简单文字概述简单的文字概述这里输入简单的文字概述这里输入简单的文字概述这里输入简单文字概述简单的文字概述这里输入简单的文字概述这里输入简单的文字概述这里输入简单文字概述简单的文字概述这里输入简单的文字概述</a:t>
            </a:r>
            <a:endParaRPr lang="zh-CN" altLang="en-US" sz="1200" dirty="0">
              <a:latin typeface="微软雅黑" panose="020B0503020204020204" charset="-122"/>
              <a:ea typeface="微软雅黑" panose="020B0503020204020204" charset="-122"/>
            </a:endParaRPr>
          </a:p>
        </p:txBody>
      </p:sp>
      <p:sp>
        <p:nvSpPr>
          <p:cNvPr id="68" name="矩形 67"/>
          <p:cNvSpPr/>
          <p:nvPr/>
        </p:nvSpPr>
        <p:spPr bwMode="auto">
          <a:xfrm>
            <a:off x="1326977" y="1031415"/>
            <a:ext cx="2020887" cy="369333"/>
          </a:xfrm>
          <a:prstGeom prst="rect">
            <a:avLst/>
          </a:prstGeom>
        </p:spPr>
        <p:txBody>
          <a:bodyPr>
            <a:spAutoFit/>
          </a:bodyPr>
          <a:lstStyle/>
          <a:p>
            <a:pPr fontAlgn="auto">
              <a:spcBef>
                <a:spcPts val="0"/>
              </a:spcBef>
              <a:spcAft>
                <a:spcPts val="0"/>
              </a:spcAft>
              <a:defRPr/>
            </a:pPr>
            <a:r>
              <a:rPr lang="zh-CN" altLang="en-US" b="1" dirty="0">
                <a:latin typeface="微软雅黑" panose="020B0503020204020204" charset="-122"/>
                <a:ea typeface="微软雅黑" panose="020B0503020204020204" charset="-122"/>
              </a:rPr>
              <a:t>输入相关标题</a:t>
            </a:r>
          </a:p>
        </p:txBody>
      </p:sp>
      <p:grpSp>
        <p:nvGrpSpPr>
          <p:cNvPr id="69" name="组合 68"/>
          <p:cNvGrpSpPr/>
          <p:nvPr/>
        </p:nvGrpSpPr>
        <p:grpSpPr>
          <a:xfrm>
            <a:off x="4922117" y="1585953"/>
            <a:ext cx="2032076" cy="2040156"/>
            <a:chOff x="4922117" y="1686128"/>
            <a:chExt cx="2032076" cy="2040156"/>
          </a:xfrm>
        </p:grpSpPr>
        <p:sp>
          <p:nvSpPr>
            <p:cNvPr id="70" name="Donut 8"/>
            <p:cNvSpPr>
              <a:spLocks noChangeArrowheads="1"/>
            </p:cNvSpPr>
            <p:nvPr/>
          </p:nvSpPr>
          <p:spPr bwMode="auto">
            <a:xfrm>
              <a:off x="4922117" y="1686128"/>
              <a:ext cx="2032076" cy="204015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0070C0"/>
            </a:solid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71" name="矩形 70"/>
            <p:cNvSpPr/>
            <p:nvPr/>
          </p:nvSpPr>
          <p:spPr bwMode="auto">
            <a:xfrm>
              <a:off x="5433834" y="2397566"/>
              <a:ext cx="1008642" cy="646331"/>
            </a:xfrm>
            <a:prstGeom prst="rect">
              <a:avLst/>
            </a:prstGeom>
          </p:spPr>
          <p:txBody>
            <a:bodyPr wrap="square">
              <a:spAutoFit/>
            </a:bodyPr>
            <a:lstStyle/>
            <a:p>
              <a:pPr algn="ctr" fontAlgn="auto">
                <a:spcBef>
                  <a:spcPts val="0"/>
                </a:spcBef>
                <a:spcAft>
                  <a:spcPts val="0"/>
                </a:spcAft>
                <a:defRPr/>
              </a:pPr>
              <a:r>
                <a:rPr lang="zh-CN" altLang="en-US" b="1" dirty="0">
                  <a:latin typeface="微软雅黑" panose="020B0503020204020204" charset="-122"/>
                  <a:ea typeface="微软雅黑" panose="020B0503020204020204" charset="-122"/>
                </a:rPr>
                <a:t>输入相</a:t>
              </a:r>
              <a:endParaRPr lang="en-US" altLang="zh-CN" b="1" dirty="0">
                <a:latin typeface="微软雅黑" panose="020B0503020204020204" charset="-122"/>
                <a:ea typeface="微软雅黑" panose="020B0503020204020204" charset="-122"/>
              </a:endParaRPr>
            </a:p>
            <a:p>
              <a:pPr algn="ctr" fontAlgn="auto">
                <a:spcBef>
                  <a:spcPts val="0"/>
                </a:spcBef>
                <a:spcAft>
                  <a:spcPts val="0"/>
                </a:spcAft>
                <a:defRPr/>
              </a:pPr>
              <a:r>
                <a:rPr lang="zh-CN" altLang="en-US" b="1" dirty="0">
                  <a:latin typeface="微软雅黑" panose="020B0503020204020204" charset="-122"/>
                  <a:ea typeface="微软雅黑" panose="020B0503020204020204" charset="-122"/>
                </a:rPr>
                <a:t>关标题</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fltVal val="0.5"/>
                                          </p:val>
                                        </p:tav>
                                        <p:tav tm="100000">
                                          <p:val>
                                            <p:strVal val="#ppt_x"/>
                                          </p:val>
                                        </p:tav>
                                      </p:tavLst>
                                    </p:anim>
                                    <p:anim calcmode="lin" valueType="num">
                                      <p:cBhvr>
                                        <p:cTn id="17" dur="500" fill="hold"/>
                                        <p:tgtEl>
                                          <p:spTgt spid="38"/>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anim calcmode="lin" valueType="num">
                                      <p:cBhvr>
                                        <p:cTn id="23" dur="500" fill="hold"/>
                                        <p:tgtEl>
                                          <p:spTgt spid="55"/>
                                        </p:tgtEl>
                                        <p:attrNameLst>
                                          <p:attrName>ppt_x</p:attrName>
                                        </p:attrNameLst>
                                      </p:cBhvr>
                                      <p:tavLst>
                                        <p:tav tm="0">
                                          <p:val>
                                            <p:fltVal val="0.5"/>
                                          </p:val>
                                        </p:tav>
                                        <p:tav tm="100000">
                                          <p:val>
                                            <p:strVal val="#ppt_x"/>
                                          </p:val>
                                        </p:tav>
                                      </p:tavLst>
                                    </p:anim>
                                    <p:anim calcmode="lin" valueType="num">
                                      <p:cBhvr>
                                        <p:cTn id="24" dur="500" fill="hold"/>
                                        <p:tgtEl>
                                          <p:spTgt spid="55"/>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anim calcmode="lin" valueType="num">
                                      <p:cBhvr>
                                        <p:cTn id="30" dur="500" fill="hold"/>
                                        <p:tgtEl>
                                          <p:spTgt spid="58"/>
                                        </p:tgtEl>
                                        <p:attrNameLst>
                                          <p:attrName>ppt_x</p:attrName>
                                        </p:attrNameLst>
                                      </p:cBhvr>
                                      <p:tavLst>
                                        <p:tav tm="0">
                                          <p:val>
                                            <p:fltVal val="0.5"/>
                                          </p:val>
                                        </p:tav>
                                        <p:tav tm="100000">
                                          <p:val>
                                            <p:strVal val="#ppt_x"/>
                                          </p:val>
                                        </p:tav>
                                      </p:tavLst>
                                    </p:anim>
                                    <p:anim calcmode="lin" valueType="num">
                                      <p:cBhvr>
                                        <p:cTn id="31" dur="500" fill="hold"/>
                                        <p:tgtEl>
                                          <p:spTgt spid="58"/>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anim calcmode="lin" valueType="num">
                                      <p:cBhvr>
                                        <p:cTn id="37" dur="500" fill="hold"/>
                                        <p:tgtEl>
                                          <p:spTgt spid="61"/>
                                        </p:tgtEl>
                                        <p:attrNameLst>
                                          <p:attrName>ppt_x</p:attrName>
                                        </p:attrNameLst>
                                      </p:cBhvr>
                                      <p:tavLst>
                                        <p:tav tm="0">
                                          <p:val>
                                            <p:fltVal val="0.5"/>
                                          </p:val>
                                        </p:tav>
                                        <p:tav tm="100000">
                                          <p:val>
                                            <p:strVal val="#ppt_x"/>
                                          </p:val>
                                        </p:tav>
                                      </p:tavLst>
                                    </p:anim>
                                    <p:anim calcmode="lin" valueType="num">
                                      <p:cBhvr>
                                        <p:cTn id="38" dur="500" fill="hold"/>
                                        <p:tgtEl>
                                          <p:spTgt spid="61"/>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anim calcmode="lin" valueType="num">
                                      <p:cBhvr>
                                        <p:cTn id="44" dur="500" fill="hold"/>
                                        <p:tgtEl>
                                          <p:spTgt spid="49"/>
                                        </p:tgtEl>
                                        <p:attrNameLst>
                                          <p:attrName>ppt_x</p:attrName>
                                        </p:attrNameLst>
                                      </p:cBhvr>
                                      <p:tavLst>
                                        <p:tav tm="0">
                                          <p:val>
                                            <p:fltVal val="0.5"/>
                                          </p:val>
                                        </p:tav>
                                        <p:tav tm="100000">
                                          <p:val>
                                            <p:strVal val="#ppt_x"/>
                                          </p:val>
                                        </p:tav>
                                      </p:tavLst>
                                    </p:anim>
                                    <p:anim calcmode="lin" valueType="num">
                                      <p:cBhvr>
                                        <p:cTn id="45" dur="500" fill="hold"/>
                                        <p:tgtEl>
                                          <p:spTgt spid="49"/>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anim calcmode="lin" valueType="num">
                                      <p:cBhvr>
                                        <p:cTn id="51" dur="500" fill="hold"/>
                                        <p:tgtEl>
                                          <p:spTgt spid="43"/>
                                        </p:tgtEl>
                                        <p:attrNameLst>
                                          <p:attrName>ppt_x</p:attrName>
                                        </p:attrNameLst>
                                      </p:cBhvr>
                                      <p:tavLst>
                                        <p:tav tm="0">
                                          <p:val>
                                            <p:fltVal val="0.5"/>
                                          </p:val>
                                        </p:tav>
                                        <p:tav tm="100000">
                                          <p:val>
                                            <p:strVal val="#ppt_x"/>
                                          </p:val>
                                        </p:tav>
                                      </p:tavLst>
                                    </p:anim>
                                    <p:anim calcmode="lin" valueType="num">
                                      <p:cBhvr>
                                        <p:cTn id="52" dur="500" fill="hold"/>
                                        <p:tgtEl>
                                          <p:spTgt spid="43"/>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anim calcmode="lin" valueType="num">
                                      <p:cBhvr>
                                        <p:cTn id="58" dur="500" fill="hold"/>
                                        <p:tgtEl>
                                          <p:spTgt spid="64"/>
                                        </p:tgtEl>
                                        <p:attrNameLst>
                                          <p:attrName>ppt_x</p:attrName>
                                        </p:attrNameLst>
                                      </p:cBhvr>
                                      <p:tavLst>
                                        <p:tav tm="0">
                                          <p:val>
                                            <p:fltVal val="0.5"/>
                                          </p:val>
                                        </p:tav>
                                        <p:tav tm="100000">
                                          <p:val>
                                            <p:strVal val="#ppt_x"/>
                                          </p:val>
                                        </p:tav>
                                      </p:tavLst>
                                    </p:anim>
                                    <p:anim calcmode="lin" valueType="num">
                                      <p:cBhvr>
                                        <p:cTn id="59" dur="500" fill="hold"/>
                                        <p:tgtEl>
                                          <p:spTgt spid="64"/>
                                        </p:tgtEl>
                                        <p:attrNameLst>
                                          <p:attrName>ppt_y</p:attrName>
                                        </p:attrNameLst>
                                      </p:cBhvr>
                                      <p:tavLst>
                                        <p:tav tm="0">
                                          <p:val>
                                            <p:fltVal val="0.5"/>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1000"/>
                                        <p:tgtEl>
                                          <p:spTgt spid="67"/>
                                        </p:tgtEl>
                                      </p:cBhvr>
                                    </p:animEffect>
                                    <p:anim calcmode="lin" valueType="num">
                                      <p:cBhvr>
                                        <p:cTn id="69" dur="1000" fill="hold"/>
                                        <p:tgtEl>
                                          <p:spTgt spid="67"/>
                                        </p:tgtEl>
                                        <p:attrNameLst>
                                          <p:attrName>ppt_x</p:attrName>
                                        </p:attrNameLst>
                                      </p:cBhvr>
                                      <p:tavLst>
                                        <p:tav tm="0">
                                          <p:val>
                                            <p:strVal val="#ppt_x"/>
                                          </p:val>
                                        </p:tav>
                                        <p:tav tm="100000">
                                          <p:val>
                                            <p:strVal val="#ppt_x"/>
                                          </p:val>
                                        </p:tav>
                                      </p:tavLst>
                                    </p:anim>
                                    <p:anim calcmode="lin" valueType="num">
                                      <p:cBhvr>
                                        <p:cTn id="7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sp>
        <p:nvSpPr>
          <p:cNvPr id="24" name="任意多边形 23"/>
          <p:cNvSpPr/>
          <p:nvPr/>
        </p:nvSpPr>
        <p:spPr>
          <a:xfrm rot="1723431">
            <a:off x="2648146" y="2201096"/>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rgbClr val="0070C0"/>
              </a:solidFill>
              <a:latin typeface="微软雅黑" panose="020B0503020204020204" charset="-122"/>
              <a:ea typeface="微软雅黑" panose="020B0503020204020204" charset="-122"/>
            </a:endParaRPr>
          </a:p>
        </p:txBody>
      </p:sp>
      <p:sp>
        <p:nvSpPr>
          <p:cNvPr id="25" name="任意多边形 24"/>
          <p:cNvSpPr/>
          <p:nvPr/>
        </p:nvSpPr>
        <p:spPr>
          <a:xfrm rot="1723431">
            <a:off x="796628" y="845360"/>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6" name="任意多边形 25"/>
          <p:cNvSpPr/>
          <p:nvPr/>
        </p:nvSpPr>
        <p:spPr>
          <a:xfrm rot="1723431">
            <a:off x="796628" y="845360"/>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7" name="任意多边形 26"/>
          <p:cNvSpPr/>
          <p:nvPr/>
        </p:nvSpPr>
        <p:spPr>
          <a:xfrm rot="1723431">
            <a:off x="796628" y="845360"/>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8" name="任意多边形 27"/>
          <p:cNvSpPr/>
          <p:nvPr/>
        </p:nvSpPr>
        <p:spPr>
          <a:xfrm rot="1723431">
            <a:off x="796628" y="845360"/>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rgbClr val="0070C0"/>
              </a:solidFill>
            </a:endParaRPr>
          </a:p>
        </p:txBody>
      </p:sp>
      <p:sp>
        <p:nvSpPr>
          <p:cNvPr id="29" name="任意多边形 28"/>
          <p:cNvSpPr/>
          <p:nvPr/>
        </p:nvSpPr>
        <p:spPr>
          <a:xfrm rot="1723431">
            <a:off x="796628" y="845360"/>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rgbClr val="0070C0"/>
              </a:solidFill>
            </a:endParaRPr>
          </a:p>
        </p:txBody>
      </p:sp>
      <p:sp>
        <p:nvSpPr>
          <p:cNvPr id="30" name="椭圆 29"/>
          <p:cNvSpPr/>
          <p:nvPr/>
        </p:nvSpPr>
        <p:spPr>
          <a:xfrm>
            <a:off x="2374489" y="2431781"/>
            <a:ext cx="507037" cy="507037"/>
          </a:xfrm>
          <a:prstGeom prst="ellipse">
            <a:avLst/>
          </a:prstGeom>
          <a:solidFill>
            <a:srgbClr val="0070C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rgbClr val="0070C0"/>
              </a:solidFill>
              <a:latin typeface="微软雅黑" panose="020B0503020204020204" charset="-122"/>
              <a:ea typeface="微软雅黑" panose="020B0503020204020204" charset="-122"/>
            </a:endParaRPr>
          </a:p>
        </p:txBody>
      </p:sp>
      <p:sp>
        <p:nvSpPr>
          <p:cNvPr id="31" name="TextBox 30"/>
          <p:cNvSpPr txBox="1"/>
          <p:nvPr/>
        </p:nvSpPr>
        <p:spPr>
          <a:xfrm>
            <a:off x="2438138" y="2064401"/>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06</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2" name="TextBox 31"/>
          <p:cNvSpPr txBox="1"/>
          <p:nvPr/>
        </p:nvSpPr>
        <p:spPr>
          <a:xfrm>
            <a:off x="2064262" y="2206065"/>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05</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3" name="TextBox 32"/>
          <p:cNvSpPr txBox="1"/>
          <p:nvPr/>
        </p:nvSpPr>
        <p:spPr>
          <a:xfrm>
            <a:off x="1987837" y="2575673"/>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04</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4" name="TextBox 33"/>
          <p:cNvSpPr txBox="1"/>
          <p:nvPr/>
        </p:nvSpPr>
        <p:spPr>
          <a:xfrm>
            <a:off x="2205150" y="2879815"/>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03</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5" name="TextBox 34"/>
          <p:cNvSpPr txBox="1"/>
          <p:nvPr/>
        </p:nvSpPr>
        <p:spPr>
          <a:xfrm>
            <a:off x="2585690" y="2913353"/>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02</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6" name="TextBox 35"/>
          <p:cNvSpPr txBox="1"/>
          <p:nvPr/>
        </p:nvSpPr>
        <p:spPr>
          <a:xfrm>
            <a:off x="2870736" y="2610207"/>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01</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7" name="TextBox 36"/>
          <p:cNvSpPr txBox="1"/>
          <p:nvPr/>
        </p:nvSpPr>
        <p:spPr>
          <a:xfrm>
            <a:off x="2223287" y="949195"/>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38" name="TextBox 37"/>
          <p:cNvSpPr txBox="1"/>
          <p:nvPr/>
        </p:nvSpPr>
        <p:spPr>
          <a:xfrm>
            <a:off x="892735" y="2439762"/>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39" name="TextBox 38"/>
          <p:cNvSpPr txBox="1"/>
          <p:nvPr/>
        </p:nvSpPr>
        <p:spPr>
          <a:xfrm>
            <a:off x="1591071" y="3374280"/>
            <a:ext cx="865035"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40" name="TextBox 39"/>
          <p:cNvSpPr txBox="1"/>
          <p:nvPr/>
        </p:nvSpPr>
        <p:spPr>
          <a:xfrm>
            <a:off x="1248717" y="1450864"/>
            <a:ext cx="839756"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41" name="TextBox 40"/>
          <p:cNvSpPr txBox="1"/>
          <p:nvPr/>
        </p:nvSpPr>
        <p:spPr>
          <a:xfrm>
            <a:off x="2662296" y="3437383"/>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42" name="TextBox 41"/>
          <p:cNvSpPr txBox="1"/>
          <p:nvPr/>
        </p:nvSpPr>
        <p:spPr>
          <a:xfrm>
            <a:off x="3335873" y="2539146"/>
            <a:ext cx="811259"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43" name="TextBox 42"/>
          <p:cNvSpPr txBox="1"/>
          <p:nvPr/>
        </p:nvSpPr>
        <p:spPr>
          <a:xfrm>
            <a:off x="4208602" y="771550"/>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rgbClr val="0070C0"/>
                </a:solidFill>
                <a:latin typeface="微软雅黑" panose="020B0503020204020204" charset="-122"/>
                <a:ea typeface="微软雅黑" panose="020B0503020204020204" charset="-122"/>
              </a:rPr>
              <a:t>您的标题打在这里</a:t>
            </a:r>
          </a:p>
        </p:txBody>
      </p:sp>
      <p:sp>
        <p:nvSpPr>
          <p:cNvPr id="44" name="TextBox 43"/>
          <p:cNvSpPr txBox="1"/>
          <p:nvPr/>
        </p:nvSpPr>
        <p:spPr>
          <a:xfrm>
            <a:off x="4685365" y="1340319"/>
            <a:ext cx="3271011" cy="412421"/>
          </a:xfrm>
          <a:prstGeom prst="rect">
            <a:avLst/>
          </a:prstGeom>
          <a:noFill/>
        </p:spPr>
        <p:txBody>
          <a:bodyPr wrap="square" rtlCol="0">
            <a:spAutoFit/>
          </a:bodyPr>
          <a:lstStyle/>
          <a:p>
            <a:pPr>
              <a:lnSpc>
                <a:spcPct val="130000"/>
              </a:lnSpc>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您的副标题打在这里或通过复制</a:t>
            </a:r>
          </a:p>
        </p:txBody>
      </p:sp>
      <p:cxnSp>
        <p:nvCxnSpPr>
          <p:cNvPr id="45" name="直接连接符 44"/>
          <p:cNvCxnSpPr/>
          <p:nvPr/>
        </p:nvCxnSpPr>
        <p:spPr>
          <a:xfrm>
            <a:off x="3899678" y="1360536"/>
            <a:ext cx="3730566" cy="0"/>
          </a:xfrm>
          <a:prstGeom prst="line">
            <a:avLst/>
          </a:prstGeom>
          <a:noFill/>
          <a:ln w="19050" cap="flat" cmpd="sng" algn="ctr">
            <a:solidFill>
              <a:srgbClr val="0070C0"/>
            </a:solidFill>
            <a:prstDash val="solid"/>
          </a:ln>
          <a:effectLst/>
        </p:spPr>
      </p:cxnSp>
      <p:sp>
        <p:nvSpPr>
          <p:cNvPr id="46" name="六边形 45"/>
          <p:cNvSpPr/>
          <p:nvPr/>
        </p:nvSpPr>
        <p:spPr>
          <a:xfrm>
            <a:off x="5436651" y="2080286"/>
            <a:ext cx="1497221" cy="1290708"/>
          </a:xfrm>
          <a:prstGeom prst="hexagon">
            <a:avLst/>
          </a:prstGeom>
          <a:blipFill>
            <a:blip r:embed="rId2" cstate="prin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六边形 46"/>
          <p:cNvSpPr/>
          <p:nvPr/>
        </p:nvSpPr>
        <p:spPr>
          <a:xfrm>
            <a:off x="6661457" y="2914332"/>
            <a:ext cx="1106131" cy="953562"/>
          </a:xfrm>
          <a:prstGeom prst="hexagon">
            <a:avLst/>
          </a:prstGeom>
          <a:blipFill dpi="0" rotWithShape="1">
            <a:blip r:embed="rId3" cstate="print"/>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六边形 47"/>
          <p:cNvSpPr/>
          <p:nvPr/>
        </p:nvSpPr>
        <p:spPr>
          <a:xfrm>
            <a:off x="4899282" y="3033014"/>
            <a:ext cx="808660" cy="697121"/>
          </a:xfrm>
          <a:prstGeom prst="hexagon">
            <a:avLst/>
          </a:prstGeom>
          <a:blipFill dpi="0" rotWithShape="1">
            <a:blip r:embed="rId4" cstate="print"/>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9" name="六边形 48"/>
          <p:cNvSpPr/>
          <p:nvPr/>
        </p:nvSpPr>
        <p:spPr>
          <a:xfrm>
            <a:off x="6845887" y="2199051"/>
            <a:ext cx="615484" cy="530590"/>
          </a:xfrm>
          <a:prstGeom prst="hexagon">
            <a:avLst/>
          </a:prstGeom>
          <a:solidFill>
            <a:srgbClr val="0070C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
                            </p:stCondLst>
                            <p:childTnLst>
                              <p:par>
                                <p:cTn id="45" presetID="31"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 calcmode="lin" valueType="num">
                                      <p:cBhvr>
                                        <p:cTn id="49" dur="1000" fill="hold"/>
                                        <p:tgtEl>
                                          <p:spTgt spid="37"/>
                                        </p:tgtEl>
                                        <p:attrNameLst>
                                          <p:attrName>style.rotation</p:attrName>
                                        </p:attrNameLst>
                                      </p:cBhvr>
                                      <p:tavLst>
                                        <p:tav tm="0">
                                          <p:val>
                                            <p:fltVal val="90"/>
                                          </p:val>
                                        </p:tav>
                                        <p:tav tm="100000">
                                          <p:val>
                                            <p:fltVal val="0"/>
                                          </p:val>
                                        </p:tav>
                                      </p:tavLst>
                                    </p:anim>
                                    <p:animEffect transition="in" filter="fade">
                                      <p:cBhvr>
                                        <p:cTn id="50" dur="1000"/>
                                        <p:tgtEl>
                                          <p:spTgt spid="3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90"/>
                                          </p:val>
                                        </p:tav>
                                        <p:tav tm="100000">
                                          <p:val>
                                            <p:fltVal val="0"/>
                                          </p:val>
                                        </p:tav>
                                      </p:tavLst>
                                    </p:anim>
                                    <p:animEffect transition="in" filter="fade">
                                      <p:cBhvr>
                                        <p:cTn id="56" dur="500"/>
                                        <p:tgtEl>
                                          <p:spTgt spid="40"/>
                                        </p:tgtEl>
                                      </p:cBhvr>
                                    </p:animEffect>
                                  </p:childTnLst>
                                </p:cTn>
                              </p:par>
                              <p:par>
                                <p:cTn id="57" presetID="31" presetClass="entr" presetSubtype="0" fill="hold" grpId="0" nodeType="withEffect">
                                  <p:stCondLst>
                                    <p:cond delay="25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 calcmode="lin" valueType="num">
                                      <p:cBhvr>
                                        <p:cTn id="61" dur="500" fill="hold"/>
                                        <p:tgtEl>
                                          <p:spTgt spid="38"/>
                                        </p:tgtEl>
                                        <p:attrNameLst>
                                          <p:attrName>style.rotation</p:attrName>
                                        </p:attrNameLst>
                                      </p:cBhvr>
                                      <p:tavLst>
                                        <p:tav tm="0">
                                          <p:val>
                                            <p:fltVal val="90"/>
                                          </p:val>
                                        </p:tav>
                                        <p:tav tm="100000">
                                          <p:val>
                                            <p:fltVal val="0"/>
                                          </p:val>
                                        </p:tav>
                                      </p:tavLst>
                                    </p:anim>
                                    <p:animEffect transition="in" filter="fade">
                                      <p:cBhvr>
                                        <p:cTn id="62" dur="500"/>
                                        <p:tgtEl>
                                          <p:spTgt spid="38"/>
                                        </p:tgtEl>
                                      </p:cBhvr>
                                    </p:animEffect>
                                  </p:childTnLst>
                                </p:cTn>
                              </p:par>
                              <p:par>
                                <p:cTn id="63" presetID="31" presetClass="entr" presetSubtype="0" fill="hold" grpId="0" nodeType="withEffect">
                                  <p:stCondLst>
                                    <p:cond delay="5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 calcmode="lin" valueType="num">
                                      <p:cBhvr>
                                        <p:cTn id="67" dur="500" fill="hold"/>
                                        <p:tgtEl>
                                          <p:spTgt spid="39"/>
                                        </p:tgtEl>
                                        <p:attrNameLst>
                                          <p:attrName>style.rotation</p:attrName>
                                        </p:attrNameLst>
                                      </p:cBhvr>
                                      <p:tavLst>
                                        <p:tav tm="0">
                                          <p:val>
                                            <p:fltVal val="90"/>
                                          </p:val>
                                        </p:tav>
                                        <p:tav tm="100000">
                                          <p:val>
                                            <p:fltVal val="0"/>
                                          </p:val>
                                        </p:tav>
                                      </p:tavLst>
                                    </p:anim>
                                    <p:animEffect transition="in" filter="fade">
                                      <p:cBhvr>
                                        <p:cTn id="68" dur="500"/>
                                        <p:tgtEl>
                                          <p:spTgt spid="39"/>
                                        </p:tgtEl>
                                      </p:cBhvr>
                                    </p:animEffect>
                                  </p:childTnLst>
                                </p:cTn>
                              </p:par>
                              <p:par>
                                <p:cTn id="69" presetID="31" presetClass="entr" presetSubtype="0" fill="hold" grpId="0" nodeType="withEffect">
                                  <p:stCondLst>
                                    <p:cond delay="75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 calcmode="lin" valueType="num">
                                      <p:cBhvr>
                                        <p:cTn id="73" dur="500" fill="hold"/>
                                        <p:tgtEl>
                                          <p:spTgt spid="41"/>
                                        </p:tgtEl>
                                        <p:attrNameLst>
                                          <p:attrName>style.rotation</p:attrName>
                                        </p:attrNameLst>
                                      </p:cBhvr>
                                      <p:tavLst>
                                        <p:tav tm="0">
                                          <p:val>
                                            <p:fltVal val="90"/>
                                          </p:val>
                                        </p:tav>
                                        <p:tav tm="100000">
                                          <p:val>
                                            <p:fltVal val="0"/>
                                          </p:val>
                                        </p:tav>
                                      </p:tavLst>
                                    </p:anim>
                                    <p:animEffect transition="in" filter="fade">
                                      <p:cBhvr>
                                        <p:cTn id="74" dur="500"/>
                                        <p:tgtEl>
                                          <p:spTgt spid="41"/>
                                        </p:tgtEl>
                                      </p:cBhvr>
                                    </p:animEffect>
                                  </p:childTnLst>
                                </p:cTn>
                              </p:par>
                              <p:par>
                                <p:cTn id="75" presetID="31" presetClass="entr" presetSubtype="0" fill="hold" grpId="0" nodeType="withEffect">
                                  <p:stCondLst>
                                    <p:cond delay="100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 calcmode="lin" valueType="num">
                                      <p:cBhvr>
                                        <p:cTn id="79" dur="500" fill="hold"/>
                                        <p:tgtEl>
                                          <p:spTgt spid="42"/>
                                        </p:tgtEl>
                                        <p:attrNameLst>
                                          <p:attrName>style.rotation</p:attrName>
                                        </p:attrNameLst>
                                      </p:cBhvr>
                                      <p:tavLst>
                                        <p:tav tm="0">
                                          <p:val>
                                            <p:fltVal val="90"/>
                                          </p:val>
                                        </p:tav>
                                        <p:tav tm="100000">
                                          <p:val>
                                            <p:fltVal val="0"/>
                                          </p:val>
                                        </p:tav>
                                      </p:tavLst>
                                    </p:anim>
                                    <p:animEffect transition="in" filter="fade">
                                      <p:cBhvr>
                                        <p:cTn id="80" dur="500"/>
                                        <p:tgtEl>
                                          <p:spTgt spid="42"/>
                                        </p:tgtEl>
                                      </p:cBhvr>
                                    </p:animEffect>
                                  </p:childTnLst>
                                </p:cTn>
                              </p:par>
                            </p:childTnLst>
                          </p:cTn>
                        </p:par>
                        <p:par>
                          <p:cTn id="81" fill="hold">
                            <p:stCondLst>
                              <p:cond delay="1500"/>
                            </p:stCondLst>
                            <p:childTnLst>
                              <p:par>
                                <p:cTn id="82" presetID="22" presetClass="entr" presetSubtype="2"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wipe(right)">
                                      <p:cBhvr>
                                        <p:cTn id="84" dur="500"/>
                                        <p:tgtEl>
                                          <p:spTgt spid="45"/>
                                        </p:tgtEl>
                                      </p:cBhvr>
                                    </p:animEffect>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1000"/>
                                        <p:tgtEl>
                                          <p:spTgt spid="44"/>
                                        </p:tgtEl>
                                      </p:cBhvr>
                                    </p:animEffect>
                                    <p:anim calcmode="lin" valueType="num">
                                      <p:cBhvr>
                                        <p:cTn id="94" dur="1000" fill="hold"/>
                                        <p:tgtEl>
                                          <p:spTgt spid="44"/>
                                        </p:tgtEl>
                                        <p:attrNameLst>
                                          <p:attrName>ppt_x</p:attrName>
                                        </p:attrNameLst>
                                      </p:cBhvr>
                                      <p:tavLst>
                                        <p:tav tm="0">
                                          <p:val>
                                            <p:strVal val="#ppt_x"/>
                                          </p:val>
                                        </p:tav>
                                        <p:tav tm="100000">
                                          <p:val>
                                            <p:strVal val="#ppt_x"/>
                                          </p:val>
                                        </p:tav>
                                      </p:tavLst>
                                    </p:anim>
                                    <p:anim calcmode="lin" valueType="num">
                                      <p:cBhvr>
                                        <p:cTn id="95" dur="1000" fill="hold"/>
                                        <p:tgtEl>
                                          <p:spTgt spid="44"/>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23" presetClass="entr" presetSubtype="16" fill="hold" grpId="0"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20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500" fill="hold"/>
                                        <p:tgtEl>
                                          <p:spTgt spid="48"/>
                                        </p:tgtEl>
                                        <p:attrNameLst>
                                          <p:attrName>ppt_w</p:attrName>
                                        </p:attrNameLst>
                                      </p:cBhvr>
                                      <p:tavLst>
                                        <p:tav tm="0">
                                          <p:val>
                                            <p:fltVal val="0"/>
                                          </p:val>
                                        </p:tav>
                                        <p:tav tm="100000">
                                          <p:val>
                                            <p:strVal val="#ppt_w"/>
                                          </p:val>
                                        </p:tav>
                                      </p:tavLst>
                                    </p:anim>
                                    <p:anim calcmode="lin" valueType="num">
                                      <p:cBhvr>
                                        <p:cTn id="104" dur="500" fill="hold"/>
                                        <p:tgtEl>
                                          <p:spTgt spid="48"/>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30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50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332483" y="770087"/>
            <a:ext cx="2753589" cy="275430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prstClr val="white"/>
              </a:solidFill>
            </a:endParaRPr>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05</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明年工作计划</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14:presetBounceEnd="57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7000">
                                          <p:cBhvr additive="base">
                                            <p:cTn id="20" dur="400" fill="hold"/>
                                            <p:tgtEl>
                                              <p:spTgt spid="8"/>
                                            </p:tgtEl>
                                            <p:attrNameLst>
                                              <p:attrName>ppt_x</p:attrName>
                                            </p:attrNameLst>
                                          </p:cBhvr>
                                          <p:tavLst>
                                            <p:tav tm="0">
                                              <p:val>
                                                <p:strVal val="1+#ppt_w/2"/>
                                              </p:val>
                                            </p:tav>
                                            <p:tav tm="100000">
                                              <p:val>
                                                <p:strVal val="#ppt_x"/>
                                              </p:val>
                                            </p:tav>
                                          </p:tavLst>
                                        </p:anim>
                                        <p:anim calcmode="lin" valueType="num" p14:bounceEnd="57000">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1+#ppt_w/2"/>
                                              </p:val>
                                            </p:tav>
                                            <p:tav tm="100000">
                                              <p:val>
                                                <p:strVal val="#ppt_x"/>
                                              </p:val>
                                            </p:tav>
                                          </p:tavLst>
                                        </p:anim>
                                        <p:anim calcmode="lin" valueType="num">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grpSp>
        <p:nvGrpSpPr>
          <p:cNvPr id="3" name="组合 2"/>
          <p:cNvGrpSpPr/>
          <p:nvPr/>
        </p:nvGrpSpPr>
        <p:grpSpPr>
          <a:xfrm>
            <a:off x="5555375" y="953153"/>
            <a:ext cx="630230" cy="630230"/>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sp>
          <p:nvSpPr>
            <p:cNvPr id="5" name="椭圆 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grpSp>
      <p:sp>
        <p:nvSpPr>
          <p:cNvPr id="6" name="椭圆 5"/>
          <p:cNvSpPr/>
          <p:nvPr/>
        </p:nvSpPr>
        <p:spPr>
          <a:xfrm>
            <a:off x="5456848" y="1439367"/>
            <a:ext cx="699328" cy="699328"/>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grpSp>
        <p:nvGrpSpPr>
          <p:cNvPr id="7" name="组合 6"/>
          <p:cNvGrpSpPr/>
          <p:nvPr/>
        </p:nvGrpSpPr>
        <p:grpSpPr>
          <a:xfrm>
            <a:off x="5098505" y="2009463"/>
            <a:ext cx="890519" cy="890519"/>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grpSp>
      <p:sp>
        <p:nvSpPr>
          <p:cNvPr id="10" name="椭圆 9"/>
          <p:cNvSpPr/>
          <p:nvPr/>
        </p:nvSpPr>
        <p:spPr>
          <a:xfrm>
            <a:off x="4400031" y="2447479"/>
            <a:ext cx="986506" cy="98650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11" name="组合 10"/>
          <p:cNvGrpSpPr/>
          <p:nvPr/>
        </p:nvGrpSpPr>
        <p:grpSpPr>
          <a:xfrm>
            <a:off x="3305964" y="2087439"/>
            <a:ext cx="1360493" cy="136049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4" name="椭圆 13"/>
          <p:cNvSpPr/>
          <p:nvPr/>
        </p:nvSpPr>
        <p:spPr>
          <a:xfrm>
            <a:off x="2774913" y="915975"/>
            <a:ext cx="1603512" cy="160351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5" name="TextBox 14"/>
          <p:cNvSpPr txBox="1"/>
          <p:nvPr/>
        </p:nvSpPr>
        <p:spPr>
          <a:xfrm>
            <a:off x="6603463" y="1126843"/>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16" name="TextBox 15"/>
          <p:cNvSpPr txBox="1"/>
          <p:nvPr/>
        </p:nvSpPr>
        <p:spPr>
          <a:xfrm>
            <a:off x="6571569" y="843558"/>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charset="-122"/>
                <a:ea typeface="微软雅黑" panose="020B0503020204020204" charset="-122"/>
              </a:rPr>
              <a:t>2011</a:t>
            </a:r>
          </a:p>
        </p:txBody>
      </p:sp>
      <p:sp>
        <p:nvSpPr>
          <p:cNvPr id="17" name="TextBox 16"/>
          <p:cNvSpPr txBox="1"/>
          <p:nvPr/>
        </p:nvSpPr>
        <p:spPr>
          <a:xfrm>
            <a:off x="6499180" y="2041853"/>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18" name="TextBox 17"/>
          <p:cNvSpPr txBox="1"/>
          <p:nvPr/>
        </p:nvSpPr>
        <p:spPr>
          <a:xfrm>
            <a:off x="6501974" y="1755002"/>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charset="-122"/>
                <a:ea typeface="微软雅黑" panose="020B0503020204020204" charset="-122"/>
              </a:rPr>
              <a:t>2012</a:t>
            </a:r>
          </a:p>
        </p:txBody>
      </p:sp>
      <p:sp>
        <p:nvSpPr>
          <p:cNvPr id="19" name="TextBox 18"/>
          <p:cNvSpPr txBox="1"/>
          <p:nvPr/>
        </p:nvSpPr>
        <p:spPr>
          <a:xfrm>
            <a:off x="6145043" y="3009583"/>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20" name="TextBox 19"/>
          <p:cNvSpPr txBox="1"/>
          <p:nvPr/>
        </p:nvSpPr>
        <p:spPr>
          <a:xfrm>
            <a:off x="6124367" y="2691818"/>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charset="-122"/>
                <a:ea typeface="微软雅黑" panose="020B0503020204020204" charset="-122"/>
              </a:rPr>
              <a:t>2013</a:t>
            </a:r>
          </a:p>
        </p:txBody>
      </p:sp>
      <p:sp>
        <p:nvSpPr>
          <p:cNvPr id="21" name="TextBox 20"/>
          <p:cNvSpPr txBox="1"/>
          <p:nvPr/>
        </p:nvSpPr>
        <p:spPr>
          <a:xfrm>
            <a:off x="4842996" y="3959647"/>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22" name="TextBox 21"/>
          <p:cNvSpPr txBox="1"/>
          <p:nvPr/>
        </p:nvSpPr>
        <p:spPr>
          <a:xfrm>
            <a:off x="4846613" y="3586737"/>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charset="-122"/>
                <a:ea typeface="微软雅黑" panose="020B0503020204020204" charset="-122"/>
              </a:rPr>
              <a:t>2014</a:t>
            </a:r>
          </a:p>
        </p:txBody>
      </p:sp>
      <p:sp>
        <p:nvSpPr>
          <p:cNvPr id="23" name="TextBox 22"/>
          <p:cNvSpPr txBox="1"/>
          <p:nvPr/>
        </p:nvSpPr>
        <p:spPr>
          <a:xfrm>
            <a:off x="1721463" y="3253262"/>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24" name="TextBox 23"/>
          <p:cNvSpPr txBox="1"/>
          <p:nvPr/>
        </p:nvSpPr>
        <p:spPr>
          <a:xfrm>
            <a:off x="1680237" y="2866800"/>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charset="-122"/>
                <a:ea typeface="微软雅黑" panose="020B0503020204020204" charset="-122"/>
              </a:rPr>
              <a:t>2015</a:t>
            </a:r>
          </a:p>
        </p:txBody>
      </p:sp>
      <p:sp>
        <p:nvSpPr>
          <p:cNvPr id="25" name="TextBox 24"/>
          <p:cNvSpPr txBox="1"/>
          <p:nvPr/>
        </p:nvSpPr>
        <p:spPr>
          <a:xfrm>
            <a:off x="911287" y="1512536"/>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26" name="TextBox 25"/>
          <p:cNvSpPr txBox="1"/>
          <p:nvPr/>
        </p:nvSpPr>
        <p:spPr>
          <a:xfrm>
            <a:off x="911287" y="1159499"/>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charset="-122"/>
                <a:ea typeface="微软雅黑" panose="020B0503020204020204" charset="-122"/>
              </a:rPr>
              <a:t>2018</a:t>
            </a:r>
          </a:p>
        </p:txBody>
      </p:sp>
      <p:cxnSp>
        <p:nvCxnSpPr>
          <p:cNvPr id="27" name="直接连接符 26"/>
          <p:cNvCxnSpPr/>
          <p:nvPr/>
        </p:nvCxnSpPr>
        <p:spPr>
          <a:xfrm flipV="1">
            <a:off x="6568909" y="843559"/>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119428" y="2691818"/>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6499180" y="1827010"/>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42996" y="3586737"/>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675336" y="2807519"/>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899592" y="1126843"/>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par>
                                    <p:cTn id="18" presetID="12" presetClass="entr" presetSubtype="8"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ppt_x</p:attrName>
                                            </p:attrNameLst>
                                          </p:cBhvr>
                                          <p:tavLst>
                                            <p:tav tm="0">
                                              <p:val>
                                                <p:strVal val="#ppt_x-#ppt_w*1.125000"/>
                                              </p:val>
                                            </p:tav>
                                            <p:tav tm="100000">
                                              <p:val>
                                                <p:strVal val="#ppt_x"/>
                                              </p:val>
                                            </p:tav>
                                          </p:tavLst>
                                        </p:anim>
                                        <p:animEffect transition="in" filter="wipe(right)">
                                          <p:cBhvr>
                                            <p:cTn id="21" dur="500"/>
                                            <p:tgtEl>
                                              <p:spTgt spid="27"/>
                                            </p:tgtEl>
                                          </p:cBhvr>
                                        </p:animEffect>
                                      </p:childTnLst>
                                    </p:cTn>
                                  </p:par>
                                </p:childTnLst>
                              </p:cTn>
                            </p:par>
                            <p:par>
                              <p:cTn id="22" fill="hold">
                                <p:stCondLst>
                                  <p:cond delay="100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40000">
                                          <p:cBhvr additive="base">
                                            <p:cTn id="2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8"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ppt_x</p:attrName>
                                            </p:attrNameLst>
                                          </p:cBhvr>
                                          <p:tavLst>
                                            <p:tav tm="0">
                                              <p:val>
                                                <p:strVal val="#ppt_x-#ppt_w*1.125000"/>
                                              </p:val>
                                            </p:tav>
                                            <p:tav tm="100000">
                                              <p:val>
                                                <p:strVal val="#ppt_x"/>
                                              </p:val>
                                            </p:tav>
                                          </p:tavLst>
                                        </p:anim>
                                        <p:animEffect transition="in" filter="wipe(right)">
                                          <p:cBhvr>
                                            <p:cTn id="39" dur="500"/>
                                            <p:tgtEl>
                                              <p:spTgt spid="29"/>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14:bounceEnd="40000">
                                          <p:cBhvr additive="base">
                                            <p:cTn id="43"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1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ppt_x</p:attrName>
                                            </p:attrNameLst>
                                          </p:cBhvr>
                                          <p:tavLst>
                                            <p:tav tm="0">
                                              <p:val>
                                                <p:strVal val="#ppt_x-#ppt_w*1.125000"/>
                                              </p:val>
                                            </p:tav>
                                            <p:tav tm="100000">
                                              <p:val>
                                                <p:strVal val="#ppt_x"/>
                                              </p:val>
                                            </p:tav>
                                          </p:tavLst>
                                        </p:anim>
                                        <p:animEffect transition="in" filter="wipe(right)">
                                          <p:cBhvr>
                                            <p:cTn id="57" dur="500"/>
                                            <p:tgtEl>
                                              <p:spTgt spid="28"/>
                                            </p:tgtEl>
                                          </p:cBhvr>
                                        </p:animEffect>
                                      </p:childTnLst>
                                    </p:cTn>
                                  </p:par>
                                </p:childTnLst>
                              </p:cTn>
                            </p:par>
                            <p:par>
                              <p:cTn id="58" fill="hold">
                                <p:stCondLst>
                                  <p:cond delay="3000"/>
                                </p:stCondLst>
                                <p:childTnLst>
                                  <p:par>
                                    <p:cTn id="59" presetID="2" presetClass="entr" presetSubtype="4" fill="hold" grpId="0" nodeType="afterEffect" p14:presetBounceEnd="40000">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14:bounceEnd="40000">
                                          <p:cBhvr additive="base">
                                            <p:cTn id="61"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p:tgtEl>
                                              <p:spTgt spid="22"/>
                                            </p:tgtEl>
                                            <p:attrNameLst>
                                              <p:attrName>ppt_x</p:attrName>
                                            </p:attrNameLst>
                                          </p:cBhvr>
                                          <p:tavLst>
                                            <p:tav tm="0">
                                              <p:val>
                                                <p:strVal val="#ppt_x-#ppt_w*1.125000"/>
                                              </p:val>
                                            </p:tav>
                                            <p:tav tm="100000">
                                              <p:val>
                                                <p:strVal val="#ppt_x"/>
                                              </p:val>
                                            </p:tav>
                                          </p:tavLst>
                                        </p:anim>
                                        <p:animEffect transition="in" filter="wipe(right)">
                                          <p:cBhvr>
                                            <p:cTn id="75" dur="500"/>
                                            <p:tgtEl>
                                              <p:spTgt spid="22"/>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14:bounceEnd="40000">
                                          <p:cBhvr additive="base">
                                            <p:cTn id="79"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ppt_x</p:attrName>
                                            </p:attrNameLst>
                                          </p:cBhvr>
                                          <p:tavLst>
                                            <p:tav tm="0">
                                              <p:val>
                                                <p:strVal val="#ppt_x-#ppt_w*1.125000"/>
                                              </p:val>
                                            </p:tav>
                                            <p:tav tm="100000">
                                              <p:val>
                                                <p:strVal val="#ppt_x"/>
                                              </p:val>
                                            </p:tav>
                                          </p:tavLst>
                                        </p:anim>
                                        <p:animEffect transition="in" filter="wipe(right)">
                                          <p:cBhvr>
                                            <p:cTn id="85" dur="500"/>
                                            <p:tgtEl>
                                              <p:spTgt spid="2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par>
                                    <p:cTn id="90" presetID="12" presetClass="entr" presetSubtype="2"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p:tgtEl>
                                              <p:spTgt spid="31"/>
                                            </p:tgtEl>
                                            <p:attrNameLst>
                                              <p:attrName>ppt_x</p:attrName>
                                            </p:attrNameLst>
                                          </p:cBhvr>
                                          <p:tavLst>
                                            <p:tav tm="0">
                                              <p:val>
                                                <p:strVal val="#ppt_x+#ppt_w*1.125000"/>
                                              </p:val>
                                            </p:tav>
                                            <p:tav tm="100000">
                                              <p:val>
                                                <p:strVal val="#ppt_x"/>
                                              </p:val>
                                            </p:tav>
                                          </p:tavLst>
                                        </p:anim>
                                        <p:animEffect transition="in" filter="wipe(left)">
                                          <p:cBhvr>
                                            <p:cTn id="93" dur="500"/>
                                            <p:tgtEl>
                                              <p:spTgt spid="31"/>
                                            </p:tgtEl>
                                          </p:cBhvr>
                                        </p:animEffect>
                                      </p:childTnLst>
                                    </p:cTn>
                                  </p:par>
                                </p:childTnLst>
                              </p:cTn>
                            </p:par>
                            <p:par>
                              <p:cTn id="94" fill="hold">
                                <p:stCondLst>
                                  <p:cond delay="5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14:bounceEnd="40000">
                                          <p:cBhvr additive="base">
                                            <p:cTn id="97"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right)">
                                          <p:cBhvr>
                                            <p:cTn id="103" dur="500"/>
                                            <p:tgtEl>
                                              <p:spTgt spid="25"/>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p:tgtEl>
                                              <p:spTgt spid="26"/>
                                            </p:tgtEl>
                                            <p:attrNameLst>
                                              <p:attrName>ppt_x</p:attrName>
                                            </p:attrNameLst>
                                          </p:cBhvr>
                                          <p:tavLst>
                                            <p:tav tm="0">
                                              <p:val>
                                                <p:strVal val="#ppt_x-#ppt_w*1.125000"/>
                                              </p:val>
                                            </p:tav>
                                            <p:tav tm="100000">
                                              <p:val>
                                                <p:strVal val="#ppt_x"/>
                                              </p:val>
                                            </p:tav>
                                          </p:tavLst>
                                        </p:anim>
                                        <p:animEffect transition="in" filter="wipe(right)">
                                          <p:cBhvr>
                                            <p:cTn id="107" dur="500"/>
                                            <p:tgtEl>
                                              <p:spTgt spid="26"/>
                                            </p:tgtEl>
                                          </p:cBhvr>
                                        </p:animEffect>
                                      </p:childTnLst>
                                    </p:cTn>
                                  </p:par>
                                  <p:par>
                                    <p:cTn id="108" presetID="12" presetClass="entr" presetSubtype="2"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p:tgtEl>
                                              <p:spTgt spid="32"/>
                                            </p:tgtEl>
                                            <p:attrNameLst>
                                              <p:attrName>ppt_x</p:attrName>
                                            </p:attrNameLst>
                                          </p:cBhvr>
                                          <p:tavLst>
                                            <p:tav tm="0">
                                              <p:val>
                                                <p:strVal val="#ppt_x+#ppt_w*1.125000"/>
                                              </p:val>
                                            </p:tav>
                                            <p:tav tm="100000">
                                              <p:val>
                                                <p:strVal val="#ppt_x"/>
                                              </p:val>
                                            </p:tav>
                                          </p:tavLst>
                                        </p:anim>
                                        <p:animEffect transition="in" filter="wipe(left)">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par>
                                    <p:cTn id="18" presetID="12" presetClass="entr" presetSubtype="8"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ppt_x</p:attrName>
                                            </p:attrNameLst>
                                          </p:cBhvr>
                                          <p:tavLst>
                                            <p:tav tm="0">
                                              <p:val>
                                                <p:strVal val="#ppt_x-#ppt_w*1.125000"/>
                                              </p:val>
                                            </p:tav>
                                            <p:tav tm="100000">
                                              <p:val>
                                                <p:strVal val="#ppt_x"/>
                                              </p:val>
                                            </p:tav>
                                          </p:tavLst>
                                        </p:anim>
                                        <p:animEffect transition="in" filter="wipe(right)">
                                          <p:cBhvr>
                                            <p:cTn id="21" dur="500"/>
                                            <p:tgtEl>
                                              <p:spTgt spid="27"/>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8"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ppt_x</p:attrName>
                                            </p:attrNameLst>
                                          </p:cBhvr>
                                          <p:tavLst>
                                            <p:tav tm="0">
                                              <p:val>
                                                <p:strVal val="#ppt_x-#ppt_w*1.125000"/>
                                              </p:val>
                                            </p:tav>
                                            <p:tav tm="100000">
                                              <p:val>
                                                <p:strVal val="#ppt_x"/>
                                              </p:val>
                                            </p:tav>
                                          </p:tavLst>
                                        </p:anim>
                                        <p:animEffect transition="in" filter="wipe(right)">
                                          <p:cBhvr>
                                            <p:cTn id="39" dur="500"/>
                                            <p:tgtEl>
                                              <p:spTgt spid="29"/>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1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ppt_x</p:attrName>
                                            </p:attrNameLst>
                                          </p:cBhvr>
                                          <p:tavLst>
                                            <p:tav tm="0">
                                              <p:val>
                                                <p:strVal val="#ppt_x-#ppt_w*1.125000"/>
                                              </p:val>
                                            </p:tav>
                                            <p:tav tm="100000">
                                              <p:val>
                                                <p:strVal val="#ppt_x"/>
                                              </p:val>
                                            </p:tav>
                                          </p:tavLst>
                                        </p:anim>
                                        <p:animEffect transition="in" filter="wipe(right)">
                                          <p:cBhvr>
                                            <p:cTn id="57" dur="500"/>
                                            <p:tgtEl>
                                              <p:spTgt spid="28"/>
                                            </p:tgtEl>
                                          </p:cBhvr>
                                        </p:animEffect>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p:tgtEl>
                                              <p:spTgt spid="22"/>
                                            </p:tgtEl>
                                            <p:attrNameLst>
                                              <p:attrName>ppt_x</p:attrName>
                                            </p:attrNameLst>
                                          </p:cBhvr>
                                          <p:tavLst>
                                            <p:tav tm="0">
                                              <p:val>
                                                <p:strVal val="#ppt_x-#ppt_w*1.125000"/>
                                              </p:val>
                                            </p:tav>
                                            <p:tav tm="100000">
                                              <p:val>
                                                <p:strVal val="#ppt_x"/>
                                              </p:val>
                                            </p:tav>
                                          </p:tavLst>
                                        </p:anim>
                                        <p:animEffect transition="in" filter="wipe(right)">
                                          <p:cBhvr>
                                            <p:cTn id="75" dur="500"/>
                                            <p:tgtEl>
                                              <p:spTgt spid="22"/>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ppt_x</p:attrName>
                                            </p:attrNameLst>
                                          </p:cBhvr>
                                          <p:tavLst>
                                            <p:tav tm="0">
                                              <p:val>
                                                <p:strVal val="#ppt_x-#ppt_w*1.125000"/>
                                              </p:val>
                                            </p:tav>
                                            <p:tav tm="100000">
                                              <p:val>
                                                <p:strVal val="#ppt_x"/>
                                              </p:val>
                                            </p:tav>
                                          </p:tavLst>
                                        </p:anim>
                                        <p:animEffect transition="in" filter="wipe(right)">
                                          <p:cBhvr>
                                            <p:cTn id="85" dur="500"/>
                                            <p:tgtEl>
                                              <p:spTgt spid="2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par>
                                    <p:cTn id="90" presetID="12" presetClass="entr" presetSubtype="2"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p:tgtEl>
                                              <p:spTgt spid="31"/>
                                            </p:tgtEl>
                                            <p:attrNameLst>
                                              <p:attrName>ppt_x</p:attrName>
                                            </p:attrNameLst>
                                          </p:cBhvr>
                                          <p:tavLst>
                                            <p:tav tm="0">
                                              <p:val>
                                                <p:strVal val="#ppt_x+#ppt_w*1.125000"/>
                                              </p:val>
                                            </p:tav>
                                            <p:tav tm="100000">
                                              <p:val>
                                                <p:strVal val="#ppt_x"/>
                                              </p:val>
                                            </p:tav>
                                          </p:tavLst>
                                        </p:anim>
                                        <p:animEffect transition="in" filter="wipe(left)">
                                          <p:cBhvr>
                                            <p:cTn id="93" dur="500"/>
                                            <p:tgtEl>
                                              <p:spTgt spid="31"/>
                                            </p:tgtEl>
                                          </p:cBhvr>
                                        </p:animEffect>
                                      </p:childTnLst>
                                    </p:cTn>
                                  </p:par>
                                </p:childTnLst>
                              </p:cTn>
                            </p:par>
                            <p:par>
                              <p:cTn id="94" fill="hold">
                                <p:stCondLst>
                                  <p:cond delay="5000"/>
                                </p:stCondLst>
                                <p:childTnLst>
                                  <p:par>
                                    <p:cTn id="95" presetID="2" presetClass="entr" presetSubtype="4"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right)">
                                          <p:cBhvr>
                                            <p:cTn id="103" dur="500"/>
                                            <p:tgtEl>
                                              <p:spTgt spid="25"/>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p:tgtEl>
                                              <p:spTgt spid="26"/>
                                            </p:tgtEl>
                                            <p:attrNameLst>
                                              <p:attrName>ppt_x</p:attrName>
                                            </p:attrNameLst>
                                          </p:cBhvr>
                                          <p:tavLst>
                                            <p:tav tm="0">
                                              <p:val>
                                                <p:strVal val="#ppt_x-#ppt_w*1.125000"/>
                                              </p:val>
                                            </p:tav>
                                            <p:tav tm="100000">
                                              <p:val>
                                                <p:strVal val="#ppt_x"/>
                                              </p:val>
                                            </p:tav>
                                          </p:tavLst>
                                        </p:anim>
                                        <p:animEffect transition="in" filter="wipe(right)">
                                          <p:cBhvr>
                                            <p:cTn id="107" dur="500"/>
                                            <p:tgtEl>
                                              <p:spTgt spid="26"/>
                                            </p:tgtEl>
                                          </p:cBhvr>
                                        </p:animEffect>
                                      </p:childTnLst>
                                    </p:cTn>
                                  </p:par>
                                  <p:par>
                                    <p:cTn id="108" presetID="12" presetClass="entr" presetSubtype="2"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p:tgtEl>
                                              <p:spTgt spid="32"/>
                                            </p:tgtEl>
                                            <p:attrNameLst>
                                              <p:attrName>ppt_x</p:attrName>
                                            </p:attrNameLst>
                                          </p:cBhvr>
                                          <p:tavLst>
                                            <p:tav tm="0">
                                              <p:val>
                                                <p:strVal val="#ppt_x+#ppt_w*1.125000"/>
                                              </p:val>
                                            </p:tav>
                                            <p:tav tm="100000">
                                              <p:val>
                                                <p:strVal val="#ppt_x"/>
                                              </p:val>
                                            </p:tav>
                                          </p:tavLst>
                                        </p:anim>
                                        <p:animEffect transition="in" filter="wipe(left)">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sp>
        <p:nvSpPr>
          <p:cNvPr id="3" name="AutoShape 14"/>
          <p:cNvSpPr>
            <a:spLocks noChangeArrowheads="1"/>
          </p:cNvSpPr>
          <p:nvPr/>
        </p:nvSpPr>
        <p:spPr bwMode="auto">
          <a:xfrm>
            <a:off x="5976526" y="1451527"/>
            <a:ext cx="2382750" cy="3077766"/>
          </a:xfrm>
          <a:prstGeom prst="roundRect">
            <a:avLst>
              <a:gd name="adj" fmla="val 16667"/>
            </a:avLst>
          </a:prstGeom>
          <a:noFill/>
          <a:ln w="25400">
            <a:solidFill>
              <a:srgbClr val="0070C0"/>
            </a:solidFill>
            <a:prstDash val="sysDot"/>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Oval 53"/>
          <p:cNvSpPr>
            <a:spLocks noChangeArrowheads="1"/>
          </p:cNvSpPr>
          <p:nvPr/>
        </p:nvSpPr>
        <p:spPr bwMode="auto">
          <a:xfrm>
            <a:off x="6471120" y="699542"/>
            <a:ext cx="1440000" cy="1440000"/>
          </a:xfrm>
          <a:prstGeom prst="ellipse">
            <a:avLst/>
          </a:pr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5" name="组合 1"/>
          <p:cNvGrpSpPr/>
          <p:nvPr/>
        </p:nvGrpSpPr>
        <p:grpSpPr>
          <a:xfrm>
            <a:off x="478204" y="829746"/>
            <a:ext cx="4175854" cy="3573567"/>
            <a:chOff x="1243649" y="1306887"/>
            <a:chExt cx="6153580" cy="5266736"/>
          </a:xfrm>
          <a:solidFill>
            <a:srgbClr val="0070C0"/>
          </a:solidFill>
        </p:grpSpPr>
        <p:sp>
          <p:nvSpPr>
            <p:cNvPr id="6" name="任意多边形 5"/>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7" name="任意多边形 6"/>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8" name="Freeform 5"/>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9" name="Freeform 7"/>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0" name="Freeform 8"/>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1" name="Freeform 9"/>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2" name="Freeform 10"/>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3" name="Freeform 14"/>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4" name="Freeform 18"/>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5" name="Freeform 26"/>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6" name="Freeform 29"/>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7" name="Freeform 28"/>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8" name="Freeform 27"/>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9" name="Freeform 19"/>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0" name="Freeform 20"/>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1" name="Freeform 30"/>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2" name="Freeform 31"/>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3" name="Freeform 35"/>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4" name="Freeform 32"/>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5" name="Freeform 33"/>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6" name="Freeform 34"/>
            <p:cNvSpPr/>
            <p:nvPr/>
          </p:nvSpPr>
          <p:spPr bwMode="invGray">
            <a:xfrm>
              <a:off x="3242270" y="2837041"/>
              <a:ext cx="1642212" cy="1589924"/>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7" name="Freeform 25"/>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8" name="Freeform 21"/>
            <p:cNvSpPr/>
            <p:nvPr/>
          </p:nvSpPr>
          <p:spPr bwMode="invGray">
            <a:xfrm>
              <a:off x="4269050" y="4910264"/>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9" name="Freeform 22"/>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0" name="Freeform 23"/>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1" name="Freeform 36"/>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2" name="Freeform 15"/>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3" name="Freeform 17"/>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4" name="Freeform 37"/>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5" name="Freeform 13"/>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6" name="Freeform 11"/>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7" name="Freeform 12"/>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8" name="Freeform 16"/>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grpSp>
      <p:sp>
        <p:nvSpPr>
          <p:cNvPr id="39" name="Text Box 15"/>
          <p:cNvSpPr txBox="1">
            <a:spLocks noChangeArrowheads="1"/>
          </p:cNvSpPr>
          <p:nvPr/>
        </p:nvSpPr>
        <p:spPr bwMode="auto">
          <a:xfrm>
            <a:off x="6765722" y="1015585"/>
            <a:ext cx="85079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2400" b="1" dirty="0">
                <a:solidFill>
                  <a:schemeClr val="bg1"/>
                </a:solidFill>
                <a:latin typeface="微软雅黑" panose="020B0503020204020204" charset="-122"/>
                <a:ea typeface="微软雅黑" panose="020B0503020204020204" charset="-122"/>
              </a:rPr>
              <a:t>添加</a:t>
            </a:r>
            <a:endParaRPr lang="en-US" altLang="zh-CN" sz="2400" b="1" dirty="0">
              <a:solidFill>
                <a:schemeClr val="bg1"/>
              </a:solidFill>
              <a:latin typeface="微软雅黑" panose="020B0503020204020204" charset="-122"/>
              <a:ea typeface="微软雅黑" panose="020B0503020204020204" charset="-122"/>
            </a:endParaRPr>
          </a:p>
          <a:p>
            <a:pPr algn="ctr"/>
            <a:r>
              <a:rPr lang="zh-CN" altLang="en-US" sz="2400" b="1" dirty="0">
                <a:solidFill>
                  <a:schemeClr val="bg1"/>
                </a:solidFill>
                <a:latin typeface="微软雅黑" panose="020B0503020204020204" charset="-122"/>
                <a:ea typeface="微软雅黑" panose="020B0503020204020204" charset="-122"/>
              </a:rPr>
              <a:t>标题</a:t>
            </a:r>
          </a:p>
        </p:txBody>
      </p:sp>
      <p:sp>
        <p:nvSpPr>
          <p:cNvPr id="40" name="Rectangle 16"/>
          <p:cNvSpPr>
            <a:spLocks noChangeArrowheads="1"/>
          </p:cNvSpPr>
          <p:nvPr/>
        </p:nvSpPr>
        <p:spPr bwMode="auto">
          <a:xfrm>
            <a:off x="6246832" y="2369499"/>
            <a:ext cx="1836183"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添加文本内容添加文本内容添加文本内容添加文本添加文本内容添加文本内容添加文本内容添加文本添加文本内容添加文本内容添加文本添加文本内容添加文本内容添加文本</a:t>
            </a:r>
          </a:p>
          <a:p>
            <a:pPr>
              <a:lnSpc>
                <a:spcPct val="150000"/>
              </a:lnSpc>
            </a:pPr>
            <a:endParaRPr lang="zh-CN" altLang="en-US" sz="1100">
              <a:solidFill>
                <a:schemeClr val="tx1">
                  <a:lumMod val="65000"/>
                  <a:lumOff val="35000"/>
                </a:schemeClr>
              </a:solidFill>
              <a:latin typeface="微软雅黑" panose="020B0503020204020204" charset="-122"/>
              <a:ea typeface="微软雅黑" panose="020B0503020204020204" charset="-122"/>
            </a:endParaRPr>
          </a:p>
          <a:p>
            <a:pPr>
              <a:lnSpc>
                <a:spcPct val="150000"/>
              </a:lnSpc>
            </a:pPr>
            <a:endParaRPr lang="en-US" altLang="zh-CN" sz="1100">
              <a:solidFill>
                <a:schemeClr val="tx1">
                  <a:lumMod val="65000"/>
                  <a:lumOff val="35000"/>
                </a:schemeClr>
              </a:solidFill>
              <a:latin typeface="微软雅黑" panose="020B0503020204020204" charset="-122"/>
              <a:ea typeface="微软雅黑" panose="020B0503020204020204" charset="-122"/>
            </a:endParaRPr>
          </a:p>
        </p:txBody>
      </p:sp>
      <p:sp>
        <p:nvSpPr>
          <p:cNvPr id="41" name="Line 548"/>
          <p:cNvSpPr>
            <a:spLocks noChangeShapeType="1"/>
          </p:cNvSpPr>
          <p:nvPr/>
        </p:nvSpPr>
        <p:spPr bwMode="auto">
          <a:xfrm flipV="1">
            <a:off x="4193927" y="244150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2" name="Line 548"/>
          <p:cNvSpPr>
            <a:spLocks noChangeShapeType="1"/>
          </p:cNvSpPr>
          <p:nvPr/>
        </p:nvSpPr>
        <p:spPr bwMode="auto">
          <a:xfrm flipV="1">
            <a:off x="4193927" y="276654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3" name="Line 548"/>
          <p:cNvSpPr>
            <a:spLocks noChangeShapeType="1"/>
          </p:cNvSpPr>
          <p:nvPr/>
        </p:nvSpPr>
        <p:spPr bwMode="auto">
          <a:xfrm flipV="1">
            <a:off x="4193927" y="309039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4" name="Line 548"/>
          <p:cNvSpPr>
            <a:spLocks noChangeShapeType="1"/>
          </p:cNvSpPr>
          <p:nvPr/>
        </p:nvSpPr>
        <p:spPr bwMode="auto">
          <a:xfrm flipV="1">
            <a:off x="4140343" y="3467826"/>
            <a:ext cx="1403929"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5" name="Rectangle 23"/>
          <p:cNvSpPr>
            <a:spLocks noChangeArrowheads="1"/>
          </p:cNvSpPr>
          <p:nvPr/>
        </p:nvSpPr>
        <p:spPr bwMode="auto">
          <a:xfrm>
            <a:off x="4572596" y="213313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a:t>
            </a:r>
          </a:p>
        </p:txBody>
      </p:sp>
      <p:sp>
        <p:nvSpPr>
          <p:cNvPr id="46" name="Rectangle 24"/>
          <p:cNvSpPr>
            <a:spLocks noChangeArrowheads="1"/>
          </p:cNvSpPr>
          <p:nvPr/>
        </p:nvSpPr>
        <p:spPr bwMode="auto">
          <a:xfrm>
            <a:off x="4572596" y="249627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a:t>
            </a:r>
          </a:p>
        </p:txBody>
      </p:sp>
      <p:sp>
        <p:nvSpPr>
          <p:cNvPr id="47" name="Rectangle 25"/>
          <p:cNvSpPr>
            <a:spLocks noChangeArrowheads="1"/>
          </p:cNvSpPr>
          <p:nvPr/>
        </p:nvSpPr>
        <p:spPr bwMode="auto">
          <a:xfrm>
            <a:off x="4572596" y="282012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a:t>
            </a:r>
          </a:p>
        </p:txBody>
      </p:sp>
      <p:sp>
        <p:nvSpPr>
          <p:cNvPr id="48" name="Rectangle 26"/>
          <p:cNvSpPr>
            <a:spLocks noChangeArrowheads="1"/>
          </p:cNvSpPr>
          <p:nvPr/>
        </p:nvSpPr>
        <p:spPr bwMode="auto">
          <a:xfrm>
            <a:off x="4572596" y="3197555"/>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a:t>
            </a:r>
          </a:p>
        </p:txBody>
      </p:sp>
      <p:pic>
        <p:nvPicPr>
          <p:cNvPr id="49" name="圆角矩形 5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24228">
            <a:off x="3430648" y="2066450"/>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0" name="圆角矩形 5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24228">
            <a:off x="3543772" y="2930844"/>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1" name="圆角矩形 5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24228">
            <a:off x="3812888" y="3146347"/>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2" name="圆角矩形 5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24228">
            <a:off x="3488996" y="3686891"/>
            <a:ext cx="161925" cy="157183"/>
          </a:xfrm>
          <a:prstGeom prst="rect">
            <a:avLst/>
          </a:prstGeom>
          <a:noFill/>
          <a:extLst>
            <a:ext uri="{909E8E84-426E-40DD-AFC4-6F175D3DCCD1}">
              <a14:hiddenFill xmlns:a14="http://schemas.microsoft.com/office/drawing/2010/main">
                <a:solidFill>
                  <a:srgbClr val="FFFFFF"/>
                </a:solidFill>
              </a14:hiddenFill>
            </a:ext>
          </a:extLst>
        </p:spPr>
      </p:pic>
      <p:sp>
        <p:nvSpPr>
          <p:cNvPr id="53" name="Line 548"/>
          <p:cNvSpPr>
            <a:spLocks noChangeShapeType="1"/>
          </p:cNvSpPr>
          <p:nvPr/>
        </p:nvSpPr>
        <p:spPr bwMode="auto">
          <a:xfrm>
            <a:off x="3546143" y="2172427"/>
            <a:ext cx="64778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4" name="Line 548"/>
          <p:cNvSpPr>
            <a:spLocks noChangeShapeType="1"/>
          </p:cNvSpPr>
          <p:nvPr/>
        </p:nvSpPr>
        <p:spPr bwMode="auto">
          <a:xfrm flipV="1">
            <a:off x="3653313" y="2766548"/>
            <a:ext cx="54061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5" name="Line 548"/>
          <p:cNvSpPr>
            <a:spLocks noChangeShapeType="1"/>
          </p:cNvSpPr>
          <p:nvPr/>
        </p:nvSpPr>
        <p:spPr bwMode="auto">
          <a:xfrm flipV="1">
            <a:off x="3599729" y="3467826"/>
            <a:ext cx="540614" cy="32385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6" name="Line 548"/>
          <p:cNvSpPr>
            <a:spLocks noChangeShapeType="1"/>
          </p:cNvSpPr>
          <p:nvPr/>
        </p:nvSpPr>
        <p:spPr bwMode="auto">
          <a:xfrm flipV="1">
            <a:off x="3923620" y="3090398"/>
            <a:ext cx="270307" cy="161925"/>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ppt_x</p:attrName>
                                        </p:attrNameLst>
                                      </p:cBhvr>
                                      <p:tavLst>
                                        <p:tav tm="0">
                                          <p:val>
                                            <p:strVal val="#ppt_x-.2"/>
                                          </p:val>
                                        </p:tav>
                                        <p:tav tm="100000">
                                          <p:val>
                                            <p:strVal val="#ppt_x"/>
                                          </p:val>
                                        </p:tav>
                                      </p:tavLst>
                                    </p:anim>
                                    <p:anim calcmode="lin" valueType="num">
                                      <p:cBhvr>
                                        <p:cTn id="12"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9"/>
                                        </p:tgtEl>
                                      </p:cBhvr>
                                    </p:animEffect>
                                  </p:childTnLst>
                                </p:cTn>
                              </p:par>
                              <p:par>
                                <p:cTn id="14" presetID="29"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1000" fill="hold"/>
                                        <p:tgtEl>
                                          <p:spTgt spid="50"/>
                                        </p:tgtEl>
                                        <p:attrNameLst>
                                          <p:attrName>ppt_x</p:attrName>
                                        </p:attrNameLst>
                                      </p:cBhvr>
                                      <p:tavLst>
                                        <p:tav tm="0">
                                          <p:val>
                                            <p:strVal val="#ppt_x-.2"/>
                                          </p:val>
                                        </p:tav>
                                        <p:tav tm="100000">
                                          <p:val>
                                            <p:strVal val="#ppt_x"/>
                                          </p:val>
                                        </p:tav>
                                      </p:tavLst>
                                    </p:anim>
                                    <p:anim calcmode="lin" valueType="num">
                                      <p:cBhvr>
                                        <p:cTn id="17"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0"/>
                                        </p:tgtEl>
                                      </p:cBhvr>
                                    </p:animEffect>
                                  </p:childTnLst>
                                </p:cTn>
                              </p:par>
                              <p:par>
                                <p:cTn id="19" presetID="29"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1000" fill="hold"/>
                                        <p:tgtEl>
                                          <p:spTgt spid="52"/>
                                        </p:tgtEl>
                                        <p:attrNameLst>
                                          <p:attrName>ppt_x</p:attrName>
                                        </p:attrNameLst>
                                      </p:cBhvr>
                                      <p:tavLst>
                                        <p:tav tm="0">
                                          <p:val>
                                            <p:strVal val="#ppt_x-.2"/>
                                          </p:val>
                                        </p:tav>
                                        <p:tav tm="100000">
                                          <p:val>
                                            <p:strVal val="#ppt_x"/>
                                          </p:val>
                                        </p:tav>
                                      </p:tavLst>
                                    </p:anim>
                                    <p:anim calcmode="lin" valueType="num">
                                      <p:cBhvr>
                                        <p:cTn id="2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
                                        </p:tgtEl>
                                      </p:cBhvr>
                                    </p:animEffect>
                                  </p:childTnLst>
                                </p:cTn>
                              </p:par>
                              <p:par>
                                <p:cTn id="24" presetID="29"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1000" fill="hold"/>
                                        <p:tgtEl>
                                          <p:spTgt spid="51"/>
                                        </p:tgtEl>
                                        <p:attrNameLst>
                                          <p:attrName>ppt_x</p:attrName>
                                        </p:attrNameLst>
                                      </p:cBhvr>
                                      <p:tavLst>
                                        <p:tav tm="0">
                                          <p:val>
                                            <p:strVal val="#ppt_x-.2"/>
                                          </p:val>
                                        </p:tav>
                                        <p:tav tm="100000">
                                          <p:val>
                                            <p:strVal val="#ppt_x"/>
                                          </p:val>
                                        </p:tav>
                                      </p:tavLst>
                                    </p:anim>
                                    <p:anim calcmode="lin" valueType="num">
                                      <p:cBhvr>
                                        <p:cTn id="27"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
                                        </p:tgtEl>
                                      </p:cBhvr>
                                    </p:animEffect>
                                  </p:childTnLst>
                                </p:cTn>
                              </p:par>
                            </p:childTnLst>
                          </p:cTn>
                        </p:par>
                        <p:par>
                          <p:cTn id="29" fill="hold">
                            <p:stCondLst>
                              <p:cond delay="3000"/>
                            </p:stCondLst>
                            <p:childTnLst>
                              <p:par>
                                <p:cTn id="30" presetID="18" presetClass="entr" presetSubtype="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strips(downRight)">
                                      <p:cBhvr>
                                        <p:cTn id="32" dur="500"/>
                                        <p:tgtEl>
                                          <p:spTgt spid="53"/>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strips(downRight)">
                                      <p:cBhvr>
                                        <p:cTn id="35" dur="500"/>
                                        <p:tgtEl>
                                          <p:spTgt spid="41"/>
                                        </p:tgtEl>
                                      </p:cBhvr>
                                    </p:animEffect>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5"/>
                                        </p:tgtEl>
                                        <p:attrNameLst>
                                          <p:attrName>ppt_y</p:attrName>
                                        </p:attrNameLst>
                                      </p:cBhvr>
                                      <p:tavLst>
                                        <p:tav tm="0">
                                          <p:val>
                                            <p:strVal val="#ppt_y"/>
                                          </p:val>
                                        </p:tav>
                                        <p:tav tm="100000">
                                          <p:val>
                                            <p:strVal val="#ppt_y"/>
                                          </p:val>
                                        </p:tav>
                                      </p:tavLst>
                                    </p:anim>
                                    <p:anim calcmode="lin" valueType="num">
                                      <p:cBhvr>
                                        <p:cTn id="4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5"/>
                                        </p:tgtEl>
                                      </p:cBhvr>
                                    </p:animEffect>
                                  </p:childTnLst>
                                </p:cTn>
                              </p:par>
                            </p:childTnLst>
                          </p:cTn>
                        </p:par>
                        <p:par>
                          <p:cTn id="44" fill="hold">
                            <p:stCondLst>
                              <p:cond delay="4250"/>
                            </p:stCondLst>
                            <p:childTnLst>
                              <p:par>
                                <p:cTn id="45" presetID="18" presetClass="entr" presetSubtype="6"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strips(downRight)">
                                      <p:cBhvr>
                                        <p:cTn id="47" dur="500"/>
                                        <p:tgtEl>
                                          <p:spTgt spid="54"/>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downRight)">
                                      <p:cBhvr>
                                        <p:cTn id="50" dur="500"/>
                                        <p:tgtEl>
                                          <p:spTgt spid="42"/>
                                        </p:tgtEl>
                                      </p:cBhvr>
                                    </p:animEffect>
                                  </p:childTnLst>
                                </p:cTn>
                              </p:par>
                            </p:childTnLst>
                          </p:cTn>
                        </p:par>
                        <p:par>
                          <p:cTn id="51" fill="hold">
                            <p:stCondLst>
                              <p:cond delay="4750"/>
                            </p:stCondLst>
                            <p:childTnLst>
                              <p:par>
                                <p:cTn id="52" presetID="41" presetClass="entr" presetSubtype="0" fill="hold" nodeType="afterEffect">
                                  <p:stCondLst>
                                    <p:cond delay="0"/>
                                  </p:stCondLst>
                                  <p:iterate type="lt">
                                    <p:tmPct val="10000"/>
                                  </p:iterate>
                                  <p:childTnLst>
                                    <p:set>
                                      <p:cBhvr>
                                        <p:cTn id="53" dur="1" fill="hold">
                                          <p:stCondLst>
                                            <p:cond delay="0"/>
                                          </p:stCondLst>
                                        </p:cTn>
                                        <p:tgtEl>
                                          <p:spTgt spid="46">
                                            <p:txEl>
                                              <p:pRg st="0" end="0"/>
                                            </p:txEl>
                                          </p:spTgt>
                                        </p:tgtEl>
                                        <p:attrNameLst>
                                          <p:attrName>style.visibility</p:attrName>
                                        </p:attrNameLst>
                                      </p:cBhvr>
                                      <p:to>
                                        <p:strVal val="visible"/>
                                      </p:to>
                                    </p:set>
                                    <p:anim calcmode="lin" valueType="num">
                                      <p:cBhvr>
                                        <p:cTn id="54" dur="500" fill="hold"/>
                                        <p:tgtEl>
                                          <p:spTgt spid="4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46">
                                            <p:txEl>
                                              <p:pRg st="0" end="0"/>
                                            </p:txEl>
                                          </p:spTgt>
                                        </p:tgtEl>
                                        <p:attrNameLst>
                                          <p:attrName>ppt_y</p:attrName>
                                        </p:attrNameLst>
                                      </p:cBhvr>
                                      <p:tavLst>
                                        <p:tav tm="0">
                                          <p:val>
                                            <p:strVal val="#ppt_y"/>
                                          </p:val>
                                        </p:tav>
                                        <p:tav tm="100000">
                                          <p:val>
                                            <p:strVal val="#ppt_y"/>
                                          </p:val>
                                        </p:tav>
                                      </p:tavLst>
                                    </p:anim>
                                    <p:anim calcmode="lin" valueType="num">
                                      <p:cBhvr>
                                        <p:cTn id="56" dur="500" fill="hold"/>
                                        <p:tgtEl>
                                          <p:spTgt spid="4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4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46">
                                            <p:txEl>
                                              <p:pRg st="0" end="0"/>
                                            </p:txEl>
                                          </p:spTgt>
                                        </p:tgtEl>
                                      </p:cBhvr>
                                    </p:animEffect>
                                  </p:childTnLst>
                                </p:cTn>
                              </p:par>
                            </p:childTnLst>
                          </p:cTn>
                        </p:par>
                        <p:par>
                          <p:cTn id="59" fill="hold">
                            <p:stCondLst>
                              <p:cond delay="5500"/>
                            </p:stCondLst>
                            <p:childTnLst>
                              <p:par>
                                <p:cTn id="60" presetID="18" presetClass="entr" presetSubtype="6"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strips(downRight)">
                                      <p:cBhvr>
                                        <p:cTn id="62" dur="500"/>
                                        <p:tgtEl>
                                          <p:spTgt spid="56"/>
                                        </p:tgtEl>
                                      </p:cBhvr>
                                    </p:animEffect>
                                  </p:childTnLst>
                                </p:cTn>
                              </p:par>
                              <p:par>
                                <p:cTn id="63" presetID="18"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strips(downRight)">
                                      <p:cBhvr>
                                        <p:cTn id="65" dur="500"/>
                                        <p:tgtEl>
                                          <p:spTgt spid="43"/>
                                        </p:tgtEl>
                                      </p:cBhvr>
                                    </p:animEffect>
                                  </p:childTnLst>
                                </p:cTn>
                              </p:par>
                            </p:childTnLst>
                          </p:cTn>
                        </p:par>
                        <p:par>
                          <p:cTn id="66" fill="hold">
                            <p:stCondLst>
                              <p:cond delay="6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7"/>
                                        </p:tgtEl>
                                        <p:attrNameLst>
                                          <p:attrName>ppt_y</p:attrName>
                                        </p:attrNameLst>
                                      </p:cBhvr>
                                      <p:tavLst>
                                        <p:tav tm="0">
                                          <p:val>
                                            <p:strVal val="#ppt_y"/>
                                          </p:val>
                                        </p:tav>
                                        <p:tav tm="100000">
                                          <p:val>
                                            <p:strVal val="#ppt_y"/>
                                          </p:val>
                                        </p:tav>
                                      </p:tavLst>
                                    </p:anim>
                                    <p:anim calcmode="lin" valueType="num">
                                      <p:cBhvr>
                                        <p:cTn id="71"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7"/>
                                        </p:tgtEl>
                                      </p:cBhvr>
                                    </p:animEffect>
                                  </p:childTnLst>
                                </p:cTn>
                              </p:par>
                            </p:childTnLst>
                          </p:cTn>
                        </p:par>
                        <p:par>
                          <p:cTn id="74" fill="hold">
                            <p:stCondLst>
                              <p:cond delay="6750"/>
                            </p:stCondLst>
                            <p:childTnLst>
                              <p:par>
                                <p:cTn id="75" presetID="18" presetClass="entr" presetSubtype="6"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strips(downRight)">
                                      <p:cBhvr>
                                        <p:cTn id="77" dur="500"/>
                                        <p:tgtEl>
                                          <p:spTgt spid="55"/>
                                        </p:tgtEl>
                                      </p:cBhvr>
                                    </p:animEffect>
                                  </p:childTnLst>
                                </p:cTn>
                              </p:par>
                              <p:par>
                                <p:cTn id="78" presetID="18" presetClass="entr" presetSubtype="6"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strips(downRight)">
                                      <p:cBhvr>
                                        <p:cTn id="80" dur="500"/>
                                        <p:tgtEl>
                                          <p:spTgt spid="44"/>
                                        </p:tgtEl>
                                      </p:cBhvr>
                                    </p:animEffect>
                                  </p:childTnLst>
                                </p:cTn>
                              </p:par>
                            </p:childTnLst>
                          </p:cTn>
                        </p:par>
                        <p:par>
                          <p:cTn id="81" fill="hold">
                            <p:stCondLst>
                              <p:cond delay="72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48"/>
                                        </p:tgtEl>
                                        <p:attrNameLst>
                                          <p:attrName>ppt_y</p:attrName>
                                        </p:attrNameLst>
                                      </p:cBhvr>
                                      <p:tavLst>
                                        <p:tav tm="0">
                                          <p:val>
                                            <p:strVal val="#ppt_y"/>
                                          </p:val>
                                        </p:tav>
                                        <p:tav tm="100000">
                                          <p:val>
                                            <p:strVal val="#ppt_y"/>
                                          </p:val>
                                        </p:tav>
                                      </p:tavLst>
                                    </p:anim>
                                    <p:anim calcmode="lin" valueType="num">
                                      <p:cBhvr>
                                        <p:cTn id="86"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48"/>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Scale>
                                      <p:cBhvr>
                                        <p:cTn id="9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3"/>
                                        </p:tgtEl>
                                        <p:attrNameLst>
                                          <p:attrName>ppt_x</p:attrName>
                                          <p:attrName>ppt_y</p:attrName>
                                        </p:attrNameLst>
                                      </p:cBhvr>
                                    </p:animMotion>
                                    <p:animEffect transition="in" filter="fade">
                                      <p:cBhvr>
                                        <p:cTn id="93" dur="1000"/>
                                        <p:tgtEl>
                                          <p:spTgt spid="3"/>
                                        </p:tgtEl>
                                      </p:cBhvr>
                                    </p:animEffect>
                                  </p:childTnLst>
                                </p:cTn>
                              </p:par>
                            </p:childTnLst>
                          </p:cTn>
                        </p:par>
                        <p:par>
                          <p:cTn id="94" fill="hold">
                            <p:stCondLst>
                              <p:cond delay="8250"/>
                            </p:stCondLst>
                            <p:childTnLst>
                              <p:par>
                                <p:cTn id="95" presetID="18" presetClass="entr" presetSubtype="12" fill="hold"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strips(downLeft)">
                                      <p:cBhvr>
                                        <p:cTn id="97" dur="500"/>
                                        <p:tgtEl>
                                          <p:spTgt spid="4"/>
                                        </p:tgtEl>
                                      </p:cBhvr>
                                    </p:animEffect>
                                  </p:childTnLst>
                                </p:cTn>
                              </p:par>
                            </p:childTnLst>
                          </p:cTn>
                        </p:par>
                        <p:par>
                          <p:cTn id="98" fill="hold">
                            <p:stCondLst>
                              <p:cond delay="8750"/>
                            </p:stCondLst>
                            <p:childTnLst>
                              <p:par>
                                <p:cTn id="99" presetID="49" presetClass="entr" presetSubtype="0" decel="10000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p:stCondLst>
                              <p:cond delay="9250"/>
                            </p:stCondLst>
                            <p:childTnLst>
                              <p:par>
                                <p:cTn id="106" presetID="29" presetClass="entr" presetSubtype="0"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1000" fill="hold"/>
                                        <p:tgtEl>
                                          <p:spTgt spid="40"/>
                                        </p:tgtEl>
                                        <p:attrNameLst>
                                          <p:attrName>ppt_x</p:attrName>
                                        </p:attrNameLst>
                                      </p:cBhvr>
                                      <p:tavLst>
                                        <p:tav tm="0">
                                          <p:val>
                                            <p:strVal val="#ppt_x-.2"/>
                                          </p:val>
                                        </p:tav>
                                        <p:tav tm="100000">
                                          <p:val>
                                            <p:strVal val="#ppt_x"/>
                                          </p:val>
                                        </p:tav>
                                      </p:tavLst>
                                    </p:anim>
                                    <p:anim calcmode="lin" valueType="num">
                                      <p:cBhvr>
                                        <p:cTn id="109"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p:bldP spid="40" grpId="0"/>
      <p:bldP spid="41" grpId="0" animBg="1"/>
      <p:bldP spid="42" grpId="0" animBg="1"/>
      <p:bldP spid="43" grpId="0" animBg="1"/>
      <p:bldP spid="44" grpId="0" animBg="1"/>
      <p:bldP spid="45" grpId="0"/>
      <p:bldP spid="47" grpId="0"/>
      <p:bldP spid="48" grpId="0"/>
      <p:bldP spid="53" grpId="0" animBg="1"/>
      <p:bldP spid="54" grpId="0" animBg="1"/>
      <p:bldP spid="55" grpId="0" animBg="1"/>
      <p:bldP spid="5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grpSp>
        <p:nvGrpSpPr>
          <p:cNvPr id="3" name="Group 3"/>
          <p:cNvGrpSpPr/>
          <p:nvPr/>
        </p:nvGrpSpPr>
        <p:grpSpPr bwMode="auto">
          <a:xfrm>
            <a:off x="613145" y="1193544"/>
            <a:ext cx="4379219" cy="2891359"/>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0070C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8" name="KSO_GN4"/>
          <p:cNvSpPr>
            <a:spLocks noChangeArrowheads="1"/>
          </p:cNvSpPr>
          <p:nvPr/>
        </p:nvSpPr>
        <p:spPr bwMode="auto">
          <a:xfrm>
            <a:off x="725005" y="1310199"/>
            <a:ext cx="1664817" cy="1665299"/>
          </a:xfrm>
          <a:prstGeom prst="ellipse">
            <a:avLst/>
          </a:prstGeom>
          <a:solidFill>
            <a:srgbClr val="0070C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charset="0"/>
                <a:ea typeface="微软雅黑" panose="020B0503020204020204" charset="-122"/>
              </a:defRPr>
            </a:lvl1pPr>
            <a:lvl2pPr marL="742950" indent="-285750" defTabSz="685800">
              <a:defRPr>
                <a:solidFill>
                  <a:schemeClr val="tx1"/>
                </a:solidFill>
                <a:latin typeface="Calibri" panose="020F0502020204030204" charset="0"/>
                <a:ea typeface="微软雅黑" panose="020B0503020204020204" charset="-122"/>
              </a:defRPr>
            </a:lvl2pPr>
            <a:lvl3pPr marL="1143000" indent="-228600" defTabSz="685800">
              <a:defRPr>
                <a:solidFill>
                  <a:schemeClr val="tx1"/>
                </a:solidFill>
                <a:latin typeface="Calibri" panose="020F0502020204030204" charset="0"/>
                <a:ea typeface="微软雅黑" panose="020B0503020204020204" charset="-122"/>
              </a:defRPr>
            </a:lvl3pPr>
            <a:lvl4pPr marL="1600200" indent="-228600" defTabSz="685800">
              <a:defRPr>
                <a:solidFill>
                  <a:schemeClr val="tx1"/>
                </a:solidFill>
                <a:latin typeface="Calibri" panose="020F0502020204030204" charset="0"/>
                <a:ea typeface="微软雅黑" panose="020B0503020204020204" charset="-122"/>
              </a:defRPr>
            </a:lvl4pPr>
            <a:lvl5pPr marL="2057400" indent="-228600" defTabSz="685800">
              <a:defRPr>
                <a:solidFill>
                  <a:schemeClr val="tx1"/>
                </a:solidFill>
                <a:latin typeface="Calibri" panose="020F050202020403020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30000"/>
              </a:lnSpc>
            </a:pPr>
            <a:r>
              <a:rPr lang="en-US" altLang="zh-CN" sz="5400" dirty="0">
                <a:solidFill>
                  <a:schemeClr val="bg1"/>
                </a:solidFill>
                <a:latin typeface="Impact" panose="020B0806030902050204" pitchFamily="34" charset="0"/>
              </a:rPr>
              <a:t>04</a:t>
            </a:r>
          </a:p>
        </p:txBody>
      </p:sp>
      <p:sp>
        <p:nvSpPr>
          <p:cNvPr id="9" name="KSO_GN3"/>
          <p:cNvSpPr>
            <a:spLocks noChangeArrowheads="1"/>
          </p:cNvSpPr>
          <p:nvPr/>
        </p:nvSpPr>
        <p:spPr bwMode="auto">
          <a:xfrm>
            <a:off x="2257732" y="2530307"/>
            <a:ext cx="1178105" cy="1178446"/>
          </a:xfrm>
          <a:prstGeom prst="ellipse">
            <a:avLst/>
          </a:prstGeom>
          <a:solidFill>
            <a:srgbClr val="0070C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charset="0"/>
                <a:ea typeface="微软雅黑" panose="020B0503020204020204" charset="-122"/>
              </a:defRPr>
            </a:lvl1pPr>
            <a:lvl2pPr marL="742950" indent="-285750" defTabSz="685800">
              <a:defRPr>
                <a:solidFill>
                  <a:schemeClr val="tx1"/>
                </a:solidFill>
                <a:latin typeface="Calibri" panose="020F0502020204030204" charset="0"/>
                <a:ea typeface="微软雅黑" panose="020B0503020204020204" charset="-122"/>
              </a:defRPr>
            </a:lvl2pPr>
            <a:lvl3pPr marL="1143000" indent="-228600" defTabSz="685800">
              <a:defRPr>
                <a:solidFill>
                  <a:schemeClr val="tx1"/>
                </a:solidFill>
                <a:latin typeface="Calibri" panose="020F0502020204030204" charset="0"/>
                <a:ea typeface="微软雅黑" panose="020B0503020204020204" charset="-122"/>
              </a:defRPr>
            </a:lvl3pPr>
            <a:lvl4pPr marL="1600200" indent="-228600" defTabSz="685800">
              <a:defRPr>
                <a:solidFill>
                  <a:schemeClr val="tx1"/>
                </a:solidFill>
                <a:latin typeface="Calibri" panose="020F0502020204030204" charset="0"/>
                <a:ea typeface="微软雅黑" panose="020B0503020204020204" charset="-122"/>
              </a:defRPr>
            </a:lvl4pPr>
            <a:lvl5pPr marL="2057400" indent="-228600" defTabSz="685800">
              <a:defRPr>
                <a:solidFill>
                  <a:schemeClr val="tx1"/>
                </a:solidFill>
                <a:latin typeface="Calibri" panose="020F050202020403020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30000"/>
              </a:lnSpc>
            </a:pPr>
            <a:r>
              <a:rPr lang="en-US" altLang="zh-CN" sz="4000" dirty="0">
                <a:solidFill>
                  <a:schemeClr val="bg1"/>
                </a:solidFill>
                <a:latin typeface="Impact" panose="020B0806030902050204" pitchFamily="34" charset="0"/>
              </a:rPr>
              <a:t>03</a:t>
            </a:r>
          </a:p>
        </p:txBody>
      </p:sp>
      <p:sp>
        <p:nvSpPr>
          <p:cNvPr id="10" name="KSO_GN2"/>
          <p:cNvSpPr>
            <a:spLocks noChangeArrowheads="1"/>
          </p:cNvSpPr>
          <p:nvPr/>
        </p:nvSpPr>
        <p:spPr bwMode="auto">
          <a:xfrm rot="10800000" flipV="1">
            <a:off x="3479867" y="3181428"/>
            <a:ext cx="840144" cy="840387"/>
          </a:xfrm>
          <a:prstGeom prst="ellipse">
            <a:avLst/>
          </a:prstGeom>
          <a:solidFill>
            <a:srgbClr val="0070C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charset="0"/>
                <a:ea typeface="微软雅黑" panose="020B0503020204020204" charset="-122"/>
              </a:defRPr>
            </a:lvl1pPr>
            <a:lvl2pPr marL="742950" indent="-285750" defTabSz="685800">
              <a:defRPr>
                <a:solidFill>
                  <a:schemeClr val="tx1"/>
                </a:solidFill>
                <a:latin typeface="Calibri" panose="020F0502020204030204" charset="0"/>
                <a:ea typeface="微软雅黑" panose="020B0503020204020204" charset="-122"/>
              </a:defRPr>
            </a:lvl2pPr>
            <a:lvl3pPr marL="1143000" indent="-228600" defTabSz="685800">
              <a:defRPr>
                <a:solidFill>
                  <a:schemeClr val="tx1"/>
                </a:solidFill>
                <a:latin typeface="Calibri" panose="020F0502020204030204" charset="0"/>
                <a:ea typeface="微软雅黑" panose="020B0503020204020204" charset="-122"/>
              </a:defRPr>
            </a:lvl3pPr>
            <a:lvl4pPr marL="1600200" indent="-228600" defTabSz="685800">
              <a:defRPr>
                <a:solidFill>
                  <a:schemeClr val="tx1"/>
                </a:solidFill>
                <a:latin typeface="Calibri" panose="020F0502020204030204" charset="0"/>
                <a:ea typeface="微软雅黑" panose="020B0503020204020204" charset="-122"/>
              </a:defRPr>
            </a:lvl4pPr>
            <a:lvl5pPr marL="2057400" indent="-228600" defTabSz="685800">
              <a:defRPr>
                <a:solidFill>
                  <a:schemeClr val="tx1"/>
                </a:solidFill>
                <a:latin typeface="Calibri" panose="020F050202020403020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30000"/>
              </a:lnSpc>
            </a:pPr>
            <a:r>
              <a:rPr lang="en-US" altLang="zh-CN" sz="2700">
                <a:solidFill>
                  <a:schemeClr val="bg1"/>
                </a:solidFill>
                <a:latin typeface="Impact" panose="020B0806030902050204" pitchFamily="34" charset="0"/>
              </a:rPr>
              <a:t>02</a:t>
            </a:r>
            <a:endParaRPr lang="en-US" altLang="zh-CN" sz="1500">
              <a:solidFill>
                <a:schemeClr val="bg1"/>
              </a:solidFill>
              <a:latin typeface="Impact" panose="020B0806030902050204" pitchFamily="34" charset="0"/>
            </a:endParaRPr>
          </a:p>
        </p:txBody>
      </p:sp>
      <p:sp>
        <p:nvSpPr>
          <p:cNvPr id="11" name="KSO_GN1"/>
          <p:cNvSpPr>
            <a:spLocks noChangeArrowheads="1"/>
          </p:cNvSpPr>
          <p:nvPr/>
        </p:nvSpPr>
        <p:spPr bwMode="auto">
          <a:xfrm>
            <a:off x="4280741" y="3799219"/>
            <a:ext cx="579532" cy="579700"/>
          </a:xfrm>
          <a:prstGeom prst="ellipse">
            <a:avLst/>
          </a:prstGeom>
          <a:solidFill>
            <a:srgbClr val="0070C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charset="0"/>
                <a:ea typeface="微软雅黑" panose="020B0503020204020204" charset="-122"/>
              </a:defRPr>
            </a:lvl1pPr>
            <a:lvl2pPr marL="742950" indent="-285750" defTabSz="685800">
              <a:defRPr>
                <a:solidFill>
                  <a:schemeClr val="tx1"/>
                </a:solidFill>
                <a:latin typeface="Calibri" panose="020F0502020204030204" charset="0"/>
                <a:ea typeface="微软雅黑" panose="020B0503020204020204" charset="-122"/>
              </a:defRPr>
            </a:lvl2pPr>
            <a:lvl3pPr marL="1143000" indent="-228600" defTabSz="685800">
              <a:defRPr>
                <a:solidFill>
                  <a:schemeClr val="tx1"/>
                </a:solidFill>
                <a:latin typeface="Calibri" panose="020F0502020204030204" charset="0"/>
                <a:ea typeface="微软雅黑" panose="020B0503020204020204" charset="-122"/>
              </a:defRPr>
            </a:lvl3pPr>
            <a:lvl4pPr marL="1600200" indent="-228600" defTabSz="685800">
              <a:defRPr>
                <a:solidFill>
                  <a:schemeClr val="tx1"/>
                </a:solidFill>
                <a:latin typeface="Calibri" panose="020F0502020204030204" charset="0"/>
                <a:ea typeface="微软雅黑" panose="020B0503020204020204" charset="-122"/>
              </a:defRPr>
            </a:lvl4pPr>
            <a:lvl5pPr marL="2057400" indent="-228600" defTabSz="685800">
              <a:defRPr>
                <a:solidFill>
                  <a:schemeClr val="tx1"/>
                </a:solidFill>
                <a:latin typeface="Calibri" panose="020F050202020403020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30000"/>
              </a:lnSpc>
            </a:pPr>
            <a:r>
              <a:rPr lang="en-US" altLang="zh-CN" sz="2700" dirty="0">
                <a:solidFill>
                  <a:schemeClr val="bg1"/>
                </a:solidFill>
                <a:latin typeface="Impact" panose="020B0806030902050204" pitchFamily="34" charset="0"/>
              </a:rPr>
              <a:t>01</a:t>
            </a:r>
          </a:p>
        </p:txBody>
      </p:sp>
      <p:sp>
        <p:nvSpPr>
          <p:cNvPr id="12" name="文本框 11"/>
          <p:cNvSpPr txBox="1">
            <a:spLocks noChangeArrowheads="1"/>
          </p:cNvSpPr>
          <p:nvPr/>
        </p:nvSpPr>
        <p:spPr bwMode="auto">
          <a:xfrm>
            <a:off x="2397229" y="915566"/>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3" name="文本框 12"/>
          <p:cNvSpPr txBox="1">
            <a:spLocks noChangeArrowheads="1"/>
          </p:cNvSpPr>
          <p:nvPr/>
        </p:nvSpPr>
        <p:spPr bwMode="auto">
          <a:xfrm>
            <a:off x="3330509" y="2047880"/>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4" name="文本框 13"/>
          <p:cNvSpPr txBox="1">
            <a:spLocks noChangeArrowheads="1"/>
          </p:cNvSpPr>
          <p:nvPr/>
        </p:nvSpPr>
        <p:spPr bwMode="auto">
          <a:xfrm>
            <a:off x="4302111" y="2965769"/>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5" name="文本框 14"/>
          <p:cNvSpPr txBox="1">
            <a:spLocks noChangeArrowheads="1"/>
          </p:cNvSpPr>
          <p:nvPr/>
        </p:nvSpPr>
        <p:spPr bwMode="auto">
          <a:xfrm>
            <a:off x="4988167" y="3775672"/>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4"/>
                                        </p:tgtEl>
                                        <p:attrNameLst>
                                          <p:attrName>ppt_y</p:attrName>
                                        </p:attrNameLst>
                                      </p:cBhvr>
                                      <p:tavLst>
                                        <p:tav tm="0">
                                          <p:val>
                                            <p:strVal val="#ppt_y"/>
                                          </p:val>
                                        </p:tav>
                                        <p:tav tm="100000">
                                          <p:val>
                                            <p:strVal val="#ppt_y"/>
                                          </p:val>
                                        </p:tav>
                                      </p:tavLst>
                                    </p:anim>
                                    <p:anim calcmode="lin" valueType="num">
                                      <p:cBhvr>
                                        <p:cTn id="4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4"/>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5"/>
                                        </p:tgtEl>
                                        <p:attrNameLst>
                                          <p:attrName>ppt_y</p:attrName>
                                        </p:attrNameLst>
                                      </p:cBhvr>
                                      <p:tavLst>
                                        <p:tav tm="0">
                                          <p:val>
                                            <p:strVal val="#ppt_y"/>
                                          </p:val>
                                        </p:tav>
                                        <p:tav tm="100000">
                                          <p:val>
                                            <p:strVal val="#ppt_y"/>
                                          </p:val>
                                        </p:tav>
                                      </p:tavLst>
                                    </p:anim>
                                    <p:anim calcmode="lin" valueType="num">
                                      <p:cBhvr>
                                        <p:cTn id="4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3"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年度工作概述</a:t>
            </a:r>
          </a:p>
        </p:txBody>
      </p:sp>
      <p:sp>
        <p:nvSpPr>
          <p:cNvPr id="4" name="矩形 3"/>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
        <p:nvSpPr>
          <p:cNvPr id="5" name="椭圆 4"/>
          <p:cNvSpPr/>
          <p:nvPr/>
        </p:nvSpPr>
        <p:spPr>
          <a:xfrm>
            <a:off x="1332483" y="770087"/>
            <a:ext cx="2753589" cy="275430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100"/>
                                </p:stCondLst>
                                <p:childTnLst>
                                  <p:par>
                                    <p:cTn id="17" presetID="2" presetClass="entr" presetSubtype="2" fill="hold" grpId="0" nodeType="afterEffect" p14:presetBounceEnd="57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7000">
                                          <p:cBhvr additive="base">
                                            <p:cTn id="19" dur="400" fill="hold"/>
                                            <p:tgtEl>
                                              <p:spTgt spid="4"/>
                                            </p:tgtEl>
                                            <p:attrNameLst>
                                              <p:attrName>ppt_x</p:attrName>
                                            </p:attrNameLst>
                                          </p:cBhvr>
                                          <p:tavLst>
                                            <p:tav tm="0">
                                              <p:val>
                                                <p:strVal val="1+#ppt_w/2"/>
                                              </p:val>
                                            </p:tav>
                                            <p:tav tm="100000">
                                              <p:val>
                                                <p:strVal val="#ppt_x"/>
                                              </p:val>
                                            </p:tav>
                                          </p:tavLst>
                                        </p:anim>
                                        <p:anim calcmode="lin" valueType="num" p14:bounceEnd="57000">
                                          <p:cBhvr additive="base">
                                            <p:cTn id="20" dur="4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1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400" fill="hold"/>
                                            <p:tgtEl>
                                              <p:spTgt spid="4"/>
                                            </p:tgtEl>
                                            <p:attrNameLst>
                                              <p:attrName>ppt_x</p:attrName>
                                            </p:attrNameLst>
                                          </p:cBhvr>
                                          <p:tavLst>
                                            <p:tav tm="0">
                                              <p:val>
                                                <p:strVal val="1+#ppt_w/2"/>
                                              </p:val>
                                            </p:tav>
                                            <p:tav tm="100000">
                                              <p:val>
                                                <p:strVal val="#ppt_x"/>
                                              </p:val>
                                            </p:tav>
                                          </p:tavLst>
                                        </p:anim>
                                        <p:anim calcmode="lin" valueType="num">
                                          <p:cBhvr additive="base">
                                            <p:cTn id="20" dur="4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sp>
        <p:nvSpPr>
          <p:cNvPr id="3" name="AutoShape 28"/>
          <p:cNvSpPr>
            <a:spLocks noChangeArrowheads="1"/>
          </p:cNvSpPr>
          <p:nvPr/>
        </p:nvSpPr>
        <p:spPr bwMode="auto">
          <a:xfrm>
            <a:off x="3413263" y="1741546"/>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0070C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Oval 53"/>
          <p:cNvSpPr>
            <a:spLocks noChangeArrowheads="1"/>
          </p:cNvSpPr>
          <p:nvPr/>
        </p:nvSpPr>
        <p:spPr bwMode="auto">
          <a:xfrm>
            <a:off x="3505148" y="1453802"/>
            <a:ext cx="766775" cy="767081"/>
          </a:xfrm>
          <a:prstGeom prst="ellipse">
            <a:avLst/>
          </a:prstGeom>
          <a:solidFill>
            <a:srgbClr val="0070C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 name="Oval 53"/>
          <p:cNvSpPr>
            <a:spLocks noChangeArrowheads="1"/>
          </p:cNvSpPr>
          <p:nvPr/>
        </p:nvSpPr>
        <p:spPr bwMode="auto">
          <a:xfrm>
            <a:off x="3091947" y="2433687"/>
            <a:ext cx="766775" cy="767080"/>
          </a:xfrm>
          <a:prstGeom prst="ellipse">
            <a:avLst/>
          </a:prstGeom>
          <a:solidFill>
            <a:srgbClr val="0070C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 name="Oval 53"/>
          <p:cNvSpPr>
            <a:spLocks noChangeArrowheads="1"/>
          </p:cNvSpPr>
          <p:nvPr/>
        </p:nvSpPr>
        <p:spPr bwMode="auto">
          <a:xfrm>
            <a:off x="3524201" y="3344514"/>
            <a:ext cx="766775" cy="767081"/>
          </a:xfrm>
          <a:prstGeom prst="ellipse">
            <a:avLst/>
          </a:prstGeom>
          <a:solidFill>
            <a:srgbClr val="0070C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 name="Oval 53"/>
          <p:cNvSpPr>
            <a:spLocks noChangeArrowheads="1"/>
          </p:cNvSpPr>
          <p:nvPr/>
        </p:nvSpPr>
        <p:spPr bwMode="auto">
          <a:xfrm>
            <a:off x="4657824" y="3344514"/>
            <a:ext cx="766775" cy="767081"/>
          </a:xfrm>
          <a:prstGeom prst="ellipse">
            <a:avLst/>
          </a:prstGeom>
          <a:solidFill>
            <a:srgbClr val="0070C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8" name="Oval 53"/>
          <p:cNvSpPr>
            <a:spLocks noChangeArrowheads="1"/>
          </p:cNvSpPr>
          <p:nvPr/>
        </p:nvSpPr>
        <p:spPr bwMode="auto">
          <a:xfrm>
            <a:off x="5123418" y="2372964"/>
            <a:ext cx="766775" cy="767081"/>
          </a:xfrm>
          <a:prstGeom prst="ellipse">
            <a:avLst/>
          </a:prstGeom>
          <a:solidFill>
            <a:srgbClr val="0070C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 name="Oval 53"/>
          <p:cNvSpPr>
            <a:spLocks noChangeArrowheads="1"/>
          </p:cNvSpPr>
          <p:nvPr/>
        </p:nvSpPr>
        <p:spPr bwMode="auto">
          <a:xfrm>
            <a:off x="4664968" y="1421656"/>
            <a:ext cx="766775" cy="767080"/>
          </a:xfrm>
          <a:prstGeom prst="ellipse">
            <a:avLst/>
          </a:prstGeom>
          <a:solidFill>
            <a:srgbClr val="0070C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Line 548"/>
          <p:cNvSpPr>
            <a:spLocks noChangeShapeType="1"/>
          </p:cNvSpPr>
          <p:nvPr/>
        </p:nvSpPr>
        <p:spPr bwMode="auto">
          <a:xfrm flipH="1">
            <a:off x="5898421" y="3035756"/>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1" name="Line 548"/>
          <p:cNvSpPr>
            <a:spLocks noChangeShapeType="1"/>
          </p:cNvSpPr>
          <p:nvPr/>
        </p:nvSpPr>
        <p:spPr bwMode="auto">
          <a:xfrm flipH="1">
            <a:off x="5412583" y="4008496"/>
            <a:ext cx="1727821"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Line 548"/>
          <p:cNvSpPr>
            <a:spLocks noChangeShapeType="1"/>
          </p:cNvSpPr>
          <p:nvPr/>
        </p:nvSpPr>
        <p:spPr bwMode="auto">
          <a:xfrm flipH="1">
            <a:off x="5466168" y="2010627"/>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Line 548"/>
          <p:cNvSpPr>
            <a:spLocks noChangeShapeType="1"/>
          </p:cNvSpPr>
          <p:nvPr/>
        </p:nvSpPr>
        <p:spPr bwMode="auto">
          <a:xfrm>
            <a:off x="1739027" y="2010627"/>
            <a:ext cx="1727822"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4" name="Rectangle 42"/>
          <p:cNvSpPr>
            <a:spLocks noChangeArrowheads="1"/>
          </p:cNvSpPr>
          <p:nvPr/>
        </p:nvSpPr>
        <p:spPr bwMode="auto">
          <a:xfrm>
            <a:off x="1739026" y="1578431"/>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15" name="Rectangle 45"/>
          <p:cNvSpPr>
            <a:spLocks noChangeArrowheads="1"/>
          </p:cNvSpPr>
          <p:nvPr/>
        </p:nvSpPr>
        <p:spPr bwMode="auto">
          <a:xfrm>
            <a:off x="5466168" y="3629877"/>
            <a:ext cx="25387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16" name="Rectangle 46"/>
          <p:cNvSpPr>
            <a:spLocks noChangeArrowheads="1"/>
          </p:cNvSpPr>
          <p:nvPr/>
        </p:nvSpPr>
        <p:spPr bwMode="auto">
          <a:xfrm>
            <a:off x="6060368" y="2657137"/>
            <a:ext cx="19445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17" name="Rectangle 47"/>
          <p:cNvSpPr>
            <a:spLocks noChangeArrowheads="1"/>
          </p:cNvSpPr>
          <p:nvPr/>
        </p:nvSpPr>
        <p:spPr bwMode="auto">
          <a:xfrm>
            <a:off x="5573338" y="1634390"/>
            <a:ext cx="1782598"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18" name="Rectangle 49"/>
          <p:cNvSpPr>
            <a:spLocks noChangeArrowheads="1"/>
          </p:cNvSpPr>
          <p:nvPr/>
        </p:nvSpPr>
        <p:spPr bwMode="auto">
          <a:xfrm>
            <a:off x="2657117" y="1275606"/>
            <a:ext cx="863316"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rgbClr val="0070C0"/>
                </a:solidFill>
                <a:latin typeface="微软雅黑" panose="020B0503020204020204" charset="-122"/>
                <a:ea typeface="微软雅黑" panose="020B0503020204020204" charset="-122"/>
              </a:rPr>
              <a:t>添加标题</a:t>
            </a:r>
          </a:p>
        </p:txBody>
      </p:sp>
      <p:sp>
        <p:nvSpPr>
          <p:cNvPr id="19" name="Line 548"/>
          <p:cNvSpPr>
            <a:spLocks noChangeShapeType="1"/>
          </p:cNvSpPr>
          <p:nvPr/>
        </p:nvSpPr>
        <p:spPr bwMode="auto">
          <a:xfrm>
            <a:off x="1306773" y="3035756"/>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0" name="Rectangle 51"/>
          <p:cNvSpPr>
            <a:spLocks noChangeArrowheads="1"/>
          </p:cNvSpPr>
          <p:nvPr/>
        </p:nvSpPr>
        <p:spPr bwMode="auto">
          <a:xfrm>
            <a:off x="1306774" y="2605940"/>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21" name="Rectangle 52"/>
          <p:cNvSpPr>
            <a:spLocks noChangeArrowheads="1"/>
          </p:cNvSpPr>
          <p:nvPr/>
        </p:nvSpPr>
        <p:spPr bwMode="auto">
          <a:xfrm>
            <a:off x="2171279" y="2301924"/>
            <a:ext cx="918092"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rgbClr val="0070C0"/>
                </a:solidFill>
                <a:latin typeface="微软雅黑" panose="020B0503020204020204" charset="-122"/>
                <a:ea typeface="微软雅黑" panose="020B0503020204020204" charset="-122"/>
              </a:rPr>
              <a:t>添加标题</a:t>
            </a:r>
          </a:p>
        </p:txBody>
      </p:sp>
      <p:sp>
        <p:nvSpPr>
          <p:cNvPr id="22" name="Line 548"/>
          <p:cNvSpPr>
            <a:spLocks noChangeShapeType="1"/>
          </p:cNvSpPr>
          <p:nvPr/>
        </p:nvSpPr>
        <p:spPr bwMode="auto">
          <a:xfrm>
            <a:off x="1792611" y="4008496"/>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3" name="Rectangle 54"/>
          <p:cNvSpPr>
            <a:spLocks noChangeArrowheads="1"/>
          </p:cNvSpPr>
          <p:nvPr/>
        </p:nvSpPr>
        <p:spPr bwMode="auto">
          <a:xfrm>
            <a:off x="1792612" y="3629877"/>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24" name="Rectangle 55"/>
          <p:cNvSpPr>
            <a:spLocks noChangeArrowheads="1"/>
          </p:cNvSpPr>
          <p:nvPr/>
        </p:nvSpPr>
        <p:spPr bwMode="auto">
          <a:xfrm>
            <a:off x="2602938" y="3308002"/>
            <a:ext cx="972271"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rgbClr val="0070C0"/>
                </a:solidFill>
                <a:latin typeface="微软雅黑" panose="020B0503020204020204" charset="-122"/>
                <a:ea typeface="微软雅黑" panose="020B0503020204020204" charset="-122"/>
              </a:rPr>
              <a:t>添加标题</a:t>
            </a:r>
          </a:p>
        </p:txBody>
      </p:sp>
      <p:sp>
        <p:nvSpPr>
          <p:cNvPr id="25" name="Rectangle 59"/>
          <p:cNvSpPr>
            <a:spLocks noChangeArrowheads="1"/>
          </p:cNvSpPr>
          <p:nvPr/>
        </p:nvSpPr>
        <p:spPr bwMode="auto">
          <a:xfrm>
            <a:off x="5574529" y="1310133"/>
            <a:ext cx="12419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0070C0"/>
                </a:solidFill>
                <a:latin typeface="微软雅黑" panose="020B0503020204020204" charset="-122"/>
                <a:ea typeface="微软雅黑" panose="020B0503020204020204" charset="-122"/>
              </a:rPr>
              <a:t>添加标题</a:t>
            </a:r>
          </a:p>
        </p:txBody>
      </p:sp>
      <p:sp>
        <p:nvSpPr>
          <p:cNvPr id="26" name="Rectangle 60"/>
          <p:cNvSpPr>
            <a:spLocks noChangeArrowheads="1"/>
          </p:cNvSpPr>
          <p:nvPr/>
        </p:nvSpPr>
        <p:spPr bwMode="auto">
          <a:xfrm>
            <a:off x="6060367" y="2335262"/>
            <a:ext cx="1080037"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0070C0"/>
                </a:solidFill>
                <a:latin typeface="微软雅黑" panose="020B0503020204020204" charset="-122"/>
                <a:ea typeface="微软雅黑" panose="020B0503020204020204" charset="-122"/>
              </a:rPr>
              <a:t>添加标题</a:t>
            </a:r>
          </a:p>
        </p:txBody>
      </p:sp>
      <p:sp>
        <p:nvSpPr>
          <p:cNvPr id="27" name="Rectangle 61"/>
          <p:cNvSpPr>
            <a:spLocks noChangeArrowheads="1"/>
          </p:cNvSpPr>
          <p:nvPr/>
        </p:nvSpPr>
        <p:spPr bwMode="auto">
          <a:xfrm>
            <a:off x="5466167" y="3328243"/>
            <a:ext cx="113362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0070C0"/>
                </a:solidFill>
                <a:latin typeface="微软雅黑" panose="020B0503020204020204" charset="-122"/>
                <a:ea typeface="微软雅黑" panose="020B0503020204020204" charset="-122"/>
              </a:rPr>
              <a:t>添加标题</a:t>
            </a:r>
          </a:p>
        </p:txBody>
      </p:sp>
      <p:sp>
        <p:nvSpPr>
          <p:cNvPr id="28" name="Freeform 34"/>
          <p:cNvSpPr>
            <a:spLocks noEditPoints="1"/>
          </p:cNvSpPr>
          <p:nvPr/>
        </p:nvSpPr>
        <p:spPr bwMode="auto">
          <a:xfrm>
            <a:off x="3765734" y="1707018"/>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pic>
        <p:nvPicPr>
          <p:cNvPr id="29" name="Group 2"/>
          <p:cNvPicPr>
            <a:picLocks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318001" y="2658327"/>
            <a:ext cx="320320" cy="323850"/>
          </a:xfrm>
          <a:prstGeom prst="rect">
            <a:avLst/>
          </a:prstGeom>
          <a:noFill/>
          <a:extLst>
            <a:ext uri="{909E8E84-426E-40DD-AFC4-6F175D3DCCD1}">
              <a14:hiddenFill xmlns:a14="http://schemas.microsoft.com/office/drawing/2010/main">
                <a:solidFill>
                  <a:srgbClr val="333333"/>
                </a:solidFill>
              </a14:hiddenFill>
            </a:ext>
          </a:extLst>
        </p:spPr>
      </p:pic>
      <p:pic>
        <p:nvPicPr>
          <p:cNvPr id="30" name="Group 22"/>
          <p:cNvPicPr>
            <a:picLocks noChangeArrowheads="1"/>
          </p:cNvPicPr>
          <p:nvPr/>
        </p:nvPicPr>
        <p:blipFill>
          <a:blip r:embed="rId3"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852916" y="3570346"/>
            <a:ext cx="375095" cy="388144"/>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5"/>
          <p:cNvPicPr>
            <a:picLocks noChangeArrowheads="1"/>
          </p:cNvPicPr>
          <p:nvPr/>
        </p:nvPicPr>
        <p:blipFill>
          <a:blip r:embed="rId4"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25553" y="1686777"/>
            <a:ext cx="267926" cy="285750"/>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65"/>
          <p:cNvPicPr>
            <a:picLocks noChangeArrowheads="1"/>
          </p:cNvPicPr>
          <p:nvPr/>
        </p:nvPicPr>
        <p:blipFill>
          <a:blip r:embed="rId5"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721675" y="3608446"/>
            <a:ext cx="370332" cy="302419"/>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30"/>
          <p:cNvPicPr>
            <a:picLocks noChangeArrowheads="1"/>
          </p:cNvPicPr>
          <p:nvPr/>
        </p:nvPicPr>
        <p:blipFill>
          <a:blip r:embed="rId6"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330419" y="2584509"/>
            <a:ext cx="370333" cy="370285"/>
          </a:xfrm>
          <a:prstGeom prst="rect">
            <a:avLst/>
          </a:prstGeom>
          <a:noFill/>
          <a:extLst>
            <a:ext uri="{909E8E84-426E-40DD-AFC4-6F175D3DCCD1}">
              <a14:hiddenFill xmlns:a14="http://schemas.microsoft.com/office/drawing/2010/main">
                <a:solidFill>
                  <a:srgbClr val="333333"/>
                </a:solidFill>
              </a14:hiddenFill>
            </a:ext>
          </a:extLst>
        </p:spPr>
      </p:pic>
      <p:grpSp>
        <p:nvGrpSpPr>
          <p:cNvPr id="34" name="Group 99"/>
          <p:cNvGrpSpPr/>
          <p:nvPr/>
        </p:nvGrpSpPr>
        <p:grpSpPr bwMode="auto">
          <a:xfrm>
            <a:off x="3590689" y="2010628"/>
            <a:ext cx="1767118" cy="1774031"/>
            <a:chOff x="3840" y="1570"/>
            <a:chExt cx="1770" cy="1776"/>
          </a:xfrm>
        </p:grpSpPr>
        <p:grpSp>
          <p:nvGrpSpPr>
            <p:cNvPr id="35" name="组合 54"/>
            <p:cNvGrpSpPr/>
            <p:nvPr/>
          </p:nvGrpSpPr>
          <p:grpSpPr bwMode="auto">
            <a:xfrm>
              <a:off x="4334" y="1994"/>
              <a:ext cx="776" cy="776"/>
              <a:chOff x="4619504" y="2380975"/>
              <a:chExt cx="3138274" cy="3138274"/>
            </a:xfrm>
          </p:grpSpPr>
          <p:grpSp>
            <p:nvGrpSpPr>
              <p:cNvPr id="44" name="椭圆 56"/>
              <p:cNvGrpSpPr/>
              <p:nvPr/>
            </p:nvGrpSpPr>
            <p:grpSpPr bwMode="auto">
              <a:xfrm>
                <a:off x="4603676" y="2372160"/>
                <a:ext cx="3169927" cy="3155901"/>
                <a:chOff x="5407152" y="2743200"/>
                <a:chExt cx="1377696" cy="1371600"/>
              </a:xfrm>
            </p:grpSpPr>
            <p:pic>
              <p:nvPicPr>
                <p:cNvPr id="46" name="椭圆 5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charset="-122"/>
                    <a:ea typeface="微软雅黑" panose="020B0503020204020204" charset="-122"/>
                  </a:endParaRPr>
                </a:p>
              </p:txBody>
            </p:sp>
          </p:grpSp>
          <p:sp>
            <p:nvSpPr>
              <p:cNvPr id="45"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charset="-122"/>
                  <a:ea typeface="微软雅黑" panose="020B0503020204020204" charset="-122"/>
                </a:endParaRPr>
              </a:p>
            </p:txBody>
          </p:sp>
        </p:grpSp>
        <p:grpSp>
          <p:nvGrpSpPr>
            <p:cNvPr id="36"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2"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3"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37" name="组合 54"/>
            <p:cNvGrpSpPr/>
            <p:nvPr/>
          </p:nvGrpSpPr>
          <p:grpSpPr bwMode="auto">
            <a:xfrm>
              <a:off x="4289" y="1949"/>
              <a:ext cx="866" cy="866"/>
              <a:chOff x="4619504" y="2380975"/>
              <a:chExt cx="3138274" cy="3138274"/>
            </a:xfrm>
          </p:grpSpPr>
          <p:grpSp>
            <p:nvGrpSpPr>
              <p:cNvPr id="38" name="椭圆 56"/>
              <p:cNvGrpSpPr/>
              <p:nvPr/>
            </p:nvGrpSpPr>
            <p:grpSpPr bwMode="auto">
              <a:xfrm>
                <a:off x="4603676" y="2372160"/>
                <a:ext cx="3169927" cy="3155901"/>
                <a:chOff x="5407152" y="2743200"/>
                <a:chExt cx="1377696" cy="1371600"/>
              </a:xfrm>
            </p:grpSpPr>
            <p:pic>
              <p:nvPicPr>
                <p:cNvPr id="40" name="椭圆 5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charset="-122"/>
                    <a:ea typeface="微软雅黑" panose="020B0503020204020204" charset="-122"/>
                  </a:endParaRPr>
                </a:p>
              </p:txBody>
            </p:sp>
          </p:grpSp>
          <p:sp>
            <p:nvSpPr>
              <p:cNvPr id="39"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charset="-122"/>
                  <a:ea typeface="微软雅黑" panose="020B0503020204020204" charset="-122"/>
                </a:endParaRP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 calcmode="lin" valueType="num">
                                      <p:cBhvr>
                                        <p:cTn id="26" dur="500" fill="hold"/>
                                        <p:tgtEl>
                                          <p:spTgt spid="34"/>
                                        </p:tgtEl>
                                        <p:attrNameLst>
                                          <p:attrName>style.rotation</p:attrName>
                                        </p:attrNameLst>
                                      </p:cBhvr>
                                      <p:tavLst>
                                        <p:tav tm="0">
                                          <p:val>
                                            <p:fltVal val="360"/>
                                          </p:val>
                                        </p:tav>
                                        <p:tav tm="100000">
                                          <p:val>
                                            <p:fltVal val="0"/>
                                          </p:val>
                                        </p:tav>
                                      </p:tavLst>
                                    </p:anim>
                                    <p:animEffect transition="in" filter="fade">
                                      <p:cBhvr>
                                        <p:cTn id="27" dur="500"/>
                                        <p:tgtEl>
                                          <p:spTgt spid="34"/>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par>
                          <p:cTn id="48" fill="hold">
                            <p:stCondLst>
                              <p:cond delay="5000"/>
                            </p:stCondLst>
                            <p:childTnLst>
                              <p:par>
                                <p:cTn id="49" presetID="14" presetClass="entr" presetSubtype="1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par>
                          <p:cTn id="52" fill="hold">
                            <p:stCondLst>
                              <p:cond delay="5500"/>
                            </p:stCondLst>
                            <p:childTnLst>
                              <p:par>
                                <p:cTn id="53" presetID="49" presetClass="entr" presetSubtype="0" decel="10000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 calcmode="lin" valueType="num">
                                      <p:cBhvr>
                                        <p:cTn id="57" dur="500" fill="hold"/>
                                        <p:tgtEl>
                                          <p:spTgt spid="32"/>
                                        </p:tgtEl>
                                        <p:attrNameLst>
                                          <p:attrName>style.rotation</p:attrName>
                                        </p:attrNameLst>
                                      </p:cBhvr>
                                      <p:tavLst>
                                        <p:tav tm="0">
                                          <p:val>
                                            <p:fltVal val="360"/>
                                          </p:val>
                                        </p:tav>
                                        <p:tav tm="100000">
                                          <p:val>
                                            <p:fltVal val="0"/>
                                          </p:val>
                                        </p:tav>
                                      </p:tavLst>
                                    </p:anim>
                                    <p:animEffect transition="in" filter="fade">
                                      <p:cBhvr>
                                        <p:cTn id="58" dur="500"/>
                                        <p:tgtEl>
                                          <p:spTgt spid="32"/>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 calcmode="lin" valueType="num">
                                      <p:cBhvr>
                                        <p:cTn id="63" dur="500" fill="hold"/>
                                        <p:tgtEl>
                                          <p:spTgt spid="30"/>
                                        </p:tgtEl>
                                        <p:attrNameLst>
                                          <p:attrName>style.rotation</p:attrName>
                                        </p:attrNameLst>
                                      </p:cBhvr>
                                      <p:tavLst>
                                        <p:tav tm="0">
                                          <p:val>
                                            <p:fltVal val="360"/>
                                          </p:val>
                                        </p:tav>
                                        <p:tav tm="100000">
                                          <p:val>
                                            <p:fltVal val="0"/>
                                          </p:val>
                                        </p:tav>
                                      </p:tavLst>
                                    </p:anim>
                                    <p:animEffect transition="in" filter="fade">
                                      <p:cBhvr>
                                        <p:cTn id="64" dur="500"/>
                                        <p:tgtEl>
                                          <p:spTgt spid="30"/>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 calcmode="lin" valueType="num">
                                      <p:cBhvr>
                                        <p:cTn id="69" dur="500" fill="hold"/>
                                        <p:tgtEl>
                                          <p:spTgt spid="33"/>
                                        </p:tgtEl>
                                        <p:attrNameLst>
                                          <p:attrName>style.rotation</p:attrName>
                                        </p:attrNameLst>
                                      </p:cBhvr>
                                      <p:tavLst>
                                        <p:tav tm="0">
                                          <p:val>
                                            <p:fltVal val="360"/>
                                          </p:val>
                                        </p:tav>
                                        <p:tav tm="100000">
                                          <p:val>
                                            <p:fltVal val="0"/>
                                          </p:val>
                                        </p:tav>
                                      </p:tavLst>
                                    </p:anim>
                                    <p:animEffect transition="in" filter="fade">
                                      <p:cBhvr>
                                        <p:cTn id="70" dur="500"/>
                                        <p:tgtEl>
                                          <p:spTgt spid="33"/>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 calcmode="lin" valueType="num">
                                      <p:cBhvr>
                                        <p:cTn id="81" dur="500" fill="hold"/>
                                        <p:tgtEl>
                                          <p:spTgt spid="29"/>
                                        </p:tgtEl>
                                        <p:attrNameLst>
                                          <p:attrName>style.rotation</p:attrName>
                                        </p:attrNameLst>
                                      </p:cBhvr>
                                      <p:tavLst>
                                        <p:tav tm="0">
                                          <p:val>
                                            <p:fltVal val="360"/>
                                          </p:val>
                                        </p:tav>
                                        <p:tav tm="100000">
                                          <p:val>
                                            <p:fltVal val="0"/>
                                          </p:val>
                                        </p:tav>
                                      </p:tavLst>
                                    </p:anim>
                                    <p:animEffect transition="in" filter="fade">
                                      <p:cBhvr>
                                        <p:cTn id="82" dur="500"/>
                                        <p:tgtEl>
                                          <p:spTgt spid="29"/>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 calcmode="lin" valueType="num">
                                      <p:cBhvr>
                                        <p:cTn id="87" dur="500" fill="hold"/>
                                        <p:tgtEl>
                                          <p:spTgt spid="28"/>
                                        </p:tgtEl>
                                        <p:attrNameLst>
                                          <p:attrName>style.rotation</p:attrName>
                                        </p:attrNameLst>
                                      </p:cBhvr>
                                      <p:tavLst>
                                        <p:tav tm="0">
                                          <p:val>
                                            <p:fltVal val="360"/>
                                          </p:val>
                                        </p:tav>
                                        <p:tav tm="100000">
                                          <p:val>
                                            <p:fltVal val="0"/>
                                          </p:val>
                                        </p:tav>
                                      </p:tavLst>
                                    </p:anim>
                                    <p:animEffect transition="in" filter="fade">
                                      <p:cBhvr>
                                        <p:cTn id="88" dur="500"/>
                                        <p:tgtEl>
                                          <p:spTgt spid="28"/>
                                        </p:tgtEl>
                                      </p:cBhvr>
                                    </p:animEffect>
                                  </p:childTnLst>
                                </p:cTn>
                              </p:par>
                            </p:childTnLst>
                          </p:cTn>
                        </p:par>
                        <p:par>
                          <p:cTn id="89" fill="hold">
                            <p:stCondLst>
                              <p:cond delay="6000"/>
                            </p:stCondLst>
                            <p:childTnLst>
                              <p:par>
                                <p:cTn id="90" presetID="2" presetClass="entr" presetSubtype="8"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0-#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0-#ppt_w/2"/>
                                          </p:val>
                                        </p:tav>
                                        <p:tav tm="100000">
                                          <p:val>
                                            <p:strVal val="#ppt_x"/>
                                          </p:val>
                                        </p:tav>
                                      </p:tavLst>
                                    </p:anim>
                                    <p:anim calcmode="lin" valueType="num">
                                      <p:cBhvr additive="base">
                                        <p:cTn id="97" dur="500" fill="hold"/>
                                        <p:tgtEl>
                                          <p:spTgt spid="14"/>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additive="base">
                                        <p:cTn id="100" dur="500" fill="hold"/>
                                        <p:tgtEl>
                                          <p:spTgt spid="18"/>
                                        </p:tgtEl>
                                        <p:attrNameLst>
                                          <p:attrName>ppt_x</p:attrName>
                                        </p:attrNameLst>
                                      </p:cBhvr>
                                      <p:tavLst>
                                        <p:tav tm="0">
                                          <p:val>
                                            <p:strVal val="0-#ppt_w/2"/>
                                          </p:val>
                                        </p:tav>
                                        <p:tav tm="100000">
                                          <p:val>
                                            <p:strVal val="#ppt_x"/>
                                          </p:val>
                                        </p:tav>
                                      </p:tavLst>
                                    </p:anim>
                                    <p:anim calcmode="lin" valueType="num">
                                      <p:cBhvr additive="base">
                                        <p:cTn id="101" dur="500" fill="hold"/>
                                        <p:tgtEl>
                                          <p:spTgt spid="18"/>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0-#ppt_w/2"/>
                                          </p:val>
                                        </p:tav>
                                        <p:tav tm="100000">
                                          <p:val>
                                            <p:strVal val="#ppt_x"/>
                                          </p:val>
                                        </p:tav>
                                      </p:tavLst>
                                    </p:anim>
                                    <p:anim calcmode="lin" valueType="num">
                                      <p:cBhvr additive="base">
                                        <p:cTn id="106" dur="500" fill="hold"/>
                                        <p:tgtEl>
                                          <p:spTgt spid="19"/>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0-#ppt_w/2"/>
                                          </p:val>
                                        </p:tav>
                                        <p:tav tm="100000">
                                          <p:val>
                                            <p:strVal val="#ppt_x"/>
                                          </p:val>
                                        </p:tav>
                                      </p:tavLst>
                                    </p:anim>
                                    <p:anim calcmode="lin" valueType="num">
                                      <p:cBhvr additive="base">
                                        <p:cTn id="110" dur="500" fill="hold"/>
                                        <p:tgtEl>
                                          <p:spTgt spid="20"/>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0-#ppt_w/2"/>
                                          </p:val>
                                        </p:tav>
                                        <p:tav tm="100000">
                                          <p:val>
                                            <p:strVal val="#ppt_x"/>
                                          </p:val>
                                        </p:tav>
                                      </p:tavLst>
                                    </p:anim>
                                    <p:anim calcmode="lin" valueType="num">
                                      <p:cBhvr additive="base">
                                        <p:cTn id="114" dur="500" fill="hold"/>
                                        <p:tgtEl>
                                          <p:spTgt spid="21"/>
                                        </p:tgtEl>
                                        <p:attrNameLst>
                                          <p:attrName>ppt_y</p:attrName>
                                        </p:attrNameLst>
                                      </p:cBhvr>
                                      <p:tavLst>
                                        <p:tav tm="0">
                                          <p:val>
                                            <p:strVal val="#ppt_y"/>
                                          </p:val>
                                        </p:tav>
                                        <p:tav tm="100000">
                                          <p:val>
                                            <p:strVal val="#ppt_y"/>
                                          </p:val>
                                        </p:tav>
                                      </p:tavLst>
                                    </p:anim>
                                  </p:childTnLst>
                                </p:cTn>
                              </p:par>
                            </p:childTnLst>
                          </p:cTn>
                        </p:par>
                        <p:par>
                          <p:cTn id="115" fill="hold">
                            <p:stCondLst>
                              <p:cond delay="7000"/>
                            </p:stCondLst>
                            <p:childTnLst>
                              <p:par>
                                <p:cTn id="116" presetID="2" presetClass="entr" presetSubtype="4"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additive="base">
                                        <p:cTn id="118" dur="500" fill="hold"/>
                                        <p:tgtEl>
                                          <p:spTgt spid="22"/>
                                        </p:tgtEl>
                                        <p:attrNameLst>
                                          <p:attrName>ppt_x</p:attrName>
                                        </p:attrNameLst>
                                      </p:cBhvr>
                                      <p:tavLst>
                                        <p:tav tm="0">
                                          <p:val>
                                            <p:strVal val="#ppt_x"/>
                                          </p:val>
                                        </p:tav>
                                        <p:tav tm="100000">
                                          <p:val>
                                            <p:strVal val="#ppt_x"/>
                                          </p:val>
                                        </p:tav>
                                      </p:tavLst>
                                    </p:anim>
                                    <p:anim calcmode="lin" valueType="num">
                                      <p:cBhvr additive="base">
                                        <p:cTn id="119" dur="500" fill="hold"/>
                                        <p:tgtEl>
                                          <p:spTgt spid="2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additive="base">
                                        <p:cTn id="122" dur="500" fill="hold"/>
                                        <p:tgtEl>
                                          <p:spTgt spid="23"/>
                                        </p:tgtEl>
                                        <p:attrNameLst>
                                          <p:attrName>ppt_x</p:attrName>
                                        </p:attrNameLst>
                                      </p:cBhvr>
                                      <p:tavLst>
                                        <p:tav tm="0">
                                          <p:val>
                                            <p:strVal val="#ppt_x"/>
                                          </p:val>
                                        </p:tav>
                                        <p:tav tm="100000">
                                          <p:val>
                                            <p:strVal val="#ppt_x"/>
                                          </p:val>
                                        </p:tav>
                                      </p:tavLst>
                                    </p:anim>
                                    <p:anim calcmode="lin" valueType="num">
                                      <p:cBhvr additive="base">
                                        <p:cTn id="123" dur="500" fill="hold"/>
                                        <p:tgtEl>
                                          <p:spTgt spid="2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additive="base">
                                        <p:cTn id="126" dur="500" fill="hold"/>
                                        <p:tgtEl>
                                          <p:spTgt spid="24"/>
                                        </p:tgtEl>
                                        <p:attrNameLst>
                                          <p:attrName>ppt_x</p:attrName>
                                        </p:attrNameLst>
                                      </p:cBhvr>
                                      <p:tavLst>
                                        <p:tav tm="0">
                                          <p:val>
                                            <p:strVal val="#ppt_x"/>
                                          </p:val>
                                        </p:tav>
                                        <p:tav tm="100000">
                                          <p:val>
                                            <p:strVal val="#ppt_x"/>
                                          </p:val>
                                        </p:tav>
                                      </p:tavLst>
                                    </p:anim>
                                    <p:anim calcmode="lin" valueType="num">
                                      <p:cBhvr additive="base">
                                        <p:cTn id="127" dur="500" fill="hold"/>
                                        <p:tgtEl>
                                          <p:spTgt spid="24"/>
                                        </p:tgtEl>
                                        <p:attrNameLst>
                                          <p:attrName>ppt_y</p:attrName>
                                        </p:attrNameLst>
                                      </p:cBhvr>
                                      <p:tavLst>
                                        <p:tav tm="0">
                                          <p:val>
                                            <p:strVal val="1+#ppt_h/2"/>
                                          </p:val>
                                        </p:tav>
                                        <p:tav tm="100000">
                                          <p:val>
                                            <p:strVal val="#ppt_y"/>
                                          </p:val>
                                        </p:tav>
                                      </p:tavLst>
                                    </p:anim>
                                  </p:childTnLst>
                                </p:cTn>
                              </p:par>
                            </p:childTnLst>
                          </p:cTn>
                        </p:par>
                        <p:par>
                          <p:cTn id="128" fill="hold">
                            <p:stCondLst>
                              <p:cond delay="7500"/>
                            </p:stCondLst>
                            <p:childTnLst>
                              <p:par>
                                <p:cTn id="129" presetID="2" presetClass="entr" presetSubtype="2" fill="hold" grpId="0" nodeType="after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additive="base">
                                        <p:cTn id="131" dur="500" fill="hold"/>
                                        <p:tgtEl>
                                          <p:spTgt spid="12"/>
                                        </p:tgtEl>
                                        <p:attrNameLst>
                                          <p:attrName>ppt_x</p:attrName>
                                        </p:attrNameLst>
                                      </p:cBhvr>
                                      <p:tavLst>
                                        <p:tav tm="0">
                                          <p:val>
                                            <p:strVal val="1+#ppt_w/2"/>
                                          </p:val>
                                        </p:tav>
                                        <p:tav tm="100000">
                                          <p:val>
                                            <p:strVal val="#ppt_x"/>
                                          </p:val>
                                        </p:tav>
                                      </p:tavLst>
                                    </p:anim>
                                    <p:anim calcmode="lin" valueType="num">
                                      <p:cBhvr additive="base">
                                        <p:cTn id="132" dur="500" fill="hold"/>
                                        <p:tgtEl>
                                          <p:spTgt spid="12"/>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17"/>
                                        </p:tgtEl>
                                        <p:attrNameLst>
                                          <p:attrName>style.visibility</p:attrName>
                                        </p:attrNameLst>
                                      </p:cBhvr>
                                      <p:to>
                                        <p:strVal val="visible"/>
                                      </p:to>
                                    </p:set>
                                    <p:anim calcmode="lin" valueType="num">
                                      <p:cBhvr additive="base">
                                        <p:cTn id="135" dur="500" fill="hold"/>
                                        <p:tgtEl>
                                          <p:spTgt spid="17"/>
                                        </p:tgtEl>
                                        <p:attrNameLst>
                                          <p:attrName>ppt_x</p:attrName>
                                        </p:attrNameLst>
                                      </p:cBhvr>
                                      <p:tavLst>
                                        <p:tav tm="0">
                                          <p:val>
                                            <p:strVal val="1+#ppt_w/2"/>
                                          </p:val>
                                        </p:tav>
                                        <p:tav tm="100000">
                                          <p:val>
                                            <p:strVal val="#ppt_x"/>
                                          </p:val>
                                        </p:tav>
                                      </p:tavLst>
                                    </p:anim>
                                    <p:anim calcmode="lin" valueType="num">
                                      <p:cBhvr additive="base">
                                        <p:cTn id="136" dur="500" fill="hold"/>
                                        <p:tgtEl>
                                          <p:spTgt spid="17"/>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additive="base">
                                        <p:cTn id="139" dur="500" fill="hold"/>
                                        <p:tgtEl>
                                          <p:spTgt spid="25"/>
                                        </p:tgtEl>
                                        <p:attrNameLst>
                                          <p:attrName>ppt_x</p:attrName>
                                        </p:attrNameLst>
                                      </p:cBhvr>
                                      <p:tavLst>
                                        <p:tav tm="0">
                                          <p:val>
                                            <p:strVal val="1+#ppt_w/2"/>
                                          </p:val>
                                        </p:tav>
                                        <p:tav tm="100000">
                                          <p:val>
                                            <p:strVal val="#ppt_x"/>
                                          </p:val>
                                        </p:tav>
                                      </p:tavLst>
                                    </p:anim>
                                    <p:anim calcmode="lin" valueType="num">
                                      <p:cBhvr additive="base">
                                        <p:cTn id="140" dur="500" fill="hold"/>
                                        <p:tgtEl>
                                          <p:spTgt spid="25"/>
                                        </p:tgtEl>
                                        <p:attrNameLst>
                                          <p:attrName>ppt_y</p:attrName>
                                        </p:attrNameLst>
                                      </p:cBhvr>
                                      <p:tavLst>
                                        <p:tav tm="0">
                                          <p:val>
                                            <p:strVal val="#ppt_y"/>
                                          </p:val>
                                        </p:tav>
                                        <p:tav tm="100000">
                                          <p:val>
                                            <p:strVal val="#ppt_y"/>
                                          </p:val>
                                        </p:tav>
                                      </p:tavLst>
                                    </p:anim>
                                  </p:childTnLst>
                                </p:cTn>
                              </p:par>
                            </p:childTnLst>
                          </p:cTn>
                        </p:par>
                        <p:par>
                          <p:cTn id="141" fill="hold">
                            <p:stCondLst>
                              <p:cond delay="8000"/>
                            </p:stCondLst>
                            <p:childTnLst>
                              <p:par>
                                <p:cTn id="142" presetID="2" presetClass="entr" presetSubtype="2" fill="hold" grpId="0" nodeType="afterEffect">
                                  <p:stCondLst>
                                    <p:cond delay="0"/>
                                  </p:stCondLst>
                                  <p:childTnLst>
                                    <p:set>
                                      <p:cBhvr>
                                        <p:cTn id="143" dur="1" fill="hold">
                                          <p:stCondLst>
                                            <p:cond delay="0"/>
                                          </p:stCondLst>
                                        </p:cTn>
                                        <p:tgtEl>
                                          <p:spTgt spid="10"/>
                                        </p:tgtEl>
                                        <p:attrNameLst>
                                          <p:attrName>style.visibility</p:attrName>
                                        </p:attrNameLst>
                                      </p:cBhvr>
                                      <p:to>
                                        <p:strVal val="visible"/>
                                      </p:to>
                                    </p:set>
                                    <p:anim calcmode="lin" valueType="num">
                                      <p:cBhvr additive="base">
                                        <p:cTn id="144" dur="500" fill="hold"/>
                                        <p:tgtEl>
                                          <p:spTgt spid="10"/>
                                        </p:tgtEl>
                                        <p:attrNameLst>
                                          <p:attrName>ppt_x</p:attrName>
                                        </p:attrNameLst>
                                      </p:cBhvr>
                                      <p:tavLst>
                                        <p:tav tm="0">
                                          <p:val>
                                            <p:strVal val="1+#ppt_w/2"/>
                                          </p:val>
                                        </p:tav>
                                        <p:tav tm="100000">
                                          <p:val>
                                            <p:strVal val="#ppt_x"/>
                                          </p:val>
                                        </p:tav>
                                      </p:tavLst>
                                    </p:anim>
                                    <p:anim calcmode="lin" valueType="num">
                                      <p:cBhvr additive="base">
                                        <p:cTn id="145" dur="500" fill="hold"/>
                                        <p:tgtEl>
                                          <p:spTgt spid="10"/>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6"/>
                                        </p:tgtEl>
                                        <p:attrNameLst>
                                          <p:attrName>style.visibility</p:attrName>
                                        </p:attrNameLst>
                                      </p:cBhvr>
                                      <p:to>
                                        <p:strVal val="visible"/>
                                      </p:to>
                                    </p:set>
                                    <p:anim calcmode="lin" valueType="num">
                                      <p:cBhvr additive="base">
                                        <p:cTn id="148" dur="500" fill="hold"/>
                                        <p:tgtEl>
                                          <p:spTgt spid="16"/>
                                        </p:tgtEl>
                                        <p:attrNameLst>
                                          <p:attrName>ppt_x</p:attrName>
                                        </p:attrNameLst>
                                      </p:cBhvr>
                                      <p:tavLst>
                                        <p:tav tm="0">
                                          <p:val>
                                            <p:strVal val="1+#ppt_w/2"/>
                                          </p:val>
                                        </p:tav>
                                        <p:tav tm="100000">
                                          <p:val>
                                            <p:strVal val="#ppt_x"/>
                                          </p:val>
                                        </p:tav>
                                      </p:tavLst>
                                    </p:anim>
                                    <p:anim calcmode="lin" valueType="num">
                                      <p:cBhvr additive="base">
                                        <p:cTn id="149" dur="500" fill="hold"/>
                                        <p:tgtEl>
                                          <p:spTgt spid="16"/>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 calcmode="lin" valueType="num">
                                      <p:cBhvr additive="base">
                                        <p:cTn id="152" dur="500" fill="hold"/>
                                        <p:tgtEl>
                                          <p:spTgt spid="26"/>
                                        </p:tgtEl>
                                        <p:attrNameLst>
                                          <p:attrName>ppt_x</p:attrName>
                                        </p:attrNameLst>
                                      </p:cBhvr>
                                      <p:tavLst>
                                        <p:tav tm="0">
                                          <p:val>
                                            <p:strVal val="1+#ppt_w/2"/>
                                          </p:val>
                                        </p:tav>
                                        <p:tav tm="100000">
                                          <p:val>
                                            <p:strVal val="#ppt_x"/>
                                          </p:val>
                                        </p:tav>
                                      </p:tavLst>
                                    </p:anim>
                                    <p:anim calcmode="lin" valueType="num">
                                      <p:cBhvr additive="base">
                                        <p:cTn id="153" dur="500" fill="hold"/>
                                        <p:tgtEl>
                                          <p:spTgt spid="26"/>
                                        </p:tgtEl>
                                        <p:attrNameLst>
                                          <p:attrName>ppt_y</p:attrName>
                                        </p:attrNameLst>
                                      </p:cBhvr>
                                      <p:tavLst>
                                        <p:tav tm="0">
                                          <p:val>
                                            <p:strVal val="#ppt_y"/>
                                          </p:val>
                                        </p:tav>
                                        <p:tav tm="100000">
                                          <p:val>
                                            <p:strVal val="#ppt_y"/>
                                          </p:val>
                                        </p:tav>
                                      </p:tavLst>
                                    </p:anim>
                                  </p:childTnLst>
                                </p:cTn>
                              </p:par>
                            </p:childTnLst>
                          </p:cTn>
                        </p:par>
                        <p:par>
                          <p:cTn id="154" fill="hold">
                            <p:stCondLst>
                              <p:cond delay="8500"/>
                            </p:stCondLst>
                            <p:childTnLst>
                              <p:par>
                                <p:cTn id="155" presetID="2" presetClass="entr" presetSubtype="4" fill="hold" grpId="0" nodeType="after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additive="base">
                                        <p:cTn id="157" dur="500" fill="hold"/>
                                        <p:tgtEl>
                                          <p:spTgt spid="11"/>
                                        </p:tgtEl>
                                        <p:attrNameLst>
                                          <p:attrName>ppt_x</p:attrName>
                                        </p:attrNameLst>
                                      </p:cBhvr>
                                      <p:tavLst>
                                        <p:tav tm="0">
                                          <p:val>
                                            <p:strVal val="#ppt_x"/>
                                          </p:val>
                                        </p:tav>
                                        <p:tav tm="100000">
                                          <p:val>
                                            <p:strVal val="#ppt_x"/>
                                          </p:val>
                                        </p:tav>
                                      </p:tavLst>
                                    </p:anim>
                                    <p:anim calcmode="lin" valueType="num">
                                      <p:cBhvr additive="base">
                                        <p:cTn id="158" dur="500" fill="hold"/>
                                        <p:tgtEl>
                                          <p:spTgt spid="11"/>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5"/>
                                        </p:tgtEl>
                                        <p:attrNameLst>
                                          <p:attrName>style.visibility</p:attrName>
                                        </p:attrNameLst>
                                      </p:cBhvr>
                                      <p:to>
                                        <p:strVal val="visible"/>
                                      </p:to>
                                    </p:set>
                                    <p:anim calcmode="lin" valueType="num">
                                      <p:cBhvr additive="base">
                                        <p:cTn id="161" dur="500" fill="hold"/>
                                        <p:tgtEl>
                                          <p:spTgt spid="15"/>
                                        </p:tgtEl>
                                        <p:attrNameLst>
                                          <p:attrName>ppt_x</p:attrName>
                                        </p:attrNameLst>
                                      </p:cBhvr>
                                      <p:tavLst>
                                        <p:tav tm="0">
                                          <p:val>
                                            <p:strVal val="#ppt_x"/>
                                          </p:val>
                                        </p:tav>
                                        <p:tav tm="100000">
                                          <p:val>
                                            <p:strVal val="#ppt_x"/>
                                          </p:val>
                                        </p:tav>
                                      </p:tavLst>
                                    </p:anim>
                                    <p:anim calcmode="lin" valueType="num">
                                      <p:cBhvr additive="base">
                                        <p:cTn id="162" dur="500" fill="hold"/>
                                        <p:tgtEl>
                                          <p:spTgt spid="1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27"/>
                                        </p:tgtEl>
                                        <p:attrNameLst>
                                          <p:attrName>style.visibility</p:attrName>
                                        </p:attrNameLst>
                                      </p:cBhvr>
                                      <p:to>
                                        <p:strVal val="visible"/>
                                      </p:to>
                                    </p:set>
                                    <p:anim calcmode="lin" valueType="num">
                                      <p:cBhvr additive="base">
                                        <p:cTn id="165" dur="500" fill="hold"/>
                                        <p:tgtEl>
                                          <p:spTgt spid="27"/>
                                        </p:tgtEl>
                                        <p:attrNameLst>
                                          <p:attrName>ppt_x</p:attrName>
                                        </p:attrNameLst>
                                      </p:cBhvr>
                                      <p:tavLst>
                                        <p:tav tm="0">
                                          <p:val>
                                            <p:strVal val="#ppt_x"/>
                                          </p:val>
                                        </p:tav>
                                        <p:tav tm="100000">
                                          <p:val>
                                            <p:strVal val="#ppt_x"/>
                                          </p:val>
                                        </p:tav>
                                      </p:tavLst>
                                    </p:anim>
                                    <p:anim calcmode="lin" valueType="num">
                                      <p:cBhvr additive="base">
                                        <p:cTn id="1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p:bldP spid="15" grpId="0"/>
      <p:bldP spid="16" grpId="0"/>
      <p:bldP spid="17" grpId="0"/>
      <p:bldP spid="18" grpId="0"/>
      <p:bldP spid="19" grpId="0" animBg="1"/>
      <p:bldP spid="20" grpId="0"/>
      <p:bldP spid="21" grpId="0"/>
      <p:bldP spid="22" grpId="0" animBg="1"/>
      <p:bldP spid="23" grpId="0"/>
      <p:bldP spid="24" grpId="0"/>
      <p:bldP spid="25" grpId="0"/>
      <p:bldP spid="26" grpId="0"/>
      <p:bldP spid="27" grpId="0"/>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cxnSp>
        <p:nvCxnSpPr>
          <p:cNvPr id="3" name="直接连接符 2"/>
          <p:cNvCxnSpPr>
            <a:stCxn id="13" idx="2"/>
          </p:cNvCxnSpPr>
          <p:nvPr/>
        </p:nvCxnSpPr>
        <p:spPr>
          <a:xfrm flipH="1">
            <a:off x="3184409" y="2554417"/>
            <a:ext cx="323925" cy="0"/>
          </a:xfrm>
          <a:prstGeom prst="line">
            <a:avLst/>
          </a:prstGeom>
          <a:noFill/>
          <a:ln w="9525" cap="flat" cmpd="sng" algn="ctr">
            <a:solidFill>
              <a:srgbClr val="0070C0"/>
            </a:solidFill>
            <a:prstDash val="solid"/>
          </a:ln>
          <a:effectLst/>
        </p:spPr>
      </p:cxnSp>
      <p:cxnSp>
        <p:nvCxnSpPr>
          <p:cNvPr id="4" name="直接连接符 3"/>
          <p:cNvCxnSpPr/>
          <p:nvPr/>
        </p:nvCxnSpPr>
        <p:spPr>
          <a:xfrm flipH="1">
            <a:off x="7217559" y="3389759"/>
            <a:ext cx="596" cy="381713"/>
          </a:xfrm>
          <a:prstGeom prst="line">
            <a:avLst/>
          </a:prstGeom>
          <a:noFill/>
          <a:ln w="9525" cap="flat" cmpd="sng" algn="ctr">
            <a:solidFill>
              <a:srgbClr val="0070C0"/>
            </a:solidFill>
            <a:prstDash val="solid"/>
          </a:ln>
          <a:effectLst/>
        </p:spPr>
      </p:cxnSp>
      <p:cxnSp>
        <p:nvCxnSpPr>
          <p:cNvPr id="5" name="直接连接符 4"/>
          <p:cNvCxnSpPr>
            <a:stCxn id="14" idx="4"/>
          </p:cNvCxnSpPr>
          <p:nvPr/>
        </p:nvCxnSpPr>
        <p:spPr>
          <a:xfrm>
            <a:off x="3670296" y="3679905"/>
            <a:ext cx="0" cy="549047"/>
          </a:xfrm>
          <a:prstGeom prst="line">
            <a:avLst/>
          </a:prstGeom>
          <a:noFill/>
          <a:ln w="9525" cap="flat" cmpd="sng" algn="ctr">
            <a:solidFill>
              <a:srgbClr val="0070C0"/>
            </a:solidFill>
            <a:prstDash val="solid"/>
          </a:ln>
          <a:effectLst/>
        </p:spPr>
      </p:cxnSp>
      <p:cxnSp>
        <p:nvCxnSpPr>
          <p:cNvPr id="6" name="直接连接符 5"/>
          <p:cNvCxnSpPr/>
          <p:nvPr/>
        </p:nvCxnSpPr>
        <p:spPr>
          <a:xfrm>
            <a:off x="5041023" y="3743027"/>
            <a:ext cx="0" cy="647900"/>
          </a:xfrm>
          <a:prstGeom prst="line">
            <a:avLst/>
          </a:prstGeom>
          <a:noFill/>
          <a:ln w="9525" cap="flat" cmpd="sng" algn="ctr">
            <a:solidFill>
              <a:srgbClr val="0070C0"/>
            </a:solidFill>
            <a:prstDash val="solid"/>
          </a:ln>
          <a:effectLst/>
        </p:spPr>
      </p:cxnSp>
      <p:sp>
        <p:nvSpPr>
          <p:cNvPr id="7" name="TextBox 19"/>
          <p:cNvSpPr txBox="1">
            <a:spLocks noChangeArrowheads="1"/>
          </p:cNvSpPr>
          <p:nvPr/>
        </p:nvSpPr>
        <p:spPr bwMode="auto">
          <a:xfrm>
            <a:off x="3670315" y="4012843"/>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charset="-122"/>
                <a:ea typeface="微软雅黑" panose="020B0503020204020204" charset="-122"/>
              </a:rPr>
              <a:t>单击此处添加标题</a:t>
            </a:r>
          </a:p>
        </p:txBody>
      </p:sp>
      <p:cxnSp>
        <p:nvCxnSpPr>
          <p:cNvPr id="8" name="直接连接符 7"/>
          <p:cNvCxnSpPr>
            <a:stCxn id="9" idx="6"/>
            <a:endCxn id="12" idx="2"/>
          </p:cNvCxnSpPr>
          <p:nvPr/>
        </p:nvCxnSpPr>
        <p:spPr>
          <a:xfrm>
            <a:off x="2535369" y="3013545"/>
            <a:ext cx="4321778" cy="54190"/>
          </a:xfrm>
          <a:prstGeom prst="line">
            <a:avLst/>
          </a:prstGeom>
          <a:noFill/>
          <a:ln w="38100" cap="flat" cmpd="sng" algn="ctr">
            <a:solidFill>
              <a:srgbClr val="0070C0"/>
            </a:solidFill>
            <a:prstDash val="solid"/>
          </a:ln>
          <a:effectLst/>
        </p:spPr>
      </p:cxnSp>
      <p:sp>
        <p:nvSpPr>
          <p:cNvPr id="9" name="椭圆 8"/>
          <p:cNvSpPr/>
          <p:nvPr/>
        </p:nvSpPr>
        <p:spPr>
          <a:xfrm>
            <a:off x="1833927" y="2662202"/>
            <a:ext cx="701441" cy="702686"/>
          </a:xfrm>
          <a:prstGeom prst="ellipse">
            <a:avLst/>
          </a:prstGeom>
          <a:solidFill>
            <a:srgbClr val="0070C0"/>
          </a:solidFill>
          <a:ln w="3175" cap="flat" cmpd="sng" algn="ctr">
            <a:noFill/>
            <a:prstDash val="solid"/>
          </a:ln>
          <a:effectLst>
            <a:outerShdw blurRad="107950" dist="12700" dir="5400000" algn="ctr">
              <a:srgbClr val="000000"/>
            </a:outerShdw>
          </a:effectLst>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charset="-122"/>
                <a:ea typeface="微软雅黑" panose="020B0503020204020204" charset="-122"/>
              </a:rPr>
              <a:t>A</a:t>
            </a:r>
            <a:endParaRPr lang="zh-CN" altLang="en-US" sz="2700" b="1" kern="0" dirty="0">
              <a:solidFill>
                <a:srgbClr val="F9F9F9"/>
              </a:solidFill>
              <a:latin typeface="微软雅黑" panose="020B0503020204020204" charset="-122"/>
              <a:ea typeface="微软雅黑" panose="020B0503020204020204" charset="-122"/>
            </a:endParaRPr>
          </a:p>
        </p:txBody>
      </p:sp>
      <p:sp>
        <p:nvSpPr>
          <p:cNvPr id="10" name="椭圆 9"/>
          <p:cNvSpPr/>
          <p:nvPr/>
        </p:nvSpPr>
        <p:spPr>
          <a:xfrm>
            <a:off x="3994221" y="2527024"/>
            <a:ext cx="972966" cy="973041"/>
          </a:xfrm>
          <a:prstGeom prst="ellipse">
            <a:avLst/>
          </a:prstGeom>
          <a:solidFill>
            <a:srgbClr val="0070C0"/>
          </a:solidFill>
          <a:ln w="3175" cap="flat" cmpd="sng" algn="ctr">
            <a:noFill/>
            <a:prstDash val="solid"/>
          </a:ln>
          <a:effectLst>
            <a:outerShdw blurRad="107950" dist="12700" dir="5400000" algn="ctr">
              <a:srgbClr val="000000"/>
            </a:outerShdw>
          </a:effectLst>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charset="-122"/>
                <a:ea typeface="微软雅黑" panose="020B0503020204020204" charset="-122"/>
              </a:rPr>
              <a:t>B</a:t>
            </a:r>
            <a:endParaRPr lang="zh-CN" altLang="en-US" sz="2700" b="1" kern="0" dirty="0">
              <a:solidFill>
                <a:srgbClr val="F9F9F9"/>
              </a:solidFill>
              <a:latin typeface="微软雅黑" panose="020B0503020204020204" charset="-122"/>
              <a:ea typeface="微软雅黑" panose="020B0503020204020204" charset="-122"/>
            </a:endParaRPr>
          </a:p>
        </p:txBody>
      </p:sp>
      <p:sp>
        <p:nvSpPr>
          <p:cNvPr id="11" name="椭圆 10"/>
          <p:cNvSpPr/>
          <p:nvPr/>
        </p:nvSpPr>
        <p:spPr>
          <a:xfrm>
            <a:off x="5723409" y="2558585"/>
            <a:ext cx="908658" cy="909918"/>
          </a:xfrm>
          <a:prstGeom prst="ellipse">
            <a:avLst/>
          </a:prstGeom>
          <a:solidFill>
            <a:srgbClr val="0070C0"/>
          </a:solidFill>
          <a:ln w="3175" cap="flat" cmpd="sng" algn="ctr">
            <a:noFill/>
            <a:prstDash val="solid"/>
          </a:ln>
          <a:effectLst>
            <a:outerShdw blurRad="107950" dist="12700" dir="5400000" algn="ctr">
              <a:srgbClr val="000000"/>
            </a:outerShdw>
          </a:effectLst>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charset="-122"/>
                <a:ea typeface="微软雅黑" panose="020B0503020204020204" charset="-122"/>
              </a:rPr>
              <a:t>C</a:t>
            </a:r>
            <a:endParaRPr lang="zh-CN" altLang="en-US" sz="2700" b="1" kern="0" dirty="0">
              <a:solidFill>
                <a:srgbClr val="F9F9F9"/>
              </a:solidFill>
              <a:latin typeface="微软雅黑" panose="020B0503020204020204" charset="-122"/>
              <a:ea typeface="微软雅黑" panose="020B0503020204020204" charset="-122"/>
            </a:endParaRPr>
          </a:p>
        </p:txBody>
      </p:sp>
      <p:sp>
        <p:nvSpPr>
          <p:cNvPr id="12" name="椭圆 11"/>
          <p:cNvSpPr/>
          <p:nvPr/>
        </p:nvSpPr>
        <p:spPr>
          <a:xfrm>
            <a:off x="6857146" y="2743785"/>
            <a:ext cx="649041" cy="647900"/>
          </a:xfrm>
          <a:prstGeom prst="ellipse">
            <a:avLst/>
          </a:prstGeom>
          <a:solidFill>
            <a:srgbClr val="0070C0"/>
          </a:solidFill>
          <a:ln w="3175" cap="flat" cmpd="sng" algn="ctr">
            <a:noFill/>
            <a:prstDash val="solid"/>
          </a:ln>
          <a:effectLst>
            <a:outerShdw blurRad="107950" dist="12700" dir="5400000" algn="ctr">
              <a:srgbClr val="000000"/>
            </a:outerShdw>
          </a:effectLst>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charset="-122"/>
              <a:ea typeface="微软雅黑" panose="020B0503020204020204" charset="-122"/>
            </a:endParaRPr>
          </a:p>
        </p:txBody>
      </p:sp>
      <p:sp>
        <p:nvSpPr>
          <p:cNvPr id="13" name="椭圆 12"/>
          <p:cNvSpPr/>
          <p:nvPr/>
        </p:nvSpPr>
        <p:spPr>
          <a:xfrm>
            <a:off x="3508334" y="2230467"/>
            <a:ext cx="647850" cy="647900"/>
          </a:xfrm>
          <a:prstGeom prst="ellipse">
            <a:avLst/>
          </a:prstGeom>
          <a:solidFill>
            <a:srgbClr val="0070C0"/>
          </a:solidFill>
          <a:ln w="3175" cap="flat" cmpd="sng" algn="ctr">
            <a:noFill/>
            <a:prstDash val="solid"/>
          </a:ln>
          <a:effectLst>
            <a:outerShdw blurRad="107950" dist="12700" dir="5400000" algn="ctr">
              <a:srgbClr val="000000"/>
            </a:outerShdw>
          </a:effectLst>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charset="-122"/>
              <a:ea typeface="微软雅黑" panose="020B0503020204020204" charset="-122"/>
            </a:endParaRPr>
          </a:p>
        </p:txBody>
      </p:sp>
      <p:sp>
        <p:nvSpPr>
          <p:cNvPr id="14" name="椭圆 13"/>
          <p:cNvSpPr/>
          <p:nvPr/>
        </p:nvSpPr>
        <p:spPr>
          <a:xfrm>
            <a:off x="3346371" y="3030814"/>
            <a:ext cx="647850" cy="649091"/>
          </a:xfrm>
          <a:prstGeom prst="ellipse">
            <a:avLst/>
          </a:prstGeom>
          <a:solidFill>
            <a:srgbClr val="0070C0"/>
          </a:solidFill>
          <a:ln w="3175" cap="flat" cmpd="sng" algn="ctr">
            <a:noFill/>
            <a:prstDash val="solid"/>
          </a:ln>
          <a:effectLst>
            <a:outerShdw blurRad="107950" dist="12700" dir="5400000" algn="ctr">
              <a:srgbClr val="000000"/>
            </a:outerShdw>
          </a:effectLst>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charset="-122"/>
              <a:ea typeface="微软雅黑" panose="020B0503020204020204" charset="-122"/>
            </a:endParaRPr>
          </a:p>
        </p:txBody>
      </p:sp>
      <p:sp>
        <p:nvSpPr>
          <p:cNvPr id="15" name="椭圆 14"/>
          <p:cNvSpPr/>
          <p:nvPr/>
        </p:nvSpPr>
        <p:spPr>
          <a:xfrm>
            <a:off x="4715907" y="3093937"/>
            <a:ext cx="649041" cy="649091"/>
          </a:xfrm>
          <a:prstGeom prst="ellipse">
            <a:avLst/>
          </a:prstGeom>
          <a:solidFill>
            <a:srgbClr val="0070C0"/>
          </a:solidFill>
          <a:ln w="3175" cap="flat" cmpd="sng" algn="ctr">
            <a:noFill/>
            <a:prstDash val="solid"/>
          </a:ln>
          <a:effectLst>
            <a:outerShdw blurRad="107950" dist="12700" dir="5400000" algn="ctr">
              <a:srgbClr val="000000"/>
            </a:outerShdw>
          </a:effectLst>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charset="-122"/>
              <a:ea typeface="微软雅黑" panose="020B0503020204020204" charset="-122"/>
            </a:endParaRPr>
          </a:p>
        </p:txBody>
      </p:sp>
      <p:grpSp>
        <p:nvGrpSpPr>
          <p:cNvPr id="16" name="组合 15"/>
          <p:cNvGrpSpPr/>
          <p:nvPr/>
        </p:nvGrpSpPr>
        <p:grpSpPr>
          <a:xfrm>
            <a:off x="2067962" y="987574"/>
            <a:ext cx="1296890" cy="1073989"/>
            <a:chOff x="7307974" y="1772816"/>
            <a:chExt cx="1728787" cy="1431543"/>
          </a:xfrm>
        </p:grpSpPr>
        <p:sp>
          <p:nvSpPr>
            <p:cNvPr id="17"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charset="-122"/>
                  <a:ea typeface="微软雅黑" panose="020B0503020204020204" charset="-122"/>
                </a:rPr>
                <a:t>单击此处添加标题</a:t>
              </a:r>
            </a:p>
          </p:txBody>
        </p:sp>
        <p:sp>
          <p:nvSpPr>
            <p:cNvPr id="18" name="TextBox 17"/>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charset="-122"/>
                  <a:ea typeface="微软雅黑" panose="020B0503020204020204" charset="-122"/>
                </a:rPr>
                <a:t>单击此处添加段落文本单击此处添加段落文本单击此处添加段落文本单击此处添加段落文本</a:t>
              </a:r>
            </a:p>
          </p:txBody>
        </p:sp>
      </p:grpSp>
      <p:grpSp>
        <p:nvGrpSpPr>
          <p:cNvPr id="19" name="组合 19"/>
          <p:cNvGrpSpPr/>
          <p:nvPr/>
        </p:nvGrpSpPr>
        <p:grpSpPr>
          <a:xfrm>
            <a:off x="4066646" y="987574"/>
            <a:ext cx="1296890" cy="1073989"/>
            <a:chOff x="7307974" y="1772816"/>
            <a:chExt cx="1728787" cy="1431543"/>
          </a:xfrm>
        </p:grpSpPr>
        <p:sp>
          <p:nvSpPr>
            <p:cNvPr id="20"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charset="-122"/>
                  <a:ea typeface="微软雅黑" panose="020B0503020204020204" charset="-122"/>
                </a:rPr>
                <a:t>单击此处添加标题</a:t>
              </a:r>
            </a:p>
          </p:txBody>
        </p:sp>
        <p:sp>
          <p:nvSpPr>
            <p:cNvPr id="21" name="TextBox 20"/>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charset="-122"/>
                  <a:ea typeface="微软雅黑" panose="020B0503020204020204" charset="-122"/>
                </a:rPr>
                <a:t>单击此处添加段落文本单击此处添加段落文本单击此处添加段落文本单击此处添加段落文本</a:t>
              </a:r>
            </a:p>
          </p:txBody>
        </p:sp>
      </p:grpSp>
      <p:grpSp>
        <p:nvGrpSpPr>
          <p:cNvPr id="22" name="组合 22"/>
          <p:cNvGrpSpPr/>
          <p:nvPr/>
        </p:nvGrpSpPr>
        <p:grpSpPr>
          <a:xfrm>
            <a:off x="5849257" y="987574"/>
            <a:ext cx="1296890" cy="1073989"/>
            <a:chOff x="7307974" y="1772816"/>
            <a:chExt cx="1728787" cy="1431543"/>
          </a:xfrm>
        </p:grpSpPr>
        <p:sp>
          <p:nvSpPr>
            <p:cNvPr id="23"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charset="-122"/>
                  <a:ea typeface="微软雅黑" panose="020B0503020204020204" charset="-122"/>
                </a:rPr>
                <a:t>单击此处添加标题</a:t>
              </a:r>
            </a:p>
          </p:txBody>
        </p:sp>
        <p:sp>
          <p:nvSpPr>
            <p:cNvPr id="24" name="TextBox 23"/>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charset="-122"/>
                  <a:ea typeface="微软雅黑" panose="020B0503020204020204" charset="-122"/>
                </a:rPr>
                <a:t>单击此处添加段落文本单击此处添加段落文本单击此处添加段落文本单击此处添加段落文本</a:t>
              </a:r>
            </a:p>
          </p:txBody>
        </p:sp>
      </p:grpSp>
      <p:sp>
        <p:nvSpPr>
          <p:cNvPr id="25" name="TextBox 19"/>
          <p:cNvSpPr txBox="1">
            <a:spLocks noChangeArrowheads="1"/>
          </p:cNvSpPr>
          <p:nvPr/>
        </p:nvSpPr>
        <p:spPr bwMode="auto">
          <a:xfrm>
            <a:off x="1941722" y="2376807"/>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charset="-122"/>
                <a:ea typeface="微软雅黑" panose="020B0503020204020204" charset="-122"/>
              </a:rPr>
              <a:t>单击此处添加标题</a:t>
            </a:r>
          </a:p>
        </p:txBody>
      </p:sp>
      <p:sp>
        <p:nvSpPr>
          <p:cNvPr id="26" name="TextBox 25"/>
          <p:cNvSpPr txBox="1">
            <a:spLocks noChangeArrowheads="1"/>
          </p:cNvSpPr>
          <p:nvPr/>
        </p:nvSpPr>
        <p:spPr bwMode="auto">
          <a:xfrm>
            <a:off x="5020777" y="4174911"/>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charset="-122"/>
                <a:ea typeface="微软雅黑" panose="020B0503020204020204" charset="-122"/>
              </a:rPr>
              <a:t>单击此处添加标题</a:t>
            </a:r>
          </a:p>
        </p:txBody>
      </p:sp>
      <p:sp>
        <p:nvSpPr>
          <p:cNvPr id="27" name="TextBox 19"/>
          <p:cNvSpPr txBox="1">
            <a:spLocks noChangeArrowheads="1"/>
          </p:cNvSpPr>
          <p:nvPr/>
        </p:nvSpPr>
        <p:spPr bwMode="auto">
          <a:xfrm>
            <a:off x="6155166" y="3634684"/>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charset="-122"/>
                <a:ea typeface="微软雅黑" panose="020B0503020204020204" charset="-122"/>
              </a:rPr>
              <a:t>单击此处添加标题</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10" presetClass="entr" presetSubtype="0" fill="hold" nodeType="withEffect">
                                  <p:stCondLst>
                                    <p:cond delay="10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1"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up)">
                                      <p:cBhvr>
                                        <p:cTn id="60" dur="500"/>
                                        <p:tgtEl>
                                          <p:spTgt spid="5"/>
                                        </p:tgtEl>
                                      </p:cBhvr>
                                    </p:animEffect>
                                  </p:childTnLst>
                                </p:cTn>
                              </p:par>
                              <p:par>
                                <p:cTn id="61" presetID="22" presetClass="entr" presetSubtype="1"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500"/>
                                        <p:tgtEl>
                                          <p:spTgt spid="6"/>
                                        </p:tgtEl>
                                      </p:cBhvr>
                                    </p:animEffect>
                                  </p:childTnLst>
                                </p:cTn>
                              </p:par>
                              <p:par>
                                <p:cTn id="64" presetID="22" presetClass="entr" presetSubtype="1"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25" grpId="0"/>
      <p:bldP spid="26"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515" y="1131590"/>
            <a:ext cx="2780630" cy="752514"/>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p>
        </p:txBody>
      </p:sp>
      <p:sp>
        <p:nvSpPr>
          <p:cNvPr id="3" name="TextBox 2"/>
          <p:cNvSpPr txBox="1"/>
          <p:nvPr/>
        </p:nvSpPr>
        <p:spPr>
          <a:xfrm>
            <a:off x="5868143" y="2107268"/>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charset="-122"/>
                <a:ea typeface="微软雅黑" panose="020B0503020204020204" charset="-122"/>
              </a:rPr>
              <a:t>01</a:t>
            </a: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4" name="TextBox 3"/>
          <p:cNvSpPr txBox="1"/>
          <p:nvPr/>
        </p:nvSpPr>
        <p:spPr>
          <a:xfrm>
            <a:off x="1985371" y="3503449"/>
            <a:ext cx="1723549" cy="284693"/>
          </a:xfrm>
          <a:prstGeom prst="rect">
            <a:avLst/>
          </a:prstGeom>
          <a:noFill/>
          <a:ln>
            <a:noFill/>
          </a:ln>
        </p:spPr>
        <p:txBody>
          <a:bodyPr wrap="none" rtlCol="0">
            <a:spAutoFit/>
          </a:bodyPr>
          <a:lstStyle/>
          <a:p>
            <a:pPr>
              <a:lnSpc>
                <a:spcPts val="1500"/>
              </a:lnSpc>
            </a:pPr>
            <a:r>
              <a:rPr lang="zh-CN" altLang="en-US" sz="1500" b="1" dirty="0">
                <a:solidFill>
                  <a:srgbClr val="0070C0"/>
                </a:solidFill>
                <a:latin typeface="微软雅黑" panose="020B0503020204020204" charset="-122"/>
                <a:ea typeface="微软雅黑" panose="020B0503020204020204" charset="-122"/>
              </a:rPr>
              <a:t>此处添加标题内容</a:t>
            </a:r>
          </a:p>
        </p:txBody>
      </p:sp>
      <p:sp>
        <p:nvSpPr>
          <p:cNvPr id="5" name="TextBox 4"/>
          <p:cNvSpPr txBox="1"/>
          <p:nvPr/>
        </p:nvSpPr>
        <p:spPr>
          <a:xfrm>
            <a:off x="3995935" y="2427734"/>
            <a:ext cx="1723549" cy="284693"/>
          </a:xfrm>
          <a:prstGeom prst="rect">
            <a:avLst/>
          </a:prstGeom>
          <a:noFill/>
          <a:ln>
            <a:noFill/>
          </a:ln>
        </p:spPr>
        <p:txBody>
          <a:bodyPr wrap="none" rtlCol="0">
            <a:spAutoFit/>
          </a:bodyPr>
          <a:lstStyle/>
          <a:p>
            <a:pPr>
              <a:lnSpc>
                <a:spcPts val="1500"/>
              </a:lnSpc>
            </a:pPr>
            <a:r>
              <a:rPr lang="zh-CN" altLang="en-US" sz="1500" b="1" dirty="0">
                <a:solidFill>
                  <a:srgbClr val="0070C0"/>
                </a:solidFill>
                <a:latin typeface="微软雅黑" panose="020B0503020204020204" charset="-122"/>
                <a:ea typeface="微软雅黑" panose="020B0503020204020204" charset="-122"/>
              </a:rPr>
              <a:t>此处添加标题内容</a:t>
            </a:r>
            <a:endParaRPr lang="en-US" altLang="zh-CN" sz="1500" b="1" dirty="0">
              <a:solidFill>
                <a:srgbClr val="0070C0"/>
              </a:solidFill>
              <a:latin typeface="微软雅黑" panose="020B0503020204020204" charset="-122"/>
              <a:ea typeface="微软雅黑" panose="020B0503020204020204" charset="-122"/>
            </a:endParaRPr>
          </a:p>
        </p:txBody>
      </p:sp>
      <p:sp>
        <p:nvSpPr>
          <p:cNvPr id="6" name="TextBox 5"/>
          <p:cNvSpPr txBox="1"/>
          <p:nvPr/>
        </p:nvSpPr>
        <p:spPr>
          <a:xfrm>
            <a:off x="5824442" y="1392341"/>
            <a:ext cx="1723549" cy="284693"/>
          </a:xfrm>
          <a:prstGeom prst="rect">
            <a:avLst/>
          </a:prstGeom>
          <a:noFill/>
          <a:ln>
            <a:noFill/>
          </a:ln>
        </p:spPr>
        <p:txBody>
          <a:bodyPr wrap="none" rtlCol="0">
            <a:spAutoFit/>
          </a:bodyPr>
          <a:lstStyle/>
          <a:p>
            <a:pPr>
              <a:lnSpc>
                <a:spcPts val="1500"/>
              </a:lnSpc>
            </a:pPr>
            <a:r>
              <a:rPr lang="zh-CN" altLang="en-US" sz="1500" b="1" dirty="0">
                <a:solidFill>
                  <a:srgbClr val="0070C0"/>
                </a:solidFill>
                <a:latin typeface="微软雅黑" panose="020B0503020204020204" charset="-122"/>
                <a:ea typeface="微软雅黑" panose="020B0503020204020204" charset="-122"/>
              </a:rPr>
              <a:t>此处添加标题内容</a:t>
            </a:r>
          </a:p>
        </p:txBody>
      </p:sp>
      <p:grpSp>
        <p:nvGrpSpPr>
          <p:cNvPr id="7" name="组合 6"/>
          <p:cNvGrpSpPr/>
          <p:nvPr/>
        </p:nvGrpSpPr>
        <p:grpSpPr>
          <a:xfrm>
            <a:off x="4827450" y="1163782"/>
            <a:ext cx="914014" cy="914014"/>
            <a:chOff x="5105593" y="1379191"/>
            <a:chExt cx="914014" cy="914014"/>
          </a:xfrm>
          <a:solidFill>
            <a:srgbClr val="0070C0"/>
          </a:solidFill>
        </p:grpSpPr>
        <p:grpSp>
          <p:nvGrpSpPr>
            <p:cNvPr id="8" name="组合 7"/>
            <p:cNvGrpSpPr/>
            <p:nvPr/>
          </p:nvGrpSpPr>
          <p:grpSpPr>
            <a:xfrm>
              <a:off x="5105593" y="1379191"/>
              <a:ext cx="914014" cy="914014"/>
              <a:chOff x="304800" y="673100"/>
              <a:chExt cx="4000500" cy="4000500"/>
            </a:xfrm>
            <a:grpFill/>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1" name="椭圆 1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9" name="TextBox 8"/>
            <p:cNvSpPr txBox="1"/>
            <p:nvPr/>
          </p:nvSpPr>
          <p:spPr>
            <a:xfrm>
              <a:off x="5314943" y="1628156"/>
              <a:ext cx="502061" cy="400110"/>
            </a:xfrm>
            <a:prstGeom prst="rect">
              <a:avLst/>
            </a:prstGeom>
            <a:grpFill/>
          </p:spPr>
          <p:txBody>
            <a:bodyPr wrap="none" rtlCol="0">
              <a:spAutoFit/>
            </a:bodyPr>
            <a:lstStyle/>
            <a:p>
              <a:r>
                <a:rPr lang="en-US" altLang="zh-CN" sz="2000" dirty="0">
                  <a:solidFill>
                    <a:schemeClr val="bg1"/>
                  </a:solidFill>
                  <a:latin typeface="微软雅黑" panose="020B0503020204020204" charset="-122"/>
                  <a:ea typeface="微软雅黑" panose="020B0503020204020204" charset="-122"/>
                </a:rPr>
                <a:t>03</a:t>
              </a:r>
              <a:endParaRPr lang="zh-CN" altLang="en-US" sz="2000" dirty="0">
                <a:solidFill>
                  <a:schemeClr val="bg1"/>
                </a:solidFill>
                <a:latin typeface="微软雅黑" panose="020B0503020204020204" charset="-122"/>
                <a:ea typeface="微软雅黑" panose="020B0503020204020204" charset="-122"/>
              </a:endParaRPr>
            </a:p>
          </p:txBody>
        </p:sp>
      </p:grpSp>
      <p:grpSp>
        <p:nvGrpSpPr>
          <p:cNvPr id="12" name="组合 11"/>
          <p:cNvGrpSpPr/>
          <p:nvPr/>
        </p:nvGrpSpPr>
        <p:grpSpPr>
          <a:xfrm>
            <a:off x="2967137" y="2116564"/>
            <a:ext cx="914014" cy="914014"/>
            <a:chOff x="3245280" y="2331973"/>
            <a:chExt cx="914014" cy="914014"/>
          </a:xfrm>
          <a:solidFill>
            <a:srgbClr val="0070C0"/>
          </a:solidFill>
        </p:grpSpPr>
        <p:grpSp>
          <p:nvGrpSpPr>
            <p:cNvPr id="13" name="组合 12"/>
            <p:cNvGrpSpPr/>
            <p:nvPr/>
          </p:nvGrpSpPr>
          <p:grpSpPr>
            <a:xfrm>
              <a:off x="3245280" y="2331973"/>
              <a:ext cx="914014" cy="914014"/>
              <a:chOff x="304800" y="673100"/>
              <a:chExt cx="4000500" cy="4000500"/>
            </a:xfrm>
            <a:grp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14" name="TextBox 13"/>
            <p:cNvSpPr txBox="1"/>
            <p:nvPr/>
          </p:nvSpPr>
          <p:spPr>
            <a:xfrm>
              <a:off x="3424802" y="2571135"/>
              <a:ext cx="489236" cy="400110"/>
            </a:xfrm>
            <a:prstGeom prst="rect">
              <a:avLst/>
            </a:prstGeom>
            <a:grpFill/>
          </p:spPr>
          <p:txBody>
            <a:bodyPr wrap="none" rtlCol="0">
              <a:spAutoFit/>
            </a:bodyPr>
            <a:lstStyle/>
            <a:p>
              <a:r>
                <a:rPr lang="en-US" altLang="zh-CN" sz="2000" dirty="0">
                  <a:solidFill>
                    <a:schemeClr val="bg1"/>
                  </a:solidFill>
                  <a:latin typeface="微软雅黑" panose="020B0503020204020204" charset="-122"/>
                  <a:ea typeface="微软雅黑" panose="020B0503020204020204" charset="-122"/>
                </a:rPr>
                <a:t>02</a:t>
              </a:r>
              <a:endParaRPr lang="zh-CN" altLang="en-US" sz="2000" dirty="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1000651" y="3119497"/>
            <a:ext cx="914014" cy="914014"/>
            <a:chOff x="1278794" y="3334906"/>
            <a:chExt cx="914014" cy="914014"/>
          </a:xfrm>
          <a:solidFill>
            <a:srgbClr val="0070C0"/>
          </a:solidFill>
        </p:grpSpPr>
        <p:grpSp>
          <p:nvGrpSpPr>
            <p:cNvPr id="18" name="组合 17"/>
            <p:cNvGrpSpPr/>
            <p:nvPr/>
          </p:nvGrpSpPr>
          <p:grpSpPr>
            <a:xfrm>
              <a:off x="1278794" y="3334906"/>
              <a:ext cx="914014" cy="914014"/>
              <a:chOff x="304800" y="673100"/>
              <a:chExt cx="4000500" cy="4000500"/>
            </a:xfrm>
            <a:grp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1" name="椭圆 2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19" name="TextBox 18"/>
            <p:cNvSpPr txBox="1"/>
            <p:nvPr/>
          </p:nvSpPr>
          <p:spPr>
            <a:xfrm>
              <a:off x="1483792" y="3591858"/>
              <a:ext cx="486030" cy="400110"/>
            </a:xfrm>
            <a:prstGeom prst="rect">
              <a:avLst/>
            </a:prstGeom>
            <a:grpFill/>
          </p:spPr>
          <p:txBody>
            <a:bodyPr wrap="none" rtlCol="0">
              <a:spAutoFit/>
            </a:bodyPr>
            <a:lstStyle/>
            <a:p>
              <a:r>
                <a:rPr lang="en-US" altLang="zh-CN" sz="2000" dirty="0">
                  <a:solidFill>
                    <a:schemeClr val="bg1"/>
                  </a:solidFill>
                  <a:latin typeface="微软雅黑" panose="020B0503020204020204" charset="-122"/>
                  <a:ea typeface="微软雅黑" panose="020B0503020204020204" charset="-122"/>
                </a:rPr>
                <a:t>01</a:t>
              </a:r>
              <a:endParaRPr lang="zh-CN" altLang="en-US" sz="2000" dirty="0">
                <a:solidFill>
                  <a:schemeClr val="bg1"/>
                </a:solidFill>
                <a:latin typeface="微软雅黑" panose="020B0503020204020204" charset="-122"/>
                <a:ea typeface="微软雅黑" panose="020B0503020204020204" charset="-122"/>
              </a:endParaRPr>
            </a:p>
          </p:txBody>
        </p:sp>
      </p:grpSp>
      <p:sp>
        <p:nvSpPr>
          <p:cNvPr id="22" name="TextBox 21"/>
          <p:cNvSpPr txBox="1"/>
          <p:nvPr/>
        </p:nvSpPr>
        <p:spPr>
          <a:xfrm>
            <a:off x="5868143" y="2888338"/>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charset="-122"/>
                <a:ea typeface="微软雅黑" panose="020B0503020204020204" charset="-122"/>
              </a:rPr>
              <a:t>02</a:t>
            </a: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23" name="TextBox 22"/>
          <p:cNvSpPr txBox="1"/>
          <p:nvPr/>
        </p:nvSpPr>
        <p:spPr>
          <a:xfrm>
            <a:off x="5868143" y="3691444"/>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charset="-122"/>
                <a:ea typeface="微软雅黑" panose="020B0503020204020204" charset="-122"/>
              </a:rPr>
              <a:t>03</a:t>
            </a: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24" name="矩形 23"/>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4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14:bounceEnd="44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14:bounceEnd="44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2"/>
                                            </p:tgtEl>
                                            <p:attrNameLst>
                                              <p:attrName>style.visibility</p:attrName>
                                            </p:attrNameLst>
                                          </p:cBhvr>
                                          <p:to>
                                            <p:strVal val="visible"/>
                                          </p:to>
                                        </p:set>
                                        <p:animEffect transition="in" filter="strips(upRight)">
                                          <p:cBhvr>
                                            <p:cTn id="38" dur="500"/>
                                            <p:tgtEl>
                                              <p:spTgt spid="22"/>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3"/>
                                            </p:tgtEl>
                                            <p:attrNameLst>
                                              <p:attrName>style.visibility</p:attrName>
                                            </p:attrNameLst>
                                          </p:cBhvr>
                                          <p:to>
                                            <p:strVal val="visible"/>
                                          </p:to>
                                        </p:set>
                                        <p:animEffect transition="in" filter="strips(up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2" presetClass="entr" presetSubtype="4"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2"/>
                                            </p:tgtEl>
                                            <p:attrNameLst>
                                              <p:attrName>style.visibility</p:attrName>
                                            </p:attrNameLst>
                                          </p:cBhvr>
                                          <p:to>
                                            <p:strVal val="visible"/>
                                          </p:to>
                                        </p:set>
                                        <p:animEffect transition="in" filter="strips(upRight)">
                                          <p:cBhvr>
                                            <p:cTn id="38" dur="500"/>
                                            <p:tgtEl>
                                              <p:spTgt spid="22"/>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3"/>
                                            </p:tgtEl>
                                            <p:attrNameLst>
                                              <p:attrName>style.visibility</p:attrName>
                                            </p:attrNameLst>
                                          </p:cBhvr>
                                          <p:to>
                                            <p:strVal val="visible"/>
                                          </p:to>
                                        </p:set>
                                        <p:animEffect transition="in" filter="strips(up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2" grpId="0"/>
          <p:bldP spid="23"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grpSp>
        <p:nvGrpSpPr>
          <p:cNvPr id="3" name="组合 33"/>
          <p:cNvGrpSpPr/>
          <p:nvPr/>
        </p:nvGrpSpPr>
        <p:grpSpPr bwMode="auto">
          <a:xfrm>
            <a:off x="7048500" y="2034307"/>
            <a:ext cx="1485900" cy="1217612"/>
            <a:chOff x="7647017" y="2699415"/>
            <a:chExt cx="2617944" cy="2145185"/>
          </a:xfrm>
        </p:grpSpPr>
        <p:sp>
          <p:nvSpPr>
            <p:cNvPr id="4"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5" name="Oval 19"/>
            <p:cNvSpPr>
              <a:spLocks noChangeArrowheads="1"/>
            </p:cNvSpPr>
            <p:nvPr/>
          </p:nvSpPr>
          <p:spPr bwMode="auto">
            <a:xfrm>
              <a:off x="8011516" y="2699415"/>
              <a:ext cx="1931237" cy="1931674"/>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grpSp>
      <p:sp>
        <p:nvSpPr>
          <p:cNvPr id="6" name="AutoShape 7"/>
          <p:cNvSpPr>
            <a:spLocks noChangeArrowheads="1"/>
          </p:cNvSpPr>
          <p:nvPr/>
        </p:nvSpPr>
        <p:spPr bwMode="auto">
          <a:xfrm>
            <a:off x="851694" y="2177705"/>
            <a:ext cx="5916612" cy="809625"/>
          </a:xfrm>
          <a:prstGeom prst="homePlate">
            <a:avLst>
              <a:gd name="adj" fmla="val 40030"/>
            </a:avLst>
          </a:prstGeom>
          <a:gradFill>
            <a:gsLst>
              <a:gs pos="0">
                <a:schemeClr val="bg1">
                  <a:lumMod val="85000"/>
                </a:schemeClr>
              </a:gs>
              <a:gs pos="51000">
                <a:schemeClr val="bg1">
                  <a:lumMod val="95000"/>
                </a:schemeClr>
              </a:gs>
              <a:gs pos="100000">
                <a:schemeClr val="bg1">
                  <a:lumMod val="85000"/>
                </a:schemeClr>
              </a:gs>
            </a:gsLst>
            <a:lin ang="5400000" scaled="0"/>
          </a:gradFill>
          <a:ln w="9525">
            <a:noFill/>
            <a:miter lim="800000"/>
          </a:ln>
          <a:effectLst>
            <a:outerShdw blurRad="57785" dist="33020" dir="3180000" algn="ctr">
              <a:srgbClr val="000000">
                <a:alpha val="30000"/>
              </a:srgbClr>
            </a:outerShdw>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rgbClr val="0070C0"/>
              </a:solidFill>
              <a:latin typeface="Arial" panose="020B0604020202020204" pitchFamily="34" charset="0"/>
            </a:endParaRPr>
          </a:p>
        </p:txBody>
      </p:sp>
      <p:sp>
        <p:nvSpPr>
          <p:cNvPr id="7" name="AutoShape 8"/>
          <p:cNvSpPr>
            <a:spLocks noChangeArrowheads="1"/>
          </p:cNvSpPr>
          <p:nvPr/>
        </p:nvSpPr>
        <p:spPr bwMode="auto">
          <a:xfrm>
            <a:off x="4840288" y="2177704"/>
            <a:ext cx="503237"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Arial" panose="020B0604020202020204" pitchFamily="34" charset="0"/>
            </a:endParaRPr>
          </a:p>
        </p:txBody>
      </p:sp>
      <p:sp>
        <p:nvSpPr>
          <p:cNvPr id="8" name="AutoShape 8"/>
          <p:cNvSpPr>
            <a:spLocks noChangeArrowheads="1"/>
          </p:cNvSpPr>
          <p:nvPr/>
        </p:nvSpPr>
        <p:spPr bwMode="auto">
          <a:xfrm>
            <a:off x="3265132" y="2170575"/>
            <a:ext cx="501650"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Arial" panose="020B0604020202020204" pitchFamily="34" charset="0"/>
            </a:endParaRPr>
          </a:p>
        </p:txBody>
      </p:sp>
      <p:sp>
        <p:nvSpPr>
          <p:cNvPr id="9" name="AutoShape 8"/>
          <p:cNvSpPr>
            <a:spLocks noChangeArrowheads="1"/>
          </p:cNvSpPr>
          <p:nvPr/>
        </p:nvSpPr>
        <p:spPr bwMode="auto">
          <a:xfrm>
            <a:off x="1679575" y="2177705"/>
            <a:ext cx="503238"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Arial" panose="020B0604020202020204" pitchFamily="34" charset="0"/>
            </a:endParaRPr>
          </a:p>
        </p:txBody>
      </p:sp>
      <p:sp>
        <p:nvSpPr>
          <p:cNvPr id="10" name="AutoShape 8"/>
          <p:cNvSpPr>
            <a:spLocks noChangeArrowheads="1"/>
          </p:cNvSpPr>
          <p:nvPr/>
        </p:nvSpPr>
        <p:spPr bwMode="auto">
          <a:xfrm>
            <a:off x="6410325" y="2177703"/>
            <a:ext cx="501650"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Arial" panose="020B0604020202020204" pitchFamily="34" charset="0"/>
            </a:endParaRPr>
          </a:p>
        </p:txBody>
      </p:sp>
      <p:sp>
        <p:nvSpPr>
          <p:cNvPr id="11" name="TextBox 10"/>
          <p:cNvSpPr txBox="1"/>
          <p:nvPr/>
        </p:nvSpPr>
        <p:spPr>
          <a:xfrm>
            <a:off x="852488" y="2454994"/>
            <a:ext cx="633507"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rgbClr val="0070C0"/>
                </a:solidFill>
                <a:latin typeface="Impact" panose="020B0806030902050204" pitchFamily="34" charset="0"/>
              </a:rPr>
              <a:t>2013</a:t>
            </a:r>
            <a:endParaRPr lang="zh-CN" altLang="en-US" sz="1800" i="1" dirty="0">
              <a:solidFill>
                <a:srgbClr val="0070C0"/>
              </a:solidFill>
              <a:latin typeface="Impact" panose="020B0806030902050204" pitchFamily="34" charset="0"/>
            </a:endParaRPr>
          </a:p>
        </p:txBody>
      </p:sp>
      <p:sp>
        <p:nvSpPr>
          <p:cNvPr id="12" name="TextBox 11"/>
          <p:cNvSpPr txBox="1"/>
          <p:nvPr/>
        </p:nvSpPr>
        <p:spPr>
          <a:xfrm>
            <a:off x="2433638" y="2454994"/>
            <a:ext cx="62709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rgbClr val="0070C0"/>
                </a:solidFill>
                <a:latin typeface="Impact" panose="020B0806030902050204" pitchFamily="34" charset="0"/>
              </a:rPr>
              <a:t>2014</a:t>
            </a:r>
            <a:endParaRPr lang="zh-CN" altLang="en-US" sz="1800" i="1" dirty="0">
              <a:solidFill>
                <a:srgbClr val="0070C0"/>
              </a:solidFill>
              <a:latin typeface="Impact" panose="020B0806030902050204" pitchFamily="34" charset="0"/>
            </a:endParaRPr>
          </a:p>
        </p:txBody>
      </p:sp>
      <p:sp>
        <p:nvSpPr>
          <p:cNvPr id="13" name="TextBox 12"/>
          <p:cNvSpPr txBox="1"/>
          <p:nvPr/>
        </p:nvSpPr>
        <p:spPr>
          <a:xfrm>
            <a:off x="4013200" y="2454994"/>
            <a:ext cx="635110"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rgbClr val="0070C0"/>
                </a:solidFill>
                <a:latin typeface="Impact" panose="020B0806030902050204" pitchFamily="34" charset="0"/>
              </a:rPr>
              <a:t>2015</a:t>
            </a:r>
            <a:endParaRPr lang="zh-CN" altLang="en-US" sz="1800" i="1" dirty="0">
              <a:solidFill>
                <a:srgbClr val="0070C0"/>
              </a:solidFill>
              <a:latin typeface="Impact" panose="020B0806030902050204" pitchFamily="34" charset="0"/>
            </a:endParaRPr>
          </a:p>
        </p:txBody>
      </p:sp>
      <p:sp>
        <p:nvSpPr>
          <p:cNvPr id="14" name="TextBox 13"/>
          <p:cNvSpPr txBox="1"/>
          <p:nvPr/>
        </p:nvSpPr>
        <p:spPr>
          <a:xfrm>
            <a:off x="5592763" y="2454994"/>
            <a:ext cx="635110"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rgbClr val="0070C0"/>
                </a:solidFill>
                <a:latin typeface="Impact" panose="020B0806030902050204" pitchFamily="34" charset="0"/>
              </a:rPr>
              <a:t>2018</a:t>
            </a:r>
            <a:endParaRPr lang="zh-CN" altLang="en-US" sz="1800" i="1" dirty="0">
              <a:solidFill>
                <a:srgbClr val="0070C0"/>
              </a:solidFill>
              <a:latin typeface="Impact" panose="020B0806030902050204" pitchFamily="34" charset="0"/>
            </a:endParaRPr>
          </a:p>
        </p:txBody>
      </p:sp>
      <p:grpSp>
        <p:nvGrpSpPr>
          <p:cNvPr id="15" name="组合 13"/>
          <p:cNvGrpSpPr/>
          <p:nvPr/>
        </p:nvGrpSpPr>
        <p:grpSpPr bwMode="auto">
          <a:xfrm>
            <a:off x="1085850" y="2888382"/>
            <a:ext cx="2419350" cy="1417637"/>
            <a:chOff x="941884" y="3983470"/>
            <a:chExt cx="1925931" cy="1602874"/>
          </a:xfrm>
        </p:grpSpPr>
        <p:cxnSp>
          <p:nvCxnSpPr>
            <p:cNvPr id="16" name="直接连接符 23"/>
            <p:cNvCxnSpPr>
              <a:cxnSpLocks noChangeShapeType="1"/>
            </p:cNvCxnSpPr>
            <p:nvPr/>
          </p:nvCxnSpPr>
          <p:spPr bwMode="auto">
            <a:xfrm>
              <a:off x="941884" y="3983470"/>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17" name="TextBox 16"/>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18" name="组合 14"/>
          <p:cNvGrpSpPr/>
          <p:nvPr/>
        </p:nvGrpSpPr>
        <p:grpSpPr bwMode="auto">
          <a:xfrm>
            <a:off x="2667000" y="1059582"/>
            <a:ext cx="2286000" cy="1330325"/>
            <a:chOff x="2293144" y="1916832"/>
            <a:chExt cx="1925931" cy="1502549"/>
          </a:xfrm>
        </p:grpSpPr>
        <p:cxnSp>
          <p:nvCxnSpPr>
            <p:cNvPr id="19" name="直接连接符 21"/>
            <p:cNvCxnSpPr>
              <a:cxnSpLocks noChangeShapeType="1"/>
            </p:cNvCxnSpPr>
            <p:nvPr/>
          </p:nvCxnSpPr>
          <p:spPr bwMode="auto">
            <a:xfrm>
              <a:off x="2293144" y="2060848"/>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0" name="TextBox 19"/>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21" name="组合 15"/>
          <p:cNvGrpSpPr/>
          <p:nvPr/>
        </p:nvGrpSpPr>
        <p:grpSpPr bwMode="auto">
          <a:xfrm>
            <a:off x="4214813" y="2907432"/>
            <a:ext cx="2109787" cy="1419225"/>
            <a:chOff x="3641104" y="3980384"/>
            <a:chExt cx="1925931" cy="1603059"/>
          </a:xfrm>
        </p:grpSpPr>
        <p:cxnSp>
          <p:nvCxnSpPr>
            <p:cNvPr id="22" name="直接连接符 19"/>
            <p:cNvCxnSpPr>
              <a:cxnSpLocks noChangeShapeType="1"/>
            </p:cNvCxnSpPr>
            <p:nvPr/>
          </p:nvCxnSpPr>
          <p:spPr bwMode="auto">
            <a:xfrm>
              <a:off x="3648596" y="3980384"/>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3" name="TextBox 22"/>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24" name="组合 16"/>
          <p:cNvGrpSpPr/>
          <p:nvPr/>
        </p:nvGrpSpPr>
        <p:grpSpPr bwMode="auto">
          <a:xfrm>
            <a:off x="5822950" y="1059582"/>
            <a:ext cx="2178050" cy="1330325"/>
            <a:chOff x="5044092" y="1916832"/>
            <a:chExt cx="1925931" cy="1502549"/>
          </a:xfrm>
        </p:grpSpPr>
        <p:cxnSp>
          <p:nvCxnSpPr>
            <p:cNvPr id="25" name="直接连接符 17"/>
            <p:cNvCxnSpPr>
              <a:cxnSpLocks noChangeShapeType="1"/>
            </p:cNvCxnSpPr>
            <p:nvPr/>
          </p:nvCxnSpPr>
          <p:spPr bwMode="auto">
            <a:xfrm>
              <a:off x="5044092" y="2060848"/>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6" name="TextBox 25"/>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sp>
        <p:nvSpPr>
          <p:cNvPr id="27" name="Rectangle 162"/>
          <p:cNvSpPr>
            <a:spLocks noChangeArrowheads="1"/>
          </p:cNvSpPr>
          <p:nvPr/>
        </p:nvSpPr>
        <p:spPr bwMode="auto">
          <a:xfrm>
            <a:off x="7297543" y="2372780"/>
            <a:ext cx="1011815" cy="419474"/>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rPr>
              <a:t>添加标题</a:t>
            </a:r>
            <a:endParaRPr lang="en-US" altLang="zh-CN" sz="1600" b="1" dirty="0">
              <a:solidFill>
                <a:schemeClr val="bg1"/>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23" presetClass="entr" presetSubtype="16"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childTnLst>
                                </p:cTn>
                              </p:par>
                              <p:par>
                                <p:cTn id="62" presetID="42"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sp>
        <p:nvSpPr>
          <p:cNvPr id="3" name="椭圆 54"/>
          <p:cNvSpPr/>
          <p:nvPr/>
        </p:nvSpPr>
        <p:spPr>
          <a:xfrm>
            <a:off x="2908055" y="169273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TextBox 3"/>
          <p:cNvSpPr txBox="1"/>
          <p:nvPr/>
        </p:nvSpPr>
        <p:spPr>
          <a:xfrm>
            <a:off x="1573312" y="1512467"/>
            <a:ext cx="902811" cy="307777"/>
          </a:xfrm>
          <a:prstGeom prst="rect">
            <a:avLst/>
          </a:prstGeom>
          <a:noFill/>
        </p:spPr>
        <p:txBody>
          <a:bodyPr wrap="none" rtlCol="0">
            <a:spAutoFit/>
          </a:bodyPr>
          <a:lstStyle/>
          <a:p>
            <a:pPr algn="ctr"/>
            <a:r>
              <a:rPr lang="zh-CN" altLang="en-US" sz="1400" b="1" dirty="0">
                <a:solidFill>
                  <a:srgbClr val="0070C0"/>
                </a:solidFill>
                <a:latin typeface="微软雅黑" panose="020B0503020204020204" charset="-122"/>
                <a:ea typeface="微软雅黑" panose="020B0503020204020204" charset="-122"/>
              </a:rPr>
              <a:t>标题内容</a:t>
            </a:r>
          </a:p>
        </p:txBody>
      </p:sp>
      <p:cxnSp>
        <p:nvCxnSpPr>
          <p:cNvPr id="5" name="直接连接符 4"/>
          <p:cNvCxnSpPr/>
          <p:nvPr/>
        </p:nvCxnSpPr>
        <p:spPr>
          <a:xfrm flipV="1">
            <a:off x="2711031" y="1688754"/>
            <a:ext cx="1913927" cy="2123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125810" y="1688754"/>
            <a:ext cx="1499148"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98646" y="1688755"/>
            <a:ext cx="626312" cy="1779464"/>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624959" y="1688755"/>
            <a:ext cx="670571" cy="1717151"/>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624958" y="1688754"/>
            <a:ext cx="1465240"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624958" y="1688753"/>
            <a:ext cx="1861284" cy="13806"/>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926415" y="2345280"/>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椭圆 11"/>
          <p:cNvSpPr/>
          <p:nvPr/>
        </p:nvSpPr>
        <p:spPr>
          <a:xfrm>
            <a:off x="3707904" y="3075840"/>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椭圆 12"/>
          <p:cNvSpPr/>
          <p:nvPr/>
        </p:nvSpPr>
        <p:spPr>
          <a:xfrm>
            <a:off x="4960244" y="3042101"/>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4" name="椭圆 13"/>
          <p:cNvSpPr/>
          <p:nvPr/>
        </p:nvSpPr>
        <p:spPr>
          <a:xfrm>
            <a:off x="5713686" y="2248421"/>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5" name="椭圆 14"/>
          <p:cNvSpPr/>
          <p:nvPr/>
        </p:nvSpPr>
        <p:spPr>
          <a:xfrm>
            <a:off x="6012160" y="1380706"/>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6" name="椭圆 15"/>
          <p:cNvSpPr/>
          <p:nvPr/>
        </p:nvSpPr>
        <p:spPr>
          <a:xfrm>
            <a:off x="2645698" y="1369303"/>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7" name="TextBox 16"/>
          <p:cNvSpPr txBox="1"/>
          <p:nvPr/>
        </p:nvSpPr>
        <p:spPr>
          <a:xfrm>
            <a:off x="107504" y="1791756"/>
            <a:ext cx="2556284" cy="532453"/>
          </a:xfrm>
          <a:prstGeom prst="rect">
            <a:avLst/>
          </a:prstGeom>
          <a:noFill/>
        </p:spPr>
        <p:txBody>
          <a:bodyPr wrap="square" rtlCol="0">
            <a:spAutoFit/>
          </a:bodyPr>
          <a:lstStyle/>
          <a:p>
            <a:pPr algn="r">
              <a:lnSpc>
                <a:spcPct val="130000"/>
              </a:lnSpc>
              <a:defRPr/>
            </a:pPr>
            <a:r>
              <a:rPr lang="zh-CN" altLang="en-US" sz="1100" dirty="0">
                <a:latin typeface="微软雅黑" panose="020B0503020204020204" charset="-122"/>
                <a:ea typeface="微软雅黑" panose="020B0503020204020204" charset="-122"/>
              </a:rPr>
              <a:t>点击输入简要文字内容，文字内容需概括精炼，不用多余的文字修饰。</a:t>
            </a:r>
          </a:p>
        </p:txBody>
      </p:sp>
      <p:sp>
        <p:nvSpPr>
          <p:cNvPr id="18" name="TextBox 17"/>
          <p:cNvSpPr txBox="1"/>
          <p:nvPr/>
        </p:nvSpPr>
        <p:spPr>
          <a:xfrm>
            <a:off x="1992493" y="2664595"/>
            <a:ext cx="902812" cy="307777"/>
          </a:xfrm>
          <a:prstGeom prst="rect">
            <a:avLst/>
          </a:prstGeom>
          <a:noFill/>
        </p:spPr>
        <p:txBody>
          <a:bodyPr wrap="none" rtlCol="0">
            <a:spAutoFit/>
          </a:bodyPr>
          <a:lstStyle/>
          <a:p>
            <a:pPr algn="ctr"/>
            <a:r>
              <a:rPr lang="zh-CN" altLang="en-US" sz="1400" b="1" dirty="0">
                <a:solidFill>
                  <a:srgbClr val="0070C0"/>
                </a:solidFill>
                <a:latin typeface="微软雅黑" panose="020B0503020204020204" charset="-122"/>
                <a:ea typeface="微软雅黑" panose="020B0503020204020204" charset="-122"/>
              </a:rPr>
              <a:t>标题内容</a:t>
            </a:r>
          </a:p>
        </p:txBody>
      </p:sp>
      <p:sp>
        <p:nvSpPr>
          <p:cNvPr id="19" name="TextBox 18"/>
          <p:cNvSpPr txBox="1"/>
          <p:nvPr/>
        </p:nvSpPr>
        <p:spPr>
          <a:xfrm>
            <a:off x="611560" y="2943884"/>
            <a:ext cx="2556284" cy="511037"/>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sp>
        <p:nvSpPr>
          <p:cNvPr id="20" name="TextBox 19"/>
          <p:cNvSpPr txBox="1"/>
          <p:nvPr/>
        </p:nvSpPr>
        <p:spPr>
          <a:xfrm>
            <a:off x="2805092" y="3600699"/>
            <a:ext cx="902812" cy="307777"/>
          </a:xfrm>
          <a:prstGeom prst="rect">
            <a:avLst/>
          </a:prstGeom>
          <a:noFill/>
        </p:spPr>
        <p:txBody>
          <a:bodyPr wrap="none" rtlCol="0">
            <a:spAutoFit/>
          </a:bodyPr>
          <a:lstStyle/>
          <a:p>
            <a:pPr algn="ctr"/>
            <a:r>
              <a:rPr lang="zh-CN" altLang="en-US" sz="1400" b="1" dirty="0">
                <a:solidFill>
                  <a:srgbClr val="0070C0"/>
                </a:solidFill>
                <a:latin typeface="微软雅黑" panose="020B0503020204020204" charset="-122"/>
                <a:ea typeface="微软雅黑" panose="020B0503020204020204" charset="-122"/>
              </a:rPr>
              <a:t>标题内容</a:t>
            </a:r>
          </a:p>
        </p:txBody>
      </p:sp>
      <p:sp>
        <p:nvSpPr>
          <p:cNvPr id="21" name="TextBox 20"/>
          <p:cNvSpPr txBox="1"/>
          <p:nvPr/>
        </p:nvSpPr>
        <p:spPr>
          <a:xfrm>
            <a:off x="1524316" y="3879988"/>
            <a:ext cx="2556284" cy="511037"/>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sp>
        <p:nvSpPr>
          <p:cNvPr id="22" name="TextBox 21"/>
          <p:cNvSpPr txBox="1"/>
          <p:nvPr/>
        </p:nvSpPr>
        <p:spPr>
          <a:xfrm>
            <a:off x="5508104" y="3620353"/>
            <a:ext cx="902811" cy="307777"/>
          </a:xfrm>
          <a:prstGeom prst="rect">
            <a:avLst/>
          </a:prstGeom>
          <a:noFill/>
        </p:spPr>
        <p:txBody>
          <a:bodyPr wrap="none" rtlCol="0">
            <a:spAutoFit/>
          </a:bodyPr>
          <a:lstStyle/>
          <a:p>
            <a:r>
              <a:rPr lang="zh-CN" altLang="en-US" sz="1400" b="1" dirty="0">
                <a:solidFill>
                  <a:srgbClr val="0070C0"/>
                </a:solidFill>
                <a:latin typeface="微软雅黑" panose="020B0503020204020204" charset="-122"/>
                <a:ea typeface="微软雅黑" panose="020B0503020204020204" charset="-122"/>
              </a:rPr>
              <a:t>标题内容</a:t>
            </a:r>
          </a:p>
        </p:txBody>
      </p:sp>
      <p:sp>
        <p:nvSpPr>
          <p:cNvPr id="23" name="TextBox 22"/>
          <p:cNvSpPr txBox="1"/>
          <p:nvPr/>
        </p:nvSpPr>
        <p:spPr>
          <a:xfrm>
            <a:off x="5256076" y="3900267"/>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sp>
        <p:nvSpPr>
          <p:cNvPr id="24" name="TextBox 23"/>
          <p:cNvSpPr txBox="1"/>
          <p:nvPr/>
        </p:nvSpPr>
        <p:spPr>
          <a:xfrm>
            <a:off x="6336196" y="2685386"/>
            <a:ext cx="902811" cy="307777"/>
          </a:xfrm>
          <a:prstGeom prst="rect">
            <a:avLst/>
          </a:prstGeom>
          <a:noFill/>
        </p:spPr>
        <p:txBody>
          <a:bodyPr wrap="none" rtlCol="0">
            <a:spAutoFit/>
          </a:bodyPr>
          <a:lstStyle/>
          <a:p>
            <a:r>
              <a:rPr lang="zh-CN" altLang="en-US" sz="1400" b="1" dirty="0">
                <a:solidFill>
                  <a:srgbClr val="0070C0"/>
                </a:solidFill>
                <a:latin typeface="微软雅黑" panose="020B0503020204020204" charset="-122"/>
                <a:ea typeface="微软雅黑" panose="020B0503020204020204" charset="-122"/>
              </a:rPr>
              <a:t>标题内容</a:t>
            </a:r>
          </a:p>
        </p:txBody>
      </p:sp>
      <p:sp>
        <p:nvSpPr>
          <p:cNvPr id="25" name="TextBox 24"/>
          <p:cNvSpPr txBox="1"/>
          <p:nvPr/>
        </p:nvSpPr>
        <p:spPr>
          <a:xfrm>
            <a:off x="6084168" y="2965300"/>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sp>
        <p:nvSpPr>
          <p:cNvPr id="26" name="TextBox 25"/>
          <p:cNvSpPr txBox="1"/>
          <p:nvPr/>
        </p:nvSpPr>
        <p:spPr>
          <a:xfrm>
            <a:off x="6804248" y="1662136"/>
            <a:ext cx="902811" cy="307777"/>
          </a:xfrm>
          <a:prstGeom prst="rect">
            <a:avLst/>
          </a:prstGeom>
          <a:noFill/>
        </p:spPr>
        <p:txBody>
          <a:bodyPr wrap="none" rtlCol="0">
            <a:spAutoFit/>
          </a:bodyPr>
          <a:lstStyle/>
          <a:p>
            <a:r>
              <a:rPr lang="zh-CN" altLang="en-US" sz="1400" b="1" dirty="0">
                <a:solidFill>
                  <a:srgbClr val="0070C0"/>
                </a:solidFill>
                <a:latin typeface="微软雅黑" panose="020B0503020204020204" charset="-122"/>
                <a:ea typeface="微软雅黑" panose="020B0503020204020204" charset="-122"/>
              </a:rPr>
              <a:t>标题内容</a:t>
            </a:r>
          </a:p>
        </p:txBody>
      </p:sp>
      <p:sp>
        <p:nvSpPr>
          <p:cNvPr id="27" name="TextBox 26"/>
          <p:cNvSpPr txBox="1"/>
          <p:nvPr/>
        </p:nvSpPr>
        <p:spPr>
          <a:xfrm>
            <a:off x="6552220" y="1942050"/>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grpSp>
        <p:nvGrpSpPr>
          <p:cNvPr id="28" name="组合 27"/>
          <p:cNvGrpSpPr/>
          <p:nvPr/>
        </p:nvGrpSpPr>
        <p:grpSpPr>
          <a:xfrm>
            <a:off x="3923779" y="987574"/>
            <a:ext cx="1402358" cy="1402358"/>
            <a:chOff x="3851771" y="1163107"/>
            <a:chExt cx="1402358" cy="1402358"/>
          </a:xfrm>
          <a:solidFill>
            <a:srgbClr val="0070C0"/>
          </a:solidFill>
        </p:grpSpPr>
        <p:grpSp>
          <p:nvGrpSpPr>
            <p:cNvPr id="29" name="组合 28"/>
            <p:cNvGrpSpPr/>
            <p:nvPr/>
          </p:nvGrpSpPr>
          <p:grpSpPr>
            <a:xfrm>
              <a:off x="3851771" y="1163107"/>
              <a:ext cx="1402358" cy="1402358"/>
              <a:chOff x="304800" y="673100"/>
              <a:chExt cx="4000500" cy="4000500"/>
            </a:xfrm>
            <a:grpFill/>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2" name="椭圆 31"/>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30" name="TextBox 29"/>
            <p:cNvSpPr txBox="1"/>
            <p:nvPr/>
          </p:nvSpPr>
          <p:spPr>
            <a:xfrm>
              <a:off x="4204137" y="1520959"/>
              <a:ext cx="697627" cy="707886"/>
            </a:xfrm>
            <a:prstGeom prst="rect">
              <a:avLst/>
            </a:prstGeom>
            <a:grpFill/>
          </p:spPr>
          <p:txBody>
            <a:bodyPr wrap="none" rtlCol="0">
              <a:spAutoFit/>
            </a:bodyPr>
            <a:lstStyle/>
            <a:p>
              <a:pPr algn="ctr" fontAlgn="auto">
                <a:spcBef>
                  <a:spcPts val="0"/>
                </a:spcBef>
                <a:spcAft>
                  <a:spcPts val="0"/>
                </a:spcAft>
                <a:defRPr/>
              </a:pPr>
              <a:r>
                <a:rPr lang="zh-CN" altLang="en-US" sz="2000" b="1" dirty="0">
                  <a:solidFill>
                    <a:schemeClr val="bg1"/>
                  </a:solidFill>
                  <a:latin typeface="微软雅黑" panose="020B0503020204020204" charset="-122"/>
                  <a:ea typeface="微软雅黑" panose="020B0503020204020204" charset="-122"/>
                </a:rPr>
                <a:t>添加</a:t>
              </a:r>
              <a:endParaRPr lang="en-US" altLang="zh-CN" sz="2000" b="1" dirty="0">
                <a:solidFill>
                  <a:schemeClr val="bg1"/>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000" b="1" dirty="0">
                  <a:solidFill>
                    <a:schemeClr val="bg1"/>
                  </a:solidFill>
                  <a:latin typeface="微软雅黑" panose="020B0503020204020204" charset="-122"/>
                  <a:ea typeface="微软雅黑" panose="020B0503020204020204" charset="-122"/>
                </a:rPr>
                <a:t>标题</a:t>
              </a:r>
            </a:p>
          </p:txBody>
        </p:sp>
      </p:gr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p:tgtEl>
                                              <p:spTgt spid="4"/>
                                            </p:tgtEl>
                                            <p:attrNameLst>
                                              <p:attrName>ppt_x</p:attrName>
                                            </p:attrNameLst>
                                          </p:cBhvr>
                                          <p:tavLst>
                                            <p:tav tm="0">
                                              <p:val>
                                                <p:strVal val="#ppt_x+#ppt_w*1.125000"/>
                                              </p:val>
                                            </p:tav>
                                            <p:tav tm="100000">
                                              <p:val>
                                                <p:strVal val="#ppt_x"/>
                                              </p:val>
                                            </p:tav>
                                          </p:tavLst>
                                        </p:anim>
                                        <p:animEffect transition="in" filter="wipe(left)">
                                          <p:cBhvr>
                                            <p:cTn id="62" dur="500"/>
                                            <p:tgtEl>
                                              <p:spTgt spid="4"/>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strips(upRight)">
                                          <p:cBhvr>
                                            <p:cTn id="65" dur="500"/>
                                            <p:tgtEl>
                                              <p:spTgt spid="17"/>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p:tgtEl>
                                              <p:spTgt spid="18"/>
                                            </p:tgtEl>
                                            <p:attrNameLst>
                                              <p:attrName>ppt_x</p:attrName>
                                            </p:attrNameLst>
                                          </p:cBhvr>
                                          <p:tavLst>
                                            <p:tav tm="0">
                                              <p:val>
                                                <p:strVal val="#ppt_x+#ppt_w*1.125000"/>
                                              </p:val>
                                            </p:tav>
                                            <p:tav tm="100000">
                                              <p:val>
                                                <p:strVal val="#ppt_x"/>
                                              </p:val>
                                            </p:tav>
                                          </p:tavLst>
                                        </p:anim>
                                        <p:animEffect transition="in" filter="wipe(left)">
                                          <p:cBhvr>
                                            <p:cTn id="70" dur="500"/>
                                            <p:tgtEl>
                                              <p:spTgt spid="18"/>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trips(upRight)">
                                          <p:cBhvr>
                                            <p:cTn id="73" dur="500"/>
                                            <p:tgtEl>
                                              <p:spTgt spid="19"/>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left)">
                                          <p:cBhvr>
                                            <p:cTn id="78" dur="500"/>
                                            <p:tgtEl>
                                              <p:spTgt spid="20"/>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trips(upRight)">
                                          <p:cBhvr>
                                            <p:cTn id="81" dur="500"/>
                                            <p:tgtEl>
                                              <p:spTgt spid="21"/>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p:tgtEl>
                                              <p:spTgt spid="22"/>
                                            </p:tgtEl>
                                            <p:attrNameLst>
                                              <p:attrName>ppt_x</p:attrName>
                                            </p:attrNameLst>
                                          </p:cBhvr>
                                          <p:tavLst>
                                            <p:tav tm="0">
                                              <p:val>
                                                <p:strVal val="#ppt_x+#ppt_w*1.125000"/>
                                              </p:val>
                                            </p:tav>
                                            <p:tav tm="100000">
                                              <p:val>
                                                <p:strVal val="#ppt_x"/>
                                              </p:val>
                                            </p:tav>
                                          </p:tavLst>
                                        </p:anim>
                                        <p:animEffect transition="in" filter="wipe(left)">
                                          <p:cBhvr>
                                            <p:cTn id="86" dur="500"/>
                                            <p:tgtEl>
                                              <p:spTgt spid="22"/>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strips(upRight)">
                                          <p:cBhvr>
                                            <p:cTn id="89" dur="500"/>
                                            <p:tgtEl>
                                              <p:spTgt spid="23"/>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p:tgtEl>
                                              <p:spTgt spid="24"/>
                                            </p:tgtEl>
                                            <p:attrNameLst>
                                              <p:attrName>ppt_x</p:attrName>
                                            </p:attrNameLst>
                                          </p:cBhvr>
                                          <p:tavLst>
                                            <p:tav tm="0">
                                              <p:val>
                                                <p:strVal val="#ppt_x+#ppt_w*1.125000"/>
                                              </p:val>
                                            </p:tav>
                                            <p:tav tm="100000">
                                              <p:val>
                                                <p:strVal val="#ppt_x"/>
                                              </p:val>
                                            </p:tav>
                                          </p:tavLst>
                                        </p:anim>
                                        <p:animEffect transition="in" filter="wipe(left)">
                                          <p:cBhvr>
                                            <p:cTn id="94" dur="500"/>
                                            <p:tgtEl>
                                              <p:spTgt spid="24"/>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strips(upRight)">
                                          <p:cBhvr>
                                            <p:cTn id="97" dur="500"/>
                                            <p:tgtEl>
                                              <p:spTgt spid="25"/>
                                            </p:tgtEl>
                                          </p:cBhvr>
                                        </p:animEffect>
                                      </p:childTnLst>
                                    </p:cTn>
                                  </p:par>
                                </p:childTnLst>
                              </p:cTn>
                            </p:par>
                            <p:par>
                              <p:cTn id="98" fill="hold">
                                <p:stCondLst>
                                  <p:cond delay="3500"/>
                                </p:stCondLst>
                                <p:childTnLst>
                                  <p:par>
                                    <p:cTn id="99" presetID="12" presetClass="entr" presetSubtype="2"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p:tgtEl>
                                              <p:spTgt spid="26"/>
                                            </p:tgtEl>
                                            <p:attrNameLst>
                                              <p:attrName>ppt_x</p:attrName>
                                            </p:attrNameLst>
                                          </p:cBhvr>
                                          <p:tavLst>
                                            <p:tav tm="0">
                                              <p:val>
                                                <p:strVal val="#ppt_x+#ppt_w*1.125000"/>
                                              </p:val>
                                            </p:tav>
                                            <p:tav tm="100000">
                                              <p:val>
                                                <p:strVal val="#ppt_x"/>
                                              </p:val>
                                            </p:tav>
                                          </p:tavLst>
                                        </p:anim>
                                        <p:animEffect transition="in" filter="wipe(left)">
                                          <p:cBhvr>
                                            <p:cTn id="102" dur="500"/>
                                            <p:tgtEl>
                                              <p:spTgt spid="26"/>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strips(upRight)">
                                          <p:cBhvr>
                                            <p:cTn id="105" dur="500"/>
                                            <p:tgtEl>
                                              <p:spTgt spid="27"/>
                                            </p:tgtEl>
                                          </p:cBhvr>
                                        </p:animEffect>
                                      </p:childTnLst>
                                    </p:cTn>
                                  </p:par>
                                </p:childTnLst>
                              </p:cTn>
                            </p:par>
                            <p:par>
                              <p:cTn id="106" fill="hold">
                                <p:stCondLst>
                                  <p:cond delay="4000"/>
                                </p:stCondLst>
                                <p:childTnLst>
                                  <p:par>
                                    <p:cTn id="107" presetID="21" presetClass="entr" presetSubtype="1" fill="hold" grpId="0"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heel(1)">
                                          <p:cBhvr>
                                            <p:cTn id="10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p:tgtEl>
                                              <p:spTgt spid="4"/>
                                            </p:tgtEl>
                                            <p:attrNameLst>
                                              <p:attrName>ppt_x</p:attrName>
                                            </p:attrNameLst>
                                          </p:cBhvr>
                                          <p:tavLst>
                                            <p:tav tm="0">
                                              <p:val>
                                                <p:strVal val="#ppt_x+#ppt_w*1.125000"/>
                                              </p:val>
                                            </p:tav>
                                            <p:tav tm="100000">
                                              <p:val>
                                                <p:strVal val="#ppt_x"/>
                                              </p:val>
                                            </p:tav>
                                          </p:tavLst>
                                        </p:anim>
                                        <p:animEffect transition="in" filter="wipe(left)">
                                          <p:cBhvr>
                                            <p:cTn id="62" dur="500"/>
                                            <p:tgtEl>
                                              <p:spTgt spid="4"/>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strips(upRight)">
                                          <p:cBhvr>
                                            <p:cTn id="65" dur="500"/>
                                            <p:tgtEl>
                                              <p:spTgt spid="17"/>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p:tgtEl>
                                              <p:spTgt spid="18"/>
                                            </p:tgtEl>
                                            <p:attrNameLst>
                                              <p:attrName>ppt_x</p:attrName>
                                            </p:attrNameLst>
                                          </p:cBhvr>
                                          <p:tavLst>
                                            <p:tav tm="0">
                                              <p:val>
                                                <p:strVal val="#ppt_x+#ppt_w*1.125000"/>
                                              </p:val>
                                            </p:tav>
                                            <p:tav tm="100000">
                                              <p:val>
                                                <p:strVal val="#ppt_x"/>
                                              </p:val>
                                            </p:tav>
                                          </p:tavLst>
                                        </p:anim>
                                        <p:animEffect transition="in" filter="wipe(left)">
                                          <p:cBhvr>
                                            <p:cTn id="70" dur="500"/>
                                            <p:tgtEl>
                                              <p:spTgt spid="18"/>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trips(upRight)">
                                          <p:cBhvr>
                                            <p:cTn id="73" dur="500"/>
                                            <p:tgtEl>
                                              <p:spTgt spid="19"/>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left)">
                                          <p:cBhvr>
                                            <p:cTn id="78" dur="500"/>
                                            <p:tgtEl>
                                              <p:spTgt spid="20"/>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trips(upRight)">
                                          <p:cBhvr>
                                            <p:cTn id="81" dur="500"/>
                                            <p:tgtEl>
                                              <p:spTgt spid="21"/>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p:tgtEl>
                                              <p:spTgt spid="22"/>
                                            </p:tgtEl>
                                            <p:attrNameLst>
                                              <p:attrName>ppt_x</p:attrName>
                                            </p:attrNameLst>
                                          </p:cBhvr>
                                          <p:tavLst>
                                            <p:tav tm="0">
                                              <p:val>
                                                <p:strVal val="#ppt_x+#ppt_w*1.125000"/>
                                              </p:val>
                                            </p:tav>
                                            <p:tav tm="100000">
                                              <p:val>
                                                <p:strVal val="#ppt_x"/>
                                              </p:val>
                                            </p:tav>
                                          </p:tavLst>
                                        </p:anim>
                                        <p:animEffect transition="in" filter="wipe(left)">
                                          <p:cBhvr>
                                            <p:cTn id="86" dur="500"/>
                                            <p:tgtEl>
                                              <p:spTgt spid="22"/>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strips(upRight)">
                                          <p:cBhvr>
                                            <p:cTn id="89" dur="500"/>
                                            <p:tgtEl>
                                              <p:spTgt spid="23"/>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p:tgtEl>
                                              <p:spTgt spid="24"/>
                                            </p:tgtEl>
                                            <p:attrNameLst>
                                              <p:attrName>ppt_x</p:attrName>
                                            </p:attrNameLst>
                                          </p:cBhvr>
                                          <p:tavLst>
                                            <p:tav tm="0">
                                              <p:val>
                                                <p:strVal val="#ppt_x+#ppt_w*1.125000"/>
                                              </p:val>
                                            </p:tav>
                                            <p:tav tm="100000">
                                              <p:val>
                                                <p:strVal val="#ppt_x"/>
                                              </p:val>
                                            </p:tav>
                                          </p:tavLst>
                                        </p:anim>
                                        <p:animEffect transition="in" filter="wipe(left)">
                                          <p:cBhvr>
                                            <p:cTn id="94" dur="500"/>
                                            <p:tgtEl>
                                              <p:spTgt spid="24"/>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strips(upRight)">
                                          <p:cBhvr>
                                            <p:cTn id="97" dur="500"/>
                                            <p:tgtEl>
                                              <p:spTgt spid="25"/>
                                            </p:tgtEl>
                                          </p:cBhvr>
                                        </p:animEffect>
                                      </p:childTnLst>
                                    </p:cTn>
                                  </p:par>
                                </p:childTnLst>
                              </p:cTn>
                            </p:par>
                            <p:par>
                              <p:cTn id="98" fill="hold">
                                <p:stCondLst>
                                  <p:cond delay="3500"/>
                                </p:stCondLst>
                                <p:childTnLst>
                                  <p:par>
                                    <p:cTn id="99" presetID="12" presetClass="entr" presetSubtype="2"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p:tgtEl>
                                              <p:spTgt spid="26"/>
                                            </p:tgtEl>
                                            <p:attrNameLst>
                                              <p:attrName>ppt_x</p:attrName>
                                            </p:attrNameLst>
                                          </p:cBhvr>
                                          <p:tavLst>
                                            <p:tav tm="0">
                                              <p:val>
                                                <p:strVal val="#ppt_x+#ppt_w*1.125000"/>
                                              </p:val>
                                            </p:tav>
                                            <p:tav tm="100000">
                                              <p:val>
                                                <p:strVal val="#ppt_x"/>
                                              </p:val>
                                            </p:tav>
                                          </p:tavLst>
                                        </p:anim>
                                        <p:animEffect transition="in" filter="wipe(left)">
                                          <p:cBhvr>
                                            <p:cTn id="102" dur="500"/>
                                            <p:tgtEl>
                                              <p:spTgt spid="26"/>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strips(upRight)">
                                          <p:cBhvr>
                                            <p:cTn id="105" dur="500"/>
                                            <p:tgtEl>
                                              <p:spTgt spid="27"/>
                                            </p:tgtEl>
                                          </p:cBhvr>
                                        </p:animEffect>
                                      </p:childTnLst>
                                    </p:cTn>
                                  </p:par>
                                </p:childTnLst>
                              </p:cTn>
                            </p:par>
                            <p:par>
                              <p:cTn id="106" fill="hold">
                                <p:stCondLst>
                                  <p:cond delay="4000"/>
                                </p:stCondLst>
                                <p:childTnLst>
                                  <p:par>
                                    <p:cTn id="107" presetID="21" presetClass="entr" presetSubtype="1" fill="hold" grpId="0"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heel(1)">
                                          <p:cBhvr>
                                            <p:cTn id="10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9" name="椭圆 8"/>
          <p:cNvSpPr/>
          <p:nvPr/>
        </p:nvSpPr>
        <p:spPr>
          <a:xfrm>
            <a:off x="1021197" y="3291201"/>
            <a:ext cx="677676" cy="677676"/>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98898" y="507680"/>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4534785" y="1054817"/>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549298" y="4510926"/>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780194" y="1520013"/>
            <a:ext cx="1742785" cy="523220"/>
          </a:xfrm>
          <a:prstGeom prst="rect">
            <a:avLst/>
          </a:prstGeom>
          <a:noFill/>
          <a:effectLst/>
        </p:spPr>
        <p:txBody>
          <a:bodyPr wrap="none" rtlCol="0">
            <a:spAutoFit/>
          </a:bodyPr>
          <a:lstStyle/>
          <a:p>
            <a:r>
              <a:rPr lang="en-US" altLang="zh-CN" sz="2800" b="1" dirty="0">
                <a:solidFill>
                  <a:srgbClr val="0070C0"/>
                </a:solidFill>
                <a:latin typeface="微软雅黑" panose="020B0503020204020204" charset="-122"/>
                <a:ea typeface="微软雅黑" panose="020B0503020204020204" charset="-122"/>
              </a:rPr>
              <a:t>THANKS</a:t>
            </a:r>
            <a:endParaRPr lang="zh-CN" altLang="en-US" sz="2800" b="1" dirty="0">
              <a:solidFill>
                <a:srgbClr val="0070C0"/>
              </a:solidFill>
              <a:latin typeface="微软雅黑" panose="020B0503020204020204" charset="-122"/>
              <a:ea typeface="微软雅黑" panose="020B0503020204020204" charset="-122"/>
            </a:endParaRPr>
          </a:p>
        </p:txBody>
      </p:sp>
      <p:sp>
        <p:nvSpPr>
          <p:cNvPr id="30" name="TextBox 29"/>
          <p:cNvSpPr txBox="1"/>
          <p:nvPr/>
        </p:nvSpPr>
        <p:spPr>
          <a:xfrm>
            <a:off x="6156176" y="3476615"/>
            <a:ext cx="2749471" cy="707886"/>
          </a:xfrm>
          <a:prstGeom prst="rect">
            <a:avLst/>
          </a:prstGeom>
          <a:noFill/>
        </p:spPr>
        <p:txBody>
          <a:bodyPr wrap="none" rtlCol="0">
            <a:spAutoFit/>
          </a:bodyPr>
          <a:lstStyle/>
          <a:p>
            <a:r>
              <a:rPr lang="zh-CN" altLang="en-US" sz="4000" b="1" dirty="0">
                <a:solidFill>
                  <a:srgbClr val="0070C0"/>
                </a:solidFill>
                <a:latin typeface="微软雅黑" panose="020B0503020204020204" charset="-122"/>
                <a:ea typeface="微软雅黑" panose="020B0503020204020204" charset="-122"/>
              </a:rPr>
              <a:t>感谢欣赏！</a:t>
            </a:r>
            <a:endParaRPr lang="en-US" altLang="zh-CN" sz="4000" b="1" dirty="0">
              <a:solidFill>
                <a:srgbClr val="0070C0"/>
              </a:solidFill>
              <a:latin typeface="微软雅黑" panose="020B0503020204020204" charset="-122"/>
              <a:ea typeface="微软雅黑" panose="020B050302020402020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Effect transition="in" filter="fade">
                                      <p:cBhvr>
                                        <p:cTn id="11" dur="1000"/>
                                        <p:tgtEl>
                                          <p:spTgt spid="6"/>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6"/>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10"/>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10"/>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11"/>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11"/>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Effect transition="in" filter="fade">
                                      <p:cBhvr>
                                        <p:cTn id="38" dur="1000"/>
                                        <p:tgtEl>
                                          <p:spTgt spid="14"/>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14"/>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24"/>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1000" fill="hold"/>
                                        <p:tgtEl>
                                          <p:spTgt spid="24"/>
                                        </p:tgtEl>
                                        <p:attrNameLst>
                                          <p:attrName>ppt_w</p:attrName>
                                        </p:attrNameLst>
                                      </p:cBhvr>
                                      <p:tavLst>
                                        <p:tav tm="0">
                                          <p:val>
                                            <p:fltVal val="0"/>
                                          </p:val>
                                        </p:tav>
                                        <p:tav tm="100000">
                                          <p:val>
                                            <p:strVal val="#ppt_w"/>
                                          </p:val>
                                        </p:tav>
                                      </p:tavLst>
                                    </p:anim>
                                    <p:anim calcmode="lin" valueType="num">
                                      <p:cBhvr>
                                        <p:cTn id="46" dur="1000" fill="hold"/>
                                        <p:tgtEl>
                                          <p:spTgt spid="24"/>
                                        </p:tgtEl>
                                        <p:attrNameLst>
                                          <p:attrName>ppt_h</p:attrName>
                                        </p:attrNameLst>
                                      </p:cBhvr>
                                      <p:tavLst>
                                        <p:tav tm="0">
                                          <p:val>
                                            <p:fltVal val="0"/>
                                          </p:val>
                                        </p:tav>
                                        <p:tav tm="100000">
                                          <p:val>
                                            <p:strVal val="#ppt_h"/>
                                          </p:val>
                                        </p:tav>
                                      </p:tavLst>
                                    </p:anim>
                                    <p:animEffect transition="in" filter="fade">
                                      <p:cBhvr>
                                        <p:cTn id="47" dur="1000"/>
                                        <p:tgtEl>
                                          <p:spTgt spid="24"/>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4"/>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25"/>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Effect transition="in" filter="fade">
                                      <p:cBhvr>
                                        <p:cTn id="56" dur="1000"/>
                                        <p:tgtEl>
                                          <p:spTgt spid="25"/>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25"/>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9"/>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par>
                                <p:cTn id="66" presetID="64" presetClass="path" presetSubtype="0" fill="hold" grpId="2" nodeType="withEffect">
                                  <p:stCondLst>
                                    <p:cond delay="200"/>
                                  </p:stCondLst>
                                  <p:childTnLst>
                                    <p:animMotion origin="layout" path="M -1.11111E-6 4.44444E-6 L 0.12309 0.575 " pathEditMode="relative" rAng="0" ptsTypes="AA">
                                      <p:cBhvr>
                                        <p:cTn id="67" dur="1000" spd="-100000" fill="hold"/>
                                        <p:tgtEl>
                                          <p:spTgt spid="9"/>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17"/>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fltVal val="0"/>
                                          </p:val>
                                        </p:tav>
                                        <p:tav tm="100000">
                                          <p:val>
                                            <p:strVal val="#ppt_w"/>
                                          </p:val>
                                        </p:tav>
                                      </p:tavLst>
                                    </p:anim>
                                    <p:anim calcmode="lin" valueType="num">
                                      <p:cBhvr>
                                        <p:cTn id="73" dur="1000" fill="hold"/>
                                        <p:tgtEl>
                                          <p:spTgt spid="17"/>
                                        </p:tgtEl>
                                        <p:attrNameLst>
                                          <p:attrName>ppt_h</p:attrName>
                                        </p:attrNameLst>
                                      </p:cBhvr>
                                      <p:tavLst>
                                        <p:tav tm="0">
                                          <p:val>
                                            <p:fltVal val="0"/>
                                          </p:val>
                                        </p:tav>
                                        <p:tav tm="100000">
                                          <p:val>
                                            <p:strVal val="#ppt_h"/>
                                          </p:val>
                                        </p:tav>
                                      </p:tavLst>
                                    </p:anim>
                                    <p:animEffect transition="in" filter="fade">
                                      <p:cBhvr>
                                        <p:cTn id="74" dur="1000"/>
                                        <p:tgtEl>
                                          <p:spTgt spid="17"/>
                                        </p:tgtEl>
                                      </p:cBhvr>
                                    </p:animEffect>
                                  </p:childTnLst>
                                </p:cTn>
                              </p:par>
                              <p:par>
                                <p:cTn id="75" presetID="64" presetClass="path" presetSubtype="0" fill="hold" nodeType="withEffect">
                                  <p:stCondLst>
                                    <p:cond delay="400"/>
                                  </p:stCondLst>
                                  <p:childTnLst>
                                    <p:animMotion origin="layout" path="M 1.38889E-6 3.41057E-6 L -0.71736 -0.40563 " pathEditMode="relative" rAng="0" ptsTypes="AA">
                                      <p:cBhvr>
                                        <p:cTn id="76" dur="1000" spd="-100000" fill="hold"/>
                                        <p:tgtEl>
                                          <p:spTgt spid="17"/>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20"/>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20"/>
                                        </p:tgtEl>
                                        <p:attrNameLst>
                                          <p:attrName>style.visibility</p:attrName>
                                        </p:attrNameLst>
                                      </p:cBhvr>
                                      <p:to>
                                        <p:strVal val="visible"/>
                                      </p:to>
                                    </p:set>
                                    <p:anim calcmode="lin" valueType="num">
                                      <p:cBhvr>
                                        <p:cTn id="81" dur="1000" fill="hold"/>
                                        <p:tgtEl>
                                          <p:spTgt spid="20"/>
                                        </p:tgtEl>
                                        <p:attrNameLst>
                                          <p:attrName>ppt_w</p:attrName>
                                        </p:attrNameLst>
                                      </p:cBhvr>
                                      <p:tavLst>
                                        <p:tav tm="0">
                                          <p:val>
                                            <p:fltVal val="0"/>
                                          </p:val>
                                        </p:tav>
                                        <p:tav tm="100000">
                                          <p:val>
                                            <p:strVal val="#ppt_w"/>
                                          </p:val>
                                        </p:tav>
                                      </p:tavLst>
                                    </p:anim>
                                    <p:anim calcmode="lin" valueType="num">
                                      <p:cBhvr>
                                        <p:cTn id="82" dur="1000" fill="hold"/>
                                        <p:tgtEl>
                                          <p:spTgt spid="20"/>
                                        </p:tgtEl>
                                        <p:attrNameLst>
                                          <p:attrName>ppt_h</p:attrName>
                                        </p:attrNameLst>
                                      </p:cBhvr>
                                      <p:tavLst>
                                        <p:tav tm="0">
                                          <p:val>
                                            <p:fltVal val="0"/>
                                          </p:val>
                                        </p:tav>
                                        <p:tav tm="100000">
                                          <p:val>
                                            <p:strVal val="#ppt_h"/>
                                          </p:val>
                                        </p:tav>
                                      </p:tavLst>
                                    </p:anim>
                                    <p:animEffect transition="in" filter="fade">
                                      <p:cBhvr>
                                        <p:cTn id="83" dur="1000"/>
                                        <p:tgtEl>
                                          <p:spTgt spid="20"/>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20"/>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26"/>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26"/>
                                        </p:tgtEl>
                                        <p:attrNameLst>
                                          <p:attrName>style.visibility</p:attrName>
                                        </p:attrNameLst>
                                      </p:cBhvr>
                                      <p:to>
                                        <p:strVal val="visible"/>
                                      </p:to>
                                    </p:set>
                                    <p:anim calcmode="lin" valueType="num">
                                      <p:cBhvr>
                                        <p:cTn id="90" dur="1000" fill="hold"/>
                                        <p:tgtEl>
                                          <p:spTgt spid="26"/>
                                        </p:tgtEl>
                                        <p:attrNameLst>
                                          <p:attrName>ppt_w</p:attrName>
                                        </p:attrNameLst>
                                      </p:cBhvr>
                                      <p:tavLst>
                                        <p:tav tm="0">
                                          <p:val>
                                            <p:fltVal val="0"/>
                                          </p:val>
                                        </p:tav>
                                        <p:tav tm="100000">
                                          <p:val>
                                            <p:strVal val="#ppt_w"/>
                                          </p:val>
                                        </p:tav>
                                      </p:tavLst>
                                    </p:anim>
                                    <p:anim calcmode="lin" valueType="num">
                                      <p:cBhvr>
                                        <p:cTn id="91" dur="1000" fill="hold"/>
                                        <p:tgtEl>
                                          <p:spTgt spid="26"/>
                                        </p:tgtEl>
                                        <p:attrNameLst>
                                          <p:attrName>ppt_h</p:attrName>
                                        </p:attrNameLst>
                                      </p:cBhvr>
                                      <p:tavLst>
                                        <p:tav tm="0">
                                          <p:val>
                                            <p:fltVal val="0"/>
                                          </p:val>
                                        </p:tav>
                                        <p:tav tm="100000">
                                          <p:val>
                                            <p:strVal val="#ppt_h"/>
                                          </p:val>
                                        </p:tav>
                                      </p:tavLst>
                                    </p:anim>
                                    <p:animEffect transition="in" filter="fade">
                                      <p:cBhvr>
                                        <p:cTn id="92" dur="1000"/>
                                        <p:tgtEl>
                                          <p:spTgt spid="26"/>
                                        </p:tgtEl>
                                      </p:cBhvr>
                                    </p:animEffect>
                                  </p:childTnLst>
                                </p:cTn>
                              </p:par>
                              <p:par>
                                <p:cTn id="93" presetID="64" presetClass="path" presetSubtype="0" fill="hold" nodeType="withEffect">
                                  <p:stCondLst>
                                    <p:cond delay="200"/>
                                  </p:stCondLst>
                                  <p:childTnLst>
                                    <p:animMotion origin="layout" path="M 3.05556E-6 3.44146E-6 L -0.64115 -0.94965 " pathEditMode="relative" rAng="0" ptsTypes="AA">
                                      <p:cBhvr>
                                        <p:cTn id="94" dur="1000" spd="-100000" fill="hold"/>
                                        <p:tgtEl>
                                          <p:spTgt spid="26"/>
                                        </p:tgtEl>
                                        <p:attrNameLst>
                                          <p:attrName>ppt_x</p:attrName>
                                          <p:attrName>ppt_y</p:attrName>
                                        </p:attrNameLst>
                                      </p:cBhvr>
                                      <p:rCtr x="-32066" y="-47482"/>
                                    </p:animMotion>
                                  </p:childTnLst>
                                </p:cTn>
                              </p:par>
                            </p:childTnLst>
                          </p:cTn>
                        </p:par>
                        <p:par>
                          <p:cTn id="95" fill="hold">
                            <p:stCondLst>
                              <p:cond delay="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par>
                          <p:cTn id="99" fill="hold">
                            <p:stCondLst>
                              <p:cond delay="1899"/>
                            </p:stCondLst>
                            <p:childTnLst>
                              <p:par>
                                <p:cTn id="100" presetID="34" presetClass="emph" presetSubtype="0" fill="hold" grpId="1" nodeType="afterEffect">
                                  <p:stCondLst>
                                    <p:cond delay="0"/>
                                  </p:stCondLst>
                                  <p:iterate type="lt">
                                    <p:tmPct val="10000"/>
                                  </p:iterate>
                                  <p:childTnLst>
                                    <p:animMotion origin="layout" path="M 0.0 0.0 L 0.0 -0.07213" pathEditMode="relative" ptsTypes="">
                                      <p:cBhvr>
                                        <p:cTn id="101" dur="250" accel="50000" decel="50000" autoRev="1" fill="hold">
                                          <p:stCondLst>
                                            <p:cond delay="0"/>
                                          </p:stCondLst>
                                        </p:cTn>
                                        <p:tgtEl>
                                          <p:spTgt spid="29"/>
                                        </p:tgtEl>
                                        <p:attrNameLst>
                                          <p:attrName>ppt_x</p:attrName>
                                          <p:attrName>ppt_y</p:attrName>
                                        </p:attrNameLst>
                                      </p:cBhvr>
                                    </p:animMotion>
                                    <p:animRot by="1500000">
                                      <p:cBhvr>
                                        <p:cTn id="102" dur="125" fill="hold">
                                          <p:stCondLst>
                                            <p:cond delay="0"/>
                                          </p:stCondLst>
                                        </p:cTn>
                                        <p:tgtEl>
                                          <p:spTgt spid="29"/>
                                        </p:tgtEl>
                                        <p:attrNameLst>
                                          <p:attrName>r</p:attrName>
                                        </p:attrNameLst>
                                      </p:cBhvr>
                                    </p:animRot>
                                    <p:animRot by="-1500000">
                                      <p:cBhvr>
                                        <p:cTn id="103" dur="125" fill="hold">
                                          <p:stCondLst>
                                            <p:cond delay="125"/>
                                          </p:stCondLst>
                                        </p:cTn>
                                        <p:tgtEl>
                                          <p:spTgt spid="29"/>
                                        </p:tgtEl>
                                        <p:attrNameLst>
                                          <p:attrName>r</p:attrName>
                                        </p:attrNameLst>
                                      </p:cBhvr>
                                    </p:animRot>
                                    <p:animRot by="-1500000">
                                      <p:cBhvr>
                                        <p:cTn id="104" dur="125" fill="hold">
                                          <p:stCondLst>
                                            <p:cond delay="250"/>
                                          </p:stCondLst>
                                        </p:cTn>
                                        <p:tgtEl>
                                          <p:spTgt spid="29"/>
                                        </p:tgtEl>
                                        <p:attrNameLst>
                                          <p:attrName>r</p:attrName>
                                        </p:attrNameLst>
                                      </p:cBhvr>
                                    </p:animRot>
                                    <p:animRot by="1500000">
                                      <p:cBhvr>
                                        <p:cTn id="105" dur="125" fill="hold">
                                          <p:stCondLst>
                                            <p:cond delay="375"/>
                                          </p:stCondLst>
                                        </p:cTn>
                                        <p:tgtEl>
                                          <p:spTgt spid="29"/>
                                        </p:tgtEl>
                                        <p:attrNameLst>
                                          <p:attrName>r</p:attrName>
                                        </p:attrNameLst>
                                      </p:cBhvr>
                                    </p:animRot>
                                  </p:childTnLst>
                                </p:cTn>
                              </p:par>
                            </p:childTnLst>
                          </p:cTn>
                        </p:par>
                        <p:par>
                          <p:cTn id="106" fill="hold">
                            <p:stCondLst>
                              <p:cond delay="2650"/>
                            </p:stCondLst>
                            <p:childTnLst>
                              <p:par>
                                <p:cTn id="107" presetID="42" presetClass="entr" presetSubtype="0"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3000"/>
                                        <p:tgtEl>
                                          <p:spTgt spid="30"/>
                                        </p:tgtEl>
                                      </p:cBhvr>
                                    </p:animEffect>
                                    <p:anim calcmode="lin" valueType="num">
                                      <p:cBhvr>
                                        <p:cTn id="110" dur="3000" fill="hold"/>
                                        <p:tgtEl>
                                          <p:spTgt spid="30"/>
                                        </p:tgtEl>
                                        <p:attrNameLst>
                                          <p:attrName>ppt_x</p:attrName>
                                        </p:attrNameLst>
                                      </p:cBhvr>
                                      <p:tavLst>
                                        <p:tav tm="0">
                                          <p:val>
                                            <p:strVal val="#ppt_x"/>
                                          </p:val>
                                        </p:tav>
                                        <p:tav tm="100000">
                                          <p:val>
                                            <p:strVal val="#ppt_x"/>
                                          </p:val>
                                        </p:tav>
                                      </p:tavLst>
                                    </p:anim>
                                    <p:anim calcmode="lin" valueType="num">
                                      <p:cBhvr>
                                        <p:cTn id="111" dur="3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24" grpId="0" animBg="1"/>
      <p:bldP spid="24" grpId="1" animBg="1"/>
      <p:bldP spid="24" grpId="2" animBg="1"/>
      <p:bldP spid="25" grpId="0" animBg="1"/>
      <p:bldP spid="25" grpId="1" animBg="1"/>
      <p:bldP spid="25" grpId="2" animBg="1"/>
      <p:bldP spid="29" grpId="0"/>
      <p:bldP spid="29" grpId="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3" name="Freeform 42"/>
          <p:cNvSpPr/>
          <p:nvPr/>
        </p:nvSpPr>
        <p:spPr bwMode="auto">
          <a:xfrm>
            <a:off x="1576758" y="1038792"/>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4" name="Freeform 42"/>
          <p:cNvSpPr/>
          <p:nvPr/>
        </p:nvSpPr>
        <p:spPr bwMode="auto">
          <a:xfrm flipH="1">
            <a:off x="4838561" y="1038792"/>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5" name="Freeform 42"/>
          <p:cNvSpPr/>
          <p:nvPr/>
        </p:nvSpPr>
        <p:spPr bwMode="auto">
          <a:xfrm flipV="1">
            <a:off x="1576758" y="3537335"/>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6" name="Freeform 42"/>
          <p:cNvSpPr/>
          <p:nvPr/>
        </p:nvSpPr>
        <p:spPr bwMode="auto">
          <a:xfrm flipH="1" flipV="1">
            <a:off x="4838561" y="3537335"/>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7" name="矩形 32"/>
          <p:cNvSpPr>
            <a:spLocks noChangeArrowheads="1"/>
          </p:cNvSpPr>
          <p:nvPr/>
        </p:nvSpPr>
        <p:spPr bwMode="auto">
          <a:xfrm>
            <a:off x="1" y="2187479"/>
            <a:ext cx="9142810" cy="863003"/>
          </a:xfrm>
          <a:prstGeom prst="rect">
            <a:avLst/>
          </a:prstGeom>
          <a:solidFill>
            <a:schemeClr val="bg1">
              <a:lumMod val="65000"/>
            </a:schemeClr>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8" name="TextBox 33"/>
          <p:cNvSpPr txBox="1">
            <a:spLocks noChangeArrowheads="1"/>
          </p:cNvSpPr>
          <p:nvPr/>
        </p:nvSpPr>
        <p:spPr bwMode="auto">
          <a:xfrm>
            <a:off x="2962509" y="2445874"/>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dirty="0">
                <a:solidFill>
                  <a:schemeClr val="bg1"/>
                </a:solidFill>
                <a:latin typeface="微软雅黑" panose="020B0503020204020204" charset="-122"/>
              </a:rPr>
              <a:t>20XX</a:t>
            </a:r>
            <a:r>
              <a:rPr lang="zh-CN" altLang="en-US" sz="1800" b="1" dirty="0">
                <a:solidFill>
                  <a:schemeClr val="bg1"/>
                </a:solidFill>
                <a:latin typeface="微软雅黑" panose="020B0503020204020204" charset="-122"/>
              </a:rPr>
              <a:t>年</a:t>
            </a:r>
            <a:r>
              <a:rPr lang="en-US" altLang="zh-CN" sz="1800" b="1" dirty="0">
                <a:solidFill>
                  <a:schemeClr val="bg1"/>
                </a:solidFill>
                <a:latin typeface="微软雅黑" panose="020B0503020204020204" charset="-122"/>
              </a:rPr>
              <a:t>X</a:t>
            </a:r>
            <a:r>
              <a:rPr lang="zh-CN" altLang="en-US" sz="1800" b="1" dirty="0">
                <a:solidFill>
                  <a:schemeClr val="bg1"/>
                </a:solidFill>
                <a:latin typeface="微软雅黑" panose="020B0503020204020204" charset="-122"/>
              </a:rPr>
              <a:t>月，我们的工作简述</a:t>
            </a:r>
          </a:p>
        </p:txBody>
      </p:sp>
      <p:grpSp>
        <p:nvGrpSpPr>
          <p:cNvPr id="9" name="组合 34"/>
          <p:cNvGrpSpPr/>
          <p:nvPr/>
        </p:nvGrpSpPr>
        <p:grpSpPr bwMode="auto">
          <a:xfrm>
            <a:off x="1156686" y="1539929"/>
            <a:ext cx="865134" cy="866574"/>
            <a:chOff x="0" y="0"/>
            <a:chExt cx="1154113" cy="1155699"/>
          </a:xfrm>
          <a:solidFill>
            <a:schemeClr val="bg1">
              <a:lumMod val="65000"/>
            </a:schemeClr>
          </a:solidFill>
        </p:grpSpPr>
        <p:sp>
          <p:nvSpPr>
            <p:cNvPr id="10" name="Oval 30"/>
            <p:cNvSpPr>
              <a:spLocks noChangeArrowheads="1"/>
            </p:cNvSpPr>
            <p:nvPr/>
          </p:nvSpPr>
          <p:spPr bwMode="auto">
            <a:xfrm>
              <a:off x="0" y="0"/>
              <a:ext cx="1154113" cy="1155699"/>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1"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7"/>
          <p:cNvGrpSpPr/>
          <p:nvPr/>
        </p:nvGrpSpPr>
        <p:grpSpPr bwMode="auto">
          <a:xfrm>
            <a:off x="1175726" y="2720755"/>
            <a:ext cx="865134" cy="866574"/>
            <a:chOff x="0" y="0"/>
            <a:chExt cx="1154113" cy="1155698"/>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组合 40"/>
          <p:cNvGrpSpPr/>
          <p:nvPr/>
        </p:nvGrpSpPr>
        <p:grpSpPr bwMode="auto">
          <a:xfrm>
            <a:off x="6804450" y="1563736"/>
            <a:ext cx="866324" cy="866574"/>
            <a:chOff x="0" y="0"/>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组合 43"/>
          <p:cNvGrpSpPr/>
          <p:nvPr/>
        </p:nvGrpSpPr>
        <p:grpSpPr bwMode="auto">
          <a:xfrm>
            <a:off x="6840150" y="2743372"/>
            <a:ext cx="865134" cy="866574"/>
            <a:chOff x="0" y="0"/>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20"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 name="TextBox 46"/>
          <p:cNvSpPr txBox="1">
            <a:spLocks noChangeArrowheads="1"/>
          </p:cNvSpPr>
          <p:nvPr/>
        </p:nvSpPr>
        <p:spPr bwMode="auto">
          <a:xfrm>
            <a:off x="2093219" y="699542"/>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solidFill>
                  <a:schemeClr val="tx1"/>
                </a:solidFill>
                <a:latin typeface="微软雅黑" panose="020B0503020204020204" charset="-122"/>
              </a:rPr>
              <a:t>添加标题</a:t>
            </a:r>
            <a:endParaRPr lang="en-US" altLang="zh-CN" sz="1400" b="1" dirty="0">
              <a:solidFill>
                <a:schemeClr val="tx1"/>
              </a:solidFill>
              <a:latin typeface="微软雅黑" panose="020B0503020204020204" charset="-122"/>
            </a:endParaRPr>
          </a:p>
        </p:txBody>
      </p:sp>
      <p:sp>
        <p:nvSpPr>
          <p:cNvPr id="22" name="TextBox 47"/>
          <p:cNvSpPr txBox="1">
            <a:spLocks noChangeArrowheads="1"/>
          </p:cNvSpPr>
          <p:nvPr/>
        </p:nvSpPr>
        <p:spPr bwMode="auto">
          <a:xfrm>
            <a:off x="2036100" y="1086405"/>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solidFill>
                <a:latin typeface="微软雅黑" panose="020B0503020204020204" charset="-122"/>
              </a:rPr>
              <a:t>这里可以添加主要内容这里可以添加主要内容这里可以添加主要内容这里可以添加主要内容</a:t>
            </a:r>
          </a:p>
        </p:txBody>
      </p:sp>
      <p:sp>
        <p:nvSpPr>
          <p:cNvPr id="23" name="TextBox 48"/>
          <p:cNvSpPr txBox="1">
            <a:spLocks noChangeArrowheads="1"/>
          </p:cNvSpPr>
          <p:nvPr/>
        </p:nvSpPr>
        <p:spPr bwMode="auto">
          <a:xfrm>
            <a:off x="5395484" y="699542"/>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solidFill>
                <a:latin typeface="微软雅黑" panose="020B0503020204020204" charset="-122"/>
              </a:rPr>
              <a:t>添加标题</a:t>
            </a:r>
            <a:endParaRPr lang="en-US" altLang="zh-CN" sz="1400" b="1">
              <a:solidFill>
                <a:schemeClr val="tx1"/>
              </a:solidFill>
              <a:latin typeface="微软雅黑" panose="020B0503020204020204" charset="-122"/>
            </a:endParaRPr>
          </a:p>
        </p:txBody>
      </p:sp>
      <p:sp>
        <p:nvSpPr>
          <p:cNvPr id="24" name="TextBox 49"/>
          <p:cNvSpPr txBox="1">
            <a:spLocks noChangeArrowheads="1"/>
          </p:cNvSpPr>
          <p:nvPr/>
        </p:nvSpPr>
        <p:spPr bwMode="auto">
          <a:xfrm>
            <a:off x="4843321" y="1086405"/>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charset="-122"/>
              </a:rPr>
              <a:t>这里可以添加主要内容这里可以添加主要内容这里可以添加主要内容这里可以添加主要内容</a:t>
            </a:r>
          </a:p>
        </p:txBody>
      </p:sp>
      <p:sp>
        <p:nvSpPr>
          <p:cNvPr id="25" name="TextBox 50"/>
          <p:cNvSpPr txBox="1">
            <a:spLocks noChangeArrowheads="1"/>
          </p:cNvSpPr>
          <p:nvPr/>
        </p:nvSpPr>
        <p:spPr bwMode="auto">
          <a:xfrm>
            <a:off x="2093219" y="4130129"/>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solidFill>
                <a:latin typeface="微软雅黑" panose="020B0503020204020204" charset="-122"/>
              </a:rPr>
              <a:t>添加标题</a:t>
            </a:r>
            <a:endParaRPr lang="en-US" altLang="zh-CN" sz="1400" b="1">
              <a:solidFill>
                <a:schemeClr val="tx1"/>
              </a:solidFill>
              <a:latin typeface="微软雅黑" panose="020B0503020204020204" charset="-122"/>
            </a:endParaRPr>
          </a:p>
        </p:txBody>
      </p:sp>
      <p:sp>
        <p:nvSpPr>
          <p:cNvPr id="26" name="TextBox 51"/>
          <p:cNvSpPr txBox="1">
            <a:spLocks noChangeArrowheads="1"/>
          </p:cNvSpPr>
          <p:nvPr/>
        </p:nvSpPr>
        <p:spPr bwMode="auto">
          <a:xfrm>
            <a:off x="2036100" y="3176659"/>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solidFill>
                <a:latin typeface="微软雅黑" panose="020B0503020204020204" charset="-122"/>
              </a:rPr>
              <a:t>这里可以添加主要内容这里可以添加主要内容这里可以添加主要内容这里可以添加主要内容</a:t>
            </a:r>
          </a:p>
        </p:txBody>
      </p:sp>
      <p:sp>
        <p:nvSpPr>
          <p:cNvPr id="27" name="TextBox 52"/>
          <p:cNvSpPr txBox="1">
            <a:spLocks noChangeArrowheads="1"/>
          </p:cNvSpPr>
          <p:nvPr/>
        </p:nvSpPr>
        <p:spPr bwMode="auto">
          <a:xfrm>
            <a:off x="5395484" y="4130129"/>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solidFill>
                <a:latin typeface="微软雅黑" panose="020B0503020204020204" charset="-122"/>
              </a:rPr>
              <a:t>添加标题</a:t>
            </a:r>
            <a:endParaRPr lang="en-US" altLang="zh-CN" sz="1400" b="1">
              <a:solidFill>
                <a:schemeClr val="tx1"/>
              </a:solidFill>
              <a:latin typeface="微软雅黑" panose="020B0503020204020204" charset="-122"/>
            </a:endParaRPr>
          </a:p>
        </p:txBody>
      </p:sp>
      <p:sp>
        <p:nvSpPr>
          <p:cNvPr id="28" name="TextBox 53"/>
          <p:cNvSpPr txBox="1">
            <a:spLocks noChangeArrowheads="1"/>
          </p:cNvSpPr>
          <p:nvPr/>
        </p:nvSpPr>
        <p:spPr bwMode="auto">
          <a:xfrm>
            <a:off x="4843321" y="3176659"/>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charset="-122"/>
              </a:rPr>
              <a:t>这里可以添加主要内容这里可以添加主要内容这里可以添加主要内容这里可以添加主要内容</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18"/>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9"/>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12"/>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15"/>
                                        </p:tgtEl>
                                        <p:attrNameLst>
                                          <p:attrName>ppt_x</p:attrName>
                                          <p:attrName>ppt_y</p:attrName>
                                        </p:attrNameLst>
                                      </p:cBhvr>
                                      <p:rCtr x="-15400" y="6000"/>
                                    </p:animMotion>
                                  </p:childTnLst>
                                </p:cTn>
                              </p:par>
                            </p:childTnLst>
                          </p:cTn>
                        </p:par>
                        <p:par>
                          <p:cTn id="33" fill="hold">
                            <p:stCondLst>
                              <p:cond delay="17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22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par>
                          <p:cTn id="67" fill="hold">
                            <p:stCondLst>
                              <p:cond delay="3200"/>
                            </p:stCondLst>
                            <p:childTnLst>
                              <p:par>
                                <p:cTn id="68" presetID="22" presetClass="entr" presetSubtype="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autoUpdateAnimBg="0"/>
      <p:bldP spid="8" grpId="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grpSp>
        <p:nvGrpSpPr>
          <p:cNvPr id="29" name="组合 28"/>
          <p:cNvGrpSpPr/>
          <p:nvPr/>
        </p:nvGrpSpPr>
        <p:grpSpPr>
          <a:xfrm>
            <a:off x="1596173" y="1617618"/>
            <a:ext cx="5939315" cy="1716502"/>
            <a:chOff x="2347913" y="2421930"/>
            <a:chExt cx="7923212" cy="2289200"/>
          </a:xfrm>
        </p:grpSpPr>
        <p:sp>
          <p:nvSpPr>
            <p:cNvPr id="30" name="Line 11"/>
            <p:cNvSpPr>
              <a:spLocks noChangeShapeType="1"/>
            </p:cNvSpPr>
            <p:nvPr/>
          </p:nvSpPr>
          <p:spPr bwMode="auto">
            <a:xfrm>
              <a:off x="2728911" y="4210644"/>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1"/>
            <p:cNvSpPr>
              <a:spLocks noChangeShapeType="1"/>
            </p:cNvSpPr>
            <p:nvPr/>
          </p:nvSpPr>
          <p:spPr bwMode="auto">
            <a:xfrm>
              <a:off x="2728911" y="3709044"/>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1"/>
            <p:cNvSpPr>
              <a:spLocks noChangeShapeType="1"/>
            </p:cNvSpPr>
            <p:nvPr/>
          </p:nvSpPr>
          <p:spPr bwMode="auto">
            <a:xfrm>
              <a:off x="2728911" y="3286026"/>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11"/>
            <p:cNvSpPr>
              <a:spLocks noChangeShapeType="1"/>
            </p:cNvSpPr>
            <p:nvPr/>
          </p:nvSpPr>
          <p:spPr bwMode="auto">
            <a:xfrm>
              <a:off x="2728911" y="2853978"/>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11"/>
            <p:cNvSpPr>
              <a:spLocks noChangeShapeType="1"/>
            </p:cNvSpPr>
            <p:nvPr/>
          </p:nvSpPr>
          <p:spPr bwMode="auto">
            <a:xfrm>
              <a:off x="2728911" y="2421930"/>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11"/>
            <p:cNvSpPr>
              <a:spLocks noChangeShapeType="1"/>
            </p:cNvSpPr>
            <p:nvPr/>
          </p:nvSpPr>
          <p:spPr bwMode="auto">
            <a:xfrm>
              <a:off x="2347913" y="4711130"/>
              <a:ext cx="7923212"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6" name="Line 12"/>
          <p:cNvSpPr>
            <a:spLocks noChangeShapeType="1"/>
          </p:cNvSpPr>
          <p:nvPr/>
        </p:nvSpPr>
        <p:spPr bwMode="auto">
          <a:xfrm rot="16200000" flipV="1">
            <a:off x="711065" y="2333629"/>
            <a:ext cx="2341417"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sp>
        <p:nvSpPr>
          <p:cNvPr id="37" name="Rectangle 13"/>
          <p:cNvSpPr>
            <a:spLocks noChangeArrowheads="1"/>
          </p:cNvSpPr>
          <p:nvPr/>
        </p:nvSpPr>
        <p:spPr bwMode="auto">
          <a:xfrm>
            <a:off x="2435123" y="2077111"/>
            <a:ext cx="399842" cy="1257009"/>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 name="Rectangle 14"/>
          <p:cNvSpPr>
            <a:spLocks noChangeArrowheads="1"/>
          </p:cNvSpPr>
          <p:nvPr/>
        </p:nvSpPr>
        <p:spPr bwMode="auto">
          <a:xfrm>
            <a:off x="3245517" y="1848562"/>
            <a:ext cx="399842" cy="1485556"/>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Rectangle 15"/>
          <p:cNvSpPr>
            <a:spLocks noChangeArrowheads="1"/>
          </p:cNvSpPr>
          <p:nvPr/>
        </p:nvSpPr>
        <p:spPr bwMode="auto">
          <a:xfrm>
            <a:off x="4055911" y="2362792"/>
            <a:ext cx="399842" cy="971326"/>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 name="Rectangle 16"/>
          <p:cNvSpPr>
            <a:spLocks noChangeArrowheads="1"/>
          </p:cNvSpPr>
          <p:nvPr/>
        </p:nvSpPr>
        <p:spPr bwMode="auto">
          <a:xfrm>
            <a:off x="4867495" y="1562879"/>
            <a:ext cx="399842" cy="1771240"/>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 name="Rectangle 17"/>
          <p:cNvSpPr>
            <a:spLocks noChangeArrowheads="1"/>
          </p:cNvSpPr>
          <p:nvPr/>
        </p:nvSpPr>
        <p:spPr bwMode="auto">
          <a:xfrm>
            <a:off x="5677889" y="2077111"/>
            <a:ext cx="399842" cy="1257009"/>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2" name="Rectangle 18"/>
          <p:cNvSpPr>
            <a:spLocks noChangeArrowheads="1"/>
          </p:cNvSpPr>
          <p:nvPr/>
        </p:nvSpPr>
        <p:spPr bwMode="auto">
          <a:xfrm>
            <a:off x="6489472" y="991511"/>
            <a:ext cx="399842" cy="2342609"/>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 name="未知"/>
          <p:cNvSpPr/>
          <p:nvPr/>
        </p:nvSpPr>
        <p:spPr bwMode="auto">
          <a:xfrm>
            <a:off x="2756052" y="699542"/>
            <a:ext cx="4193578" cy="137756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70C0"/>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grpSp>
        <p:nvGrpSpPr>
          <p:cNvPr id="44" name="组合 43"/>
          <p:cNvGrpSpPr/>
          <p:nvPr/>
        </p:nvGrpSpPr>
        <p:grpSpPr>
          <a:xfrm>
            <a:off x="1277435" y="1507242"/>
            <a:ext cx="590642" cy="1633614"/>
            <a:chOff x="1922711" y="2214181"/>
            <a:chExt cx="787932" cy="2178657"/>
          </a:xfrm>
        </p:grpSpPr>
        <p:sp>
          <p:nvSpPr>
            <p:cNvPr id="45" name="TextBox 44"/>
            <p:cNvSpPr txBox="1"/>
            <p:nvPr/>
          </p:nvSpPr>
          <p:spPr>
            <a:xfrm>
              <a:off x="2079374" y="4002897"/>
              <a:ext cx="631269" cy="389941"/>
            </a:xfrm>
            <a:prstGeom prst="rect">
              <a:avLst/>
            </a:prstGeom>
            <a:noFill/>
          </p:spPr>
          <p:txBody>
            <a:bodyPr wrap="none" rtlCol="0">
              <a:spAutoFit/>
            </a:bodyPr>
            <a:lstStyle/>
            <a:p>
              <a:r>
                <a:rPr lang="en-US" altLang="zh-CN" dirty="0"/>
                <a:t>20%</a:t>
              </a:r>
              <a:endParaRPr lang="zh-CN" altLang="en-US" dirty="0"/>
            </a:p>
          </p:txBody>
        </p:sp>
        <p:sp>
          <p:nvSpPr>
            <p:cNvPr id="46" name="TextBox 45"/>
            <p:cNvSpPr txBox="1"/>
            <p:nvPr/>
          </p:nvSpPr>
          <p:spPr>
            <a:xfrm>
              <a:off x="2079374" y="3501295"/>
              <a:ext cx="631269" cy="389941"/>
            </a:xfrm>
            <a:prstGeom prst="rect">
              <a:avLst/>
            </a:prstGeom>
            <a:noFill/>
          </p:spPr>
          <p:txBody>
            <a:bodyPr wrap="none" rtlCol="0">
              <a:spAutoFit/>
            </a:bodyPr>
            <a:lstStyle/>
            <a:p>
              <a:r>
                <a:rPr lang="en-US" altLang="zh-CN" dirty="0"/>
                <a:t>40%</a:t>
              </a:r>
              <a:endParaRPr lang="zh-CN" altLang="en-US" dirty="0"/>
            </a:p>
          </p:txBody>
        </p:sp>
        <p:sp>
          <p:nvSpPr>
            <p:cNvPr id="47" name="TextBox 46"/>
            <p:cNvSpPr txBox="1"/>
            <p:nvPr/>
          </p:nvSpPr>
          <p:spPr>
            <a:xfrm>
              <a:off x="2079374" y="3074416"/>
              <a:ext cx="631269" cy="389941"/>
            </a:xfrm>
            <a:prstGeom prst="rect">
              <a:avLst/>
            </a:prstGeom>
            <a:noFill/>
          </p:spPr>
          <p:txBody>
            <a:bodyPr wrap="none" rtlCol="0">
              <a:spAutoFit/>
            </a:bodyPr>
            <a:lstStyle/>
            <a:p>
              <a:r>
                <a:rPr lang="en-US" altLang="zh-CN" dirty="0"/>
                <a:t>60%</a:t>
              </a:r>
              <a:endParaRPr lang="zh-CN" altLang="en-US" dirty="0"/>
            </a:p>
          </p:txBody>
        </p:sp>
        <p:sp>
          <p:nvSpPr>
            <p:cNvPr id="48" name="TextBox 47"/>
            <p:cNvSpPr txBox="1"/>
            <p:nvPr/>
          </p:nvSpPr>
          <p:spPr>
            <a:xfrm>
              <a:off x="2079374" y="2646229"/>
              <a:ext cx="631269" cy="389941"/>
            </a:xfrm>
            <a:prstGeom prst="rect">
              <a:avLst/>
            </a:prstGeom>
            <a:noFill/>
          </p:spPr>
          <p:txBody>
            <a:bodyPr wrap="none" rtlCol="0">
              <a:spAutoFit/>
            </a:bodyPr>
            <a:lstStyle/>
            <a:p>
              <a:r>
                <a:rPr lang="en-US" altLang="zh-CN" dirty="0"/>
                <a:t>80%</a:t>
              </a:r>
              <a:endParaRPr lang="zh-CN" altLang="en-US" dirty="0"/>
            </a:p>
          </p:txBody>
        </p:sp>
        <p:sp>
          <p:nvSpPr>
            <p:cNvPr id="49" name="TextBox 48"/>
            <p:cNvSpPr txBox="1"/>
            <p:nvPr/>
          </p:nvSpPr>
          <p:spPr>
            <a:xfrm>
              <a:off x="1922711" y="2214181"/>
              <a:ext cx="744608" cy="389941"/>
            </a:xfrm>
            <a:prstGeom prst="rect">
              <a:avLst/>
            </a:prstGeom>
            <a:noFill/>
          </p:spPr>
          <p:txBody>
            <a:bodyPr wrap="none" rtlCol="0">
              <a:spAutoFit/>
            </a:bodyPr>
            <a:lstStyle/>
            <a:p>
              <a:r>
                <a:rPr lang="en-US" altLang="zh-CN" dirty="0"/>
                <a:t>100%</a:t>
              </a:r>
              <a:endParaRPr lang="zh-CN" altLang="en-US" dirty="0"/>
            </a:p>
          </p:txBody>
        </p:sp>
      </p:grpSp>
      <p:grpSp>
        <p:nvGrpSpPr>
          <p:cNvPr id="50" name="组合 49"/>
          <p:cNvGrpSpPr/>
          <p:nvPr/>
        </p:nvGrpSpPr>
        <p:grpSpPr>
          <a:xfrm>
            <a:off x="2325648" y="3410218"/>
            <a:ext cx="4720574" cy="296334"/>
            <a:chOff x="3321054" y="4752074"/>
            <a:chExt cx="6297377" cy="395205"/>
          </a:xfrm>
        </p:grpSpPr>
        <p:sp>
          <p:nvSpPr>
            <p:cNvPr id="51" name="TextBox 50"/>
            <p:cNvSpPr txBox="1"/>
            <p:nvPr/>
          </p:nvSpPr>
          <p:spPr>
            <a:xfrm>
              <a:off x="3409031" y="4752074"/>
              <a:ext cx="246436" cy="389942"/>
            </a:xfrm>
            <a:prstGeom prst="rect">
              <a:avLst/>
            </a:prstGeom>
            <a:noFill/>
          </p:spPr>
          <p:txBody>
            <a:bodyPr wrap="none" rtlCol="0">
              <a:spAutoFit/>
            </a:bodyPr>
            <a:lstStyle/>
            <a:p>
              <a:endParaRPr lang="zh-CN" altLang="en-US" dirty="0"/>
            </a:p>
          </p:txBody>
        </p:sp>
        <p:sp>
          <p:nvSpPr>
            <p:cNvPr id="52" name="TextBox 51"/>
            <p:cNvSpPr txBox="1"/>
            <p:nvPr/>
          </p:nvSpPr>
          <p:spPr>
            <a:xfrm>
              <a:off x="3321054" y="4752074"/>
              <a:ext cx="821593"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月份</a:t>
              </a:r>
            </a:p>
          </p:txBody>
        </p:sp>
        <p:sp>
          <p:nvSpPr>
            <p:cNvPr id="53" name="TextBox 52"/>
            <p:cNvSpPr txBox="1"/>
            <p:nvPr/>
          </p:nvSpPr>
          <p:spPr>
            <a:xfrm>
              <a:off x="4404091" y="4757337"/>
              <a:ext cx="821593"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4</a:t>
              </a:r>
              <a:r>
                <a:rPr lang="zh-CN" altLang="en-US" dirty="0">
                  <a:latin typeface="微软雅黑" panose="020B0503020204020204" charset="-122"/>
                  <a:ea typeface="微软雅黑" panose="020B0503020204020204" charset="-122"/>
                </a:rPr>
                <a:t>月份</a:t>
              </a:r>
            </a:p>
          </p:txBody>
        </p:sp>
        <p:sp>
          <p:nvSpPr>
            <p:cNvPr id="54" name="TextBox 53"/>
            <p:cNvSpPr txBox="1"/>
            <p:nvPr/>
          </p:nvSpPr>
          <p:spPr>
            <a:xfrm>
              <a:off x="5457738" y="4757337"/>
              <a:ext cx="821593"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6</a:t>
              </a:r>
              <a:r>
                <a:rPr lang="zh-CN" altLang="en-US" dirty="0">
                  <a:latin typeface="微软雅黑" panose="020B0503020204020204" charset="-122"/>
                  <a:ea typeface="微软雅黑" panose="020B0503020204020204" charset="-122"/>
                </a:rPr>
                <a:t>月份</a:t>
              </a:r>
            </a:p>
          </p:txBody>
        </p:sp>
        <p:sp>
          <p:nvSpPr>
            <p:cNvPr id="55" name="TextBox 54"/>
            <p:cNvSpPr txBox="1"/>
            <p:nvPr/>
          </p:nvSpPr>
          <p:spPr>
            <a:xfrm>
              <a:off x="6567853" y="4757337"/>
              <a:ext cx="821593"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8</a:t>
              </a:r>
              <a:r>
                <a:rPr lang="zh-CN" altLang="en-US" dirty="0">
                  <a:latin typeface="微软雅黑" panose="020B0503020204020204" charset="-122"/>
                  <a:ea typeface="微软雅黑" panose="020B0503020204020204" charset="-122"/>
                </a:rPr>
                <a:t>月份</a:t>
              </a:r>
            </a:p>
          </p:txBody>
        </p:sp>
        <p:sp>
          <p:nvSpPr>
            <p:cNvPr id="56" name="TextBox 55"/>
            <p:cNvSpPr txBox="1"/>
            <p:nvPr/>
          </p:nvSpPr>
          <p:spPr>
            <a:xfrm>
              <a:off x="7583717" y="4757337"/>
              <a:ext cx="952038"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10</a:t>
              </a:r>
              <a:r>
                <a:rPr lang="zh-CN" altLang="en-US" dirty="0">
                  <a:latin typeface="微软雅黑" panose="020B0503020204020204" charset="-122"/>
                  <a:ea typeface="微软雅黑" panose="020B0503020204020204" charset="-122"/>
                </a:rPr>
                <a:t>月份</a:t>
              </a:r>
            </a:p>
          </p:txBody>
        </p:sp>
        <p:sp>
          <p:nvSpPr>
            <p:cNvPr id="57" name="TextBox 56"/>
            <p:cNvSpPr txBox="1"/>
            <p:nvPr/>
          </p:nvSpPr>
          <p:spPr>
            <a:xfrm>
              <a:off x="8666393" y="4757337"/>
              <a:ext cx="952038"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12</a:t>
              </a:r>
              <a:r>
                <a:rPr lang="zh-CN" altLang="en-US" dirty="0">
                  <a:latin typeface="微软雅黑" panose="020B0503020204020204" charset="-122"/>
                  <a:ea typeface="微软雅黑" panose="020B0503020204020204" charset="-122"/>
                </a:rPr>
                <a:t>月份</a:t>
              </a:r>
            </a:p>
          </p:txBody>
        </p:sp>
      </p:grpSp>
      <p:sp>
        <p:nvSpPr>
          <p:cNvPr id="58" name="矩形 57"/>
          <p:cNvSpPr/>
          <p:nvPr/>
        </p:nvSpPr>
        <p:spPr>
          <a:xfrm>
            <a:off x="899592" y="3906519"/>
            <a:ext cx="7448947" cy="680553"/>
          </a:xfrm>
          <a:prstGeom prst="rect">
            <a:avLst/>
          </a:prstGeom>
        </p:spPr>
        <p:txBody>
          <a:bodyPr lIns="68534" tIns="34267" rIns="68534" bIns="34267"/>
          <a:lstStyle/>
          <a:p>
            <a:pPr algn="just">
              <a:spcAft>
                <a:spcPts val="450"/>
              </a:spcAft>
              <a:buClr>
                <a:srgbClr val="00B050"/>
              </a:buClr>
              <a:buSzPct val="80000"/>
              <a:defRPr/>
            </a:pPr>
            <a:r>
              <a:rPr lang="zh-CN" altLang="en-US" sz="1200" dirty="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200" dirty="0">
              <a:latin typeface="Adobe 黑体 Std R" pitchFamily="34" charset="-122"/>
              <a:ea typeface="Adobe 黑体 Std R" pitchFamily="34" charset="-122"/>
            </a:endParaRPr>
          </a:p>
          <a:p>
            <a:pPr algn="just">
              <a:spcAft>
                <a:spcPts val="450"/>
              </a:spcAft>
              <a:buClr>
                <a:srgbClr val="00B050"/>
              </a:buClr>
              <a:buSzPct val="80000"/>
              <a:defRPr/>
            </a:pPr>
            <a:r>
              <a:rPr lang="zh-CN" altLang="en-US" sz="1200" dirty="0">
                <a:latin typeface="Adobe 黑体 Std R" pitchFamily="34" charset="-122"/>
                <a:ea typeface="Adobe 黑体 Std R" pitchFamily="34" charset="-122"/>
              </a:rPr>
              <a:t>请在此处输入您的文本或者复制您的文本粘贴到此处，请在此处输入您的文本或者复制您的文本粘贴到此处。</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42"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iterate type="wd">
                                    <p:tmPct val="10000"/>
                                  </p:iterate>
                                  <p:childTnLst>
                                    <p:set>
                                      <p:cBhvr>
                                        <p:cTn id="47" dur="1" fill="hold">
                                          <p:stCondLst>
                                            <p:cond delay="0"/>
                                          </p:stCondLst>
                                        </p:cTn>
                                        <p:tgtEl>
                                          <p:spTgt spid="58"/>
                                        </p:tgtEl>
                                        <p:attrNameLst>
                                          <p:attrName>style.visibility</p:attrName>
                                        </p:attrNameLst>
                                      </p:cBhvr>
                                      <p:to>
                                        <p:strVal val="visible"/>
                                      </p:to>
                                    </p:set>
                                    <p:animEffect transition="in" filter="fade">
                                      <p:cBhvr>
                                        <p:cTn id="48" dur="250"/>
                                        <p:tgtEl>
                                          <p:spTgt spid="58"/>
                                        </p:tgtEl>
                                      </p:cBhvr>
                                    </p:animEffect>
                                    <p:anim calcmode="lin" valueType="num">
                                      <p:cBhvr>
                                        <p:cTn id="49" dur="250" fill="hold"/>
                                        <p:tgtEl>
                                          <p:spTgt spid="58"/>
                                        </p:tgtEl>
                                        <p:attrNameLst>
                                          <p:attrName>ppt_x</p:attrName>
                                        </p:attrNameLst>
                                      </p:cBhvr>
                                      <p:tavLst>
                                        <p:tav tm="0">
                                          <p:val>
                                            <p:strVal val="#ppt_x"/>
                                          </p:val>
                                        </p:tav>
                                        <p:tav tm="100000">
                                          <p:val>
                                            <p:strVal val="#ppt_x"/>
                                          </p:val>
                                        </p:tav>
                                      </p:tavLst>
                                    </p:anim>
                                    <p:anim calcmode="lin" valueType="num">
                                      <p:cBhvr>
                                        <p:cTn id="50" dur="25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iterate type="wd">
                                    <p:tmAbs val="0"/>
                                  </p:iterate>
                                  <p:childTnLst>
                                    <p:set>
                                      <p:cBhvr>
                                        <p:cTn id="54" dur="1" fill="hold">
                                          <p:stCondLst>
                                            <p:cond delay="999"/>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autoUpdateAnimBg="0"/>
      <p:bldP spid="38" grpId="0" animBg="1" autoUpdateAnimBg="0"/>
      <p:bldP spid="39" grpId="0" animBg="1" autoUpdateAnimBg="0"/>
      <p:bldP spid="40" grpId="0" animBg="1" autoUpdateAnimBg="0"/>
      <p:bldP spid="41" grpId="0" animBg="1" autoUpdateAnimBg="0"/>
      <p:bldP spid="42" grpId="0" animBg="1" autoUpdateAnimBg="0"/>
      <p:bldP spid="43" grpId="0" animBg="1"/>
      <p:bldP spid="58" grpId="0"/>
      <p:bldP spid="5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3" name="AutoShape 10"/>
          <p:cNvSpPr>
            <a:spLocks noChangeArrowheads="1"/>
          </p:cNvSpPr>
          <p:nvPr/>
        </p:nvSpPr>
        <p:spPr bwMode="auto">
          <a:xfrm rot="16200000">
            <a:off x="3936867" y="-1155136"/>
            <a:ext cx="1398833" cy="7676197"/>
          </a:xfrm>
          <a:prstGeom prst="downArrow">
            <a:avLst>
              <a:gd name="adj1" fmla="val 49065"/>
              <a:gd name="adj2" fmla="val 44827"/>
            </a:avLst>
          </a:prstGeom>
          <a:solidFill>
            <a:srgbClr val="0070C0">
              <a:alpha val="68000"/>
            </a:srgbClr>
          </a:solidFill>
          <a:ln>
            <a:noFill/>
          </a:ln>
        </p:spPr>
        <p:txBody>
          <a:bodyPr vert="eaVert"/>
          <a:lstStyle/>
          <a:p>
            <a:endParaRPr lang="zh-CN" altLang="en-US" sz="2000">
              <a:solidFill>
                <a:schemeClr val="bg1"/>
              </a:solidFill>
              <a:latin typeface="微软雅黑" panose="020B0503020204020204" charset="-122"/>
              <a:ea typeface="微软雅黑" panose="020B0503020204020204" charset="-122"/>
            </a:endParaRPr>
          </a:p>
        </p:txBody>
      </p:sp>
      <p:grpSp>
        <p:nvGrpSpPr>
          <p:cNvPr id="4" name="组合 41"/>
          <p:cNvGrpSpPr/>
          <p:nvPr/>
        </p:nvGrpSpPr>
        <p:grpSpPr bwMode="auto">
          <a:xfrm>
            <a:off x="2632409" y="1948715"/>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charset="-122"/>
                  <a:ea typeface="微软雅黑" panose="020B0503020204020204" charset="-122"/>
                </a:endParaRPr>
              </a:p>
            </p:txBody>
          </p:sp>
          <p:sp>
            <p:nvSpPr>
              <p:cNvPr id="8" name="Oval 8"/>
              <p:cNvSpPr>
                <a:spLocks noChangeArrowheads="1"/>
              </p:cNvSpPr>
              <p:nvPr/>
            </p:nvSpPr>
            <p:spPr bwMode="auto">
              <a:xfrm>
                <a:off x="1945" y="2493"/>
                <a:ext cx="1556" cy="1556"/>
              </a:xfrm>
              <a:prstGeom prst="ellipse">
                <a:avLst/>
              </a:prstGeom>
              <a:solidFill>
                <a:srgbClr val="0070C0"/>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charset="-122"/>
                  <a:ea typeface="微软雅黑" panose="020B050302020402020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charset="-122"/>
                  <a:ea typeface="微软雅黑" panose="020B0503020204020204" charset="-122"/>
                </a:rPr>
                <a:t>二季度</a:t>
              </a:r>
            </a:p>
          </p:txBody>
        </p:sp>
      </p:grpSp>
      <p:grpSp>
        <p:nvGrpSpPr>
          <p:cNvPr id="9" name="组合 46"/>
          <p:cNvGrpSpPr/>
          <p:nvPr/>
        </p:nvGrpSpPr>
        <p:grpSpPr bwMode="auto">
          <a:xfrm>
            <a:off x="4334022" y="1948715"/>
            <a:ext cx="1701612" cy="1539687"/>
            <a:chOff x="1214414" y="2786058"/>
            <a:chExt cx="1935848" cy="1751017"/>
          </a:xfrm>
        </p:grpSpPr>
        <p:grpSp>
          <p:nvGrpSpPr>
            <p:cNvPr id="10" name="Group 6"/>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charset="-122"/>
                  <a:ea typeface="微软雅黑" panose="020B0503020204020204" charset="-122"/>
                </a:endParaRPr>
              </a:p>
            </p:txBody>
          </p:sp>
          <p:sp>
            <p:nvSpPr>
              <p:cNvPr id="13" name="Oval 8"/>
              <p:cNvSpPr>
                <a:spLocks noChangeArrowheads="1"/>
              </p:cNvSpPr>
              <p:nvPr/>
            </p:nvSpPr>
            <p:spPr bwMode="auto">
              <a:xfrm>
                <a:off x="1945" y="2493"/>
                <a:ext cx="1556" cy="1556"/>
              </a:xfrm>
              <a:prstGeom prst="ellipse">
                <a:avLst/>
              </a:prstGeom>
              <a:solidFill>
                <a:srgbClr val="0070C0"/>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charset="-122"/>
                  <a:ea typeface="微软雅黑" panose="020B050302020402020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charset="-122"/>
                  <a:ea typeface="微软雅黑" panose="020B0503020204020204" charset="-122"/>
                </a:rPr>
                <a:t>三季度</a:t>
              </a:r>
            </a:p>
          </p:txBody>
        </p:sp>
      </p:grpSp>
      <p:grpSp>
        <p:nvGrpSpPr>
          <p:cNvPr id="14" name="组合 51"/>
          <p:cNvGrpSpPr/>
          <p:nvPr/>
        </p:nvGrpSpPr>
        <p:grpSpPr bwMode="auto">
          <a:xfrm>
            <a:off x="6052385" y="1948715"/>
            <a:ext cx="1701613" cy="1539687"/>
            <a:chOff x="1214414" y="2786058"/>
            <a:chExt cx="1935848" cy="1751017"/>
          </a:xfrm>
        </p:grpSpPr>
        <p:grpSp>
          <p:nvGrpSpPr>
            <p:cNvPr id="15" name="Group 6"/>
            <p:cNvGrpSpPr/>
            <p:nvPr/>
          </p:nvGrpSpPr>
          <p:grpSpPr bwMode="auto">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charset="-122"/>
                  <a:ea typeface="微软雅黑" panose="020B0503020204020204" charset="-122"/>
                </a:endParaRPr>
              </a:p>
            </p:txBody>
          </p:sp>
          <p:sp>
            <p:nvSpPr>
              <p:cNvPr id="18" name="Oval 8"/>
              <p:cNvSpPr>
                <a:spLocks noChangeArrowheads="1"/>
              </p:cNvSpPr>
              <p:nvPr/>
            </p:nvSpPr>
            <p:spPr bwMode="auto">
              <a:xfrm>
                <a:off x="1945" y="2493"/>
                <a:ext cx="1556" cy="1556"/>
              </a:xfrm>
              <a:prstGeom prst="ellipse">
                <a:avLst/>
              </a:prstGeom>
              <a:solidFill>
                <a:srgbClr val="0070C0"/>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charset="-122"/>
                  <a:ea typeface="微软雅黑" panose="020B050302020402020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charset="-122"/>
                  <a:ea typeface="微软雅黑" panose="020B0503020204020204" charset="-122"/>
                </a:rPr>
                <a:t>四季度</a:t>
              </a:r>
            </a:p>
          </p:txBody>
        </p:sp>
      </p:grpSp>
      <p:grpSp>
        <p:nvGrpSpPr>
          <p:cNvPr id="19" name="组合 40"/>
          <p:cNvGrpSpPr/>
          <p:nvPr/>
        </p:nvGrpSpPr>
        <p:grpSpPr bwMode="auto">
          <a:xfrm>
            <a:off x="892708" y="1948715"/>
            <a:ext cx="1701613" cy="1539687"/>
            <a:chOff x="1128105" y="2786058"/>
            <a:chExt cx="1935848" cy="1751017"/>
          </a:xfrm>
        </p:grpSpPr>
        <p:grpSp>
          <p:nvGrpSpPr>
            <p:cNvPr id="20" name="Group 6"/>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charset="-122"/>
                  <a:ea typeface="微软雅黑" panose="020B0503020204020204" charset="-122"/>
                </a:endParaRPr>
              </a:p>
            </p:txBody>
          </p:sp>
          <p:sp>
            <p:nvSpPr>
              <p:cNvPr id="23" name="Oval 8"/>
              <p:cNvSpPr>
                <a:spLocks noChangeArrowheads="1"/>
              </p:cNvSpPr>
              <p:nvPr/>
            </p:nvSpPr>
            <p:spPr bwMode="auto">
              <a:xfrm>
                <a:off x="1946" y="2493"/>
                <a:ext cx="1556" cy="1556"/>
              </a:xfrm>
              <a:prstGeom prst="ellipse">
                <a:avLst/>
              </a:prstGeom>
              <a:solidFill>
                <a:srgbClr val="0070C0"/>
              </a:solidFill>
              <a:ln w="38100">
                <a:noFill/>
                <a:round/>
              </a:ln>
              <a:effectLst>
                <a:outerShdw blurRad="57785" dist="33020" dir="3180000" algn="ctr">
                  <a:srgbClr val="000000">
                    <a:alpha val="30000"/>
                  </a:srgbClr>
                </a:outerShdw>
              </a:effectLst>
            </p:spPr>
            <p:txBody>
              <a:bodyPr/>
              <a:lstStyle/>
              <a:p>
                <a:endParaRPr lang="zh-CN" altLang="en-US" sz="2000">
                  <a:solidFill>
                    <a:schemeClr val="bg1"/>
                  </a:solidFill>
                  <a:latin typeface="微软雅黑" panose="020B0503020204020204" charset="-122"/>
                  <a:ea typeface="微软雅黑" panose="020B0503020204020204" charset="-122"/>
                </a:endParaRPr>
              </a:p>
            </p:txBody>
          </p:sp>
        </p:grpSp>
        <p:sp>
          <p:nvSpPr>
            <p:cNvPr id="21"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charset="-122"/>
                  <a:ea typeface="微软雅黑" panose="020B0503020204020204" charset="-122"/>
                </a:rPr>
                <a:t>一季度</a:t>
              </a:r>
            </a:p>
          </p:txBody>
        </p:sp>
      </p:grpSp>
      <p:sp>
        <p:nvSpPr>
          <p:cNvPr id="24" name="矩形标注 23"/>
          <p:cNvSpPr/>
          <p:nvPr/>
        </p:nvSpPr>
        <p:spPr>
          <a:xfrm>
            <a:off x="2964076" y="3766499"/>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标注 24"/>
          <p:cNvSpPr/>
          <p:nvPr/>
        </p:nvSpPr>
        <p:spPr>
          <a:xfrm>
            <a:off x="1272918" y="1602095"/>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Rectangle 28"/>
          <p:cNvSpPr>
            <a:spLocks noChangeArrowheads="1"/>
          </p:cNvSpPr>
          <p:nvPr/>
        </p:nvSpPr>
        <p:spPr bwMode="auto">
          <a:xfrm>
            <a:off x="2943727" y="3804603"/>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p:txBody>
      </p:sp>
      <p:sp>
        <p:nvSpPr>
          <p:cNvPr id="27" name="Rectangle 28"/>
          <p:cNvSpPr>
            <a:spLocks noChangeArrowheads="1"/>
          </p:cNvSpPr>
          <p:nvPr/>
        </p:nvSpPr>
        <p:spPr bwMode="auto">
          <a:xfrm>
            <a:off x="1339990" y="1059582"/>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p:txBody>
      </p:sp>
      <p:sp>
        <p:nvSpPr>
          <p:cNvPr id="28" name="矩形标注 27"/>
          <p:cNvSpPr/>
          <p:nvPr/>
        </p:nvSpPr>
        <p:spPr>
          <a:xfrm>
            <a:off x="4585286" y="1602095"/>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Rectangle 28"/>
          <p:cNvSpPr>
            <a:spLocks noChangeArrowheads="1"/>
          </p:cNvSpPr>
          <p:nvPr/>
        </p:nvSpPr>
        <p:spPr bwMode="auto">
          <a:xfrm>
            <a:off x="4652358" y="1059582"/>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p:txBody>
      </p:sp>
      <p:sp>
        <p:nvSpPr>
          <p:cNvPr id="30" name="矩形标注 29"/>
          <p:cNvSpPr/>
          <p:nvPr/>
        </p:nvSpPr>
        <p:spPr>
          <a:xfrm>
            <a:off x="6420460" y="3766499"/>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Rectangle 28"/>
          <p:cNvSpPr>
            <a:spLocks noChangeArrowheads="1"/>
          </p:cNvSpPr>
          <p:nvPr/>
        </p:nvSpPr>
        <p:spPr bwMode="auto">
          <a:xfrm>
            <a:off x="6400111" y="3804603"/>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9"/>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5"/>
                                        </p:tgtEl>
                                        <p:attrNameLst>
                                          <p:attrName>r</p:attrName>
                                        </p:attrNameLst>
                                      </p:cBhvr>
                                    </p:animRot>
                                    <p:animRot by="-240000">
                                      <p:cBhvr>
                                        <p:cTn id="41" dur="100" fill="hold">
                                          <p:stCondLst>
                                            <p:cond delay="100"/>
                                          </p:stCondLst>
                                        </p:cTn>
                                        <p:tgtEl>
                                          <p:spTgt spid="25"/>
                                        </p:tgtEl>
                                        <p:attrNameLst>
                                          <p:attrName>r</p:attrName>
                                        </p:attrNameLst>
                                      </p:cBhvr>
                                    </p:animRot>
                                    <p:animRot by="240000">
                                      <p:cBhvr>
                                        <p:cTn id="42" dur="100" fill="hold">
                                          <p:stCondLst>
                                            <p:cond delay="200"/>
                                          </p:stCondLst>
                                        </p:cTn>
                                        <p:tgtEl>
                                          <p:spTgt spid="25"/>
                                        </p:tgtEl>
                                        <p:attrNameLst>
                                          <p:attrName>r</p:attrName>
                                        </p:attrNameLst>
                                      </p:cBhvr>
                                    </p:animRot>
                                    <p:animRot by="-240000">
                                      <p:cBhvr>
                                        <p:cTn id="43" dur="100" fill="hold">
                                          <p:stCondLst>
                                            <p:cond delay="300"/>
                                          </p:stCondLst>
                                        </p:cTn>
                                        <p:tgtEl>
                                          <p:spTgt spid="25"/>
                                        </p:tgtEl>
                                        <p:attrNameLst>
                                          <p:attrName>r</p:attrName>
                                        </p:attrNameLst>
                                      </p:cBhvr>
                                    </p:animRot>
                                    <p:animRot by="120000">
                                      <p:cBhvr>
                                        <p:cTn id="44" dur="100" fill="hold">
                                          <p:stCondLst>
                                            <p:cond delay="400"/>
                                          </p:stCondLst>
                                        </p:cTn>
                                        <p:tgtEl>
                                          <p:spTgt spid="25"/>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upLeft)">
                                      <p:cBhvr>
                                        <p:cTn id="48" dur="500"/>
                                        <p:tgtEl>
                                          <p:spTgt spid="27"/>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4"/>
                                        </p:tgtEl>
                                        <p:attrNameLst>
                                          <p:attrName>r</p:attrName>
                                        </p:attrNameLst>
                                      </p:cBhvr>
                                    </p:animRot>
                                    <p:animRot by="-240000">
                                      <p:cBhvr>
                                        <p:cTn id="57" dur="100" fill="hold">
                                          <p:stCondLst>
                                            <p:cond delay="100"/>
                                          </p:stCondLst>
                                        </p:cTn>
                                        <p:tgtEl>
                                          <p:spTgt spid="24"/>
                                        </p:tgtEl>
                                        <p:attrNameLst>
                                          <p:attrName>r</p:attrName>
                                        </p:attrNameLst>
                                      </p:cBhvr>
                                    </p:animRot>
                                    <p:animRot by="240000">
                                      <p:cBhvr>
                                        <p:cTn id="58" dur="100" fill="hold">
                                          <p:stCondLst>
                                            <p:cond delay="200"/>
                                          </p:stCondLst>
                                        </p:cTn>
                                        <p:tgtEl>
                                          <p:spTgt spid="24"/>
                                        </p:tgtEl>
                                        <p:attrNameLst>
                                          <p:attrName>r</p:attrName>
                                        </p:attrNameLst>
                                      </p:cBhvr>
                                    </p:animRot>
                                    <p:animRot by="-240000">
                                      <p:cBhvr>
                                        <p:cTn id="59" dur="100" fill="hold">
                                          <p:stCondLst>
                                            <p:cond delay="300"/>
                                          </p:stCondLst>
                                        </p:cTn>
                                        <p:tgtEl>
                                          <p:spTgt spid="24"/>
                                        </p:tgtEl>
                                        <p:attrNameLst>
                                          <p:attrName>r</p:attrName>
                                        </p:attrNameLst>
                                      </p:cBhvr>
                                    </p:animRot>
                                    <p:animRot by="120000">
                                      <p:cBhvr>
                                        <p:cTn id="60" dur="100" fill="hold">
                                          <p:stCondLst>
                                            <p:cond delay="400"/>
                                          </p:stCondLst>
                                        </p:cTn>
                                        <p:tgtEl>
                                          <p:spTgt spid="24"/>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upLeft)">
                                      <p:cBhvr>
                                        <p:cTn id="64" dur="500"/>
                                        <p:tgtEl>
                                          <p:spTgt spid="26"/>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8"/>
                                        </p:tgtEl>
                                        <p:attrNameLst>
                                          <p:attrName>r</p:attrName>
                                        </p:attrNameLst>
                                      </p:cBhvr>
                                    </p:animRot>
                                    <p:animRot by="-240000">
                                      <p:cBhvr>
                                        <p:cTn id="73" dur="100" fill="hold">
                                          <p:stCondLst>
                                            <p:cond delay="100"/>
                                          </p:stCondLst>
                                        </p:cTn>
                                        <p:tgtEl>
                                          <p:spTgt spid="28"/>
                                        </p:tgtEl>
                                        <p:attrNameLst>
                                          <p:attrName>r</p:attrName>
                                        </p:attrNameLst>
                                      </p:cBhvr>
                                    </p:animRot>
                                    <p:animRot by="240000">
                                      <p:cBhvr>
                                        <p:cTn id="74" dur="100" fill="hold">
                                          <p:stCondLst>
                                            <p:cond delay="200"/>
                                          </p:stCondLst>
                                        </p:cTn>
                                        <p:tgtEl>
                                          <p:spTgt spid="28"/>
                                        </p:tgtEl>
                                        <p:attrNameLst>
                                          <p:attrName>r</p:attrName>
                                        </p:attrNameLst>
                                      </p:cBhvr>
                                    </p:animRot>
                                    <p:animRot by="-240000">
                                      <p:cBhvr>
                                        <p:cTn id="75" dur="100" fill="hold">
                                          <p:stCondLst>
                                            <p:cond delay="300"/>
                                          </p:stCondLst>
                                        </p:cTn>
                                        <p:tgtEl>
                                          <p:spTgt spid="28"/>
                                        </p:tgtEl>
                                        <p:attrNameLst>
                                          <p:attrName>r</p:attrName>
                                        </p:attrNameLst>
                                      </p:cBhvr>
                                    </p:animRot>
                                    <p:animRot by="120000">
                                      <p:cBhvr>
                                        <p:cTn id="76" dur="100" fill="hold">
                                          <p:stCondLst>
                                            <p:cond delay="400"/>
                                          </p:stCondLst>
                                        </p:cTn>
                                        <p:tgtEl>
                                          <p:spTgt spid="28"/>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strips(upLeft)">
                                      <p:cBhvr>
                                        <p:cTn id="80" dur="500"/>
                                        <p:tgtEl>
                                          <p:spTgt spid="29"/>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30"/>
                                        </p:tgtEl>
                                        <p:attrNameLst>
                                          <p:attrName>r</p:attrName>
                                        </p:attrNameLst>
                                      </p:cBhvr>
                                    </p:animRot>
                                    <p:animRot by="-240000">
                                      <p:cBhvr>
                                        <p:cTn id="89" dur="100" fill="hold">
                                          <p:stCondLst>
                                            <p:cond delay="100"/>
                                          </p:stCondLst>
                                        </p:cTn>
                                        <p:tgtEl>
                                          <p:spTgt spid="30"/>
                                        </p:tgtEl>
                                        <p:attrNameLst>
                                          <p:attrName>r</p:attrName>
                                        </p:attrNameLst>
                                      </p:cBhvr>
                                    </p:animRot>
                                    <p:animRot by="240000">
                                      <p:cBhvr>
                                        <p:cTn id="90" dur="100" fill="hold">
                                          <p:stCondLst>
                                            <p:cond delay="200"/>
                                          </p:stCondLst>
                                        </p:cTn>
                                        <p:tgtEl>
                                          <p:spTgt spid="30"/>
                                        </p:tgtEl>
                                        <p:attrNameLst>
                                          <p:attrName>r</p:attrName>
                                        </p:attrNameLst>
                                      </p:cBhvr>
                                    </p:animRot>
                                    <p:animRot by="-240000">
                                      <p:cBhvr>
                                        <p:cTn id="91" dur="100" fill="hold">
                                          <p:stCondLst>
                                            <p:cond delay="300"/>
                                          </p:stCondLst>
                                        </p:cTn>
                                        <p:tgtEl>
                                          <p:spTgt spid="30"/>
                                        </p:tgtEl>
                                        <p:attrNameLst>
                                          <p:attrName>r</p:attrName>
                                        </p:attrNameLst>
                                      </p:cBhvr>
                                    </p:animRot>
                                    <p:animRot by="120000">
                                      <p:cBhvr>
                                        <p:cTn id="92" dur="100" fill="hold">
                                          <p:stCondLst>
                                            <p:cond delay="400"/>
                                          </p:stCondLst>
                                        </p:cTn>
                                        <p:tgtEl>
                                          <p:spTgt spid="30"/>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strips(upLeft)">
                                      <p:cBhvr>
                                        <p:cTn id="96" dur="500"/>
                                        <p:tgtEl>
                                          <p:spTgt spid="31"/>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3"/>
                                        </p:tgtEl>
                                        <p:attrNameLst>
                                          <p:attrName>ppt_x</p:attrName>
                                        </p:attrNameLst>
                                      </p:cBhvr>
                                      <p:tavLst>
                                        <p:tav tm="0">
                                          <p:val>
                                            <p:strVal val="ppt_x"/>
                                          </p:val>
                                        </p:tav>
                                        <p:tav tm="100000">
                                          <p:val>
                                            <p:strVal val="1+ppt_w/2"/>
                                          </p:val>
                                        </p:tav>
                                      </p:tavLst>
                                    </p:anim>
                                    <p:anim calcmode="lin" valueType="num">
                                      <p:cBhvr additive="base">
                                        <p:cTn id="100" dur="500"/>
                                        <p:tgtEl>
                                          <p:spTgt spid="3"/>
                                        </p:tgtEl>
                                        <p:attrNameLst>
                                          <p:attrName>ppt_y</p:attrName>
                                        </p:attrNameLst>
                                      </p:cBhvr>
                                      <p:tavLst>
                                        <p:tav tm="0">
                                          <p:val>
                                            <p:strVal val="ppt_y"/>
                                          </p:val>
                                        </p:tav>
                                        <p:tav tm="100000">
                                          <p:val>
                                            <p:strVal val="ppt_y"/>
                                          </p:val>
                                        </p:tav>
                                      </p:tavLst>
                                    </p:anim>
                                    <p:set>
                                      <p:cBhvr>
                                        <p:cTn id="101" dur="1" fill="hold">
                                          <p:stCondLst>
                                            <p:cond delay="499"/>
                                          </p:stCondLst>
                                        </p:cTn>
                                        <p:tgtEl>
                                          <p:spTgt spid="3"/>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1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19"/>
                                        </p:tgtEl>
                                        <p:attrNameLst>
                                          <p:attrName>ppt_x</p:attrName>
                                          <p:attrName>ppt_y</p:attrName>
                                        </p:attrNameLst>
                                      </p:cBhvr>
                                    </p:animMotion>
                                    <p:animEffect transition="out" filter="fade">
                                      <p:cBhvr>
                                        <p:cTn id="106" dur="1000"/>
                                        <p:tgtEl>
                                          <p:spTgt spid="19"/>
                                        </p:tgtEl>
                                      </p:cBhvr>
                                    </p:animEffect>
                                    <p:set>
                                      <p:cBhvr>
                                        <p:cTn id="107" dur="1" fill="hold">
                                          <p:stCondLst>
                                            <p:cond delay="999"/>
                                          </p:stCondLst>
                                        </p:cTn>
                                        <p:tgtEl>
                                          <p:spTgt spid="19"/>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4"/>
                                        </p:tgtEl>
                                        <p:attrNameLst>
                                          <p:attrName>ppt_x</p:attrName>
                                          <p:attrName>ppt_y</p:attrName>
                                        </p:attrNameLst>
                                      </p:cBhvr>
                                    </p:animMotion>
                                    <p:animEffect transition="out" filter="fade">
                                      <p:cBhvr>
                                        <p:cTn id="111" dur="1000"/>
                                        <p:tgtEl>
                                          <p:spTgt spid="4"/>
                                        </p:tgtEl>
                                      </p:cBhvr>
                                    </p:animEffect>
                                    <p:set>
                                      <p:cBhvr>
                                        <p:cTn id="112" dur="1" fill="hold">
                                          <p:stCondLst>
                                            <p:cond delay="999"/>
                                          </p:stCondLst>
                                        </p:cTn>
                                        <p:tgtEl>
                                          <p:spTgt spid="4"/>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9"/>
                                        </p:tgtEl>
                                        <p:attrNameLst>
                                          <p:attrName>ppt_x</p:attrName>
                                          <p:attrName>ppt_y</p:attrName>
                                        </p:attrNameLst>
                                      </p:cBhvr>
                                    </p:animMotion>
                                    <p:animEffect transition="out" filter="fade">
                                      <p:cBhvr>
                                        <p:cTn id="116" dur="1000"/>
                                        <p:tgtEl>
                                          <p:spTgt spid="9"/>
                                        </p:tgtEl>
                                      </p:cBhvr>
                                    </p:animEffect>
                                    <p:set>
                                      <p:cBhvr>
                                        <p:cTn id="117" dur="1" fill="hold">
                                          <p:stCondLst>
                                            <p:cond delay="999"/>
                                          </p:stCondLst>
                                        </p:cTn>
                                        <p:tgtEl>
                                          <p:spTgt spid="9"/>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14"/>
                                        </p:tgtEl>
                                        <p:attrNameLst>
                                          <p:attrName>ppt_x</p:attrName>
                                          <p:attrName>ppt_y</p:attrName>
                                        </p:attrNameLst>
                                      </p:cBhvr>
                                    </p:animMotion>
                                    <p:animEffect transition="out" filter="fade">
                                      <p:cBhvr>
                                        <p:cTn id="121" dur="1000"/>
                                        <p:tgtEl>
                                          <p:spTgt spid="14"/>
                                        </p:tgtEl>
                                      </p:cBhvr>
                                    </p:animEffect>
                                    <p:set>
                                      <p:cBhvr>
                                        <p:cTn id="122" dur="1" fill="hold">
                                          <p:stCondLst>
                                            <p:cond delay="999"/>
                                          </p:stCondLst>
                                        </p:cTn>
                                        <p:tgtEl>
                                          <p:spTgt spid="14"/>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25"/>
                                        </p:tgtEl>
                                        <p:attrNameLst>
                                          <p:attrName>ppt_x</p:attrName>
                                        </p:attrNameLst>
                                      </p:cBhvr>
                                      <p:tavLst>
                                        <p:tav tm="0">
                                          <p:val>
                                            <p:strVal val="ppt_x"/>
                                          </p:val>
                                        </p:tav>
                                        <p:tav tm="100000">
                                          <p:val>
                                            <p:strVal val="ppt_x"/>
                                          </p:val>
                                        </p:tav>
                                      </p:tavLst>
                                    </p:anim>
                                    <p:anim calcmode="lin" valueType="num">
                                      <p:cBhvr additive="base">
                                        <p:cTn id="126" dur="500"/>
                                        <p:tgtEl>
                                          <p:spTgt spid="25"/>
                                        </p:tgtEl>
                                        <p:attrNameLst>
                                          <p:attrName>ppt_y</p:attrName>
                                        </p:attrNameLst>
                                      </p:cBhvr>
                                      <p:tavLst>
                                        <p:tav tm="0">
                                          <p:val>
                                            <p:strVal val="ppt_y"/>
                                          </p:val>
                                        </p:tav>
                                        <p:tav tm="100000">
                                          <p:val>
                                            <p:strVal val="1+ppt_h/2"/>
                                          </p:val>
                                        </p:tav>
                                      </p:tavLst>
                                    </p:anim>
                                    <p:set>
                                      <p:cBhvr>
                                        <p:cTn id="127" dur="1" fill="hold">
                                          <p:stCondLst>
                                            <p:cond delay="499"/>
                                          </p:stCondLst>
                                        </p:cTn>
                                        <p:tgtEl>
                                          <p:spTgt spid="25"/>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27"/>
                                        </p:tgtEl>
                                        <p:attrNameLst>
                                          <p:attrName>ppt_x</p:attrName>
                                        </p:attrNameLst>
                                      </p:cBhvr>
                                      <p:tavLst>
                                        <p:tav tm="0">
                                          <p:val>
                                            <p:strVal val="ppt_x"/>
                                          </p:val>
                                        </p:tav>
                                        <p:tav tm="100000">
                                          <p:val>
                                            <p:strVal val="ppt_x"/>
                                          </p:val>
                                        </p:tav>
                                      </p:tavLst>
                                    </p:anim>
                                    <p:anim calcmode="lin" valueType="num">
                                      <p:cBhvr additive="base">
                                        <p:cTn id="130" dur="500"/>
                                        <p:tgtEl>
                                          <p:spTgt spid="27"/>
                                        </p:tgtEl>
                                        <p:attrNameLst>
                                          <p:attrName>ppt_y</p:attrName>
                                        </p:attrNameLst>
                                      </p:cBhvr>
                                      <p:tavLst>
                                        <p:tav tm="0">
                                          <p:val>
                                            <p:strVal val="ppt_y"/>
                                          </p:val>
                                        </p:tav>
                                        <p:tav tm="100000">
                                          <p:val>
                                            <p:strVal val="1+ppt_h/2"/>
                                          </p:val>
                                        </p:tav>
                                      </p:tavLst>
                                    </p:anim>
                                    <p:set>
                                      <p:cBhvr>
                                        <p:cTn id="131" dur="1" fill="hold">
                                          <p:stCondLst>
                                            <p:cond delay="499"/>
                                          </p:stCondLst>
                                        </p:cTn>
                                        <p:tgtEl>
                                          <p:spTgt spid="27"/>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28"/>
                                        </p:tgtEl>
                                        <p:attrNameLst>
                                          <p:attrName>ppt_x</p:attrName>
                                        </p:attrNameLst>
                                      </p:cBhvr>
                                      <p:tavLst>
                                        <p:tav tm="0">
                                          <p:val>
                                            <p:strVal val="ppt_x"/>
                                          </p:val>
                                        </p:tav>
                                        <p:tav tm="100000">
                                          <p:val>
                                            <p:strVal val="ppt_x"/>
                                          </p:val>
                                        </p:tav>
                                      </p:tavLst>
                                    </p:anim>
                                    <p:anim calcmode="lin" valueType="num">
                                      <p:cBhvr additive="base">
                                        <p:cTn id="134" dur="500"/>
                                        <p:tgtEl>
                                          <p:spTgt spid="28"/>
                                        </p:tgtEl>
                                        <p:attrNameLst>
                                          <p:attrName>ppt_y</p:attrName>
                                        </p:attrNameLst>
                                      </p:cBhvr>
                                      <p:tavLst>
                                        <p:tav tm="0">
                                          <p:val>
                                            <p:strVal val="ppt_y"/>
                                          </p:val>
                                        </p:tav>
                                        <p:tav tm="100000">
                                          <p:val>
                                            <p:strVal val="1+ppt_h/2"/>
                                          </p:val>
                                        </p:tav>
                                      </p:tavLst>
                                    </p:anim>
                                    <p:set>
                                      <p:cBhvr>
                                        <p:cTn id="135" dur="1" fill="hold">
                                          <p:stCondLst>
                                            <p:cond delay="499"/>
                                          </p:stCondLst>
                                        </p:cTn>
                                        <p:tgtEl>
                                          <p:spTgt spid="28"/>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9"/>
                                        </p:tgtEl>
                                        <p:attrNameLst>
                                          <p:attrName>ppt_x</p:attrName>
                                        </p:attrNameLst>
                                      </p:cBhvr>
                                      <p:tavLst>
                                        <p:tav tm="0">
                                          <p:val>
                                            <p:strVal val="ppt_x"/>
                                          </p:val>
                                        </p:tav>
                                        <p:tav tm="100000">
                                          <p:val>
                                            <p:strVal val="ppt_x"/>
                                          </p:val>
                                        </p:tav>
                                      </p:tavLst>
                                    </p:anim>
                                    <p:anim calcmode="lin" valueType="num">
                                      <p:cBhvr additive="base">
                                        <p:cTn id="138" dur="500"/>
                                        <p:tgtEl>
                                          <p:spTgt spid="29"/>
                                        </p:tgtEl>
                                        <p:attrNameLst>
                                          <p:attrName>ppt_y</p:attrName>
                                        </p:attrNameLst>
                                      </p:cBhvr>
                                      <p:tavLst>
                                        <p:tav tm="0">
                                          <p:val>
                                            <p:strVal val="ppt_y"/>
                                          </p:val>
                                        </p:tav>
                                        <p:tav tm="100000">
                                          <p:val>
                                            <p:strVal val="1+ppt_h/2"/>
                                          </p:val>
                                        </p:tav>
                                      </p:tavLst>
                                    </p:anim>
                                    <p:set>
                                      <p:cBhvr>
                                        <p:cTn id="139" dur="1" fill="hold">
                                          <p:stCondLst>
                                            <p:cond delay="499"/>
                                          </p:stCondLst>
                                        </p:cTn>
                                        <p:tgtEl>
                                          <p:spTgt spid="29"/>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24"/>
                                        </p:tgtEl>
                                        <p:attrNameLst>
                                          <p:attrName>ppt_x</p:attrName>
                                        </p:attrNameLst>
                                      </p:cBhvr>
                                      <p:tavLst>
                                        <p:tav tm="0">
                                          <p:val>
                                            <p:strVal val="ppt_x"/>
                                          </p:val>
                                        </p:tav>
                                        <p:tav tm="100000">
                                          <p:val>
                                            <p:strVal val="ppt_x"/>
                                          </p:val>
                                        </p:tav>
                                      </p:tavLst>
                                    </p:anim>
                                    <p:anim calcmode="lin" valueType="num">
                                      <p:cBhvr additive="base">
                                        <p:cTn id="142" dur="500"/>
                                        <p:tgtEl>
                                          <p:spTgt spid="24"/>
                                        </p:tgtEl>
                                        <p:attrNameLst>
                                          <p:attrName>ppt_y</p:attrName>
                                        </p:attrNameLst>
                                      </p:cBhvr>
                                      <p:tavLst>
                                        <p:tav tm="0">
                                          <p:val>
                                            <p:strVal val="ppt_y"/>
                                          </p:val>
                                        </p:tav>
                                        <p:tav tm="100000">
                                          <p:val>
                                            <p:strVal val="0-ppt_h/2"/>
                                          </p:val>
                                        </p:tav>
                                      </p:tavLst>
                                    </p:anim>
                                    <p:set>
                                      <p:cBhvr>
                                        <p:cTn id="143" dur="1" fill="hold">
                                          <p:stCondLst>
                                            <p:cond delay="499"/>
                                          </p:stCondLst>
                                        </p:cTn>
                                        <p:tgtEl>
                                          <p:spTgt spid="24"/>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26"/>
                                        </p:tgtEl>
                                        <p:attrNameLst>
                                          <p:attrName>ppt_x</p:attrName>
                                        </p:attrNameLst>
                                      </p:cBhvr>
                                      <p:tavLst>
                                        <p:tav tm="0">
                                          <p:val>
                                            <p:strVal val="ppt_x"/>
                                          </p:val>
                                        </p:tav>
                                        <p:tav tm="100000">
                                          <p:val>
                                            <p:strVal val="ppt_x"/>
                                          </p:val>
                                        </p:tav>
                                      </p:tavLst>
                                    </p:anim>
                                    <p:anim calcmode="lin" valueType="num">
                                      <p:cBhvr additive="base">
                                        <p:cTn id="146" dur="500"/>
                                        <p:tgtEl>
                                          <p:spTgt spid="26"/>
                                        </p:tgtEl>
                                        <p:attrNameLst>
                                          <p:attrName>ppt_y</p:attrName>
                                        </p:attrNameLst>
                                      </p:cBhvr>
                                      <p:tavLst>
                                        <p:tav tm="0">
                                          <p:val>
                                            <p:strVal val="ppt_y"/>
                                          </p:val>
                                        </p:tav>
                                        <p:tav tm="100000">
                                          <p:val>
                                            <p:strVal val="0-ppt_h/2"/>
                                          </p:val>
                                        </p:tav>
                                      </p:tavLst>
                                    </p:anim>
                                    <p:set>
                                      <p:cBhvr>
                                        <p:cTn id="147" dur="1" fill="hold">
                                          <p:stCondLst>
                                            <p:cond delay="499"/>
                                          </p:stCondLst>
                                        </p:cTn>
                                        <p:tgtEl>
                                          <p:spTgt spid="26"/>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30"/>
                                        </p:tgtEl>
                                        <p:attrNameLst>
                                          <p:attrName>ppt_x</p:attrName>
                                        </p:attrNameLst>
                                      </p:cBhvr>
                                      <p:tavLst>
                                        <p:tav tm="0">
                                          <p:val>
                                            <p:strVal val="ppt_x"/>
                                          </p:val>
                                        </p:tav>
                                        <p:tav tm="100000">
                                          <p:val>
                                            <p:strVal val="ppt_x"/>
                                          </p:val>
                                        </p:tav>
                                      </p:tavLst>
                                    </p:anim>
                                    <p:anim calcmode="lin" valueType="num">
                                      <p:cBhvr additive="base">
                                        <p:cTn id="150" dur="500"/>
                                        <p:tgtEl>
                                          <p:spTgt spid="30"/>
                                        </p:tgtEl>
                                        <p:attrNameLst>
                                          <p:attrName>ppt_y</p:attrName>
                                        </p:attrNameLst>
                                      </p:cBhvr>
                                      <p:tavLst>
                                        <p:tav tm="0">
                                          <p:val>
                                            <p:strVal val="ppt_y"/>
                                          </p:val>
                                        </p:tav>
                                        <p:tav tm="100000">
                                          <p:val>
                                            <p:strVal val="0-ppt_h/2"/>
                                          </p:val>
                                        </p:tav>
                                      </p:tavLst>
                                    </p:anim>
                                    <p:set>
                                      <p:cBhvr>
                                        <p:cTn id="151" dur="1" fill="hold">
                                          <p:stCondLst>
                                            <p:cond delay="499"/>
                                          </p:stCondLst>
                                        </p:cTn>
                                        <p:tgtEl>
                                          <p:spTgt spid="30"/>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31"/>
                                        </p:tgtEl>
                                        <p:attrNameLst>
                                          <p:attrName>ppt_x</p:attrName>
                                        </p:attrNameLst>
                                      </p:cBhvr>
                                      <p:tavLst>
                                        <p:tav tm="0">
                                          <p:val>
                                            <p:strVal val="ppt_x"/>
                                          </p:val>
                                        </p:tav>
                                        <p:tav tm="100000">
                                          <p:val>
                                            <p:strVal val="ppt_x"/>
                                          </p:val>
                                        </p:tav>
                                      </p:tavLst>
                                    </p:anim>
                                    <p:anim calcmode="lin" valueType="num">
                                      <p:cBhvr additive="base">
                                        <p:cTn id="154" dur="500"/>
                                        <p:tgtEl>
                                          <p:spTgt spid="31"/>
                                        </p:tgtEl>
                                        <p:attrNameLst>
                                          <p:attrName>ppt_y</p:attrName>
                                        </p:attrNameLst>
                                      </p:cBhvr>
                                      <p:tavLst>
                                        <p:tav tm="0">
                                          <p:val>
                                            <p:strVal val="ppt_y"/>
                                          </p:val>
                                        </p:tav>
                                        <p:tav tm="100000">
                                          <p:val>
                                            <p:strVal val="0-ppt_h/2"/>
                                          </p:val>
                                        </p:tav>
                                      </p:tavLst>
                                    </p:anim>
                                    <p:set>
                                      <p:cBhvr>
                                        <p:cTn id="15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4" grpId="0" animBg="1"/>
      <p:bldP spid="24" grpId="1" animBg="1"/>
      <p:bldP spid="24" grpId="2" animBg="1"/>
      <p:bldP spid="25" grpId="0" animBg="1"/>
      <p:bldP spid="25" grpId="1" animBg="1"/>
      <p:bldP spid="25" grpId="2" animBg="1"/>
      <p:bldP spid="26" grpId="0"/>
      <p:bldP spid="26" grpId="1"/>
      <p:bldP spid="27" grpId="0"/>
      <p:bldP spid="27" grpId="1"/>
      <p:bldP spid="28" grpId="0" animBg="1"/>
      <p:bldP spid="28" grpId="1" animBg="1"/>
      <p:bldP spid="28" grpId="2" animBg="1"/>
      <p:bldP spid="29" grpId="0"/>
      <p:bldP spid="29" grpId="1"/>
      <p:bldP spid="30" grpId="0" animBg="1"/>
      <p:bldP spid="30" grpId="1" animBg="1"/>
      <p:bldP spid="30" grpId="2" animBg="1"/>
      <p:bldP spid="31" grpId="0"/>
      <p:bldP spid="3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grpSp>
        <p:nvGrpSpPr>
          <p:cNvPr id="3" name="组合 2"/>
          <p:cNvGrpSpPr/>
          <p:nvPr/>
        </p:nvGrpSpPr>
        <p:grpSpPr>
          <a:xfrm>
            <a:off x="1648408" y="1059582"/>
            <a:ext cx="1692851" cy="3170157"/>
            <a:chOff x="2472883" y="1303551"/>
            <a:chExt cx="1692851" cy="3170157"/>
          </a:xfrm>
        </p:grpSpPr>
        <p:sp>
          <p:nvSpPr>
            <p:cNvPr id="4" name="Rectangle 10"/>
            <p:cNvSpPr/>
            <p:nvPr/>
          </p:nvSpPr>
          <p:spPr bwMode="auto">
            <a:xfrm>
              <a:off x="2472883" y="1303551"/>
              <a:ext cx="1692851" cy="3170157"/>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同侧圆角矩形 4"/>
            <p:cNvSpPr/>
            <p:nvPr/>
          </p:nvSpPr>
          <p:spPr>
            <a:xfrm>
              <a:off x="2500162" y="2392952"/>
              <a:ext cx="1639070" cy="350533"/>
            </a:xfrm>
            <a:prstGeom prst="round2SameRect">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 name="Rectangle 16"/>
            <p:cNvSpPr/>
            <p:nvPr/>
          </p:nvSpPr>
          <p:spPr>
            <a:xfrm>
              <a:off x="2479449" y="2393518"/>
              <a:ext cx="1686284"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rPr>
                <a:t>您的标题</a:t>
              </a:r>
              <a:endParaRPr 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endParaRPr>
            </a:p>
          </p:txBody>
        </p:sp>
        <p:sp>
          <p:nvSpPr>
            <p:cNvPr id="7" name="Freeform 45"/>
            <p:cNvSpPr>
              <a:spLocks noEditPoints="1"/>
            </p:cNvSpPr>
            <p:nvPr/>
          </p:nvSpPr>
          <p:spPr bwMode="black">
            <a:xfrm>
              <a:off x="2984237" y="1509679"/>
              <a:ext cx="619904" cy="70411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0070C0"/>
            </a:solidFill>
            <a:ln>
              <a:noFill/>
            </a:ln>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8" name="Rectangle 42"/>
            <p:cNvSpPr/>
            <p:nvPr/>
          </p:nvSpPr>
          <p:spPr bwMode="auto">
            <a:xfrm>
              <a:off x="2583636"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9" name="组合 8"/>
          <p:cNvGrpSpPr/>
          <p:nvPr/>
        </p:nvGrpSpPr>
        <p:grpSpPr>
          <a:xfrm>
            <a:off x="3846728" y="1059583"/>
            <a:ext cx="1711085" cy="3170156"/>
            <a:chOff x="4671203" y="1303552"/>
            <a:chExt cx="1711085" cy="3170156"/>
          </a:xfrm>
        </p:grpSpPr>
        <p:sp>
          <p:nvSpPr>
            <p:cNvPr id="10" name="Rectangle 11"/>
            <p:cNvSpPr/>
            <p:nvPr/>
          </p:nvSpPr>
          <p:spPr bwMode="auto">
            <a:xfrm>
              <a:off x="4671203" y="1303552"/>
              <a:ext cx="1711083" cy="3170156"/>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同侧圆角矩形 10"/>
            <p:cNvSpPr/>
            <p:nvPr/>
          </p:nvSpPr>
          <p:spPr>
            <a:xfrm>
              <a:off x="4702271" y="2392952"/>
              <a:ext cx="1639070" cy="350533"/>
            </a:xfrm>
            <a:prstGeom prst="round2SameRect">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 name="Rectangle 17"/>
            <p:cNvSpPr/>
            <p:nvPr/>
          </p:nvSpPr>
          <p:spPr>
            <a:xfrm>
              <a:off x="4674920" y="2393518"/>
              <a:ext cx="1707368" cy="315461"/>
            </a:xfrm>
            <a:prstGeom prst="rect">
              <a:avLst/>
            </a:prstGeom>
            <a:effectLst/>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rPr>
                <a:t>您的标题</a:t>
              </a:r>
              <a:endParaRPr 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endParaRPr>
            </a:p>
          </p:txBody>
        </p:sp>
        <p:grpSp>
          <p:nvGrpSpPr>
            <p:cNvPr id="13" name="Group 41"/>
            <p:cNvGrpSpPr/>
            <p:nvPr/>
          </p:nvGrpSpPr>
          <p:grpSpPr>
            <a:xfrm>
              <a:off x="4962960" y="1456521"/>
              <a:ext cx="1134126" cy="810433"/>
              <a:chOff x="-6467475" y="914401"/>
              <a:chExt cx="5765799" cy="3913187"/>
            </a:xfrm>
            <a:solidFill>
              <a:srgbClr val="0070C0"/>
            </a:solidFill>
          </p:grpSpPr>
          <p:sp>
            <p:nvSpPr>
              <p:cNvPr id="15"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6"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7"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8"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9"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0"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1"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2"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3"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4"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5"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6"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7"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8"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grpSp>
        <p:sp>
          <p:nvSpPr>
            <p:cNvPr id="14" name="Rectangle 42"/>
            <p:cNvSpPr/>
            <p:nvPr/>
          </p:nvSpPr>
          <p:spPr bwMode="auto">
            <a:xfrm>
              <a:off x="4794073"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9" name="组合 28"/>
          <p:cNvGrpSpPr/>
          <p:nvPr/>
        </p:nvGrpSpPr>
        <p:grpSpPr>
          <a:xfrm>
            <a:off x="6063284" y="1059583"/>
            <a:ext cx="1691062" cy="3170156"/>
            <a:chOff x="6887759" y="1303552"/>
            <a:chExt cx="1691062" cy="3170156"/>
          </a:xfrm>
        </p:grpSpPr>
        <p:sp>
          <p:nvSpPr>
            <p:cNvPr id="30" name="Rectangle 12"/>
            <p:cNvSpPr/>
            <p:nvPr/>
          </p:nvSpPr>
          <p:spPr bwMode="auto">
            <a:xfrm>
              <a:off x="6887759" y="1303552"/>
              <a:ext cx="1691062" cy="3170156"/>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同侧圆角矩形 30"/>
            <p:cNvSpPr/>
            <p:nvPr/>
          </p:nvSpPr>
          <p:spPr>
            <a:xfrm>
              <a:off x="6918825" y="2392952"/>
              <a:ext cx="1639070" cy="350533"/>
            </a:xfrm>
            <a:prstGeom prst="round2SameRect">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2" name="Rectangle 18"/>
            <p:cNvSpPr/>
            <p:nvPr/>
          </p:nvSpPr>
          <p:spPr>
            <a:xfrm>
              <a:off x="6897720" y="2393518"/>
              <a:ext cx="1681099"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rPr>
                <a:t>您的标题</a:t>
              </a:r>
              <a:endParaRPr 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endParaRPr>
            </a:p>
          </p:txBody>
        </p:sp>
        <p:sp>
          <p:nvSpPr>
            <p:cNvPr id="33" name="Freeform 35"/>
            <p:cNvSpPr/>
            <p:nvPr/>
          </p:nvSpPr>
          <p:spPr bwMode="black">
            <a:xfrm>
              <a:off x="7329339" y="1404682"/>
              <a:ext cx="844141" cy="91411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0070C0"/>
            </a:solidFill>
            <a:ln>
              <a:noFill/>
            </a:ln>
          </p:spPr>
          <p:txBody>
            <a:bodyPr vert="horz" wrap="square" lIns="61717" tIns="30858" rIns="61717" bIns="30858"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sz="900">
                <a:solidFill>
                  <a:srgbClr val="FFFFFF"/>
                </a:solidFill>
              </a:endParaRPr>
            </a:p>
          </p:txBody>
        </p:sp>
        <p:sp>
          <p:nvSpPr>
            <p:cNvPr id="34" name="Rectangle 42"/>
            <p:cNvSpPr/>
            <p:nvPr/>
          </p:nvSpPr>
          <p:spPr bwMode="auto">
            <a:xfrm>
              <a:off x="7005557"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00" fill="hold"/>
                                        <p:tgtEl>
                                          <p:spTgt spid="3"/>
                                        </p:tgtEl>
                                        <p:attrNameLst>
                                          <p:attrName>ppt_x</p:attrName>
                                        </p:attrNameLst>
                                      </p:cBhvr>
                                      <p:tavLst>
                                        <p:tav tm="0">
                                          <p:val>
                                            <p:strVal val="#ppt_x"/>
                                          </p:val>
                                        </p:tav>
                                        <p:tav tm="100000">
                                          <p:val>
                                            <p:strVal val="#ppt_x"/>
                                          </p:val>
                                        </p:tav>
                                      </p:tavLst>
                                    </p:anim>
                                    <p:anim calcmode="lin" valueType="num">
                                      <p:cBhvr additive="base">
                                        <p:cTn id="8" dur="7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00" fill="hold"/>
                                        <p:tgtEl>
                                          <p:spTgt spid="9"/>
                                        </p:tgtEl>
                                        <p:attrNameLst>
                                          <p:attrName>ppt_x</p:attrName>
                                        </p:attrNameLst>
                                      </p:cBhvr>
                                      <p:tavLst>
                                        <p:tav tm="0">
                                          <p:val>
                                            <p:strVal val="#ppt_x"/>
                                          </p:val>
                                        </p:tav>
                                        <p:tav tm="100000">
                                          <p:val>
                                            <p:strVal val="#ppt_x"/>
                                          </p:val>
                                        </p:tav>
                                      </p:tavLst>
                                    </p:anim>
                                    <p:anim calcmode="lin" valueType="num">
                                      <p:cBhvr additive="base">
                                        <p:cTn id="13" dur="7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700" fill="hold"/>
                                        <p:tgtEl>
                                          <p:spTgt spid="29"/>
                                        </p:tgtEl>
                                        <p:attrNameLst>
                                          <p:attrName>ppt_x</p:attrName>
                                        </p:attrNameLst>
                                      </p:cBhvr>
                                      <p:tavLst>
                                        <p:tav tm="0">
                                          <p:val>
                                            <p:strVal val="#ppt_x"/>
                                          </p:val>
                                        </p:tav>
                                        <p:tav tm="100000">
                                          <p:val>
                                            <p:strVal val="#ppt_x"/>
                                          </p:val>
                                        </p:tav>
                                      </p:tavLst>
                                    </p:anim>
                                    <p:anim calcmode="lin" valueType="num">
                                      <p:cBhvr additive="base">
                                        <p:cTn id="18" dur="7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3" name="椭圆 7"/>
          <p:cNvSpPr/>
          <p:nvPr/>
        </p:nvSpPr>
        <p:spPr>
          <a:xfrm>
            <a:off x="2559182" y="2438550"/>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charset="-122"/>
              <a:ea typeface="微软雅黑" panose="020B0503020204020204" charset="-122"/>
            </a:endParaRPr>
          </a:p>
        </p:txBody>
      </p:sp>
      <p:cxnSp>
        <p:nvCxnSpPr>
          <p:cNvPr id="4" name="直接连接符 3"/>
          <p:cNvCxnSpPr>
            <a:endCxn id="3" idx="1"/>
          </p:cNvCxnSpPr>
          <p:nvPr/>
        </p:nvCxnSpPr>
        <p:spPr>
          <a:xfrm>
            <a:off x="4484454" y="1989350"/>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0"/>
          <p:cNvSpPr txBox="1"/>
          <p:nvPr/>
        </p:nvSpPr>
        <p:spPr>
          <a:xfrm>
            <a:off x="1624713" y="2993910"/>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6" name="TextBox 41"/>
          <p:cNvSpPr txBox="1"/>
          <p:nvPr/>
        </p:nvSpPr>
        <p:spPr>
          <a:xfrm>
            <a:off x="2902855" y="3765325"/>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7" name="TextBox 42"/>
          <p:cNvSpPr txBox="1"/>
          <p:nvPr/>
        </p:nvSpPr>
        <p:spPr>
          <a:xfrm>
            <a:off x="4662180" y="3765325"/>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8" name="TextBox 43"/>
          <p:cNvSpPr txBox="1"/>
          <p:nvPr/>
        </p:nvSpPr>
        <p:spPr>
          <a:xfrm>
            <a:off x="5927191" y="3040330"/>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nvGrpSpPr>
          <p:cNvPr id="9" name="组合 8"/>
          <p:cNvGrpSpPr/>
          <p:nvPr/>
        </p:nvGrpSpPr>
        <p:grpSpPr>
          <a:xfrm>
            <a:off x="3699551" y="699542"/>
            <a:ext cx="1563386" cy="1563386"/>
            <a:chOff x="2848131" y="1860029"/>
            <a:chExt cx="3807502" cy="3807502"/>
          </a:xfrm>
        </p:grpSpPr>
        <p:sp>
          <p:nvSpPr>
            <p:cNvPr id="12" name="椭圆 11"/>
            <p:cNvSpPr/>
            <p:nvPr/>
          </p:nvSpPr>
          <p:spPr>
            <a:xfrm>
              <a:off x="2848131" y="1860029"/>
              <a:ext cx="3807502" cy="3807502"/>
            </a:xfrm>
            <a:prstGeom prst="ellipse">
              <a:avLst/>
            </a:prstGeom>
            <a:solidFill>
              <a:srgbClr val="0070C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 name="文本框 91"/>
            <p:cNvSpPr txBox="1"/>
            <p:nvPr/>
          </p:nvSpPr>
          <p:spPr>
            <a:xfrm>
              <a:off x="3222772" y="3335068"/>
              <a:ext cx="3073218" cy="1011912"/>
            </a:xfrm>
            <a:prstGeom prst="rect">
              <a:avLst/>
            </a:prstGeom>
            <a:noFill/>
          </p:spPr>
          <p:txBody>
            <a:bodyPr wrap="none" rtlCol="0">
              <a:spAutoFit/>
            </a:bodyPr>
            <a:lstStyle/>
            <a:p>
              <a:pPr algn="ctr"/>
              <a:r>
                <a:rPr lang="zh-CN" altLang="en-US" sz="2100" b="1" dirty="0">
                  <a:solidFill>
                    <a:schemeClr val="bg1"/>
                  </a:solidFill>
                  <a:latin typeface="微软雅黑" panose="020B0503020204020204" charset="-122"/>
                  <a:ea typeface="微软雅黑" panose="020B0503020204020204" charset="-122"/>
                </a:rPr>
                <a:t>您的标题</a:t>
              </a:r>
              <a:endParaRPr lang="en-US" altLang="zh-CN" sz="2100" b="1" dirty="0">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2078375" y="2014379"/>
            <a:ext cx="806358" cy="806358"/>
            <a:chOff x="2800449" y="3260788"/>
            <a:chExt cx="1075144" cy="1075144"/>
          </a:xfrm>
        </p:grpSpPr>
        <p:sp>
          <p:nvSpPr>
            <p:cNvPr id="17" name="椭圆 16"/>
            <p:cNvSpPr/>
            <p:nvPr/>
          </p:nvSpPr>
          <p:spPr>
            <a:xfrm>
              <a:off x="2800449" y="3260788"/>
              <a:ext cx="1075144" cy="1075144"/>
            </a:xfrm>
            <a:prstGeom prst="ellipse">
              <a:avLst/>
            </a:prstGeom>
            <a:solidFill>
              <a:srgbClr val="0070C0"/>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1800">
                <a:solidFill>
                  <a:srgbClr val="FFFFFF"/>
                </a:solidFill>
                <a:latin typeface="微软雅黑" panose="020B0503020204020204" charset="-122"/>
                <a:ea typeface="微软雅黑" panose="020B0503020204020204" charset="-122"/>
              </a:endParaRPr>
            </a:p>
          </p:txBody>
        </p:sp>
      </p:grpSp>
      <p:grpSp>
        <p:nvGrpSpPr>
          <p:cNvPr id="19" name="组合 18"/>
          <p:cNvGrpSpPr/>
          <p:nvPr/>
        </p:nvGrpSpPr>
        <p:grpSpPr>
          <a:xfrm>
            <a:off x="3187293" y="2676909"/>
            <a:ext cx="806358" cy="806358"/>
            <a:chOff x="4279007" y="4144161"/>
            <a:chExt cx="1075144" cy="1075144"/>
          </a:xfrm>
        </p:grpSpPr>
        <p:sp>
          <p:nvSpPr>
            <p:cNvPr id="22" name="椭圆 21"/>
            <p:cNvSpPr/>
            <p:nvPr/>
          </p:nvSpPr>
          <p:spPr>
            <a:xfrm>
              <a:off x="4279007" y="4144161"/>
              <a:ext cx="1075144" cy="1075144"/>
            </a:xfrm>
            <a:prstGeom prst="ellipse">
              <a:avLst/>
            </a:prstGeom>
            <a:solidFill>
              <a:srgbClr val="0070C0"/>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21" name="Picture 5" descr="C:\Users\Jonahs\Dropbox\Projects SCOTT\MEET Windows Azure\source\Background\tile-icon-CD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4866256" y="2745432"/>
            <a:ext cx="806358" cy="806358"/>
            <a:chOff x="6517624" y="4235525"/>
            <a:chExt cx="1075144" cy="1075144"/>
          </a:xfrm>
        </p:grpSpPr>
        <p:sp>
          <p:nvSpPr>
            <p:cNvPr id="27" name="椭圆 26"/>
            <p:cNvSpPr/>
            <p:nvPr/>
          </p:nvSpPr>
          <p:spPr>
            <a:xfrm>
              <a:off x="6517624" y="4235525"/>
              <a:ext cx="1075144" cy="1075144"/>
            </a:xfrm>
            <a:prstGeom prst="ellipse">
              <a:avLst/>
            </a:prstGeom>
            <a:solidFill>
              <a:srgbClr val="0070C0"/>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26" name="Picture 10" descr="C:\Users\Jonahs\Dropbox\Projects SCOTT\MEET Windows Azure\source\Background\tile-icon-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6012082" y="2014379"/>
            <a:ext cx="806358" cy="806358"/>
            <a:chOff x="8045392" y="3260788"/>
            <a:chExt cx="1075144" cy="1075144"/>
          </a:xfrm>
        </p:grpSpPr>
        <p:sp>
          <p:nvSpPr>
            <p:cNvPr id="32" name="椭圆 31"/>
            <p:cNvSpPr/>
            <p:nvPr/>
          </p:nvSpPr>
          <p:spPr>
            <a:xfrm>
              <a:off x="8045392" y="3260788"/>
              <a:ext cx="1075144" cy="1075144"/>
            </a:xfrm>
            <a:prstGeom prst="ellipse">
              <a:avLst/>
            </a:prstGeom>
            <a:solidFill>
              <a:srgbClr val="0070C0"/>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1"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微软雅黑" panose="020B0503020204020204" charset="-122"/>
                <a:ea typeface="微软雅黑" panose="020B0503020204020204"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e8e8bbd7b399642bda61e2739fc8a114b49be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3486</Words>
  <Application>Microsoft Office PowerPoint</Application>
  <PresentationFormat>全屏显示(16:9)</PresentationFormat>
  <Paragraphs>525</Paragraphs>
  <Slides>45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45</vt:i4>
      </vt:variant>
    </vt:vector>
  </HeadingPairs>
  <TitlesOfParts>
    <vt:vector size="57" baseType="lpstr">
      <vt:lpstr>Adobe 黑体 Std R</vt:lpstr>
      <vt:lpstr>Arial Unicode MS</vt:lpstr>
      <vt:lpstr>DFMincho-SU</vt:lpstr>
      <vt:lpstr>宋体</vt:lpstr>
      <vt:lpstr>微软雅黑</vt:lpstr>
      <vt:lpstr>Agency FB</vt:lpstr>
      <vt:lpstr>Arial</vt:lpstr>
      <vt:lpstr>Broadway</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49</cp:revision>
  <dcterms:created xsi:type="dcterms:W3CDTF">2015-11-26T09:01:00Z</dcterms:created>
  <dcterms:modified xsi:type="dcterms:W3CDTF">2021-01-06T00:59:58Z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