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434" r:id="rId2"/>
    <p:sldId id="4435" r:id="rId3"/>
    <p:sldId id="4436" r:id="rId4"/>
    <p:sldId id="4441" r:id="rId5"/>
    <p:sldId id="4411" r:id="rId6"/>
    <p:sldId id="4415" r:id="rId7"/>
    <p:sldId id="4420" r:id="rId8"/>
    <p:sldId id="4437" r:id="rId9"/>
    <p:sldId id="4442" r:id="rId10"/>
    <p:sldId id="4410" r:id="rId11"/>
    <p:sldId id="4418" r:id="rId12"/>
    <p:sldId id="4419" r:id="rId13"/>
    <p:sldId id="4438" r:id="rId14"/>
    <p:sldId id="4444" r:id="rId15"/>
    <p:sldId id="4413" r:id="rId16"/>
    <p:sldId id="4417" r:id="rId17"/>
    <p:sldId id="4414" r:id="rId18"/>
    <p:sldId id="4439" r:id="rId19"/>
    <p:sldId id="4443" r:id="rId20"/>
    <p:sldId id="4409" r:id="rId21"/>
    <p:sldId id="4412" r:id="rId22"/>
    <p:sldId id="4440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4E5B"/>
    <a:srgbClr val="CA8F45"/>
    <a:srgbClr val="4BC1DD"/>
    <a:srgbClr val="58A9CC"/>
    <a:srgbClr val="0C2744"/>
    <a:srgbClr val="29ABE2"/>
    <a:srgbClr val="FFC000"/>
    <a:srgbClr val="5CBA46"/>
    <a:srgbClr val="00939F"/>
    <a:srgbClr val="DC5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9" autoAdjust="0"/>
    <p:restoredTop sz="95274" autoAdjust="0"/>
  </p:normalViewPr>
  <p:slideViewPr>
    <p:cSldViewPr>
      <p:cViewPr varScale="1">
        <p:scale>
          <a:sx n="84" d="100"/>
          <a:sy n="84" d="100"/>
        </p:scale>
        <p:origin x="180" y="90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"/>
            <a:ext cx="11387182" cy="7232650"/>
          </a:xfrm>
          <a:custGeom>
            <a:avLst/>
            <a:gdLst>
              <a:gd name="T0" fmla="*/ 0 w 5053"/>
              <a:gd name="T1" fmla="*/ 0 h 3209"/>
              <a:gd name="T2" fmla="*/ 5053 w 5053"/>
              <a:gd name="T3" fmla="*/ 0 h 3209"/>
              <a:gd name="T4" fmla="*/ 4314 w 5053"/>
              <a:gd name="T5" fmla="*/ 3209 h 3209"/>
              <a:gd name="T6" fmla="*/ 0 w 5053"/>
              <a:gd name="T7" fmla="*/ 3209 h 3209"/>
              <a:gd name="T8" fmla="*/ 0 w 5053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3" h="3209">
                <a:moveTo>
                  <a:pt x="0" y="0"/>
                </a:moveTo>
                <a:lnTo>
                  <a:pt x="5053" y="0"/>
                </a:lnTo>
                <a:lnTo>
                  <a:pt x="4314" y="3209"/>
                </a:lnTo>
                <a:lnTo>
                  <a:pt x="0" y="32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7205481" y="1"/>
            <a:ext cx="5653269" cy="7232650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2" h="3209">
                <a:moveTo>
                  <a:pt x="0" y="0"/>
                </a:moveTo>
                <a:lnTo>
                  <a:pt x="1822" y="0"/>
                </a:lnTo>
                <a:lnTo>
                  <a:pt x="1822" y="3209"/>
                </a:lnTo>
                <a:lnTo>
                  <a:pt x="1410" y="32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119" r="-79325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淘宝网chenying0907出品 259"/>
          <p:cNvSpPr>
            <a:spLocks noChangeArrowheads="1"/>
          </p:cNvSpPr>
          <p:nvPr/>
        </p:nvSpPr>
        <p:spPr bwMode="auto">
          <a:xfrm>
            <a:off x="884544" y="5556091"/>
            <a:ext cx="6320937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>
                <a:solidFill>
                  <a:schemeClr val="bg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800">
                <a:solidFill>
                  <a:schemeClr val="bg1"/>
                </a:solidFill>
                <a:cs typeface="Arial" panose="020B0604020202020204" pitchFamily="34" charset="0"/>
              </a:rPr>
              <a:t>xiazaii</a:t>
            </a:r>
            <a:endParaRPr lang="zh-CN" alt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淘宝网chenying0907出品 259"/>
          <p:cNvSpPr>
            <a:spLocks noChangeArrowheads="1"/>
          </p:cNvSpPr>
          <p:nvPr/>
        </p:nvSpPr>
        <p:spPr bwMode="auto">
          <a:xfrm>
            <a:off x="884542" y="4071099"/>
            <a:ext cx="66134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年终总结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新年计划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销售培训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商业计划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淘宝网chenying0907出品 259"/>
          <p:cNvSpPr>
            <a:spLocks noChangeArrowheads="1"/>
          </p:cNvSpPr>
          <p:nvPr/>
        </p:nvSpPr>
        <p:spPr bwMode="auto">
          <a:xfrm>
            <a:off x="884542" y="3055491"/>
            <a:ext cx="6613485" cy="203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202X</a:t>
            </a:r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</a:p>
        </p:txBody>
      </p:sp>
      <p:sp>
        <p:nvSpPr>
          <p:cNvPr id="9" name="Freeform 7"/>
          <p:cNvSpPr/>
          <p:nvPr/>
        </p:nvSpPr>
        <p:spPr bwMode="auto">
          <a:xfrm>
            <a:off x="7205481" y="1"/>
            <a:ext cx="5653269" cy="7232650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D14E5B">
              <a:alpha val="80000"/>
            </a:srgb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5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15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bldLvl="0" animBg="1"/>
      <p:bldP spid="4" grpId="1" bldLvl="0" animBg="1"/>
      <p:bldP spid="5" grpId="0"/>
      <p:bldP spid="5" grpId="1"/>
      <p:bldP spid="8" grpId="0" bldLvl="0" animBg="1"/>
      <p:bldP spid="8" grpId="1" bldLvl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淘宝网chenying0907出品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淘宝网chenying0907出品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淘宝网chenying0907出品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淘宝网chenying0907出品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淘宝网chenying0907出品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淘宝网chenying0907出品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淘宝网chenying0907出品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淘宝网chenying0907出品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淘宝网chenying0907出品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淘宝网chenying0907出品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淘宝网chenying0907出品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淘宝网chenying0907出品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淘宝网chenying0907出品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淘宝网chenying0907出品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淘宝网chenying0907出品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淘宝网chenying0907出品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淘宝网chenying0907出品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857250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467143" y="2247983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/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Arc 681"/>
            <p:cNvSpPr/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Arc 683"/>
            <p:cNvSpPr/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9044131" y="2350980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691733" y="577799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884612" y="412047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81977" y="5411695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79899" y="2314089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28261" y="4171444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Content Placeholder 2"/>
          <p:cNvSpPr txBox="1"/>
          <p:nvPr/>
        </p:nvSpPr>
        <p:spPr>
          <a:xfrm>
            <a:off x="2679991" y="217783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679988" y="3337794"/>
            <a:ext cx="2980511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2679991" y="449775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9422" y="5657712"/>
            <a:ext cx="3014825" cy="370870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4429024" y="1960141"/>
            <a:ext cx="4101964" cy="41019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40262" y="2301904"/>
            <a:ext cx="1879488" cy="3418438"/>
            <a:chOff x="2777030" y="1276350"/>
            <a:chExt cx="1871170" cy="340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30" y="1276350"/>
              <a:ext cx="1871170" cy="340331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961703" y="1874759"/>
              <a:ext cx="1501824" cy="2211466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44771" y="2208822"/>
            <a:ext cx="904654" cy="904657"/>
            <a:chOff x="8197836" y="1898395"/>
            <a:chExt cx="1017919" cy="1017922"/>
          </a:xfrm>
        </p:grpSpPr>
        <p:sp>
          <p:nvSpPr>
            <p:cNvPr id="27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0335" y="2211918"/>
            <a:ext cx="904654" cy="904657"/>
            <a:chOff x="8197836" y="1898395"/>
            <a:chExt cx="1017919" cy="1017922"/>
          </a:xfrm>
        </p:grpSpPr>
        <p:sp>
          <p:nvSpPr>
            <p:cNvPr id="32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40402" y="4900513"/>
            <a:ext cx="904654" cy="904657"/>
            <a:chOff x="8197836" y="1898395"/>
            <a:chExt cx="1017919" cy="1017922"/>
          </a:xfrm>
        </p:grpSpPr>
        <p:sp>
          <p:nvSpPr>
            <p:cNvPr id="41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22891" y="4904695"/>
            <a:ext cx="904654" cy="904657"/>
            <a:chOff x="8197836" y="1898395"/>
            <a:chExt cx="1017919" cy="1017922"/>
          </a:xfrm>
        </p:grpSpPr>
        <p:sp>
          <p:nvSpPr>
            <p:cNvPr id="44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8"/>
          <p:cNvSpPr txBox="1"/>
          <p:nvPr/>
        </p:nvSpPr>
        <p:spPr>
          <a:xfrm>
            <a:off x="2454434" y="2295525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9"/>
          <p:cNvSpPr txBox="1"/>
          <p:nvPr/>
        </p:nvSpPr>
        <p:spPr>
          <a:xfrm>
            <a:off x="19496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8"/>
          <p:cNvSpPr txBox="1"/>
          <p:nvPr/>
        </p:nvSpPr>
        <p:spPr>
          <a:xfrm>
            <a:off x="8756809" y="2295525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9"/>
          <p:cNvSpPr txBox="1"/>
          <p:nvPr/>
        </p:nvSpPr>
        <p:spPr>
          <a:xfrm>
            <a:off x="87568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8"/>
          <p:cNvSpPr txBox="1"/>
          <p:nvPr/>
        </p:nvSpPr>
        <p:spPr>
          <a:xfrm>
            <a:off x="2454434" y="4966153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9"/>
          <p:cNvSpPr txBox="1"/>
          <p:nvPr/>
        </p:nvSpPr>
        <p:spPr>
          <a:xfrm>
            <a:off x="19496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/>
          <p:nvPr/>
        </p:nvSpPr>
        <p:spPr>
          <a:xfrm>
            <a:off x="8756809" y="4966153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/>
          <p:nvPr/>
        </p:nvSpPr>
        <p:spPr>
          <a:xfrm>
            <a:off x="87568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857250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build="p"/>
      <p:bldP spid="22" grpId="0" build="p"/>
      <p:bldP spid="23" grpId="0" build="p"/>
      <p:bldP spid="24" grpId="0" build="p"/>
      <p:bldP spid="25" grpId="0" build="p"/>
      <p:bldP spid="30" grpId="0" build="p"/>
      <p:bldP spid="34" grpId="0" build="p"/>
      <p:bldP spid="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576573" y="3197248"/>
            <a:ext cx="4754880" cy="153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</a:p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5124" name="淘宝网chenying0907出品 10"/>
          <p:cNvSpPr>
            <a:spLocks noChangeArrowheads="1"/>
          </p:cNvSpPr>
          <p:nvPr/>
        </p:nvSpPr>
        <p:spPr bwMode="auto">
          <a:xfrm>
            <a:off x="3485529" y="2520708"/>
            <a:ext cx="3845925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淘宝网chenying0907出品 11"/>
          <p:cNvSpPr>
            <a:spLocks noChangeShapeType="1"/>
          </p:cNvSpPr>
          <p:nvPr/>
        </p:nvSpPr>
        <p:spPr bwMode="auto">
          <a:xfrm>
            <a:off x="1826905" y="2957656"/>
            <a:ext cx="5504548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422714" y="2021941"/>
            <a:ext cx="3021981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9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99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淘宝网chenying0907出品 3"/>
          <p:cNvGrpSpPr/>
          <p:nvPr/>
        </p:nvGrpSpPr>
        <p:grpSpPr bwMode="auto">
          <a:xfrm>
            <a:off x="1179007" y="2858420"/>
            <a:ext cx="3107361" cy="3643113"/>
            <a:chOff x="1054100" y="2125444"/>
            <a:chExt cx="2209800" cy="2590800"/>
          </a:xfrm>
        </p:grpSpPr>
        <p:sp>
          <p:nvSpPr>
            <p:cNvPr id="3" name="淘宝网chenying0907出品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淘宝网chenying0907出品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7" name="淘宝网chenying0907出品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65%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淘宝网chenying0907出品 4"/>
          <p:cNvGrpSpPr/>
          <p:nvPr/>
        </p:nvGrpSpPr>
        <p:grpSpPr bwMode="auto">
          <a:xfrm>
            <a:off x="4982844" y="2624028"/>
            <a:ext cx="3107360" cy="3877505"/>
            <a:chOff x="3498850" y="1958756"/>
            <a:chExt cx="2209800" cy="2757488"/>
          </a:xfrm>
        </p:grpSpPr>
        <p:sp>
          <p:nvSpPr>
            <p:cNvPr id="42" name="淘宝网chenying0907出品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淘宝网chenying0907出品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0" name="淘宝网chenying0907出品 13"/>
            <p:cNvSpPr txBox="1">
              <a:spLocks noChangeArrowheads="1"/>
            </p:cNvSpPr>
            <p:nvPr/>
          </p:nvSpPr>
          <p:spPr bwMode="auto">
            <a:xfrm>
              <a:off x="4247929" y="2064097"/>
              <a:ext cx="1054706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85%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32232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淘宝网chenying0907出品 5"/>
          <p:cNvGrpSpPr/>
          <p:nvPr/>
        </p:nvGrpSpPr>
        <p:grpSpPr bwMode="auto">
          <a:xfrm>
            <a:off x="8786682" y="2858420"/>
            <a:ext cx="3107360" cy="3643113"/>
            <a:chOff x="5943600" y="2125444"/>
            <a:chExt cx="2209800" cy="2590800"/>
          </a:xfrm>
        </p:grpSpPr>
        <p:sp>
          <p:nvSpPr>
            <p:cNvPr id="43" name="淘宝网chenying0907出品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淘宝网chenying0907出品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淘宝网chenying0907出品 13"/>
            <p:cNvSpPr txBox="1">
              <a:spLocks noChangeArrowheads="1"/>
            </p:cNvSpPr>
            <p:nvPr/>
          </p:nvSpPr>
          <p:spPr bwMode="auto">
            <a:xfrm>
              <a:off x="6660929" y="2152997"/>
              <a:ext cx="1054706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40%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445232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itle 13"/>
          <p:cNvSpPr txBox="1"/>
          <p:nvPr/>
        </p:nvSpPr>
        <p:spPr bwMode="auto">
          <a:xfrm>
            <a:off x="1218344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Title 13"/>
          <p:cNvSpPr txBox="1"/>
          <p:nvPr/>
        </p:nvSpPr>
        <p:spPr bwMode="auto">
          <a:xfrm>
            <a:off x="4986781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itle 13"/>
          <p:cNvSpPr txBox="1"/>
          <p:nvPr/>
        </p:nvSpPr>
        <p:spPr bwMode="auto">
          <a:xfrm>
            <a:off x="8806351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857250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/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/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/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/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/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/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/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/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/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/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/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/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/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/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/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/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/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/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/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/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TextBox 8"/>
          <p:cNvSpPr txBox="1"/>
          <p:nvPr/>
        </p:nvSpPr>
        <p:spPr>
          <a:xfrm>
            <a:off x="857250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03" name="TextBox 8"/>
          <p:cNvSpPr txBox="1"/>
          <p:nvPr/>
        </p:nvSpPr>
        <p:spPr>
          <a:xfrm>
            <a:off x="857250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57250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576573" y="3197248"/>
            <a:ext cx="4754880" cy="153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</a:p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5124" name="淘宝网chenying0907出品 10"/>
          <p:cNvSpPr>
            <a:spLocks noChangeArrowheads="1"/>
          </p:cNvSpPr>
          <p:nvPr/>
        </p:nvSpPr>
        <p:spPr bwMode="auto">
          <a:xfrm>
            <a:off x="3525264" y="2520708"/>
            <a:ext cx="38061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2020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淘宝网chenying0907出品 11"/>
          <p:cNvSpPr>
            <a:spLocks noChangeShapeType="1"/>
          </p:cNvSpPr>
          <p:nvPr/>
        </p:nvSpPr>
        <p:spPr bwMode="auto">
          <a:xfrm>
            <a:off x="1826905" y="2957656"/>
            <a:ext cx="5504548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422714" y="2021941"/>
            <a:ext cx="3021981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9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99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淘宝网chenying0907出品 7"/>
          <p:cNvGrpSpPr/>
          <p:nvPr/>
        </p:nvGrpSpPr>
        <p:grpSpPr bwMode="auto">
          <a:xfrm>
            <a:off x="8447374" y="2587308"/>
            <a:ext cx="3960099" cy="1528470"/>
            <a:chOff x="2872440" y="650416"/>
            <a:chExt cx="2814809" cy="1087127"/>
          </a:xfrm>
        </p:grpSpPr>
        <p:sp>
          <p:nvSpPr>
            <p:cNvPr id="21" name="淘宝网chenying0907出品 66"/>
            <p:cNvSpPr txBox="1">
              <a:spLocks noChangeArrowheads="1"/>
            </p:cNvSpPr>
            <p:nvPr/>
          </p:nvSpPr>
          <p:spPr bwMode="auto">
            <a:xfrm>
              <a:off x="2872440" y="949479"/>
              <a:ext cx="2814809" cy="7880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21529" name="淘宝网chenying0907出品 13"/>
            <p:cNvSpPr txBox="1">
              <a:spLocks noChangeArrowheads="1"/>
            </p:cNvSpPr>
            <p:nvPr/>
          </p:nvSpPr>
          <p:spPr bwMode="auto">
            <a:xfrm>
              <a:off x="2872440" y="650416"/>
              <a:ext cx="1312592" cy="1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2" name="淘宝网chenying0907出品 1"/>
          <p:cNvSpPr/>
          <p:nvPr/>
        </p:nvSpPr>
        <p:spPr>
          <a:xfrm>
            <a:off x="7996450" y="1"/>
            <a:ext cx="4861948" cy="15157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淘宝网chenying0907出品 38"/>
          <p:cNvSpPr/>
          <p:nvPr/>
        </p:nvSpPr>
        <p:spPr>
          <a:xfrm>
            <a:off x="7996450" y="5705758"/>
            <a:ext cx="4861948" cy="152689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淘宝网chenying0907出品 40"/>
          <p:cNvSpPr/>
          <p:nvPr/>
        </p:nvSpPr>
        <p:spPr>
          <a:xfrm>
            <a:off x="7996450" y="1640741"/>
            <a:ext cx="4861948" cy="3931079"/>
          </a:xfrm>
          <a:custGeom>
            <a:avLst/>
            <a:gdLst>
              <a:gd name="connsiteX0" fmla="*/ 0 w 3457575"/>
              <a:gd name="connsiteY0" fmla="*/ 0 h 2796096"/>
              <a:gd name="connsiteX1" fmla="*/ 3457575 w 3457575"/>
              <a:gd name="connsiteY1" fmla="*/ 0 h 2796096"/>
              <a:gd name="connsiteX2" fmla="*/ 3457575 w 3457575"/>
              <a:gd name="connsiteY2" fmla="*/ 2796096 h 2796096"/>
              <a:gd name="connsiteX3" fmla="*/ 0 w 3457575"/>
              <a:gd name="connsiteY3" fmla="*/ 2796096 h 2796096"/>
              <a:gd name="connsiteX4" fmla="*/ 0 w 3457575"/>
              <a:gd name="connsiteY4" fmla="*/ 0 h 2796096"/>
              <a:gd name="connsiteX5" fmla="*/ 85726 w 3457575"/>
              <a:gd name="connsiteY5" fmla="*/ 86496 h 2796096"/>
              <a:gd name="connsiteX6" fmla="*/ 85726 w 3457575"/>
              <a:gd name="connsiteY6" fmla="*/ 2698618 h 2796096"/>
              <a:gd name="connsiteX7" fmla="*/ 3371852 w 3457575"/>
              <a:gd name="connsiteY7" fmla="*/ 2698618 h 2796096"/>
              <a:gd name="connsiteX8" fmla="*/ 3371852 w 3457575"/>
              <a:gd name="connsiteY8" fmla="*/ 86496 h 2796096"/>
              <a:gd name="connsiteX9" fmla="*/ 85726 w 3457575"/>
              <a:gd name="connsiteY9" fmla="*/ 86496 h 279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7575" h="2796096">
                <a:moveTo>
                  <a:pt x="0" y="0"/>
                </a:moveTo>
                <a:lnTo>
                  <a:pt x="3457575" y="0"/>
                </a:lnTo>
                <a:lnTo>
                  <a:pt x="3457575" y="2796096"/>
                </a:lnTo>
                <a:lnTo>
                  <a:pt x="0" y="2796096"/>
                </a:lnTo>
                <a:lnTo>
                  <a:pt x="0" y="0"/>
                </a:lnTo>
                <a:close/>
                <a:moveTo>
                  <a:pt x="85726" y="86496"/>
                </a:moveTo>
                <a:lnTo>
                  <a:pt x="85726" y="2698618"/>
                </a:lnTo>
                <a:lnTo>
                  <a:pt x="3371852" y="2698618"/>
                </a:lnTo>
                <a:lnTo>
                  <a:pt x="3371852" y="86496"/>
                </a:lnTo>
                <a:lnTo>
                  <a:pt x="85726" y="864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淘宝网chenying0907出品 55"/>
          <p:cNvGrpSpPr/>
          <p:nvPr/>
        </p:nvGrpSpPr>
        <p:grpSpPr bwMode="auto">
          <a:xfrm>
            <a:off x="802147" y="1443283"/>
            <a:ext cx="6425397" cy="1353786"/>
            <a:chOff x="5125834" y="3704193"/>
            <a:chExt cx="4569611" cy="962571"/>
          </a:xfrm>
        </p:grpSpPr>
        <p:sp>
          <p:nvSpPr>
            <p:cNvPr id="57" name="淘宝网chenying0907出品 66"/>
            <p:cNvSpPr txBox="1">
              <a:spLocks noChangeArrowheads="1"/>
            </p:cNvSpPr>
            <p:nvPr/>
          </p:nvSpPr>
          <p:spPr bwMode="auto">
            <a:xfrm>
              <a:off x="5125835" y="4010256"/>
              <a:ext cx="4569610" cy="6565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21527" name="淘宝网chenying0907出品 66"/>
            <p:cNvSpPr txBox="1">
              <a:spLocks noChangeArrowheads="1"/>
            </p:cNvSpPr>
            <p:nvPr/>
          </p:nvSpPr>
          <p:spPr bwMode="auto">
            <a:xfrm>
              <a:off x="5125834" y="3704193"/>
              <a:ext cx="1869231" cy="21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7" name="十字形 6"/>
          <p:cNvSpPr/>
          <p:nvPr/>
        </p:nvSpPr>
        <p:spPr>
          <a:xfrm>
            <a:off x="8594706" y="4810607"/>
            <a:ext cx="388420" cy="388420"/>
          </a:xfrm>
          <a:prstGeom prst="plus">
            <a:avLst>
              <a:gd name="adj" fmla="val 41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淘宝网chenying0907出品 2"/>
          <p:cNvGrpSpPr/>
          <p:nvPr/>
        </p:nvGrpSpPr>
        <p:grpSpPr bwMode="auto">
          <a:xfrm>
            <a:off x="812800" y="4042691"/>
            <a:ext cx="6414744" cy="1002312"/>
            <a:chOff x="546100" y="2874940"/>
            <a:chExt cx="4561846" cy="713364"/>
          </a:xfrm>
        </p:grpSpPr>
        <p:grpSp>
          <p:nvGrpSpPr>
            <p:cNvPr id="21520" name="淘宝网chenying0907出品 8"/>
            <p:cNvGrpSpPr/>
            <p:nvPr/>
          </p:nvGrpSpPr>
          <p:grpSpPr bwMode="auto">
            <a:xfrm>
              <a:off x="546100" y="2895600"/>
              <a:ext cx="692704" cy="692704"/>
              <a:chOff x="584200" y="2946400"/>
              <a:chExt cx="692704" cy="692704"/>
            </a:xfrm>
          </p:grpSpPr>
          <p:sp>
            <p:nvSpPr>
              <p:cNvPr id="8" name="淘宝网chenying0907出品 7"/>
              <p:cNvSpPr/>
              <p:nvPr/>
            </p:nvSpPr>
            <p:spPr>
              <a:xfrm>
                <a:off x="584200" y="2946400"/>
                <a:ext cx="692150" cy="6927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150000"/>
                  </a:lnSpc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9" name="淘宝网chenying0907出品 67"/>
              <p:cNvGrpSpPr/>
              <p:nvPr/>
            </p:nvGrpSpPr>
            <p:grpSpPr bwMode="auto">
              <a:xfrm>
                <a:off x="724526" y="3119526"/>
                <a:ext cx="412052" cy="346452"/>
                <a:chOff x="7321551" y="763588"/>
                <a:chExt cx="1050925" cy="882650"/>
              </a:xfrm>
              <a:solidFill>
                <a:schemeClr val="bg1"/>
              </a:solidFill>
            </p:grpSpPr>
            <p:sp>
              <p:nvSpPr>
                <p:cNvPr id="69" name="Freeform 11"/>
                <p:cNvSpPr>
                  <a:spLocks noEditPoints="1"/>
                </p:cNvSpPr>
                <p:nvPr/>
              </p:nvSpPr>
              <p:spPr bwMode="auto">
                <a:xfrm>
                  <a:off x="7321551" y="763588"/>
                  <a:ext cx="744538" cy="704850"/>
                </a:xfrm>
                <a:custGeom>
                  <a:avLst/>
                  <a:gdLst>
                    <a:gd name="T0" fmla="*/ 86 w 90"/>
                    <a:gd name="T1" fmla="*/ 32 h 83"/>
                    <a:gd name="T2" fmla="*/ 90 w 90"/>
                    <a:gd name="T3" fmla="*/ 32 h 83"/>
                    <a:gd name="T4" fmla="*/ 45 w 90"/>
                    <a:gd name="T5" fmla="*/ 0 h 83"/>
                    <a:gd name="T6" fmla="*/ 0 w 90"/>
                    <a:gd name="T7" fmla="*/ 39 h 83"/>
                    <a:gd name="T8" fmla="*/ 18 w 90"/>
                    <a:gd name="T9" fmla="*/ 69 h 83"/>
                    <a:gd name="T10" fmla="*/ 13 w 90"/>
                    <a:gd name="T11" fmla="*/ 83 h 83"/>
                    <a:gd name="T12" fmla="*/ 29 w 90"/>
                    <a:gd name="T13" fmla="*/ 75 h 83"/>
                    <a:gd name="T14" fmla="*/ 45 w 90"/>
                    <a:gd name="T15" fmla="*/ 77 h 83"/>
                    <a:gd name="T16" fmla="*/ 49 w 90"/>
                    <a:gd name="T17" fmla="*/ 77 h 83"/>
                    <a:gd name="T18" fmla="*/ 48 w 90"/>
                    <a:gd name="T19" fmla="*/ 67 h 83"/>
                    <a:gd name="T20" fmla="*/ 86 w 90"/>
                    <a:gd name="T21" fmla="*/ 32 h 83"/>
                    <a:gd name="T22" fmla="*/ 62 w 90"/>
                    <a:gd name="T23" fmla="*/ 19 h 83"/>
                    <a:gd name="T24" fmla="*/ 67 w 90"/>
                    <a:gd name="T25" fmla="*/ 25 h 83"/>
                    <a:gd name="T26" fmla="*/ 62 w 90"/>
                    <a:gd name="T27" fmla="*/ 31 h 83"/>
                    <a:gd name="T28" fmla="*/ 55 w 90"/>
                    <a:gd name="T29" fmla="*/ 25 h 83"/>
                    <a:gd name="T30" fmla="*/ 62 w 90"/>
                    <a:gd name="T31" fmla="*/ 19 h 83"/>
                    <a:gd name="T32" fmla="*/ 30 w 90"/>
                    <a:gd name="T33" fmla="*/ 31 h 83"/>
                    <a:gd name="T34" fmla="*/ 23 w 90"/>
                    <a:gd name="T35" fmla="*/ 25 h 83"/>
                    <a:gd name="T36" fmla="*/ 30 w 90"/>
                    <a:gd name="T37" fmla="*/ 19 h 83"/>
                    <a:gd name="T38" fmla="*/ 36 w 90"/>
                    <a:gd name="T39" fmla="*/ 25 h 83"/>
                    <a:gd name="T40" fmla="*/ 30 w 90"/>
                    <a:gd name="T41" fmla="*/ 3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0" h="83">
                      <a:moveTo>
                        <a:pt x="86" y="32"/>
                      </a:moveTo>
                      <a:cubicBezTo>
                        <a:pt x="87" y="32"/>
                        <a:pt x="89" y="32"/>
                        <a:pt x="90" y="32"/>
                      </a:cubicBezTo>
                      <a:cubicBezTo>
                        <a:pt x="86" y="14"/>
                        <a:pt x="67" y="0"/>
                        <a:pt x="45" y="0"/>
                      </a:cubicBezTo>
                      <a:cubicBezTo>
                        <a:pt x="20" y="0"/>
                        <a:pt x="0" y="17"/>
                        <a:pt x="0" y="39"/>
                      </a:cubicBezTo>
                      <a:cubicBezTo>
                        <a:pt x="0" y="51"/>
                        <a:pt x="6" y="61"/>
                        <a:pt x="18" y="69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29" y="75"/>
                        <a:pt x="29" y="75"/>
                        <a:pt x="29" y="75"/>
                      </a:cubicBezTo>
                      <a:cubicBezTo>
                        <a:pt x="35" y="76"/>
                        <a:pt x="39" y="77"/>
                        <a:pt x="45" y="77"/>
                      </a:cubicBezTo>
                      <a:cubicBezTo>
                        <a:pt x="46" y="77"/>
                        <a:pt x="48" y="77"/>
                        <a:pt x="49" y="77"/>
                      </a:cubicBezTo>
                      <a:cubicBezTo>
                        <a:pt x="48" y="74"/>
                        <a:pt x="48" y="71"/>
                        <a:pt x="48" y="67"/>
                      </a:cubicBezTo>
                      <a:cubicBezTo>
                        <a:pt x="48" y="48"/>
                        <a:pt x="65" y="32"/>
                        <a:pt x="86" y="32"/>
                      </a:cubicBezTo>
                      <a:close/>
                      <a:moveTo>
                        <a:pt x="62" y="19"/>
                      </a:moveTo>
                      <a:cubicBezTo>
                        <a:pt x="65" y="19"/>
                        <a:pt x="67" y="22"/>
                        <a:pt x="67" y="25"/>
                      </a:cubicBezTo>
                      <a:cubicBezTo>
                        <a:pt x="67" y="29"/>
                        <a:pt x="65" y="31"/>
                        <a:pt x="62" y="31"/>
                      </a:cubicBezTo>
                      <a:cubicBezTo>
                        <a:pt x="58" y="31"/>
                        <a:pt x="55" y="29"/>
                        <a:pt x="55" y="25"/>
                      </a:cubicBezTo>
                      <a:cubicBezTo>
                        <a:pt x="55" y="22"/>
                        <a:pt x="58" y="19"/>
                        <a:pt x="62" y="19"/>
                      </a:cubicBezTo>
                      <a:close/>
                      <a:moveTo>
                        <a:pt x="30" y="31"/>
                      </a:moveTo>
                      <a:cubicBezTo>
                        <a:pt x="27" y="31"/>
                        <a:pt x="23" y="29"/>
                        <a:pt x="23" y="25"/>
                      </a:cubicBezTo>
                      <a:cubicBezTo>
                        <a:pt x="23" y="22"/>
                        <a:pt x="27" y="19"/>
                        <a:pt x="30" y="19"/>
                      </a:cubicBezTo>
                      <a:cubicBezTo>
                        <a:pt x="33" y="19"/>
                        <a:pt x="36" y="22"/>
                        <a:pt x="36" y="25"/>
                      </a:cubicBezTo>
                      <a:cubicBezTo>
                        <a:pt x="36" y="29"/>
                        <a:pt x="33" y="31"/>
                        <a:pt x="3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12"/>
                <p:cNvSpPr>
                  <a:spLocks noEditPoints="1"/>
                </p:cNvSpPr>
                <p:nvPr/>
              </p:nvSpPr>
              <p:spPr bwMode="auto">
                <a:xfrm>
                  <a:off x="7735888" y="1052513"/>
                  <a:ext cx="636588" cy="593725"/>
                </a:xfrm>
                <a:custGeom>
                  <a:avLst/>
                  <a:gdLst>
                    <a:gd name="T0" fmla="*/ 77 w 77"/>
                    <a:gd name="T1" fmla="*/ 33 h 70"/>
                    <a:gd name="T2" fmla="*/ 39 w 77"/>
                    <a:gd name="T3" fmla="*/ 0 h 70"/>
                    <a:gd name="T4" fmla="*/ 0 w 77"/>
                    <a:gd name="T5" fmla="*/ 33 h 70"/>
                    <a:gd name="T6" fmla="*/ 39 w 77"/>
                    <a:gd name="T7" fmla="*/ 66 h 70"/>
                    <a:gd name="T8" fmla="*/ 52 w 77"/>
                    <a:gd name="T9" fmla="*/ 63 h 70"/>
                    <a:gd name="T10" fmla="*/ 65 w 77"/>
                    <a:gd name="T11" fmla="*/ 70 h 70"/>
                    <a:gd name="T12" fmla="*/ 61 w 77"/>
                    <a:gd name="T13" fmla="*/ 59 h 70"/>
                    <a:gd name="T14" fmla="*/ 77 w 77"/>
                    <a:gd name="T15" fmla="*/ 33 h 70"/>
                    <a:gd name="T16" fmla="*/ 26 w 77"/>
                    <a:gd name="T17" fmla="*/ 27 h 70"/>
                    <a:gd name="T18" fmla="*/ 22 w 77"/>
                    <a:gd name="T19" fmla="*/ 23 h 70"/>
                    <a:gd name="T20" fmla="*/ 26 w 77"/>
                    <a:gd name="T21" fmla="*/ 18 h 70"/>
                    <a:gd name="T22" fmla="*/ 32 w 77"/>
                    <a:gd name="T23" fmla="*/ 23 h 70"/>
                    <a:gd name="T24" fmla="*/ 26 w 77"/>
                    <a:gd name="T25" fmla="*/ 27 h 70"/>
                    <a:gd name="T26" fmla="*/ 51 w 77"/>
                    <a:gd name="T27" fmla="*/ 27 h 70"/>
                    <a:gd name="T28" fmla="*/ 47 w 77"/>
                    <a:gd name="T29" fmla="*/ 23 h 70"/>
                    <a:gd name="T30" fmla="*/ 51 w 77"/>
                    <a:gd name="T31" fmla="*/ 18 h 70"/>
                    <a:gd name="T32" fmla="*/ 57 w 77"/>
                    <a:gd name="T33" fmla="*/ 23 h 70"/>
                    <a:gd name="T34" fmla="*/ 51 w 77"/>
                    <a:gd name="T35" fmla="*/ 2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70">
                      <a:moveTo>
                        <a:pt x="77" y="33"/>
                      </a:moveTo>
                      <a:cubicBezTo>
                        <a:pt x="77" y="15"/>
                        <a:pt x="59" y="0"/>
                        <a:pt x="39" y="0"/>
                      </a:cubicBezTo>
                      <a:cubicBezTo>
                        <a:pt x="17" y="0"/>
                        <a:pt x="0" y="15"/>
                        <a:pt x="0" y="33"/>
                      </a:cubicBezTo>
                      <a:cubicBezTo>
                        <a:pt x="0" y="51"/>
                        <a:pt x="17" y="66"/>
                        <a:pt x="39" y="66"/>
                      </a:cubicBezTo>
                      <a:cubicBezTo>
                        <a:pt x="43" y="66"/>
                        <a:pt x="48" y="65"/>
                        <a:pt x="52" y="63"/>
                      </a:cubicBezTo>
                      <a:cubicBezTo>
                        <a:pt x="65" y="70"/>
                        <a:pt x="65" y="70"/>
                        <a:pt x="65" y="70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70" y="52"/>
                        <a:pt x="77" y="43"/>
                        <a:pt x="77" y="33"/>
                      </a:cubicBezTo>
                      <a:close/>
                      <a:moveTo>
                        <a:pt x="26" y="27"/>
                      </a:moveTo>
                      <a:cubicBezTo>
                        <a:pt x="24" y="27"/>
                        <a:pt x="22" y="25"/>
                        <a:pt x="22" y="23"/>
                      </a:cubicBezTo>
                      <a:cubicBezTo>
                        <a:pt x="22" y="21"/>
                        <a:pt x="24" y="18"/>
                        <a:pt x="26" y="18"/>
                      </a:cubicBezTo>
                      <a:cubicBezTo>
                        <a:pt x="30" y="18"/>
                        <a:pt x="32" y="21"/>
                        <a:pt x="32" y="23"/>
                      </a:cubicBezTo>
                      <a:cubicBezTo>
                        <a:pt x="32" y="25"/>
                        <a:pt x="30" y="27"/>
                        <a:pt x="26" y="27"/>
                      </a:cubicBezTo>
                      <a:close/>
                      <a:moveTo>
                        <a:pt x="51" y="27"/>
                      </a:moveTo>
                      <a:cubicBezTo>
                        <a:pt x="49" y="27"/>
                        <a:pt x="47" y="25"/>
                        <a:pt x="47" y="23"/>
                      </a:cubicBezTo>
                      <a:cubicBezTo>
                        <a:pt x="47" y="21"/>
                        <a:pt x="49" y="18"/>
                        <a:pt x="51" y="18"/>
                      </a:cubicBezTo>
                      <a:cubicBezTo>
                        <a:pt x="55" y="18"/>
                        <a:pt x="57" y="21"/>
                        <a:pt x="57" y="23"/>
                      </a:cubicBezTo>
                      <a:cubicBezTo>
                        <a:pt x="57" y="25"/>
                        <a:pt x="55" y="27"/>
                        <a:pt x="5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521" name="淘宝网chenying0907出品 71"/>
            <p:cNvGrpSpPr/>
            <p:nvPr/>
          </p:nvGrpSpPr>
          <p:grpSpPr bwMode="auto">
            <a:xfrm>
              <a:off x="1417435" y="2874940"/>
              <a:ext cx="3690511" cy="604581"/>
              <a:chOff x="5125835" y="3157515"/>
              <a:chExt cx="3690511" cy="604581"/>
            </a:xfrm>
          </p:grpSpPr>
          <p:sp>
            <p:nvSpPr>
              <p:cNvPr id="73" name="淘宝网chenying0907出品 66"/>
              <p:cNvSpPr txBox="1">
                <a:spLocks noChangeArrowheads="1"/>
              </p:cNvSpPr>
              <p:nvPr/>
            </p:nvSpPr>
            <p:spPr bwMode="auto">
              <a:xfrm>
                <a:off x="5125835" y="3367805"/>
                <a:ext cx="3690511" cy="394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21523" name="淘宝网chenying0907出品 66"/>
              <p:cNvSpPr txBox="1">
                <a:spLocks noChangeArrowheads="1"/>
              </p:cNvSpPr>
              <p:nvPr/>
            </p:nvSpPr>
            <p:spPr bwMode="auto">
              <a:xfrm>
                <a:off x="5125835" y="3157515"/>
                <a:ext cx="1313252" cy="175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/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grpSp>
        <p:nvGrpSpPr>
          <p:cNvPr id="11" name="淘宝网chenying0907出品 3"/>
          <p:cNvGrpSpPr/>
          <p:nvPr/>
        </p:nvGrpSpPr>
        <p:grpSpPr bwMode="auto">
          <a:xfrm>
            <a:off x="812800" y="5320405"/>
            <a:ext cx="6414744" cy="992542"/>
            <a:chOff x="546100" y="3783593"/>
            <a:chExt cx="4561846" cy="706411"/>
          </a:xfrm>
        </p:grpSpPr>
        <p:grpSp>
          <p:nvGrpSpPr>
            <p:cNvPr id="21514" name="淘宝网chenying0907出品 9"/>
            <p:cNvGrpSpPr/>
            <p:nvPr/>
          </p:nvGrpSpPr>
          <p:grpSpPr bwMode="auto">
            <a:xfrm>
              <a:off x="546100" y="3797300"/>
              <a:ext cx="692704" cy="692704"/>
              <a:chOff x="584200" y="3848100"/>
              <a:chExt cx="692704" cy="692704"/>
            </a:xfrm>
          </p:grpSpPr>
          <p:sp>
            <p:nvSpPr>
              <p:cNvPr id="71" name="淘宝网chenying0907出品 70"/>
              <p:cNvSpPr/>
              <p:nvPr/>
            </p:nvSpPr>
            <p:spPr>
              <a:xfrm>
                <a:off x="584200" y="3848100"/>
                <a:ext cx="692150" cy="6927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150000"/>
                  </a:lnSpc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3" name="淘宝网chenying0907出品 60"/>
              <p:cNvGrpSpPr/>
              <p:nvPr/>
            </p:nvGrpSpPr>
            <p:grpSpPr bwMode="auto">
              <a:xfrm>
                <a:off x="715724" y="4011754"/>
                <a:ext cx="448152" cy="357046"/>
                <a:chOff x="155576" y="754063"/>
                <a:chExt cx="1143000" cy="909638"/>
              </a:xfrm>
              <a:solidFill>
                <a:schemeClr val="bg1"/>
              </a:solidFill>
            </p:grpSpPr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55576" y="855663"/>
                  <a:ext cx="985838" cy="808038"/>
                </a:xfrm>
                <a:custGeom>
                  <a:avLst/>
                  <a:gdLst>
                    <a:gd name="T0" fmla="*/ 98 w 119"/>
                    <a:gd name="T1" fmla="*/ 40 h 95"/>
                    <a:gd name="T2" fmla="*/ 95 w 119"/>
                    <a:gd name="T3" fmla="*/ 36 h 95"/>
                    <a:gd name="T4" fmla="*/ 94 w 119"/>
                    <a:gd name="T5" fmla="*/ 22 h 95"/>
                    <a:gd name="T6" fmla="*/ 69 w 119"/>
                    <a:gd name="T7" fmla="*/ 23 h 95"/>
                    <a:gd name="T8" fmla="*/ 65 w 119"/>
                    <a:gd name="T9" fmla="*/ 16 h 95"/>
                    <a:gd name="T10" fmla="*/ 45 w 119"/>
                    <a:gd name="T11" fmla="*/ 6 h 95"/>
                    <a:gd name="T12" fmla="*/ 11 w 119"/>
                    <a:gd name="T13" fmla="*/ 34 h 95"/>
                    <a:gd name="T14" fmla="*/ 1 w 119"/>
                    <a:gd name="T15" fmla="*/ 60 h 95"/>
                    <a:gd name="T16" fmla="*/ 51 w 119"/>
                    <a:gd name="T17" fmla="*/ 93 h 95"/>
                    <a:gd name="T18" fmla="*/ 110 w 119"/>
                    <a:gd name="T19" fmla="*/ 67 h 95"/>
                    <a:gd name="T20" fmla="*/ 98 w 119"/>
                    <a:gd name="T21" fmla="*/ 40 h 95"/>
                    <a:gd name="T22" fmla="*/ 52 w 119"/>
                    <a:gd name="T23" fmla="*/ 86 h 95"/>
                    <a:gd name="T24" fmla="*/ 14 w 119"/>
                    <a:gd name="T25" fmla="*/ 62 h 95"/>
                    <a:gd name="T26" fmla="*/ 52 w 119"/>
                    <a:gd name="T27" fmla="*/ 35 h 95"/>
                    <a:gd name="T28" fmla="*/ 91 w 119"/>
                    <a:gd name="T29" fmla="*/ 57 h 95"/>
                    <a:gd name="T30" fmla="*/ 52 w 119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9" h="95">
                      <a:moveTo>
                        <a:pt x="98" y="40"/>
                      </a:moveTo>
                      <a:cubicBezTo>
                        <a:pt x="93" y="39"/>
                        <a:pt x="95" y="36"/>
                        <a:pt x="95" y="36"/>
                      </a:cubicBezTo>
                      <a:cubicBezTo>
                        <a:pt x="95" y="36"/>
                        <a:pt x="100" y="28"/>
                        <a:pt x="94" y="22"/>
                      </a:cubicBezTo>
                      <a:cubicBezTo>
                        <a:pt x="87" y="14"/>
                        <a:pt x="69" y="23"/>
                        <a:pt x="69" y="23"/>
                      </a:cubicBezTo>
                      <a:cubicBezTo>
                        <a:pt x="62" y="25"/>
                        <a:pt x="64" y="22"/>
                        <a:pt x="65" y="16"/>
                      </a:cubicBezTo>
                      <a:cubicBezTo>
                        <a:pt x="65" y="10"/>
                        <a:pt x="63" y="0"/>
                        <a:pt x="45" y="6"/>
                      </a:cubicBezTo>
                      <a:cubicBezTo>
                        <a:pt x="26" y="12"/>
                        <a:pt x="11" y="34"/>
                        <a:pt x="11" y="34"/>
                      </a:cubicBezTo>
                      <a:cubicBezTo>
                        <a:pt x="0" y="49"/>
                        <a:pt x="1" y="60"/>
                        <a:pt x="1" y="60"/>
                      </a:cubicBezTo>
                      <a:cubicBezTo>
                        <a:pt x="4" y="85"/>
                        <a:pt x="30" y="91"/>
                        <a:pt x="51" y="93"/>
                      </a:cubicBezTo>
                      <a:cubicBezTo>
                        <a:pt x="72" y="95"/>
                        <a:pt x="102" y="86"/>
                        <a:pt x="110" y="67"/>
                      </a:cubicBezTo>
                      <a:cubicBezTo>
                        <a:pt x="119" y="48"/>
                        <a:pt x="103" y="41"/>
                        <a:pt x="98" y="40"/>
                      </a:cubicBezTo>
                      <a:close/>
                      <a:moveTo>
                        <a:pt x="52" y="86"/>
                      </a:moveTo>
                      <a:cubicBezTo>
                        <a:pt x="31" y="87"/>
                        <a:pt x="14" y="76"/>
                        <a:pt x="14" y="62"/>
                      </a:cubicBezTo>
                      <a:cubicBezTo>
                        <a:pt x="14" y="48"/>
                        <a:pt x="31" y="36"/>
                        <a:pt x="52" y="35"/>
                      </a:cubicBezTo>
                      <a:cubicBezTo>
                        <a:pt x="74" y="34"/>
                        <a:pt x="91" y="43"/>
                        <a:pt x="91" y="57"/>
                      </a:cubicBezTo>
                      <a:cubicBezTo>
                        <a:pt x="91" y="72"/>
                        <a:pt x="74" y="85"/>
                        <a:pt x="52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379413" y="1212850"/>
                  <a:ext cx="388938" cy="357188"/>
                </a:xfrm>
                <a:custGeom>
                  <a:avLst/>
                  <a:gdLst>
                    <a:gd name="T0" fmla="*/ 21 w 47"/>
                    <a:gd name="T1" fmla="*/ 3 h 42"/>
                    <a:gd name="T2" fmla="*/ 2 w 47"/>
                    <a:gd name="T3" fmla="*/ 25 h 42"/>
                    <a:gd name="T4" fmla="*/ 8 w 47"/>
                    <a:gd name="T5" fmla="*/ 35 h 42"/>
                    <a:gd name="T6" fmla="*/ 40 w 47"/>
                    <a:gd name="T7" fmla="*/ 29 h 42"/>
                    <a:gd name="T8" fmla="*/ 21 w 47"/>
                    <a:gd name="T9" fmla="*/ 3 h 42"/>
                    <a:gd name="T10" fmla="*/ 16 w 47"/>
                    <a:gd name="T11" fmla="*/ 31 h 42"/>
                    <a:gd name="T12" fmla="*/ 8 w 47"/>
                    <a:gd name="T13" fmla="*/ 26 h 42"/>
                    <a:gd name="T14" fmla="*/ 15 w 47"/>
                    <a:gd name="T15" fmla="*/ 19 h 42"/>
                    <a:gd name="T16" fmla="*/ 23 w 47"/>
                    <a:gd name="T17" fmla="*/ 24 h 42"/>
                    <a:gd name="T18" fmla="*/ 16 w 47"/>
                    <a:gd name="T19" fmla="*/ 31 h 42"/>
                    <a:gd name="T20" fmla="*/ 28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8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1" y="3"/>
                      </a:moveTo>
                      <a:cubicBezTo>
                        <a:pt x="0" y="5"/>
                        <a:pt x="2" y="25"/>
                        <a:pt x="2" y="25"/>
                      </a:cubicBezTo>
                      <a:cubicBezTo>
                        <a:pt x="2" y="25"/>
                        <a:pt x="2" y="32"/>
                        <a:pt x="8" y="35"/>
                      </a:cubicBezTo>
                      <a:cubicBezTo>
                        <a:pt x="21" y="42"/>
                        <a:pt x="33" y="38"/>
                        <a:pt x="40" y="29"/>
                      </a:cubicBezTo>
                      <a:cubicBezTo>
                        <a:pt x="47" y="21"/>
                        <a:pt x="43" y="0"/>
                        <a:pt x="21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8" y="29"/>
                        <a:pt x="8" y="26"/>
                      </a:cubicBezTo>
                      <a:cubicBezTo>
                        <a:pt x="8" y="22"/>
                        <a:pt x="11" y="19"/>
                        <a:pt x="15" y="19"/>
                      </a:cubicBezTo>
                      <a:cubicBezTo>
                        <a:pt x="20" y="18"/>
                        <a:pt x="23" y="21"/>
                        <a:pt x="23" y="24"/>
                      </a:cubicBezTo>
                      <a:cubicBezTo>
                        <a:pt x="23" y="27"/>
                        <a:pt x="20" y="31"/>
                        <a:pt x="16" y="31"/>
                      </a:cubicBezTo>
                      <a:close/>
                      <a:moveTo>
                        <a:pt x="28" y="20"/>
                      </a:moveTo>
                      <a:cubicBezTo>
                        <a:pt x="27" y="21"/>
                        <a:pt x="25" y="21"/>
                        <a:pt x="25" y="20"/>
                      </a:cubicBezTo>
                      <a:cubicBezTo>
                        <a:pt x="24" y="19"/>
                        <a:pt x="24" y="17"/>
                        <a:pt x="26" y="16"/>
                      </a:cubicBezTo>
                      <a:cubicBezTo>
                        <a:pt x="27" y="15"/>
                        <a:pt x="29" y="15"/>
                        <a:pt x="30" y="16"/>
                      </a:cubicBezTo>
                      <a:cubicBezTo>
                        <a:pt x="30" y="17"/>
                        <a:pt x="30" y="19"/>
                        <a:pt x="2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15"/>
                <p:cNvSpPr/>
                <p:nvPr/>
              </p:nvSpPr>
              <p:spPr bwMode="auto">
                <a:xfrm>
                  <a:off x="892176" y="890588"/>
                  <a:ext cx="215900" cy="228600"/>
                </a:xfrm>
                <a:custGeom>
                  <a:avLst/>
                  <a:gdLst>
                    <a:gd name="T0" fmla="*/ 20 w 26"/>
                    <a:gd name="T1" fmla="*/ 27 h 27"/>
                    <a:gd name="T2" fmla="*/ 23 w 26"/>
                    <a:gd name="T3" fmla="*/ 24 h 27"/>
                    <a:gd name="T4" fmla="*/ 23 w 26"/>
                    <a:gd name="T5" fmla="*/ 24 h 27"/>
                    <a:gd name="T6" fmla="*/ 4 w 26"/>
                    <a:gd name="T7" fmla="*/ 4 h 27"/>
                    <a:gd name="T8" fmla="*/ 0 w 26"/>
                    <a:gd name="T9" fmla="*/ 8 h 27"/>
                    <a:gd name="T10" fmla="*/ 4 w 26"/>
                    <a:gd name="T11" fmla="*/ 11 h 27"/>
                    <a:gd name="T12" fmla="*/ 16 w 26"/>
                    <a:gd name="T13" fmla="*/ 23 h 27"/>
                    <a:gd name="T14" fmla="*/ 20 w 26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27">
                      <a:moveTo>
                        <a:pt x="20" y="27"/>
                      </a:moveTo>
                      <a:cubicBezTo>
                        <a:pt x="21" y="27"/>
                        <a:pt x="23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6" y="0"/>
                        <a:pt x="4" y="4"/>
                        <a:pt x="4" y="4"/>
                      </a:cubicBezTo>
                      <a:cubicBezTo>
                        <a:pt x="2" y="4"/>
                        <a:pt x="0" y="6"/>
                        <a:pt x="0" y="8"/>
                      </a:cubicBezTo>
                      <a:cubicBezTo>
                        <a:pt x="0" y="10"/>
                        <a:pt x="2" y="11"/>
                        <a:pt x="4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8" y="27"/>
                        <a:pt x="2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Freeform 16"/>
                <p:cNvSpPr/>
                <p:nvPr/>
              </p:nvSpPr>
              <p:spPr bwMode="auto">
                <a:xfrm>
                  <a:off x="850901" y="754063"/>
                  <a:ext cx="447675" cy="425450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4 w 54"/>
                    <a:gd name="T5" fmla="*/ 2 h 50"/>
                    <a:gd name="T6" fmla="*/ 4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10 w 54"/>
                    <a:gd name="T13" fmla="*/ 11 h 50"/>
                    <a:gd name="T14" fmla="*/ 35 w 54"/>
                    <a:gd name="T15" fmla="*/ 24 h 50"/>
                    <a:gd name="T16" fmla="*/ 37 w 54"/>
                    <a:gd name="T17" fmla="*/ 41 h 50"/>
                    <a:gd name="T18" fmla="*/ 36 w 54"/>
                    <a:gd name="T19" fmla="*/ 46 h 50"/>
                    <a:gd name="T20" fmla="*/ 41 w 54"/>
                    <a:gd name="T21" fmla="*/ 50 h 50"/>
                    <a:gd name="T22" fmla="*/ 46 w 54"/>
                    <a:gd name="T23" fmla="*/ 46 h 50"/>
                    <a:gd name="T24" fmla="*/ 46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7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8" y="12"/>
                        <a:pt x="10" y="11"/>
                      </a:cubicBezTo>
                      <a:cubicBezTo>
                        <a:pt x="12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7" y="41"/>
                      </a:cubicBezTo>
                      <a:cubicBezTo>
                        <a:pt x="37" y="41"/>
                        <a:pt x="36" y="43"/>
                        <a:pt x="36" y="46"/>
                      </a:cubicBezTo>
                      <a:cubicBezTo>
                        <a:pt x="36" y="49"/>
                        <a:pt x="38" y="50"/>
                        <a:pt x="41" y="50"/>
                      </a:cubicBezTo>
                      <a:cubicBezTo>
                        <a:pt x="43" y="50"/>
                        <a:pt x="45" y="50"/>
                        <a:pt x="46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54" y="18"/>
                        <a:pt x="36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515" name="淘宝网chenying0907出品 74"/>
            <p:cNvGrpSpPr/>
            <p:nvPr/>
          </p:nvGrpSpPr>
          <p:grpSpPr bwMode="auto">
            <a:xfrm>
              <a:off x="1417435" y="3783593"/>
              <a:ext cx="3690511" cy="604581"/>
              <a:chOff x="5125835" y="3164468"/>
              <a:chExt cx="3690511" cy="604581"/>
            </a:xfrm>
          </p:grpSpPr>
          <p:sp>
            <p:nvSpPr>
              <p:cNvPr id="76" name="淘宝网chenying0907出品 66"/>
              <p:cNvSpPr txBox="1">
                <a:spLocks noChangeArrowheads="1"/>
              </p:cNvSpPr>
              <p:nvPr/>
            </p:nvSpPr>
            <p:spPr bwMode="auto">
              <a:xfrm>
                <a:off x="5125835" y="3374758"/>
                <a:ext cx="3690511" cy="394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21517" name="淘宝网chenying0907出品 66"/>
              <p:cNvSpPr txBox="1">
                <a:spLocks noChangeArrowheads="1"/>
              </p:cNvSpPr>
              <p:nvPr/>
            </p:nvSpPr>
            <p:spPr bwMode="auto">
              <a:xfrm>
                <a:off x="5125835" y="3164468"/>
                <a:ext cx="1313252" cy="175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/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sp>
        <p:nvSpPr>
          <p:cNvPr id="32" name="TextBox 8"/>
          <p:cNvSpPr txBox="1"/>
          <p:nvPr/>
        </p:nvSpPr>
        <p:spPr>
          <a:xfrm>
            <a:off x="857250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57250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7"/>
          <p:cNvSpPr/>
          <p:nvPr/>
        </p:nvSpPr>
        <p:spPr bwMode="auto">
          <a:xfrm>
            <a:off x="706" y="198"/>
            <a:ext cx="10172880" cy="7257328"/>
          </a:xfrm>
          <a:custGeom>
            <a:avLst/>
            <a:gdLst>
              <a:gd name="T0" fmla="*/ 0 w 3091"/>
              <a:gd name="T1" fmla="*/ 0 h 2526"/>
              <a:gd name="T2" fmla="*/ 3091 w 3091"/>
              <a:gd name="T3" fmla="*/ 0 h 2526"/>
              <a:gd name="T4" fmla="*/ 856 w 3091"/>
              <a:gd name="T5" fmla="*/ 2526 h 2526"/>
              <a:gd name="T6" fmla="*/ 0 w 3091"/>
              <a:gd name="T7" fmla="*/ 1557 h 2526"/>
              <a:gd name="T8" fmla="*/ 0 w 3091"/>
              <a:gd name="T9" fmla="*/ 0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1" h="2526">
                <a:moveTo>
                  <a:pt x="0" y="0"/>
                </a:moveTo>
                <a:lnTo>
                  <a:pt x="3091" y="0"/>
                </a:lnTo>
                <a:lnTo>
                  <a:pt x="856" y="2526"/>
                </a:lnTo>
                <a:lnTo>
                  <a:pt x="0" y="1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23" name="Freeform 8"/>
          <p:cNvSpPr/>
          <p:nvPr/>
        </p:nvSpPr>
        <p:spPr bwMode="auto">
          <a:xfrm>
            <a:off x="708" y="198"/>
            <a:ext cx="8107668" cy="4066044"/>
          </a:xfrm>
          <a:custGeom>
            <a:avLst/>
            <a:gdLst>
              <a:gd name="T0" fmla="*/ 0 w 2759"/>
              <a:gd name="T1" fmla="*/ 0 h 1585"/>
              <a:gd name="T2" fmla="*/ 2759 w 2759"/>
              <a:gd name="T3" fmla="*/ 0 h 1585"/>
              <a:gd name="T4" fmla="*/ 1357 w 2759"/>
              <a:gd name="T5" fmla="*/ 1585 h 1585"/>
              <a:gd name="T6" fmla="*/ 0 w 2759"/>
              <a:gd name="T7" fmla="*/ 51 h 1585"/>
              <a:gd name="T8" fmla="*/ 0 w 2759"/>
              <a:gd name="T9" fmla="*/ 0 h 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9" h="1585">
                <a:moveTo>
                  <a:pt x="0" y="0"/>
                </a:moveTo>
                <a:lnTo>
                  <a:pt x="2759" y="0"/>
                </a:lnTo>
                <a:lnTo>
                  <a:pt x="1357" y="1585"/>
                </a:lnTo>
                <a:lnTo>
                  <a:pt x="0" y="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7597352" y="2054920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8214832" y="1912093"/>
            <a:ext cx="2622701" cy="7387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6519469" y="3150134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136950" y="3007307"/>
            <a:ext cx="2622701" cy="7387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5441587" y="4245347"/>
            <a:ext cx="379646" cy="379646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6059068" y="4102520"/>
            <a:ext cx="2622701" cy="7387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4363706" y="5340562"/>
            <a:ext cx="379646" cy="379646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4981186" y="5197735"/>
            <a:ext cx="2622701" cy="7387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2685561" y="1161856"/>
            <a:ext cx="2626510" cy="11079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>
            <a:off x="2833872" y="2339567"/>
            <a:ext cx="2329889" cy="492571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9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4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387" y="2488121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008" y="4192713"/>
            <a:ext cx="1455414" cy="2362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/>
          <p:nvPr/>
        </p:nvSpPr>
        <p:spPr>
          <a:xfrm>
            <a:off x="1316807" y="4453996"/>
            <a:ext cx="2069617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" name="Shape 1626"/>
          <p:cNvSpPr/>
          <p:nvPr/>
        </p:nvSpPr>
        <p:spPr>
          <a:xfrm flipV="1">
            <a:off x="3761000" y="4275926"/>
            <a:ext cx="1" cy="127020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450" y="2888774"/>
            <a:ext cx="1" cy="18039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56" y="2274125"/>
            <a:ext cx="1" cy="187702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481" y="3641557"/>
            <a:ext cx="1" cy="124639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420" y="408396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0806" y="267740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263" y="191023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272" y="47313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087" y="5500752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131" y="4612606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44" y="4048660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778" y="3513302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064" y="2800944"/>
            <a:ext cx="1570297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/>
          <p:nvPr/>
        </p:nvSpPr>
        <p:spPr>
          <a:xfrm>
            <a:off x="2480327" y="3057866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0" name="Text Placeholder 3"/>
          <p:cNvSpPr txBox="1"/>
          <p:nvPr/>
        </p:nvSpPr>
        <p:spPr>
          <a:xfrm>
            <a:off x="6537411" y="2026880"/>
            <a:ext cx="1345236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58" y="2305244"/>
            <a:ext cx="1711622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8178452" y="4846351"/>
            <a:ext cx="1344392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754" y="5118173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4" name="Text Placeholder 4"/>
          <p:cNvSpPr txBox="1"/>
          <p:nvPr/>
        </p:nvSpPr>
        <p:spPr>
          <a:xfrm>
            <a:off x="3643250" y="4148913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/>
          <p:nvPr/>
        </p:nvSpPr>
        <p:spPr>
          <a:xfrm>
            <a:off x="4856642" y="272946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6038562" y="196229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/>
          <p:nvPr/>
        </p:nvSpPr>
        <p:spPr>
          <a:xfrm>
            <a:off x="7674105" y="4802272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475" y="2434047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7332" y="2605031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668" y="3044677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978266" y="2104572"/>
            <a:ext cx="4122932" cy="4366921"/>
            <a:chOff x="950284" y="2059774"/>
            <a:chExt cx="3788406" cy="4012600"/>
          </a:xfrm>
        </p:grpSpPr>
        <p:sp>
          <p:nvSpPr>
            <p:cNvPr id="6" name="Freeform 5"/>
            <p:cNvSpPr/>
            <p:nvPr/>
          </p:nvSpPr>
          <p:spPr bwMode="auto">
            <a:xfrm>
              <a:off x="1863217" y="5309576"/>
              <a:ext cx="843589" cy="762798"/>
            </a:xfrm>
            <a:custGeom>
              <a:avLst/>
              <a:gdLst>
                <a:gd name="T0" fmla="*/ 1253 w 1253"/>
                <a:gd name="T1" fmla="*/ 1133 h 1133"/>
                <a:gd name="T2" fmla="*/ 0 w 1253"/>
                <a:gd name="T3" fmla="*/ 1133 h 1133"/>
                <a:gd name="T4" fmla="*/ 151 w 1253"/>
                <a:gd name="T5" fmla="*/ 0 h 1133"/>
                <a:gd name="T6" fmla="*/ 1102 w 1253"/>
                <a:gd name="T7" fmla="*/ 0 h 1133"/>
                <a:gd name="T8" fmla="*/ 1253 w 1253"/>
                <a:gd name="T9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3" h="1133">
                  <a:moveTo>
                    <a:pt x="1253" y="1133"/>
                  </a:moveTo>
                  <a:lnTo>
                    <a:pt x="0" y="1133"/>
                  </a:lnTo>
                  <a:lnTo>
                    <a:pt x="151" y="0"/>
                  </a:lnTo>
                  <a:lnTo>
                    <a:pt x="1102" y="0"/>
                  </a:lnTo>
                  <a:lnTo>
                    <a:pt x="1253" y="11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894860" y="5309576"/>
              <a:ext cx="778283" cy="517733"/>
            </a:xfrm>
            <a:custGeom>
              <a:avLst/>
              <a:gdLst>
                <a:gd name="T0" fmla="*/ 1156 w 1156"/>
                <a:gd name="T1" fmla="*/ 769 h 769"/>
                <a:gd name="T2" fmla="*/ 1055 w 1156"/>
                <a:gd name="T3" fmla="*/ 0 h 769"/>
                <a:gd name="T4" fmla="*/ 104 w 1156"/>
                <a:gd name="T5" fmla="*/ 0 h 769"/>
                <a:gd name="T6" fmla="*/ 0 w 1156"/>
                <a:gd name="T7" fmla="*/ 769 h 769"/>
                <a:gd name="T8" fmla="*/ 1156 w 1156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769">
                  <a:moveTo>
                    <a:pt x="1156" y="769"/>
                  </a:moveTo>
                  <a:lnTo>
                    <a:pt x="1055" y="0"/>
                  </a:lnTo>
                  <a:lnTo>
                    <a:pt x="104" y="0"/>
                  </a:lnTo>
                  <a:lnTo>
                    <a:pt x="0" y="769"/>
                  </a:lnTo>
                  <a:lnTo>
                    <a:pt x="1156" y="76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50284" y="3625092"/>
              <a:ext cx="2668783" cy="1956479"/>
            </a:xfrm>
            <a:custGeom>
              <a:avLst/>
              <a:gdLst>
                <a:gd name="T0" fmla="*/ 1676 w 1676"/>
                <a:gd name="T1" fmla="*/ 1196 h 1229"/>
                <a:gd name="T2" fmla="*/ 1643 w 1676"/>
                <a:gd name="T3" fmla="*/ 1229 h 1229"/>
                <a:gd name="T4" fmla="*/ 33 w 1676"/>
                <a:gd name="T5" fmla="*/ 1229 h 1229"/>
                <a:gd name="T6" fmla="*/ 0 w 1676"/>
                <a:gd name="T7" fmla="*/ 1196 h 1229"/>
                <a:gd name="T8" fmla="*/ 0 w 1676"/>
                <a:gd name="T9" fmla="*/ 32 h 1229"/>
                <a:gd name="T10" fmla="*/ 33 w 1676"/>
                <a:gd name="T11" fmla="*/ 0 h 1229"/>
                <a:gd name="T12" fmla="*/ 1643 w 1676"/>
                <a:gd name="T13" fmla="*/ 0 h 1229"/>
                <a:gd name="T14" fmla="*/ 1676 w 1676"/>
                <a:gd name="T15" fmla="*/ 32 h 1229"/>
                <a:gd name="T16" fmla="*/ 1676 w 1676"/>
                <a:gd name="T17" fmla="*/ 1196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6" h="1229">
                  <a:moveTo>
                    <a:pt x="1676" y="1196"/>
                  </a:moveTo>
                  <a:cubicBezTo>
                    <a:pt x="1676" y="1214"/>
                    <a:pt x="1661" y="1229"/>
                    <a:pt x="1643" y="1229"/>
                  </a:cubicBezTo>
                  <a:cubicBezTo>
                    <a:pt x="33" y="1229"/>
                    <a:pt x="33" y="1229"/>
                    <a:pt x="33" y="1229"/>
                  </a:cubicBezTo>
                  <a:cubicBezTo>
                    <a:pt x="15" y="1229"/>
                    <a:pt x="0" y="1214"/>
                    <a:pt x="0" y="119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643" y="0"/>
                    <a:pt x="1643" y="0"/>
                    <a:pt x="1643" y="0"/>
                  </a:cubicBezTo>
                  <a:cubicBezTo>
                    <a:pt x="1661" y="0"/>
                    <a:pt x="1676" y="15"/>
                    <a:pt x="1676" y="32"/>
                  </a:cubicBezTo>
                  <a:lnTo>
                    <a:pt x="1676" y="119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50284" y="5232825"/>
              <a:ext cx="2668783" cy="348746"/>
            </a:xfrm>
            <a:custGeom>
              <a:avLst/>
              <a:gdLst>
                <a:gd name="T0" fmla="*/ 0 w 1676"/>
                <a:gd name="T1" fmla="*/ 0 h 219"/>
                <a:gd name="T2" fmla="*/ 0 w 1676"/>
                <a:gd name="T3" fmla="*/ 186 h 219"/>
                <a:gd name="T4" fmla="*/ 33 w 1676"/>
                <a:gd name="T5" fmla="*/ 219 h 219"/>
                <a:gd name="T6" fmla="*/ 1643 w 1676"/>
                <a:gd name="T7" fmla="*/ 219 h 219"/>
                <a:gd name="T8" fmla="*/ 1676 w 1676"/>
                <a:gd name="T9" fmla="*/ 186 h 219"/>
                <a:gd name="T10" fmla="*/ 1676 w 1676"/>
                <a:gd name="T11" fmla="*/ 0 h 219"/>
                <a:gd name="T12" fmla="*/ 0 w 1676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6" h="219"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204"/>
                    <a:pt x="15" y="219"/>
                    <a:pt x="33" y="219"/>
                  </a:cubicBezTo>
                  <a:cubicBezTo>
                    <a:pt x="1643" y="219"/>
                    <a:pt x="1643" y="219"/>
                    <a:pt x="1643" y="219"/>
                  </a:cubicBezTo>
                  <a:cubicBezTo>
                    <a:pt x="1661" y="219"/>
                    <a:pt x="1676" y="204"/>
                    <a:pt x="1676" y="186"/>
                  </a:cubicBezTo>
                  <a:cubicBezTo>
                    <a:pt x="1676" y="0"/>
                    <a:pt x="1676" y="0"/>
                    <a:pt x="16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74836" y="3722041"/>
              <a:ext cx="2420352" cy="15107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709715" y="6025919"/>
              <a:ext cx="1149920" cy="46455"/>
            </a:xfrm>
            <a:custGeom>
              <a:avLst/>
              <a:gdLst>
                <a:gd name="T0" fmla="*/ 693 w 722"/>
                <a:gd name="T1" fmla="*/ 0 h 29"/>
                <a:gd name="T2" fmla="*/ 29 w 722"/>
                <a:gd name="T3" fmla="*/ 0 h 29"/>
                <a:gd name="T4" fmla="*/ 0 w 722"/>
                <a:gd name="T5" fmla="*/ 29 h 29"/>
                <a:gd name="T6" fmla="*/ 722 w 722"/>
                <a:gd name="T7" fmla="*/ 29 h 29"/>
                <a:gd name="T8" fmla="*/ 693 w 72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29">
                  <a:moveTo>
                    <a:pt x="69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722" y="29"/>
                    <a:pt x="722" y="29"/>
                    <a:pt x="722" y="29"/>
                  </a:cubicBezTo>
                  <a:cubicBezTo>
                    <a:pt x="722" y="13"/>
                    <a:pt x="709" y="0"/>
                    <a:pt x="693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7920" y="4095878"/>
              <a:ext cx="2542885" cy="1136454"/>
            </a:xfrm>
            <a:custGeom>
              <a:avLst/>
              <a:gdLst>
                <a:gd name="T0" fmla="*/ 1533 w 1597"/>
                <a:gd name="T1" fmla="*/ 472 h 714"/>
                <a:gd name="T2" fmla="*/ 1534 w 1597"/>
                <a:gd name="T3" fmla="*/ 459 h 714"/>
                <a:gd name="T4" fmla="*/ 1396 w 1597"/>
                <a:gd name="T5" fmla="*/ 328 h 714"/>
                <a:gd name="T6" fmla="*/ 1285 w 1597"/>
                <a:gd name="T7" fmla="*/ 381 h 714"/>
                <a:gd name="T8" fmla="*/ 1266 w 1597"/>
                <a:gd name="T9" fmla="*/ 376 h 714"/>
                <a:gd name="T10" fmla="*/ 1107 w 1597"/>
                <a:gd name="T11" fmla="*/ 238 h 714"/>
                <a:gd name="T12" fmla="*/ 1008 w 1597"/>
                <a:gd name="T13" fmla="*/ 271 h 714"/>
                <a:gd name="T14" fmla="*/ 896 w 1597"/>
                <a:gd name="T15" fmla="*/ 208 h 714"/>
                <a:gd name="T16" fmla="*/ 846 w 1597"/>
                <a:gd name="T17" fmla="*/ 218 h 714"/>
                <a:gd name="T18" fmla="*/ 707 w 1597"/>
                <a:gd name="T19" fmla="*/ 107 h 714"/>
                <a:gd name="T20" fmla="*/ 690 w 1597"/>
                <a:gd name="T21" fmla="*/ 108 h 714"/>
                <a:gd name="T22" fmla="*/ 575 w 1597"/>
                <a:gd name="T23" fmla="*/ 0 h 714"/>
                <a:gd name="T24" fmla="*/ 472 w 1597"/>
                <a:gd name="T25" fmla="*/ 61 h 714"/>
                <a:gd name="T26" fmla="*/ 460 w 1597"/>
                <a:gd name="T27" fmla="*/ 59 h 714"/>
                <a:gd name="T28" fmla="*/ 400 w 1597"/>
                <a:gd name="T29" fmla="*/ 116 h 714"/>
                <a:gd name="T30" fmla="*/ 402 w 1597"/>
                <a:gd name="T31" fmla="*/ 133 h 714"/>
                <a:gd name="T32" fmla="*/ 333 w 1597"/>
                <a:gd name="T33" fmla="*/ 210 h 714"/>
                <a:gd name="T34" fmla="*/ 311 w 1597"/>
                <a:gd name="T35" fmla="*/ 208 h 714"/>
                <a:gd name="T36" fmla="*/ 213 w 1597"/>
                <a:gd name="T37" fmla="*/ 286 h 714"/>
                <a:gd name="T38" fmla="*/ 109 w 1597"/>
                <a:gd name="T39" fmla="*/ 437 h 714"/>
                <a:gd name="T40" fmla="*/ 109 w 1597"/>
                <a:gd name="T41" fmla="*/ 451 h 714"/>
                <a:gd name="T42" fmla="*/ 0 w 1597"/>
                <a:gd name="T43" fmla="*/ 633 h 714"/>
                <a:gd name="T44" fmla="*/ 17 w 1597"/>
                <a:gd name="T45" fmla="*/ 714 h 714"/>
                <a:gd name="T46" fmla="*/ 1546 w 1597"/>
                <a:gd name="T47" fmla="*/ 714 h 714"/>
                <a:gd name="T48" fmla="*/ 1597 w 1597"/>
                <a:gd name="T49" fmla="*/ 598 h 714"/>
                <a:gd name="T50" fmla="*/ 1533 w 1597"/>
                <a:gd name="T51" fmla="*/ 472 h 714"/>
                <a:gd name="T52" fmla="*/ 581 w 1597"/>
                <a:gd name="T53" fmla="*/ 390 h 714"/>
                <a:gd name="T54" fmla="*/ 564 w 1597"/>
                <a:gd name="T55" fmla="*/ 356 h 714"/>
                <a:gd name="T56" fmla="*/ 595 w 1597"/>
                <a:gd name="T57" fmla="*/ 319 h 714"/>
                <a:gd name="T58" fmla="*/ 615 w 1597"/>
                <a:gd name="T59" fmla="*/ 340 h 714"/>
                <a:gd name="T60" fmla="*/ 609 w 1597"/>
                <a:gd name="T61" fmla="*/ 376 h 714"/>
                <a:gd name="T62" fmla="*/ 610 w 1597"/>
                <a:gd name="T63" fmla="*/ 382 h 714"/>
                <a:gd name="T64" fmla="*/ 581 w 1597"/>
                <a:gd name="T65" fmla="*/ 39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7" h="714">
                  <a:moveTo>
                    <a:pt x="1533" y="472"/>
                  </a:moveTo>
                  <a:cubicBezTo>
                    <a:pt x="1534" y="468"/>
                    <a:pt x="1534" y="463"/>
                    <a:pt x="1534" y="459"/>
                  </a:cubicBezTo>
                  <a:cubicBezTo>
                    <a:pt x="1534" y="386"/>
                    <a:pt x="1472" y="328"/>
                    <a:pt x="1396" y="328"/>
                  </a:cubicBezTo>
                  <a:cubicBezTo>
                    <a:pt x="1350" y="328"/>
                    <a:pt x="1310" y="349"/>
                    <a:pt x="1285" y="381"/>
                  </a:cubicBezTo>
                  <a:cubicBezTo>
                    <a:pt x="1279" y="379"/>
                    <a:pt x="1273" y="377"/>
                    <a:pt x="1266" y="376"/>
                  </a:cubicBezTo>
                  <a:cubicBezTo>
                    <a:pt x="1259" y="299"/>
                    <a:pt x="1190" y="238"/>
                    <a:pt x="1107" y="238"/>
                  </a:cubicBezTo>
                  <a:cubicBezTo>
                    <a:pt x="1069" y="238"/>
                    <a:pt x="1035" y="251"/>
                    <a:pt x="1008" y="271"/>
                  </a:cubicBezTo>
                  <a:cubicBezTo>
                    <a:pt x="986" y="233"/>
                    <a:pt x="945" y="208"/>
                    <a:pt x="896" y="208"/>
                  </a:cubicBezTo>
                  <a:cubicBezTo>
                    <a:pt x="878" y="208"/>
                    <a:pt x="861" y="211"/>
                    <a:pt x="846" y="218"/>
                  </a:cubicBezTo>
                  <a:cubicBezTo>
                    <a:pt x="835" y="155"/>
                    <a:pt x="777" y="107"/>
                    <a:pt x="707" y="107"/>
                  </a:cubicBezTo>
                  <a:cubicBezTo>
                    <a:pt x="702" y="107"/>
                    <a:pt x="696" y="107"/>
                    <a:pt x="690" y="108"/>
                  </a:cubicBezTo>
                  <a:cubicBezTo>
                    <a:pt x="690" y="48"/>
                    <a:pt x="638" y="0"/>
                    <a:pt x="575" y="0"/>
                  </a:cubicBezTo>
                  <a:cubicBezTo>
                    <a:pt x="530" y="0"/>
                    <a:pt x="491" y="25"/>
                    <a:pt x="472" y="61"/>
                  </a:cubicBezTo>
                  <a:cubicBezTo>
                    <a:pt x="468" y="60"/>
                    <a:pt x="464" y="59"/>
                    <a:pt x="460" y="59"/>
                  </a:cubicBezTo>
                  <a:cubicBezTo>
                    <a:pt x="427" y="59"/>
                    <a:pt x="400" y="85"/>
                    <a:pt x="400" y="116"/>
                  </a:cubicBezTo>
                  <a:cubicBezTo>
                    <a:pt x="400" y="122"/>
                    <a:pt x="401" y="127"/>
                    <a:pt x="402" y="133"/>
                  </a:cubicBezTo>
                  <a:cubicBezTo>
                    <a:pt x="370" y="149"/>
                    <a:pt x="345" y="177"/>
                    <a:pt x="333" y="210"/>
                  </a:cubicBezTo>
                  <a:cubicBezTo>
                    <a:pt x="326" y="209"/>
                    <a:pt x="319" y="208"/>
                    <a:pt x="311" y="208"/>
                  </a:cubicBezTo>
                  <a:cubicBezTo>
                    <a:pt x="262" y="208"/>
                    <a:pt x="221" y="242"/>
                    <a:pt x="213" y="286"/>
                  </a:cubicBezTo>
                  <a:cubicBezTo>
                    <a:pt x="151" y="312"/>
                    <a:pt x="109" y="370"/>
                    <a:pt x="109" y="437"/>
                  </a:cubicBezTo>
                  <a:cubicBezTo>
                    <a:pt x="109" y="442"/>
                    <a:pt x="109" y="446"/>
                    <a:pt x="109" y="451"/>
                  </a:cubicBezTo>
                  <a:cubicBezTo>
                    <a:pt x="44" y="488"/>
                    <a:pt x="0" y="555"/>
                    <a:pt x="0" y="633"/>
                  </a:cubicBezTo>
                  <a:cubicBezTo>
                    <a:pt x="0" y="661"/>
                    <a:pt x="6" y="689"/>
                    <a:pt x="17" y="714"/>
                  </a:cubicBezTo>
                  <a:cubicBezTo>
                    <a:pt x="1546" y="714"/>
                    <a:pt x="1546" y="714"/>
                    <a:pt x="1546" y="714"/>
                  </a:cubicBezTo>
                  <a:cubicBezTo>
                    <a:pt x="1578" y="684"/>
                    <a:pt x="1597" y="644"/>
                    <a:pt x="1597" y="598"/>
                  </a:cubicBezTo>
                  <a:cubicBezTo>
                    <a:pt x="1597" y="547"/>
                    <a:pt x="1572" y="502"/>
                    <a:pt x="1533" y="472"/>
                  </a:cubicBezTo>
                  <a:close/>
                  <a:moveTo>
                    <a:pt x="581" y="390"/>
                  </a:moveTo>
                  <a:cubicBezTo>
                    <a:pt x="578" y="377"/>
                    <a:pt x="572" y="365"/>
                    <a:pt x="564" y="356"/>
                  </a:cubicBezTo>
                  <a:cubicBezTo>
                    <a:pt x="576" y="345"/>
                    <a:pt x="587" y="333"/>
                    <a:pt x="595" y="319"/>
                  </a:cubicBezTo>
                  <a:cubicBezTo>
                    <a:pt x="601" y="327"/>
                    <a:pt x="608" y="334"/>
                    <a:pt x="615" y="340"/>
                  </a:cubicBezTo>
                  <a:cubicBezTo>
                    <a:pt x="611" y="351"/>
                    <a:pt x="609" y="363"/>
                    <a:pt x="609" y="376"/>
                  </a:cubicBezTo>
                  <a:cubicBezTo>
                    <a:pt x="609" y="378"/>
                    <a:pt x="610" y="380"/>
                    <a:pt x="610" y="382"/>
                  </a:cubicBezTo>
                  <a:cubicBezTo>
                    <a:pt x="600" y="384"/>
                    <a:pt x="590" y="386"/>
                    <a:pt x="581" y="39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810030" y="3099280"/>
              <a:ext cx="1890500" cy="1993508"/>
            </a:xfrm>
            <a:custGeom>
              <a:avLst/>
              <a:gdLst>
                <a:gd name="T0" fmla="*/ 1060 w 1187"/>
                <a:gd name="T1" fmla="*/ 0 h 1252"/>
                <a:gd name="T2" fmla="*/ 832 w 1187"/>
                <a:gd name="T3" fmla="*/ 228 h 1252"/>
                <a:gd name="T4" fmla="*/ 729 w 1187"/>
                <a:gd name="T5" fmla="*/ 312 h 1252"/>
                <a:gd name="T6" fmla="*/ 512 w 1187"/>
                <a:gd name="T7" fmla="*/ 432 h 1252"/>
                <a:gd name="T8" fmla="*/ 342 w 1187"/>
                <a:gd name="T9" fmla="*/ 509 h 1252"/>
                <a:gd name="T10" fmla="*/ 222 w 1187"/>
                <a:gd name="T11" fmla="*/ 568 h 1252"/>
                <a:gd name="T12" fmla="*/ 141 w 1187"/>
                <a:gd name="T13" fmla="*/ 619 h 1252"/>
                <a:gd name="T14" fmla="*/ 88 w 1187"/>
                <a:gd name="T15" fmla="*/ 664 h 1252"/>
                <a:gd name="T16" fmla="*/ 53 w 1187"/>
                <a:gd name="T17" fmla="*/ 704 h 1252"/>
                <a:gd name="T18" fmla="*/ 14 w 1187"/>
                <a:gd name="T19" fmla="*/ 777 h 1252"/>
                <a:gd name="T20" fmla="*/ 0 w 1187"/>
                <a:gd name="T21" fmla="*/ 862 h 1252"/>
                <a:gd name="T22" fmla="*/ 15 w 1187"/>
                <a:gd name="T23" fmla="*/ 954 h 1252"/>
                <a:gd name="T24" fmla="*/ 84 w 1187"/>
                <a:gd name="T25" fmla="*/ 1095 h 1252"/>
                <a:gd name="T26" fmla="*/ 210 w 1187"/>
                <a:gd name="T27" fmla="*/ 1252 h 1252"/>
                <a:gd name="T28" fmla="*/ 342 w 1187"/>
                <a:gd name="T29" fmla="*/ 1129 h 1252"/>
                <a:gd name="T30" fmla="*/ 263 w 1187"/>
                <a:gd name="T31" fmla="*/ 1036 h 1252"/>
                <a:gd name="T32" fmla="*/ 197 w 1187"/>
                <a:gd name="T33" fmla="*/ 929 h 1252"/>
                <a:gd name="T34" fmla="*/ 184 w 1187"/>
                <a:gd name="T35" fmla="*/ 890 h 1252"/>
                <a:gd name="T36" fmla="*/ 180 w 1187"/>
                <a:gd name="T37" fmla="*/ 862 h 1252"/>
                <a:gd name="T38" fmla="*/ 183 w 1187"/>
                <a:gd name="T39" fmla="*/ 841 h 1252"/>
                <a:gd name="T40" fmla="*/ 191 w 1187"/>
                <a:gd name="T41" fmla="*/ 822 h 1252"/>
                <a:gd name="T42" fmla="*/ 204 w 1187"/>
                <a:gd name="T43" fmla="*/ 803 h 1252"/>
                <a:gd name="T44" fmla="*/ 249 w 1187"/>
                <a:gd name="T45" fmla="*/ 763 h 1252"/>
                <a:gd name="T46" fmla="*/ 309 w 1187"/>
                <a:gd name="T47" fmla="*/ 726 h 1252"/>
                <a:gd name="T48" fmla="*/ 451 w 1187"/>
                <a:gd name="T49" fmla="*/ 657 h 1252"/>
                <a:gd name="T50" fmla="*/ 707 w 1187"/>
                <a:gd name="T51" fmla="*/ 535 h 1252"/>
                <a:gd name="T52" fmla="*/ 838 w 1187"/>
                <a:gd name="T53" fmla="*/ 456 h 1252"/>
                <a:gd name="T54" fmla="*/ 959 w 1187"/>
                <a:gd name="T55" fmla="*/ 355 h 1252"/>
                <a:gd name="T56" fmla="*/ 1152 w 1187"/>
                <a:gd name="T57" fmla="*/ 162 h 1252"/>
                <a:gd name="T58" fmla="*/ 1181 w 1187"/>
                <a:gd name="T59" fmla="*/ 133 h 1252"/>
                <a:gd name="T60" fmla="*/ 1187 w 1187"/>
                <a:gd name="T61" fmla="*/ 127 h 1252"/>
                <a:gd name="T62" fmla="*/ 1060 w 1187"/>
                <a:gd name="T63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7" h="1252">
                  <a:moveTo>
                    <a:pt x="1060" y="0"/>
                  </a:moveTo>
                  <a:cubicBezTo>
                    <a:pt x="1060" y="0"/>
                    <a:pt x="1043" y="16"/>
                    <a:pt x="832" y="228"/>
                  </a:cubicBezTo>
                  <a:cubicBezTo>
                    <a:pt x="801" y="258"/>
                    <a:pt x="766" y="286"/>
                    <a:pt x="729" y="312"/>
                  </a:cubicBezTo>
                  <a:cubicBezTo>
                    <a:pt x="663" y="358"/>
                    <a:pt x="588" y="396"/>
                    <a:pt x="512" y="432"/>
                  </a:cubicBezTo>
                  <a:cubicBezTo>
                    <a:pt x="455" y="459"/>
                    <a:pt x="397" y="484"/>
                    <a:pt x="342" y="509"/>
                  </a:cubicBezTo>
                  <a:cubicBezTo>
                    <a:pt x="300" y="528"/>
                    <a:pt x="260" y="547"/>
                    <a:pt x="222" y="568"/>
                  </a:cubicBezTo>
                  <a:cubicBezTo>
                    <a:pt x="194" y="584"/>
                    <a:pt x="167" y="600"/>
                    <a:pt x="141" y="619"/>
                  </a:cubicBezTo>
                  <a:cubicBezTo>
                    <a:pt x="122" y="633"/>
                    <a:pt x="104" y="648"/>
                    <a:pt x="88" y="664"/>
                  </a:cubicBezTo>
                  <a:cubicBezTo>
                    <a:pt x="75" y="677"/>
                    <a:pt x="63" y="690"/>
                    <a:pt x="53" y="704"/>
                  </a:cubicBezTo>
                  <a:cubicBezTo>
                    <a:pt x="37" y="726"/>
                    <a:pt x="24" y="751"/>
                    <a:pt x="14" y="777"/>
                  </a:cubicBezTo>
                  <a:cubicBezTo>
                    <a:pt x="5" y="804"/>
                    <a:pt x="0" y="833"/>
                    <a:pt x="0" y="862"/>
                  </a:cubicBezTo>
                  <a:cubicBezTo>
                    <a:pt x="0" y="893"/>
                    <a:pt x="5" y="923"/>
                    <a:pt x="15" y="954"/>
                  </a:cubicBezTo>
                  <a:cubicBezTo>
                    <a:pt x="29" y="1000"/>
                    <a:pt x="52" y="1046"/>
                    <a:pt x="84" y="1095"/>
                  </a:cubicBezTo>
                  <a:cubicBezTo>
                    <a:pt x="116" y="1144"/>
                    <a:pt x="158" y="1196"/>
                    <a:pt x="210" y="1252"/>
                  </a:cubicBezTo>
                  <a:cubicBezTo>
                    <a:pt x="342" y="1129"/>
                    <a:pt x="342" y="1129"/>
                    <a:pt x="342" y="1129"/>
                  </a:cubicBezTo>
                  <a:cubicBezTo>
                    <a:pt x="310" y="1096"/>
                    <a:pt x="284" y="1065"/>
                    <a:pt x="263" y="1036"/>
                  </a:cubicBezTo>
                  <a:cubicBezTo>
                    <a:pt x="231" y="994"/>
                    <a:pt x="209" y="958"/>
                    <a:pt x="197" y="929"/>
                  </a:cubicBezTo>
                  <a:cubicBezTo>
                    <a:pt x="191" y="914"/>
                    <a:pt x="186" y="901"/>
                    <a:pt x="184" y="890"/>
                  </a:cubicBezTo>
                  <a:cubicBezTo>
                    <a:pt x="181" y="879"/>
                    <a:pt x="180" y="870"/>
                    <a:pt x="180" y="862"/>
                  </a:cubicBezTo>
                  <a:cubicBezTo>
                    <a:pt x="180" y="854"/>
                    <a:pt x="181" y="847"/>
                    <a:pt x="183" y="841"/>
                  </a:cubicBezTo>
                  <a:cubicBezTo>
                    <a:pt x="185" y="834"/>
                    <a:pt x="187" y="829"/>
                    <a:pt x="191" y="822"/>
                  </a:cubicBezTo>
                  <a:cubicBezTo>
                    <a:pt x="194" y="816"/>
                    <a:pt x="198" y="810"/>
                    <a:pt x="204" y="803"/>
                  </a:cubicBezTo>
                  <a:cubicBezTo>
                    <a:pt x="214" y="791"/>
                    <a:pt x="229" y="777"/>
                    <a:pt x="249" y="763"/>
                  </a:cubicBezTo>
                  <a:cubicBezTo>
                    <a:pt x="266" y="751"/>
                    <a:pt x="286" y="738"/>
                    <a:pt x="309" y="726"/>
                  </a:cubicBezTo>
                  <a:cubicBezTo>
                    <a:pt x="349" y="703"/>
                    <a:pt x="398" y="681"/>
                    <a:pt x="451" y="657"/>
                  </a:cubicBezTo>
                  <a:cubicBezTo>
                    <a:pt x="530" y="621"/>
                    <a:pt x="619" y="583"/>
                    <a:pt x="707" y="535"/>
                  </a:cubicBezTo>
                  <a:cubicBezTo>
                    <a:pt x="752" y="512"/>
                    <a:pt x="796" y="485"/>
                    <a:pt x="838" y="456"/>
                  </a:cubicBezTo>
                  <a:cubicBezTo>
                    <a:pt x="880" y="426"/>
                    <a:pt x="921" y="393"/>
                    <a:pt x="959" y="355"/>
                  </a:cubicBezTo>
                  <a:cubicBezTo>
                    <a:pt x="1065" y="249"/>
                    <a:pt x="1122" y="192"/>
                    <a:pt x="1152" y="162"/>
                  </a:cubicBezTo>
                  <a:cubicBezTo>
                    <a:pt x="1168" y="146"/>
                    <a:pt x="1176" y="138"/>
                    <a:pt x="1181" y="133"/>
                  </a:cubicBezTo>
                  <a:cubicBezTo>
                    <a:pt x="1186" y="128"/>
                    <a:pt x="1187" y="127"/>
                    <a:pt x="1187" y="127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194002" y="4629588"/>
              <a:ext cx="1920124" cy="603237"/>
            </a:xfrm>
            <a:custGeom>
              <a:avLst/>
              <a:gdLst>
                <a:gd name="T0" fmla="*/ 38 w 1206"/>
                <a:gd name="T1" fmla="*/ 379 h 379"/>
                <a:gd name="T2" fmla="*/ 0 w 1206"/>
                <a:gd name="T3" fmla="*/ 287 h 379"/>
                <a:gd name="T4" fmla="*/ 48 w 1206"/>
                <a:gd name="T5" fmla="*/ 186 h 379"/>
                <a:gd name="T6" fmla="*/ 48 w 1206"/>
                <a:gd name="T7" fmla="*/ 176 h 379"/>
                <a:gd name="T8" fmla="*/ 152 w 1206"/>
                <a:gd name="T9" fmla="*/ 71 h 379"/>
                <a:gd name="T10" fmla="*/ 236 w 1206"/>
                <a:gd name="T11" fmla="*/ 114 h 379"/>
                <a:gd name="T12" fmla="*/ 250 w 1206"/>
                <a:gd name="T13" fmla="*/ 110 h 379"/>
                <a:gd name="T14" fmla="*/ 370 w 1206"/>
                <a:gd name="T15" fmla="*/ 0 h 379"/>
                <a:gd name="T16" fmla="*/ 487 w 1206"/>
                <a:gd name="T17" fmla="*/ 91 h 379"/>
                <a:gd name="T18" fmla="*/ 501 w 1206"/>
                <a:gd name="T19" fmla="*/ 89 h 379"/>
                <a:gd name="T20" fmla="*/ 552 w 1206"/>
                <a:gd name="T21" fmla="*/ 110 h 379"/>
                <a:gd name="T22" fmla="*/ 552 w 1206"/>
                <a:gd name="T23" fmla="*/ 110 h 379"/>
                <a:gd name="T24" fmla="*/ 649 w 1206"/>
                <a:gd name="T25" fmla="*/ 13 h 379"/>
                <a:gd name="T26" fmla="*/ 746 w 1206"/>
                <a:gd name="T27" fmla="*/ 110 h 379"/>
                <a:gd name="T28" fmla="*/ 746 w 1206"/>
                <a:gd name="T29" fmla="*/ 115 h 379"/>
                <a:gd name="T30" fmla="*/ 767 w 1206"/>
                <a:gd name="T31" fmla="*/ 121 h 379"/>
                <a:gd name="T32" fmla="*/ 827 w 1206"/>
                <a:gd name="T33" fmla="*/ 71 h 379"/>
                <a:gd name="T34" fmla="*/ 877 w 1206"/>
                <a:gd name="T35" fmla="*/ 98 h 379"/>
                <a:gd name="T36" fmla="*/ 993 w 1206"/>
                <a:gd name="T37" fmla="*/ 27 h 379"/>
                <a:gd name="T38" fmla="*/ 1124 w 1206"/>
                <a:gd name="T39" fmla="*/ 158 h 379"/>
                <a:gd name="T40" fmla="*/ 1123 w 1206"/>
                <a:gd name="T41" fmla="*/ 170 h 379"/>
                <a:gd name="T42" fmla="*/ 1206 w 1206"/>
                <a:gd name="T43" fmla="*/ 314 h 379"/>
                <a:gd name="T44" fmla="*/ 1193 w 1206"/>
                <a:gd name="T45" fmla="*/ 379 h 379"/>
                <a:gd name="T46" fmla="*/ 38 w 1206"/>
                <a:gd name="T4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6" h="379">
                  <a:moveTo>
                    <a:pt x="38" y="379"/>
                  </a:moveTo>
                  <a:cubicBezTo>
                    <a:pt x="15" y="355"/>
                    <a:pt x="0" y="323"/>
                    <a:pt x="0" y="287"/>
                  </a:cubicBezTo>
                  <a:cubicBezTo>
                    <a:pt x="0" y="246"/>
                    <a:pt x="19" y="210"/>
                    <a:pt x="48" y="186"/>
                  </a:cubicBezTo>
                  <a:cubicBezTo>
                    <a:pt x="48" y="183"/>
                    <a:pt x="48" y="179"/>
                    <a:pt x="48" y="176"/>
                  </a:cubicBezTo>
                  <a:cubicBezTo>
                    <a:pt x="48" y="118"/>
                    <a:pt x="94" y="71"/>
                    <a:pt x="152" y="71"/>
                  </a:cubicBezTo>
                  <a:cubicBezTo>
                    <a:pt x="186" y="71"/>
                    <a:pt x="217" y="88"/>
                    <a:pt x="236" y="114"/>
                  </a:cubicBezTo>
                  <a:cubicBezTo>
                    <a:pt x="240" y="112"/>
                    <a:pt x="245" y="111"/>
                    <a:pt x="250" y="110"/>
                  </a:cubicBezTo>
                  <a:cubicBezTo>
                    <a:pt x="256" y="49"/>
                    <a:pt x="307" y="0"/>
                    <a:pt x="370" y="0"/>
                  </a:cubicBezTo>
                  <a:cubicBezTo>
                    <a:pt x="427" y="0"/>
                    <a:pt x="474" y="39"/>
                    <a:pt x="487" y="91"/>
                  </a:cubicBezTo>
                  <a:cubicBezTo>
                    <a:pt x="492" y="90"/>
                    <a:pt x="496" y="89"/>
                    <a:pt x="501" y="89"/>
                  </a:cubicBezTo>
                  <a:cubicBezTo>
                    <a:pt x="521" y="89"/>
                    <a:pt x="539" y="97"/>
                    <a:pt x="552" y="110"/>
                  </a:cubicBezTo>
                  <a:cubicBezTo>
                    <a:pt x="552" y="110"/>
                    <a:pt x="552" y="110"/>
                    <a:pt x="552" y="110"/>
                  </a:cubicBezTo>
                  <a:cubicBezTo>
                    <a:pt x="552" y="56"/>
                    <a:pt x="596" y="13"/>
                    <a:pt x="649" y="13"/>
                  </a:cubicBezTo>
                  <a:cubicBezTo>
                    <a:pt x="703" y="13"/>
                    <a:pt x="746" y="56"/>
                    <a:pt x="746" y="110"/>
                  </a:cubicBezTo>
                  <a:cubicBezTo>
                    <a:pt x="746" y="111"/>
                    <a:pt x="746" y="113"/>
                    <a:pt x="746" y="115"/>
                  </a:cubicBezTo>
                  <a:cubicBezTo>
                    <a:pt x="753" y="116"/>
                    <a:pt x="760" y="118"/>
                    <a:pt x="767" y="121"/>
                  </a:cubicBezTo>
                  <a:cubicBezTo>
                    <a:pt x="773" y="93"/>
                    <a:pt x="797" y="71"/>
                    <a:pt x="827" y="71"/>
                  </a:cubicBezTo>
                  <a:cubicBezTo>
                    <a:pt x="848" y="71"/>
                    <a:pt x="866" y="82"/>
                    <a:pt x="877" y="98"/>
                  </a:cubicBezTo>
                  <a:cubicBezTo>
                    <a:pt x="899" y="56"/>
                    <a:pt x="943" y="27"/>
                    <a:pt x="993" y="27"/>
                  </a:cubicBezTo>
                  <a:cubicBezTo>
                    <a:pt x="1065" y="27"/>
                    <a:pt x="1124" y="86"/>
                    <a:pt x="1124" y="158"/>
                  </a:cubicBezTo>
                  <a:cubicBezTo>
                    <a:pt x="1124" y="162"/>
                    <a:pt x="1124" y="166"/>
                    <a:pt x="1123" y="170"/>
                  </a:cubicBezTo>
                  <a:cubicBezTo>
                    <a:pt x="1173" y="199"/>
                    <a:pt x="1206" y="253"/>
                    <a:pt x="1206" y="314"/>
                  </a:cubicBezTo>
                  <a:cubicBezTo>
                    <a:pt x="1206" y="337"/>
                    <a:pt x="1201" y="359"/>
                    <a:pt x="1193" y="379"/>
                  </a:cubicBezTo>
                  <a:lnTo>
                    <a:pt x="38" y="37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45713" y="3123517"/>
              <a:ext cx="1829234" cy="1945707"/>
            </a:xfrm>
            <a:custGeom>
              <a:avLst/>
              <a:gdLst>
                <a:gd name="T0" fmla="*/ 1053 w 1149"/>
                <a:gd name="T1" fmla="*/ 0 h 1222"/>
                <a:gd name="T2" fmla="*/ 825 w 1149"/>
                <a:gd name="T3" fmla="*/ 228 h 1222"/>
                <a:gd name="T4" fmla="*/ 597 w 1149"/>
                <a:gd name="T5" fmla="*/ 389 h 1222"/>
                <a:gd name="T6" fmla="*/ 401 w 1149"/>
                <a:gd name="T7" fmla="*/ 481 h 1222"/>
                <a:gd name="T8" fmla="*/ 260 w 1149"/>
                <a:gd name="T9" fmla="*/ 547 h 1222"/>
                <a:gd name="T10" fmla="*/ 165 w 1149"/>
                <a:gd name="T11" fmla="*/ 600 h 1222"/>
                <a:gd name="T12" fmla="*/ 102 w 1149"/>
                <a:gd name="T13" fmla="*/ 645 h 1222"/>
                <a:gd name="T14" fmla="*/ 62 w 1149"/>
                <a:gd name="T15" fmla="*/ 686 h 1222"/>
                <a:gd name="T16" fmla="*/ 17 w 1149"/>
                <a:gd name="T17" fmla="*/ 759 h 1222"/>
                <a:gd name="T18" fmla="*/ 0 w 1149"/>
                <a:gd name="T19" fmla="*/ 847 h 1222"/>
                <a:gd name="T20" fmla="*/ 14 w 1149"/>
                <a:gd name="T21" fmla="*/ 933 h 1222"/>
                <a:gd name="T22" fmla="*/ 80 w 1149"/>
                <a:gd name="T23" fmla="*/ 1068 h 1222"/>
                <a:gd name="T24" fmla="*/ 204 w 1149"/>
                <a:gd name="T25" fmla="*/ 1222 h 1222"/>
                <a:gd name="T26" fmla="*/ 304 w 1149"/>
                <a:gd name="T27" fmla="*/ 1129 h 1222"/>
                <a:gd name="T28" fmla="*/ 223 w 1149"/>
                <a:gd name="T29" fmla="*/ 1035 h 1222"/>
                <a:gd name="T30" fmla="*/ 155 w 1149"/>
                <a:gd name="T31" fmla="*/ 922 h 1222"/>
                <a:gd name="T32" fmla="*/ 140 w 1149"/>
                <a:gd name="T33" fmla="*/ 880 h 1222"/>
                <a:gd name="T34" fmla="*/ 136 w 1149"/>
                <a:gd name="T35" fmla="*/ 847 h 1222"/>
                <a:gd name="T36" fmla="*/ 140 w 1149"/>
                <a:gd name="T37" fmla="*/ 820 h 1222"/>
                <a:gd name="T38" fmla="*/ 150 w 1149"/>
                <a:gd name="T39" fmla="*/ 797 h 1222"/>
                <a:gd name="T40" fmla="*/ 165 w 1149"/>
                <a:gd name="T41" fmla="*/ 774 h 1222"/>
                <a:gd name="T42" fmla="*/ 214 w 1149"/>
                <a:gd name="T43" fmla="*/ 731 h 1222"/>
                <a:gd name="T44" fmla="*/ 276 w 1149"/>
                <a:gd name="T45" fmla="*/ 691 h 1222"/>
                <a:gd name="T46" fmla="*/ 420 w 1149"/>
                <a:gd name="T47" fmla="*/ 622 h 1222"/>
                <a:gd name="T48" fmla="*/ 675 w 1149"/>
                <a:gd name="T49" fmla="*/ 501 h 1222"/>
                <a:gd name="T50" fmla="*/ 922 w 1149"/>
                <a:gd name="T51" fmla="*/ 324 h 1222"/>
                <a:gd name="T52" fmla="*/ 1115 w 1149"/>
                <a:gd name="T53" fmla="*/ 131 h 1222"/>
                <a:gd name="T54" fmla="*/ 1144 w 1149"/>
                <a:gd name="T55" fmla="*/ 102 h 1222"/>
                <a:gd name="T56" fmla="*/ 1149 w 1149"/>
                <a:gd name="T57" fmla="*/ 96 h 1222"/>
                <a:gd name="T58" fmla="*/ 1053 w 1149"/>
                <a:gd name="T59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9" h="1222">
                  <a:moveTo>
                    <a:pt x="1053" y="0"/>
                  </a:moveTo>
                  <a:cubicBezTo>
                    <a:pt x="1053" y="0"/>
                    <a:pt x="1037" y="17"/>
                    <a:pt x="825" y="228"/>
                  </a:cubicBezTo>
                  <a:cubicBezTo>
                    <a:pt x="762" y="292"/>
                    <a:pt x="682" y="344"/>
                    <a:pt x="597" y="389"/>
                  </a:cubicBezTo>
                  <a:cubicBezTo>
                    <a:pt x="533" y="423"/>
                    <a:pt x="466" y="453"/>
                    <a:pt x="401" y="481"/>
                  </a:cubicBezTo>
                  <a:cubicBezTo>
                    <a:pt x="352" y="503"/>
                    <a:pt x="305" y="524"/>
                    <a:pt x="260" y="547"/>
                  </a:cubicBezTo>
                  <a:cubicBezTo>
                    <a:pt x="226" y="563"/>
                    <a:pt x="194" y="581"/>
                    <a:pt x="165" y="600"/>
                  </a:cubicBezTo>
                  <a:cubicBezTo>
                    <a:pt x="142" y="614"/>
                    <a:pt x="121" y="629"/>
                    <a:pt x="102" y="645"/>
                  </a:cubicBezTo>
                  <a:cubicBezTo>
                    <a:pt x="88" y="658"/>
                    <a:pt x="74" y="671"/>
                    <a:pt x="62" y="686"/>
                  </a:cubicBezTo>
                  <a:cubicBezTo>
                    <a:pt x="44" y="707"/>
                    <a:pt x="28" y="732"/>
                    <a:pt x="17" y="759"/>
                  </a:cubicBezTo>
                  <a:cubicBezTo>
                    <a:pt x="6" y="786"/>
                    <a:pt x="0" y="816"/>
                    <a:pt x="0" y="847"/>
                  </a:cubicBezTo>
                  <a:cubicBezTo>
                    <a:pt x="0" y="875"/>
                    <a:pt x="5" y="904"/>
                    <a:pt x="14" y="933"/>
                  </a:cubicBezTo>
                  <a:cubicBezTo>
                    <a:pt x="27" y="976"/>
                    <a:pt x="49" y="1021"/>
                    <a:pt x="80" y="1068"/>
                  </a:cubicBezTo>
                  <a:cubicBezTo>
                    <a:pt x="112" y="1116"/>
                    <a:pt x="153" y="1166"/>
                    <a:pt x="204" y="1222"/>
                  </a:cubicBezTo>
                  <a:cubicBezTo>
                    <a:pt x="304" y="1129"/>
                    <a:pt x="304" y="1129"/>
                    <a:pt x="304" y="1129"/>
                  </a:cubicBezTo>
                  <a:cubicBezTo>
                    <a:pt x="272" y="1095"/>
                    <a:pt x="245" y="1064"/>
                    <a:pt x="223" y="1035"/>
                  </a:cubicBezTo>
                  <a:cubicBezTo>
                    <a:pt x="190" y="991"/>
                    <a:pt x="168" y="954"/>
                    <a:pt x="155" y="922"/>
                  </a:cubicBezTo>
                  <a:cubicBezTo>
                    <a:pt x="148" y="907"/>
                    <a:pt x="143" y="893"/>
                    <a:pt x="140" y="880"/>
                  </a:cubicBezTo>
                  <a:cubicBezTo>
                    <a:pt x="138" y="868"/>
                    <a:pt x="136" y="857"/>
                    <a:pt x="136" y="847"/>
                  </a:cubicBezTo>
                  <a:cubicBezTo>
                    <a:pt x="136" y="837"/>
                    <a:pt x="138" y="828"/>
                    <a:pt x="140" y="820"/>
                  </a:cubicBezTo>
                  <a:cubicBezTo>
                    <a:pt x="142" y="812"/>
                    <a:pt x="145" y="804"/>
                    <a:pt x="150" y="797"/>
                  </a:cubicBezTo>
                  <a:cubicBezTo>
                    <a:pt x="154" y="789"/>
                    <a:pt x="159" y="782"/>
                    <a:pt x="165" y="774"/>
                  </a:cubicBezTo>
                  <a:cubicBezTo>
                    <a:pt x="177" y="760"/>
                    <a:pt x="193" y="745"/>
                    <a:pt x="214" y="731"/>
                  </a:cubicBezTo>
                  <a:cubicBezTo>
                    <a:pt x="232" y="717"/>
                    <a:pt x="253" y="704"/>
                    <a:pt x="276" y="691"/>
                  </a:cubicBezTo>
                  <a:cubicBezTo>
                    <a:pt x="318" y="669"/>
                    <a:pt x="367" y="646"/>
                    <a:pt x="420" y="622"/>
                  </a:cubicBezTo>
                  <a:cubicBezTo>
                    <a:pt x="499" y="586"/>
                    <a:pt x="588" y="548"/>
                    <a:pt x="675" y="501"/>
                  </a:cubicBezTo>
                  <a:cubicBezTo>
                    <a:pt x="762" y="454"/>
                    <a:pt x="848" y="398"/>
                    <a:pt x="922" y="324"/>
                  </a:cubicBezTo>
                  <a:cubicBezTo>
                    <a:pt x="1027" y="219"/>
                    <a:pt x="1084" y="162"/>
                    <a:pt x="1115" y="131"/>
                  </a:cubicBezTo>
                  <a:cubicBezTo>
                    <a:pt x="1130" y="116"/>
                    <a:pt x="1139" y="107"/>
                    <a:pt x="1144" y="102"/>
                  </a:cubicBezTo>
                  <a:cubicBezTo>
                    <a:pt x="1148" y="97"/>
                    <a:pt x="1149" y="96"/>
                    <a:pt x="1149" y="96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892841" y="3156506"/>
              <a:ext cx="1748444" cy="1879055"/>
            </a:xfrm>
            <a:custGeom>
              <a:avLst/>
              <a:gdLst>
                <a:gd name="T0" fmla="*/ 1045 w 1098"/>
                <a:gd name="T1" fmla="*/ 0 h 1180"/>
                <a:gd name="T2" fmla="*/ 817 w 1098"/>
                <a:gd name="T3" fmla="*/ 228 h 1180"/>
                <a:gd name="T4" fmla="*/ 581 w 1098"/>
                <a:gd name="T5" fmla="*/ 394 h 1180"/>
                <a:gd name="T6" fmla="*/ 383 w 1098"/>
                <a:gd name="T7" fmla="*/ 488 h 1180"/>
                <a:gd name="T8" fmla="*/ 243 w 1098"/>
                <a:gd name="T9" fmla="*/ 553 h 1180"/>
                <a:gd name="T10" fmla="*/ 151 w 1098"/>
                <a:gd name="T11" fmla="*/ 604 h 1180"/>
                <a:gd name="T12" fmla="*/ 44 w 1098"/>
                <a:gd name="T13" fmla="*/ 697 h 1180"/>
                <a:gd name="T14" fmla="*/ 12 w 1098"/>
                <a:gd name="T15" fmla="*/ 757 h 1180"/>
                <a:gd name="T16" fmla="*/ 0 w 1098"/>
                <a:gd name="T17" fmla="*/ 826 h 1180"/>
                <a:gd name="T18" fmla="*/ 12 w 1098"/>
                <a:gd name="T19" fmla="*/ 903 h 1180"/>
                <a:gd name="T20" fmla="*/ 75 w 1098"/>
                <a:gd name="T21" fmla="*/ 1031 h 1180"/>
                <a:gd name="T22" fmla="*/ 196 w 1098"/>
                <a:gd name="T23" fmla="*/ 1180 h 1180"/>
                <a:gd name="T24" fmla="*/ 252 w 1098"/>
                <a:gd name="T25" fmla="*/ 1129 h 1180"/>
                <a:gd name="T26" fmla="*/ 115 w 1098"/>
                <a:gd name="T27" fmla="*/ 949 h 1180"/>
                <a:gd name="T28" fmla="*/ 85 w 1098"/>
                <a:gd name="T29" fmla="*/ 881 h 1180"/>
                <a:gd name="T30" fmla="*/ 76 w 1098"/>
                <a:gd name="T31" fmla="*/ 826 h 1180"/>
                <a:gd name="T32" fmla="*/ 81 w 1098"/>
                <a:gd name="T33" fmla="*/ 791 h 1180"/>
                <a:gd name="T34" fmla="*/ 113 w 1098"/>
                <a:gd name="T35" fmla="*/ 732 h 1180"/>
                <a:gd name="T36" fmla="*/ 168 w 1098"/>
                <a:gd name="T37" fmla="*/ 684 h 1180"/>
                <a:gd name="T38" fmla="*/ 314 w 1098"/>
                <a:gd name="T39" fmla="*/ 603 h 1180"/>
                <a:gd name="T40" fmla="*/ 595 w 1098"/>
                <a:gd name="T41" fmla="*/ 472 h 1180"/>
                <a:gd name="T42" fmla="*/ 870 w 1098"/>
                <a:gd name="T43" fmla="*/ 282 h 1180"/>
                <a:gd name="T44" fmla="*/ 1098 w 1098"/>
                <a:gd name="T45" fmla="*/ 54 h 1180"/>
                <a:gd name="T46" fmla="*/ 1045 w 1098"/>
                <a:gd name="T4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8" h="1180">
                  <a:moveTo>
                    <a:pt x="1045" y="0"/>
                  </a:moveTo>
                  <a:cubicBezTo>
                    <a:pt x="1045" y="0"/>
                    <a:pt x="1028" y="17"/>
                    <a:pt x="817" y="228"/>
                  </a:cubicBezTo>
                  <a:cubicBezTo>
                    <a:pt x="750" y="295"/>
                    <a:pt x="667" y="348"/>
                    <a:pt x="581" y="394"/>
                  </a:cubicBezTo>
                  <a:cubicBezTo>
                    <a:pt x="516" y="429"/>
                    <a:pt x="448" y="459"/>
                    <a:pt x="383" y="488"/>
                  </a:cubicBezTo>
                  <a:cubicBezTo>
                    <a:pt x="334" y="510"/>
                    <a:pt x="287" y="531"/>
                    <a:pt x="243" y="553"/>
                  </a:cubicBezTo>
                  <a:cubicBezTo>
                    <a:pt x="210" y="569"/>
                    <a:pt x="179" y="586"/>
                    <a:pt x="151" y="604"/>
                  </a:cubicBezTo>
                  <a:cubicBezTo>
                    <a:pt x="108" y="631"/>
                    <a:pt x="71" y="661"/>
                    <a:pt x="44" y="697"/>
                  </a:cubicBezTo>
                  <a:cubicBezTo>
                    <a:pt x="31" y="716"/>
                    <a:pt x="20" y="736"/>
                    <a:pt x="12" y="757"/>
                  </a:cubicBezTo>
                  <a:cubicBezTo>
                    <a:pt x="4" y="779"/>
                    <a:pt x="0" y="802"/>
                    <a:pt x="0" y="826"/>
                  </a:cubicBezTo>
                  <a:cubicBezTo>
                    <a:pt x="0" y="851"/>
                    <a:pt x="4" y="876"/>
                    <a:pt x="12" y="903"/>
                  </a:cubicBezTo>
                  <a:cubicBezTo>
                    <a:pt x="24" y="943"/>
                    <a:pt x="45" y="985"/>
                    <a:pt x="75" y="1031"/>
                  </a:cubicBezTo>
                  <a:cubicBezTo>
                    <a:pt x="106" y="1076"/>
                    <a:pt x="145" y="1126"/>
                    <a:pt x="196" y="1180"/>
                  </a:cubicBezTo>
                  <a:cubicBezTo>
                    <a:pt x="252" y="1129"/>
                    <a:pt x="252" y="1129"/>
                    <a:pt x="252" y="1129"/>
                  </a:cubicBezTo>
                  <a:cubicBezTo>
                    <a:pt x="187" y="1059"/>
                    <a:pt x="143" y="999"/>
                    <a:pt x="115" y="949"/>
                  </a:cubicBezTo>
                  <a:cubicBezTo>
                    <a:pt x="101" y="924"/>
                    <a:pt x="91" y="901"/>
                    <a:pt x="85" y="881"/>
                  </a:cubicBezTo>
                  <a:cubicBezTo>
                    <a:pt x="79" y="861"/>
                    <a:pt x="76" y="843"/>
                    <a:pt x="76" y="826"/>
                  </a:cubicBezTo>
                  <a:cubicBezTo>
                    <a:pt x="76" y="814"/>
                    <a:pt x="78" y="802"/>
                    <a:pt x="81" y="791"/>
                  </a:cubicBezTo>
                  <a:cubicBezTo>
                    <a:pt x="87" y="770"/>
                    <a:pt x="97" y="751"/>
                    <a:pt x="113" y="732"/>
                  </a:cubicBezTo>
                  <a:cubicBezTo>
                    <a:pt x="128" y="716"/>
                    <a:pt x="146" y="700"/>
                    <a:pt x="168" y="684"/>
                  </a:cubicBezTo>
                  <a:cubicBezTo>
                    <a:pt x="207" y="656"/>
                    <a:pt x="257" y="630"/>
                    <a:pt x="314" y="603"/>
                  </a:cubicBezTo>
                  <a:cubicBezTo>
                    <a:pt x="398" y="563"/>
                    <a:pt x="497" y="522"/>
                    <a:pt x="595" y="472"/>
                  </a:cubicBezTo>
                  <a:cubicBezTo>
                    <a:pt x="693" y="422"/>
                    <a:pt x="790" y="362"/>
                    <a:pt x="870" y="282"/>
                  </a:cubicBezTo>
                  <a:cubicBezTo>
                    <a:pt x="1082" y="71"/>
                    <a:pt x="1098" y="54"/>
                    <a:pt x="1098" y="54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235311" y="3198248"/>
              <a:ext cx="366251" cy="364231"/>
            </a:xfrm>
            <a:custGeom>
              <a:avLst/>
              <a:gdLst>
                <a:gd name="T0" fmla="*/ 230 w 230"/>
                <a:gd name="T1" fmla="*/ 126 h 229"/>
                <a:gd name="T2" fmla="*/ 177 w 230"/>
                <a:gd name="T3" fmla="*/ 53 h 229"/>
                <a:gd name="T4" fmla="*/ 104 w 230"/>
                <a:gd name="T5" fmla="*/ 0 h 229"/>
                <a:gd name="T6" fmla="*/ 0 w 230"/>
                <a:gd name="T7" fmla="*/ 229 h 229"/>
                <a:gd name="T8" fmla="*/ 230 w 230"/>
                <a:gd name="T9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29">
                  <a:moveTo>
                    <a:pt x="230" y="126"/>
                  </a:moveTo>
                  <a:cubicBezTo>
                    <a:pt x="177" y="53"/>
                    <a:pt x="177" y="53"/>
                    <a:pt x="177" y="5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0" y="96"/>
                    <a:pt x="0" y="229"/>
                  </a:cubicBezTo>
                  <a:cubicBezTo>
                    <a:pt x="134" y="229"/>
                    <a:pt x="230" y="126"/>
                    <a:pt x="230" y="126"/>
                  </a:cubicBez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314755" y="3221812"/>
              <a:ext cx="263243" cy="261223"/>
            </a:xfrm>
            <a:custGeom>
              <a:avLst/>
              <a:gdLst>
                <a:gd name="T0" fmla="*/ 165 w 165"/>
                <a:gd name="T1" fmla="*/ 90 h 164"/>
                <a:gd name="T2" fmla="*/ 127 w 165"/>
                <a:gd name="T3" fmla="*/ 38 h 164"/>
                <a:gd name="T4" fmla="*/ 75 w 165"/>
                <a:gd name="T5" fmla="*/ 0 h 164"/>
                <a:gd name="T6" fmla="*/ 0 w 165"/>
                <a:gd name="T7" fmla="*/ 164 h 164"/>
                <a:gd name="T8" fmla="*/ 165 w 165"/>
                <a:gd name="T9" fmla="*/ 9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64">
                  <a:moveTo>
                    <a:pt x="165" y="90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9"/>
                    <a:pt x="0" y="164"/>
                  </a:cubicBezTo>
                  <a:cubicBezTo>
                    <a:pt x="96" y="164"/>
                    <a:pt x="165" y="90"/>
                    <a:pt x="165" y="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380061" y="3241337"/>
              <a:ext cx="178413" cy="178413"/>
            </a:xfrm>
            <a:custGeom>
              <a:avLst/>
              <a:gdLst>
                <a:gd name="T0" fmla="*/ 112 w 112"/>
                <a:gd name="T1" fmla="*/ 61 h 112"/>
                <a:gd name="T2" fmla="*/ 86 w 112"/>
                <a:gd name="T3" fmla="*/ 26 h 112"/>
                <a:gd name="T4" fmla="*/ 50 w 112"/>
                <a:gd name="T5" fmla="*/ 0 h 112"/>
                <a:gd name="T6" fmla="*/ 0 w 112"/>
                <a:gd name="T7" fmla="*/ 112 h 112"/>
                <a:gd name="T8" fmla="*/ 112 w 112"/>
                <a:gd name="T9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2" y="61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0" y="47"/>
                    <a:pt x="0" y="112"/>
                  </a:cubicBezTo>
                  <a:cubicBezTo>
                    <a:pt x="65" y="112"/>
                    <a:pt x="112" y="61"/>
                    <a:pt x="112" y="61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170006" y="2741108"/>
              <a:ext cx="509654" cy="514367"/>
            </a:xfrm>
            <a:custGeom>
              <a:avLst/>
              <a:gdLst>
                <a:gd name="T0" fmla="*/ 320 w 320"/>
                <a:gd name="T1" fmla="*/ 24 h 323"/>
                <a:gd name="T2" fmla="*/ 201 w 320"/>
                <a:gd name="T3" fmla="*/ 67 h 323"/>
                <a:gd name="T4" fmla="*/ 0 w 320"/>
                <a:gd name="T5" fmla="*/ 268 h 323"/>
                <a:gd name="T6" fmla="*/ 180 w 320"/>
                <a:gd name="T7" fmla="*/ 255 h 323"/>
                <a:gd name="T8" fmla="*/ 320 w 320"/>
                <a:gd name="T9" fmla="*/ 2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23">
                  <a:moveTo>
                    <a:pt x="320" y="24"/>
                  </a:moveTo>
                  <a:cubicBezTo>
                    <a:pt x="320" y="24"/>
                    <a:pt x="269" y="0"/>
                    <a:pt x="201" y="67"/>
                  </a:cubicBezTo>
                  <a:cubicBezTo>
                    <a:pt x="134" y="134"/>
                    <a:pt x="0" y="268"/>
                    <a:pt x="0" y="268"/>
                  </a:cubicBezTo>
                  <a:cubicBezTo>
                    <a:pt x="0" y="268"/>
                    <a:pt x="112" y="187"/>
                    <a:pt x="180" y="255"/>
                  </a:cubicBezTo>
                  <a:cubicBezTo>
                    <a:pt x="248" y="323"/>
                    <a:pt x="320" y="24"/>
                    <a:pt x="320" y="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3544335" y="3118804"/>
              <a:ext cx="514367" cy="508981"/>
            </a:xfrm>
            <a:custGeom>
              <a:avLst/>
              <a:gdLst>
                <a:gd name="T0" fmla="*/ 298 w 323"/>
                <a:gd name="T1" fmla="*/ 0 h 320"/>
                <a:gd name="T2" fmla="*/ 256 w 323"/>
                <a:gd name="T3" fmla="*/ 119 h 320"/>
                <a:gd name="T4" fmla="*/ 55 w 323"/>
                <a:gd name="T5" fmla="*/ 320 h 320"/>
                <a:gd name="T6" fmla="*/ 68 w 323"/>
                <a:gd name="T7" fmla="*/ 141 h 320"/>
                <a:gd name="T8" fmla="*/ 298 w 323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20">
                  <a:moveTo>
                    <a:pt x="298" y="0"/>
                  </a:moveTo>
                  <a:cubicBezTo>
                    <a:pt x="298" y="0"/>
                    <a:pt x="323" y="52"/>
                    <a:pt x="256" y="119"/>
                  </a:cubicBezTo>
                  <a:cubicBezTo>
                    <a:pt x="189" y="186"/>
                    <a:pt x="55" y="320"/>
                    <a:pt x="55" y="320"/>
                  </a:cubicBezTo>
                  <a:cubicBezTo>
                    <a:pt x="55" y="320"/>
                    <a:pt x="136" y="209"/>
                    <a:pt x="68" y="141"/>
                  </a:cubicBezTo>
                  <a:cubicBezTo>
                    <a:pt x="0" y="73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00932" y="3091201"/>
              <a:ext cx="305658" cy="307678"/>
            </a:xfrm>
            <a:custGeom>
              <a:avLst/>
              <a:gdLst>
                <a:gd name="T0" fmla="*/ 298 w 454"/>
                <a:gd name="T1" fmla="*/ 457 h 457"/>
                <a:gd name="T2" fmla="*/ 0 w 454"/>
                <a:gd name="T3" fmla="*/ 159 h 457"/>
                <a:gd name="T4" fmla="*/ 156 w 454"/>
                <a:gd name="T5" fmla="*/ 0 h 457"/>
                <a:gd name="T6" fmla="*/ 454 w 454"/>
                <a:gd name="T7" fmla="*/ 298 h 457"/>
                <a:gd name="T8" fmla="*/ 298 w 454"/>
                <a:gd name="T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457">
                  <a:moveTo>
                    <a:pt x="298" y="457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454" y="298"/>
                  </a:lnTo>
                  <a:lnTo>
                    <a:pt x="298" y="45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400932" y="3091201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17090" y="3107359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431229" y="3121497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445367" y="3137655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461525" y="3151794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475663" y="3165932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9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9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491822" y="3182090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505960" y="3196228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3520098" y="3212387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536256" y="3226525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550395" y="3242683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566553" y="3256821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580691" y="3271633"/>
              <a:ext cx="111760" cy="111087"/>
            </a:xfrm>
            <a:custGeom>
              <a:avLst/>
              <a:gdLst>
                <a:gd name="T0" fmla="*/ 10 w 166"/>
                <a:gd name="T1" fmla="*/ 165 h 165"/>
                <a:gd name="T2" fmla="*/ 0 w 166"/>
                <a:gd name="T3" fmla="*/ 158 h 165"/>
                <a:gd name="T4" fmla="*/ 159 w 166"/>
                <a:gd name="T5" fmla="*/ 0 h 165"/>
                <a:gd name="T6" fmla="*/ 166 w 166"/>
                <a:gd name="T7" fmla="*/ 9 h 165"/>
                <a:gd name="T8" fmla="*/ 10 w 166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0" y="165"/>
                  </a:moveTo>
                  <a:lnTo>
                    <a:pt x="0" y="158"/>
                  </a:lnTo>
                  <a:lnTo>
                    <a:pt x="159" y="0"/>
                  </a:lnTo>
                  <a:lnTo>
                    <a:pt x="166" y="9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596849" y="3287118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426516" y="2059774"/>
              <a:ext cx="1312174" cy="1313521"/>
            </a:xfrm>
            <a:custGeom>
              <a:avLst/>
              <a:gdLst>
                <a:gd name="T0" fmla="*/ 141 w 824"/>
                <a:gd name="T1" fmla="*/ 825 h 825"/>
                <a:gd name="T2" fmla="*/ 482 w 824"/>
                <a:gd name="T3" fmla="*/ 564 h 825"/>
                <a:gd name="T4" fmla="*/ 763 w 824"/>
                <a:gd name="T5" fmla="*/ 61 h 825"/>
                <a:gd name="T6" fmla="*/ 261 w 824"/>
                <a:gd name="T7" fmla="*/ 343 h 825"/>
                <a:gd name="T8" fmla="*/ 0 w 824"/>
                <a:gd name="T9" fmla="*/ 683 h 825"/>
                <a:gd name="T10" fmla="*/ 141 w 824"/>
                <a:gd name="T11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4" h="825">
                  <a:moveTo>
                    <a:pt x="141" y="825"/>
                  </a:moveTo>
                  <a:cubicBezTo>
                    <a:pt x="237" y="778"/>
                    <a:pt x="361" y="685"/>
                    <a:pt x="482" y="564"/>
                  </a:cubicBezTo>
                  <a:cubicBezTo>
                    <a:pt x="698" y="348"/>
                    <a:pt x="824" y="123"/>
                    <a:pt x="763" y="61"/>
                  </a:cubicBezTo>
                  <a:cubicBezTo>
                    <a:pt x="702" y="0"/>
                    <a:pt x="477" y="126"/>
                    <a:pt x="261" y="343"/>
                  </a:cubicBezTo>
                  <a:cubicBezTo>
                    <a:pt x="140" y="464"/>
                    <a:pt x="47" y="587"/>
                    <a:pt x="0" y="683"/>
                  </a:cubicBezTo>
                  <a:cubicBezTo>
                    <a:pt x="141" y="825"/>
                    <a:pt x="141" y="825"/>
                    <a:pt x="141" y="82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549048" y="2779484"/>
              <a:ext cx="469932" cy="471279"/>
            </a:xfrm>
            <a:custGeom>
              <a:avLst/>
              <a:gdLst>
                <a:gd name="T0" fmla="*/ 205 w 295"/>
                <a:gd name="T1" fmla="*/ 285 h 296"/>
                <a:gd name="T2" fmla="*/ 295 w 295"/>
                <a:gd name="T3" fmla="*/ 213 h 296"/>
                <a:gd name="T4" fmla="*/ 176 w 295"/>
                <a:gd name="T5" fmla="*/ 120 h 296"/>
                <a:gd name="T6" fmla="*/ 82 w 295"/>
                <a:gd name="T7" fmla="*/ 0 h 296"/>
                <a:gd name="T8" fmla="*/ 11 w 295"/>
                <a:gd name="T9" fmla="*/ 90 h 296"/>
                <a:gd name="T10" fmla="*/ 95 w 295"/>
                <a:gd name="T11" fmla="*/ 201 h 296"/>
                <a:gd name="T12" fmla="*/ 205 w 295"/>
                <a:gd name="T13" fmla="*/ 28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96">
                  <a:moveTo>
                    <a:pt x="205" y="285"/>
                  </a:moveTo>
                  <a:cubicBezTo>
                    <a:pt x="235" y="263"/>
                    <a:pt x="265" y="240"/>
                    <a:pt x="295" y="213"/>
                  </a:cubicBezTo>
                  <a:cubicBezTo>
                    <a:pt x="295" y="213"/>
                    <a:pt x="281" y="225"/>
                    <a:pt x="176" y="120"/>
                  </a:cubicBezTo>
                  <a:cubicBezTo>
                    <a:pt x="71" y="15"/>
                    <a:pt x="82" y="0"/>
                    <a:pt x="82" y="0"/>
                  </a:cubicBezTo>
                  <a:cubicBezTo>
                    <a:pt x="56" y="31"/>
                    <a:pt x="32" y="61"/>
                    <a:pt x="11" y="90"/>
                  </a:cubicBezTo>
                  <a:cubicBezTo>
                    <a:pt x="11" y="90"/>
                    <a:pt x="0" y="105"/>
                    <a:pt x="95" y="201"/>
                  </a:cubicBezTo>
                  <a:cubicBezTo>
                    <a:pt x="190" y="296"/>
                    <a:pt x="205" y="285"/>
                    <a:pt x="205" y="2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179888" y="2092763"/>
              <a:ext cx="526485" cy="527159"/>
            </a:xfrm>
            <a:custGeom>
              <a:avLst/>
              <a:gdLst>
                <a:gd name="T0" fmla="*/ 191 w 331"/>
                <a:gd name="T1" fmla="*/ 331 h 331"/>
                <a:gd name="T2" fmla="*/ 290 w 331"/>
                <a:gd name="T3" fmla="*/ 40 h 331"/>
                <a:gd name="T4" fmla="*/ 0 w 331"/>
                <a:gd name="T5" fmla="*/ 140 h 331"/>
                <a:gd name="T6" fmla="*/ 75 w 331"/>
                <a:gd name="T7" fmla="*/ 256 h 331"/>
                <a:gd name="T8" fmla="*/ 191 w 331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331">
                  <a:moveTo>
                    <a:pt x="191" y="331"/>
                  </a:moveTo>
                  <a:cubicBezTo>
                    <a:pt x="288" y="195"/>
                    <a:pt x="331" y="81"/>
                    <a:pt x="290" y="40"/>
                  </a:cubicBezTo>
                  <a:cubicBezTo>
                    <a:pt x="249" y="0"/>
                    <a:pt x="135" y="42"/>
                    <a:pt x="0" y="140"/>
                  </a:cubicBezTo>
                  <a:cubicBezTo>
                    <a:pt x="0" y="140"/>
                    <a:pt x="20" y="202"/>
                    <a:pt x="75" y="256"/>
                  </a:cubicBezTo>
                  <a:cubicBezTo>
                    <a:pt x="129" y="310"/>
                    <a:pt x="191" y="331"/>
                    <a:pt x="191" y="3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009555" y="2486618"/>
              <a:ext cx="302292" cy="303638"/>
            </a:xfrm>
            <a:custGeom>
              <a:avLst/>
              <a:gdLst>
                <a:gd name="T0" fmla="*/ 156 w 190"/>
                <a:gd name="T1" fmla="*/ 157 h 191"/>
                <a:gd name="T2" fmla="*/ 34 w 190"/>
                <a:gd name="T3" fmla="*/ 157 h 191"/>
                <a:gd name="T4" fmla="*/ 34 w 190"/>
                <a:gd name="T5" fmla="*/ 34 h 191"/>
                <a:gd name="T6" fmla="*/ 156 w 190"/>
                <a:gd name="T7" fmla="*/ 34 h 191"/>
                <a:gd name="T8" fmla="*/ 156 w 190"/>
                <a:gd name="T9" fmla="*/ 15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1">
                  <a:moveTo>
                    <a:pt x="156" y="157"/>
                  </a:moveTo>
                  <a:cubicBezTo>
                    <a:pt x="122" y="191"/>
                    <a:pt x="68" y="191"/>
                    <a:pt x="34" y="157"/>
                  </a:cubicBezTo>
                  <a:cubicBezTo>
                    <a:pt x="0" y="123"/>
                    <a:pt x="0" y="68"/>
                    <a:pt x="34" y="34"/>
                  </a:cubicBezTo>
                  <a:cubicBezTo>
                    <a:pt x="68" y="0"/>
                    <a:pt x="122" y="0"/>
                    <a:pt x="156" y="34"/>
                  </a:cubicBezTo>
                  <a:cubicBezTo>
                    <a:pt x="190" y="68"/>
                    <a:pt x="190" y="123"/>
                    <a:pt x="156" y="1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036485" y="2513548"/>
              <a:ext cx="248431" cy="249778"/>
            </a:xfrm>
            <a:custGeom>
              <a:avLst/>
              <a:gdLst>
                <a:gd name="T0" fmla="*/ 107 w 156"/>
                <a:gd name="T1" fmla="*/ 141 h 157"/>
                <a:gd name="T2" fmla="*/ 16 w 156"/>
                <a:gd name="T3" fmla="*/ 108 h 157"/>
                <a:gd name="T4" fmla="*/ 49 w 156"/>
                <a:gd name="T5" fmla="*/ 17 h 157"/>
                <a:gd name="T6" fmla="*/ 140 w 156"/>
                <a:gd name="T7" fmla="*/ 50 h 157"/>
                <a:gd name="T8" fmla="*/ 107 w 156"/>
                <a:gd name="T9" fmla="*/ 14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7">
                  <a:moveTo>
                    <a:pt x="107" y="141"/>
                  </a:moveTo>
                  <a:cubicBezTo>
                    <a:pt x="73" y="157"/>
                    <a:pt x="32" y="142"/>
                    <a:pt x="16" y="108"/>
                  </a:cubicBezTo>
                  <a:cubicBezTo>
                    <a:pt x="0" y="73"/>
                    <a:pt x="15" y="33"/>
                    <a:pt x="49" y="17"/>
                  </a:cubicBezTo>
                  <a:cubicBezTo>
                    <a:pt x="83" y="0"/>
                    <a:pt x="124" y="15"/>
                    <a:pt x="140" y="50"/>
                  </a:cubicBezTo>
                  <a:cubicBezTo>
                    <a:pt x="156" y="84"/>
                    <a:pt x="141" y="125"/>
                    <a:pt x="107" y="14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238461" y="2540478"/>
              <a:ext cx="18851" cy="18851"/>
            </a:xfrm>
            <a:custGeom>
              <a:avLst/>
              <a:gdLst>
                <a:gd name="T0" fmla="*/ 10 w 12"/>
                <a:gd name="T1" fmla="*/ 10 h 12"/>
                <a:gd name="T2" fmla="*/ 2 w 12"/>
                <a:gd name="T3" fmla="*/ 10 h 12"/>
                <a:gd name="T4" fmla="*/ 2 w 12"/>
                <a:gd name="T5" fmla="*/ 3 h 12"/>
                <a:gd name="T6" fmla="*/ 10 w 12"/>
                <a:gd name="T7" fmla="*/ 3 h 12"/>
                <a:gd name="T8" fmla="*/ 10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12" y="5"/>
                    <a:pt x="12" y="8"/>
                    <a:pt x="1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182581" y="2508835"/>
              <a:ext cx="19524" cy="18851"/>
            </a:xfrm>
            <a:custGeom>
              <a:avLst/>
              <a:gdLst>
                <a:gd name="T0" fmla="*/ 12 w 12"/>
                <a:gd name="T1" fmla="*/ 8 h 12"/>
                <a:gd name="T2" fmla="*/ 5 w 12"/>
                <a:gd name="T3" fmla="*/ 12 h 12"/>
                <a:gd name="T4" fmla="*/ 1 w 12"/>
                <a:gd name="T5" fmla="*/ 5 h 12"/>
                <a:gd name="T6" fmla="*/ 8 w 12"/>
                <a:gd name="T7" fmla="*/ 1 h 12"/>
                <a:gd name="T8" fmla="*/ 12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8"/>
                  </a:moveTo>
                  <a:cubicBezTo>
                    <a:pt x="11" y="11"/>
                    <a:pt x="8" y="12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2" y="5"/>
                    <a:pt x="1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119295" y="2508835"/>
              <a:ext cx="18851" cy="18851"/>
            </a:xfrm>
            <a:custGeom>
              <a:avLst/>
              <a:gdLst>
                <a:gd name="T0" fmla="*/ 11 w 12"/>
                <a:gd name="T1" fmla="*/ 5 h 12"/>
                <a:gd name="T2" fmla="*/ 7 w 12"/>
                <a:gd name="T3" fmla="*/ 12 h 12"/>
                <a:gd name="T4" fmla="*/ 0 w 12"/>
                <a:gd name="T5" fmla="*/ 8 h 12"/>
                <a:gd name="T6" fmla="*/ 4 w 12"/>
                <a:gd name="T7" fmla="*/ 1 h 12"/>
                <a:gd name="T8" fmla="*/ 11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063415" y="2540478"/>
              <a:ext cx="18851" cy="18851"/>
            </a:xfrm>
            <a:custGeom>
              <a:avLst/>
              <a:gdLst>
                <a:gd name="T0" fmla="*/ 10 w 12"/>
                <a:gd name="T1" fmla="*/ 3 h 12"/>
                <a:gd name="T2" fmla="*/ 10 w 12"/>
                <a:gd name="T3" fmla="*/ 10 h 12"/>
                <a:gd name="T4" fmla="*/ 2 w 12"/>
                <a:gd name="T5" fmla="*/ 10 h 12"/>
                <a:gd name="T6" fmla="*/ 2 w 12"/>
                <a:gd name="T7" fmla="*/ 3 h 12"/>
                <a:gd name="T8" fmla="*/ 10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3"/>
                  </a:moveTo>
                  <a:cubicBezTo>
                    <a:pt x="12" y="5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029752" y="2596358"/>
              <a:ext cx="20871" cy="20198"/>
            </a:xfrm>
            <a:custGeom>
              <a:avLst/>
              <a:gdLst>
                <a:gd name="T0" fmla="*/ 8 w 13"/>
                <a:gd name="T1" fmla="*/ 1 h 13"/>
                <a:gd name="T2" fmla="*/ 12 w 13"/>
                <a:gd name="T3" fmla="*/ 8 h 13"/>
                <a:gd name="T4" fmla="*/ 5 w 13"/>
                <a:gd name="T5" fmla="*/ 12 h 13"/>
                <a:gd name="T6" fmla="*/ 1 w 13"/>
                <a:gd name="T7" fmla="*/ 5 h 13"/>
                <a:gd name="T8" fmla="*/ 8 w 13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029752" y="2661664"/>
              <a:ext cx="20871" cy="18851"/>
            </a:xfrm>
            <a:custGeom>
              <a:avLst/>
              <a:gdLst>
                <a:gd name="T0" fmla="*/ 5 w 13"/>
                <a:gd name="T1" fmla="*/ 1 h 12"/>
                <a:gd name="T2" fmla="*/ 12 w 13"/>
                <a:gd name="T3" fmla="*/ 4 h 12"/>
                <a:gd name="T4" fmla="*/ 8 w 13"/>
                <a:gd name="T5" fmla="*/ 11 h 12"/>
                <a:gd name="T6" fmla="*/ 1 w 13"/>
                <a:gd name="T7" fmla="*/ 7 h 12"/>
                <a:gd name="T8" fmla="*/ 5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"/>
                  </a:moveTo>
                  <a:cubicBezTo>
                    <a:pt x="8" y="0"/>
                    <a:pt x="11" y="2"/>
                    <a:pt x="12" y="4"/>
                  </a:cubicBezTo>
                  <a:cubicBezTo>
                    <a:pt x="13" y="7"/>
                    <a:pt x="11" y="10"/>
                    <a:pt x="8" y="11"/>
                  </a:cubicBezTo>
                  <a:cubicBezTo>
                    <a:pt x="5" y="12"/>
                    <a:pt x="2" y="10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063415" y="2716871"/>
              <a:ext cx="18851" cy="19524"/>
            </a:xfrm>
            <a:custGeom>
              <a:avLst/>
              <a:gdLst>
                <a:gd name="T0" fmla="*/ 2 w 12"/>
                <a:gd name="T1" fmla="*/ 2 h 12"/>
                <a:gd name="T2" fmla="*/ 10 w 12"/>
                <a:gd name="T3" fmla="*/ 2 h 12"/>
                <a:gd name="T4" fmla="*/ 10 w 12"/>
                <a:gd name="T5" fmla="*/ 10 h 12"/>
                <a:gd name="T6" fmla="*/ 2 w 12"/>
                <a:gd name="T7" fmla="*/ 10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119295" y="2749187"/>
              <a:ext cx="18851" cy="18851"/>
            </a:xfrm>
            <a:custGeom>
              <a:avLst/>
              <a:gdLst>
                <a:gd name="T0" fmla="*/ 0 w 12"/>
                <a:gd name="T1" fmla="*/ 5 h 12"/>
                <a:gd name="T2" fmla="*/ 7 w 12"/>
                <a:gd name="T3" fmla="*/ 1 h 12"/>
                <a:gd name="T4" fmla="*/ 11 w 12"/>
                <a:gd name="T5" fmla="*/ 8 h 12"/>
                <a:gd name="T6" fmla="*/ 4 w 12"/>
                <a:gd name="T7" fmla="*/ 11 h 12"/>
                <a:gd name="T8" fmla="*/ 0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cubicBezTo>
                    <a:pt x="1" y="2"/>
                    <a:pt x="4" y="0"/>
                    <a:pt x="7" y="1"/>
                  </a:cubicBezTo>
                  <a:cubicBezTo>
                    <a:pt x="10" y="2"/>
                    <a:pt x="12" y="5"/>
                    <a:pt x="11" y="8"/>
                  </a:cubicBezTo>
                  <a:cubicBezTo>
                    <a:pt x="10" y="10"/>
                    <a:pt x="7" y="12"/>
                    <a:pt x="4" y="11"/>
                  </a:cubicBezTo>
                  <a:cubicBezTo>
                    <a:pt x="1" y="11"/>
                    <a:pt x="0" y="8"/>
                    <a:pt x="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182581" y="2749187"/>
              <a:ext cx="19524" cy="18851"/>
            </a:xfrm>
            <a:custGeom>
              <a:avLst/>
              <a:gdLst>
                <a:gd name="T0" fmla="*/ 1 w 12"/>
                <a:gd name="T1" fmla="*/ 8 h 12"/>
                <a:gd name="T2" fmla="*/ 5 w 12"/>
                <a:gd name="T3" fmla="*/ 1 h 12"/>
                <a:gd name="T4" fmla="*/ 12 w 12"/>
                <a:gd name="T5" fmla="*/ 5 h 12"/>
                <a:gd name="T6" fmla="*/ 8 w 12"/>
                <a:gd name="T7" fmla="*/ 11 h 12"/>
                <a:gd name="T8" fmla="*/ 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8"/>
                  </a:move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2" y="8"/>
                    <a:pt x="11" y="11"/>
                    <a:pt x="8" y="11"/>
                  </a:cubicBezTo>
                  <a:cubicBezTo>
                    <a:pt x="5" y="12"/>
                    <a:pt x="2" y="10"/>
                    <a:pt x="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238461" y="2716871"/>
              <a:ext cx="18851" cy="19524"/>
            </a:xfrm>
            <a:custGeom>
              <a:avLst/>
              <a:gdLst>
                <a:gd name="T0" fmla="*/ 2 w 12"/>
                <a:gd name="T1" fmla="*/ 10 h 12"/>
                <a:gd name="T2" fmla="*/ 2 w 12"/>
                <a:gd name="T3" fmla="*/ 2 h 12"/>
                <a:gd name="T4" fmla="*/ 10 w 12"/>
                <a:gd name="T5" fmla="*/ 2 h 12"/>
                <a:gd name="T6" fmla="*/ 10 w 12"/>
                <a:gd name="T7" fmla="*/ 10 h 12"/>
                <a:gd name="T8" fmla="*/ 2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270104" y="2661664"/>
              <a:ext cx="20871" cy="18851"/>
            </a:xfrm>
            <a:custGeom>
              <a:avLst/>
              <a:gdLst>
                <a:gd name="T0" fmla="*/ 5 w 13"/>
                <a:gd name="T1" fmla="*/ 11 h 12"/>
                <a:gd name="T2" fmla="*/ 1 w 13"/>
                <a:gd name="T3" fmla="*/ 4 h 12"/>
                <a:gd name="T4" fmla="*/ 8 w 13"/>
                <a:gd name="T5" fmla="*/ 1 h 12"/>
                <a:gd name="T6" fmla="*/ 12 w 13"/>
                <a:gd name="T7" fmla="*/ 7 h 12"/>
                <a:gd name="T8" fmla="*/ 5 w 13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1"/>
                  </a:move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1"/>
                    <a:pt x="13" y="4"/>
                    <a:pt x="12" y="7"/>
                  </a:cubicBezTo>
                  <a:cubicBezTo>
                    <a:pt x="11" y="10"/>
                    <a:pt x="8" y="12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4270104" y="2596358"/>
              <a:ext cx="20871" cy="20198"/>
            </a:xfrm>
            <a:custGeom>
              <a:avLst/>
              <a:gdLst>
                <a:gd name="T0" fmla="*/ 8 w 13"/>
                <a:gd name="T1" fmla="*/ 12 h 13"/>
                <a:gd name="T2" fmla="*/ 1 w 13"/>
                <a:gd name="T3" fmla="*/ 8 h 13"/>
                <a:gd name="T4" fmla="*/ 5 w 13"/>
                <a:gd name="T5" fmla="*/ 1 h 13"/>
                <a:gd name="T6" fmla="*/ 12 w 13"/>
                <a:gd name="T7" fmla="*/ 5 h 13"/>
                <a:gd name="T8" fmla="*/ 8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5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1" y="11"/>
                    <a:pt x="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3390160" y="2990886"/>
              <a:ext cx="418765" cy="418765"/>
            </a:xfrm>
            <a:custGeom>
              <a:avLst/>
              <a:gdLst>
                <a:gd name="T0" fmla="*/ 144 w 263"/>
                <a:gd name="T1" fmla="*/ 144 h 263"/>
                <a:gd name="T2" fmla="*/ 7 w 263"/>
                <a:gd name="T3" fmla="*/ 256 h 263"/>
                <a:gd name="T4" fmla="*/ 118 w 263"/>
                <a:gd name="T5" fmla="*/ 118 h 263"/>
                <a:gd name="T6" fmla="*/ 256 w 263"/>
                <a:gd name="T7" fmla="*/ 7 h 263"/>
                <a:gd name="T8" fmla="*/ 144 w 263"/>
                <a:gd name="T9" fmla="*/ 14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3">
                  <a:moveTo>
                    <a:pt x="144" y="144"/>
                  </a:moveTo>
                  <a:cubicBezTo>
                    <a:pt x="76" y="213"/>
                    <a:pt x="14" y="263"/>
                    <a:pt x="7" y="256"/>
                  </a:cubicBezTo>
                  <a:cubicBezTo>
                    <a:pt x="0" y="249"/>
                    <a:pt x="50" y="187"/>
                    <a:pt x="118" y="118"/>
                  </a:cubicBezTo>
                  <a:cubicBezTo>
                    <a:pt x="187" y="49"/>
                    <a:pt x="249" y="0"/>
                    <a:pt x="256" y="7"/>
                  </a:cubicBezTo>
                  <a:cubicBezTo>
                    <a:pt x="263" y="14"/>
                    <a:pt x="213" y="76"/>
                    <a:pt x="144" y="14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429641" y="4756834"/>
              <a:ext cx="1514151" cy="475991"/>
            </a:xfrm>
            <a:custGeom>
              <a:avLst/>
              <a:gdLst>
                <a:gd name="T0" fmla="*/ 921 w 951"/>
                <a:gd name="T1" fmla="*/ 299 h 299"/>
                <a:gd name="T2" fmla="*/ 951 w 951"/>
                <a:gd name="T3" fmla="*/ 226 h 299"/>
                <a:gd name="T4" fmla="*/ 913 w 951"/>
                <a:gd name="T5" fmla="*/ 147 h 299"/>
                <a:gd name="T6" fmla="*/ 913 w 951"/>
                <a:gd name="T7" fmla="*/ 139 h 299"/>
                <a:gd name="T8" fmla="*/ 831 w 951"/>
                <a:gd name="T9" fmla="*/ 56 h 299"/>
                <a:gd name="T10" fmla="*/ 765 w 951"/>
                <a:gd name="T11" fmla="*/ 90 h 299"/>
                <a:gd name="T12" fmla="*/ 754 w 951"/>
                <a:gd name="T13" fmla="*/ 87 h 299"/>
                <a:gd name="T14" fmla="*/ 659 w 951"/>
                <a:gd name="T15" fmla="*/ 0 h 299"/>
                <a:gd name="T16" fmla="*/ 566 w 951"/>
                <a:gd name="T17" fmla="*/ 71 h 299"/>
                <a:gd name="T18" fmla="*/ 556 w 951"/>
                <a:gd name="T19" fmla="*/ 71 h 299"/>
                <a:gd name="T20" fmla="*/ 515 w 951"/>
                <a:gd name="T21" fmla="*/ 87 h 299"/>
                <a:gd name="T22" fmla="*/ 515 w 951"/>
                <a:gd name="T23" fmla="*/ 86 h 299"/>
                <a:gd name="T24" fmla="*/ 439 w 951"/>
                <a:gd name="T25" fmla="*/ 10 h 299"/>
                <a:gd name="T26" fmla="*/ 363 w 951"/>
                <a:gd name="T27" fmla="*/ 86 h 299"/>
                <a:gd name="T28" fmla="*/ 363 w 951"/>
                <a:gd name="T29" fmla="*/ 90 h 299"/>
                <a:gd name="T30" fmla="*/ 346 w 951"/>
                <a:gd name="T31" fmla="*/ 95 h 299"/>
                <a:gd name="T32" fmla="*/ 299 w 951"/>
                <a:gd name="T33" fmla="*/ 56 h 299"/>
                <a:gd name="T34" fmla="*/ 259 w 951"/>
                <a:gd name="T35" fmla="*/ 77 h 299"/>
                <a:gd name="T36" fmla="*/ 167 w 951"/>
                <a:gd name="T37" fmla="*/ 22 h 299"/>
                <a:gd name="T38" fmla="*/ 64 w 951"/>
                <a:gd name="T39" fmla="*/ 125 h 299"/>
                <a:gd name="T40" fmla="*/ 65 w 951"/>
                <a:gd name="T41" fmla="*/ 134 h 299"/>
                <a:gd name="T42" fmla="*/ 0 w 951"/>
                <a:gd name="T43" fmla="*/ 248 h 299"/>
                <a:gd name="T44" fmla="*/ 10 w 951"/>
                <a:gd name="T45" fmla="*/ 299 h 299"/>
                <a:gd name="T46" fmla="*/ 921 w 951"/>
                <a:gd name="T4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1" h="299">
                  <a:moveTo>
                    <a:pt x="921" y="299"/>
                  </a:moveTo>
                  <a:cubicBezTo>
                    <a:pt x="939" y="280"/>
                    <a:pt x="951" y="255"/>
                    <a:pt x="951" y="226"/>
                  </a:cubicBezTo>
                  <a:cubicBezTo>
                    <a:pt x="951" y="194"/>
                    <a:pt x="936" y="166"/>
                    <a:pt x="913" y="147"/>
                  </a:cubicBezTo>
                  <a:cubicBezTo>
                    <a:pt x="913" y="144"/>
                    <a:pt x="913" y="141"/>
                    <a:pt x="913" y="139"/>
                  </a:cubicBezTo>
                  <a:cubicBezTo>
                    <a:pt x="913" y="93"/>
                    <a:pt x="876" y="56"/>
                    <a:pt x="831" y="56"/>
                  </a:cubicBezTo>
                  <a:cubicBezTo>
                    <a:pt x="804" y="56"/>
                    <a:pt x="780" y="69"/>
                    <a:pt x="765" y="90"/>
                  </a:cubicBezTo>
                  <a:cubicBezTo>
                    <a:pt x="761" y="88"/>
                    <a:pt x="758" y="87"/>
                    <a:pt x="754" y="87"/>
                  </a:cubicBezTo>
                  <a:cubicBezTo>
                    <a:pt x="749" y="38"/>
                    <a:pt x="708" y="0"/>
                    <a:pt x="659" y="0"/>
                  </a:cubicBezTo>
                  <a:cubicBezTo>
                    <a:pt x="614" y="0"/>
                    <a:pt x="577" y="31"/>
                    <a:pt x="566" y="71"/>
                  </a:cubicBezTo>
                  <a:cubicBezTo>
                    <a:pt x="563" y="71"/>
                    <a:pt x="559" y="71"/>
                    <a:pt x="556" y="71"/>
                  </a:cubicBezTo>
                  <a:cubicBezTo>
                    <a:pt x="540" y="71"/>
                    <a:pt x="526" y="77"/>
                    <a:pt x="515" y="87"/>
                  </a:cubicBezTo>
                  <a:cubicBezTo>
                    <a:pt x="515" y="86"/>
                    <a:pt x="515" y="86"/>
                    <a:pt x="515" y="86"/>
                  </a:cubicBezTo>
                  <a:cubicBezTo>
                    <a:pt x="515" y="44"/>
                    <a:pt x="481" y="10"/>
                    <a:pt x="439" y="10"/>
                  </a:cubicBezTo>
                  <a:cubicBezTo>
                    <a:pt x="397" y="10"/>
                    <a:pt x="363" y="44"/>
                    <a:pt x="363" y="86"/>
                  </a:cubicBezTo>
                  <a:cubicBezTo>
                    <a:pt x="363" y="88"/>
                    <a:pt x="363" y="89"/>
                    <a:pt x="363" y="90"/>
                  </a:cubicBezTo>
                  <a:cubicBezTo>
                    <a:pt x="357" y="91"/>
                    <a:pt x="351" y="93"/>
                    <a:pt x="346" y="95"/>
                  </a:cubicBezTo>
                  <a:cubicBezTo>
                    <a:pt x="341" y="73"/>
                    <a:pt x="322" y="56"/>
                    <a:pt x="299" y="56"/>
                  </a:cubicBezTo>
                  <a:cubicBezTo>
                    <a:pt x="282" y="56"/>
                    <a:pt x="268" y="65"/>
                    <a:pt x="259" y="77"/>
                  </a:cubicBezTo>
                  <a:cubicBezTo>
                    <a:pt x="242" y="44"/>
                    <a:pt x="207" y="22"/>
                    <a:pt x="167" y="22"/>
                  </a:cubicBezTo>
                  <a:cubicBezTo>
                    <a:pt x="110" y="22"/>
                    <a:pt x="64" y="68"/>
                    <a:pt x="64" y="125"/>
                  </a:cubicBezTo>
                  <a:cubicBezTo>
                    <a:pt x="64" y="128"/>
                    <a:pt x="64" y="131"/>
                    <a:pt x="65" y="134"/>
                  </a:cubicBezTo>
                  <a:cubicBezTo>
                    <a:pt x="26" y="157"/>
                    <a:pt x="0" y="199"/>
                    <a:pt x="0" y="248"/>
                  </a:cubicBezTo>
                  <a:cubicBezTo>
                    <a:pt x="0" y="266"/>
                    <a:pt x="3" y="283"/>
                    <a:pt x="10" y="299"/>
                  </a:cubicBezTo>
                  <a:lnTo>
                    <a:pt x="921" y="299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2" name="TextBox 62"/>
          <p:cNvSpPr txBox="1"/>
          <p:nvPr/>
        </p:nvSpPr>
        <p:spPr>
          <a:xfrm>
            <a:off x="6200266" y="2934794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Rectangle 64"/>
          <p:cNvSpPr/>
          <p:nvPr/>
        </p:nvSpPr>
        <p:spPr>
          <a:xfrm>
            <a:off x="6195341" y="3199345"/>
            <a:ext cx="492794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Donut 65"/>
          <p:cNvSpPr/>
          <p:nvPr/>
        </p:nvSpPr>
        <p:spPr>
          <a:xfrm>
            <a:off x="6283390" y="3838992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66"/>
          <p:cNvSpPr>
            <a:spLocks noEditPoints="1"/>
          </p:cNvSpPr>
          <p:nvPr/>
        </p:nvSpPr>
        <p:spPr bwMode="auto">
          <a:xfrm>
            <a:off x="6489146" y="4036433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67"/>
          <p:cNvSpPr>
            <a:spLocks noEditPoints="1"/>
          </p:cNvSpPr>
          <p:nvPr/>
        </p:nvSpPr>
        <p:spPr bwMode="auto">
          <a:xfrm>
            <a:off x="6460795" y="5561576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68"/>
          <p:cNvSpPr>
            <a:spLocks noEditPoints="1"/>
          </p:cNvSpPr>
          <p:nvPr/>
        </p:nvSpPr>
        <p:spPr bwMode="auto">
          <a:xfrm>
            <a:off x="9200349" y="5559055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Freeform 69"/>
          <p:cNvSpPr>
            <a:spLocks noEditPoints="1"/>
          </p:cNvSpPr>
          <p:nvPr/>
        </p:nvSpPr>
        <p:spPr bwMode="auto">
          <a:xfrm>
            <a:off x="9190217" y="4049286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Donut 70"/>
          <p:cNvSpPr/>
          <p:nvPr/>
        </p:nvSpPr>
        <p:spPr>
          <a:xfrm>
            <a:off x="8956794" y="5356031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Donut 71"/>
          <p:cNvSpPr/>
          <p:nvPr/>
        </p:nvSpPr>
        <p:spPr>
          <a:xfrm>
            <a:off x="6277970" y="535618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Donut 72"/>
          <p:cNvSpPr/>
          <p:nvPr/>
        </p:nvSpPr>
        <p:spPr>
          <a:xfrm>
            <a:off x="8951088" y="383899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73"/>
          <p:cNvSpPr txBox="1"/>
          <p:nvPr/>
        </p:nvSpPr>
        <p:spPr>
          <a:xfrm>
            <a:off x="7026043" y="4146995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74"/>
          <p:cNvSpPr txBox="1"/>
          <p:nvPr/>
        </p:nvSpPr>
        <p:spPr>
          <a:xfrm>
            <a:off x="7026043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75"/>
          <p:cNvSpPr txBox="1"/>
          <p:nvPr/>
        </p:nvSpPr>
        <p:spPr>
          <a:xfrm>
            <a:off x="9724047" y="414699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76"/>
          <p:cNvSpPr txBox="1"/>
          <p:nvPr/>
        </p:nvSpPr>
        <p:spPr>
          <a:xfrm>
            <a:off x="9724047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77"/>
          <p:cNvSpPr txBox="1"/>
          <p:nvPr/>
        </p:nvSpPr>
        <p:spPr>
          <a:xfrm>
            <a:off x="7026043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78"/>
          <p:cNvSpPr txBox="1"/>
          <p:nvPr/>
        </p:nvSpPr>
        <p:spPr>
          <a:xfrm>
            <a:off x="7026043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79"/>
          <p:cNvSpPr txBox="1"/>
          <p:nvPr/>
        </p:nvSpPr>
        <p:spPr>
          <a:xfrm>
            <a:off x="9724047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0"/>
          <p:cNvSpPr txBox="1"/>
          <p:nvPr/>
        </p:nvSpPr>
        <p:spPr>
          <a:xfrm>
            <a:off x="9724047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ectangle 81"/>
          <p:cNvSpPr/>
          <p:nvPr/>
        </p:nvSpPr>
        <p:spPr>
          <a:xfrm>
            <a:off x="6230271" y="457379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ectangle 82"/>
          <p:cNvSpPr/>
          <p:nvPr/>
        </p:nvSpPr>
        <p:spPr>
          <a:xfrm>
            <a:off x="6230271" y="609734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ectangle 83"/>
          <p:cNvSpPr/>
          <p:nvPr/>
        </p:nvSpPr>
        <p:spPr>
          <a:xfrm>
            <a:off x="8894583" y="457379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ectangle 84"/>
          <p:cNvSpPr/>
          <p:nvPr/>
        </p:nvSpPr>
        <p:spPr>
          <a:xfrm>
            <a:off x="8888454" y="609734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extBox 8"/>
          <p:cNvSpPr txBox="1"/>
          <p:nvPr/>
        </p:nvSpPr>
        <p:spPr>
          <a:xfrm>
            <a:off x="857250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"/>
            <a:ext cx="11387182" cy="7232650"/>
          </a:xfrm>
          <a:custGeom>
            <a:avLst/>
            <a:gdLst>
              <a:gd name="T0" fmla="*/ 0 w 5053"/>
              <a:gd name="T1" fmla="*/ 0 h 3209"/>
              <a:gd name="T2" fmla="*/ 5053 w 5053"/>
              <a:gd name="T3" fmla="*/ 0 h 3209"/>
              <a:gd name="T4" fmla="*/ 4314 w 5053"/>
              <a:gd name="T5" fmla="*/ 3209 h 3209"/>
              <a:gd name="T6" fmla="*/ 0 w 5053"/>
              <a:gd name="T7" fmla="*/ 3209 h 3209"/>
              <a:gd name="T8" fmla="*/ 0 w 5053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3" h="3209">
                <a:moveTo>
                  <a:pt x="0" y="0"/>
                </a:moveTo>
                <a:lnTo>
                  <a:pt x="5053" y="0"/>
                </a:lnTo>
                <a:lnTo>
                  <a:pt x="4314" y="3209"/>
                </a:lnTo>
                <a:lnTo>
                  <a:pt x="0" y="32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7205481" y="1"/>
            <a:ext cx="5653269" cy="7232650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2" h="3209">
                <a:moveTo>
                  <a:pt x="0" y="0"/>
                </a:moveTo>
                <a:lnTo>
                  <a:pt x="1822" y="0"/>
                </a:lnTo>
                <a:lnTo>
                  <a:pt x="1822" y="3209"/>
                </a:lnTo>
                <a:lnTo>
                  <a:pt x="1410" y="32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119" r="-79325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淘宝网chenying0907出品 259"/>
          <p:cNvSpPr>
            <a:spLocks noChangeArrowheads="1"/>
          </p:cNvSpPr>
          <p:nvPr/>
        </p:nvSpPr>
        <p:spPr bwMode="auto">
          <a:xfrm>
            <a:off x="884544" y="5053806"/>
            <a:ext cx="388864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dirty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8" name="淘宝网chenying0907出品 259"/>
          <p:cNvSpPr>
            <a:spLocks noChangeArrowheads="1"/>
          </p:cNvSpPr>
          <p:nvPr/>
        </p:nvSpPr>
        <p:spPr bwMode="auto">
          <a:xfrm>
            <a:off x="884542" y="2941191"/>
            <a:ext cx="763306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3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THANK YOU </a:t>
            </a:r>
            <a:endParaRPr lang="en-US" altLang="zh-CN" sz="1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7205481" y="1"/>
            <a:ext cx="5653269" cy="7232650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D14E5B">
              <a:alpha val="80000"/>
            </a:srgb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4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99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/>
      <p:bldP spid="4" grpId="1"/>
      <p:bldP spid="8" grpId="0"/>
      <p:bldP spid="8" grpId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530139" y="3197127"/>
            <a:ext cx="4801314" cy="153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</a:p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5124" name="淘宝网chenying0907出品 10"/>
          <p:cNvSpPr>
            <a:spLocks noChangeArrowheads="1"/>
          </p:cNvSpPr>
          <p:nvPr/>
        </p:nvSpPr>
        <p:spPr bwMode="auto">
          <a:xfrm>
            <a:off x="3485529" y="2520708"/>
            <a:ext cx="3845925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淘宝网chenying0907出品 11"/>
          <p:cNvSpPr>
            <a:spLocks noChangeShapeType="1"/>
          </p:cNvSpPr>
          <p:nvPr/>
        </p:nvSpPr>
        <p:spPr bwMode="auto">
          <a:xfrm>
            <a:off x="1826905" y="2957656"/>
            <a:ext cx="5504548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422714" y="2021941"/>
            <a:ext cx="3021981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9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99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/>
          <p:cNvGrpSpPr/>
          <p:nvPr/>
        </p:nvGrpSpPr>
        <p:grpSpPr>
          <a:xfrm>
            <a:off x="802341" y="1658570"/>
            <a:ext cx="5380512" cy="2077492"/>
            <a:chOff x="785786" y="1428742"/>
            <a:chExt cx="3826352" cy="1477408"/>
          </a:xfrm>
        </p:grpSpPr>
        <p:sp>
          <p:nvSpPr>
            <p:cNvPr id="47" name="Oval 46"/>
            <p:cNvSpPr/>
            <p:nvPr/>
          </p:nvSpPr>
          <p:spPr>
            <a:xfrm>
              <a:off x="785786" y="1702231"/>
              <a:ext cx="1167534" cy="1167534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71670" y="2214560"/>
              <a:ext cx="2540468" cy="49246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40370" y="1428742"/>
              <a:ext cx="674242" cy="14774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35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“</a:t>
              </a:r>
              <a:endParaRPr lang="en-US" sz="13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6427775" y="1658569"/>
            <a:ext cx="6027206" cy="2410900"/>
            <a:chOff x="4500562" y="1285866"/>
            <a:chExt cx="4286248" cy="1714512"/>
          </a:xfrm>
        </p:grpSpPr>
        <p:sp>
          <p:nvSpPr>
            <p:cNvPr id="38" name="Rectangle 37"/>
            <p:cNvSpPr/>
            <p:nvPr/>
          </p:nvSpPr>
          <p:spPr>
            <a:xfrm>
              <a:off x="4500562" y="1285866"/>
              <a:ext cx="4286248" cy="17145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" name="Group 49"/>
            <p:cNvGrpSpPr/>
            <p:nvPr/>
          </p:nvGrpSpPr>
          <p:grpSpPr>
            <a:xfrm>
              <a:off x="4786314" y="1285866"/>
              <a:ext cx="3826352" cy="1477409"/>
              <a:chOff x="785786" y="1428742"/>
              <a:chExt cx="3826352" cy="1477409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785786" y="1702231"/>
                <a:ext cx="1167534" cy="1167534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071670" y="2214560"/>
                <a:ext cx="2540468" cy="49246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040370" y="1428742"/>
                <a:ext cx="674242" cy="147740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35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" pitchFamily="34" charset="0"/>
                    <a:sym typeface="Arial" panose="020B0604020202020204" pitchFamily="34" charset="0"/>
                  </a:rPr>
                  <a:t>“</a:t>
                </a:r>
                <a:endParaRPr lang="en-US" sz="13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Light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25"/>
          <p:cNvGrpSpPr/>
          <p:nvPr/>
        </p:nvGrpSpPr>
        <p:grpSpPr>
          <a:xfrm>
            <a:off x="500979" y="4069470"/>
            <a:ext cx="5926796" cy="2410900"/>
            <a:chOff x="285720" y="3000378"/>
            <a:chExt cx="4214842" cy="1714512"/>
          </a:xfrm>
        </p:grpSpPr>
        <p:sp>
          <p:nvSpPr>
            <p:cNvPr id="54" name="Rectangle 53"/>
            <p:cNvSpPr/>
            <p:nvPr/>
          </p:nvSpPr>
          <p:spPr>
            <a:xfrm>
              <a:off x="285720" y="3000378"/>
              <a:ext cx="4214842" cy="1714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Group 54"/>
            <p:cNvGrpSpPr/>
            <p:nvPr/>
          </p:nvGrpSpPr>
          <p:grpSpPr>
            <a:xfrm>
              <a:off x="500034" y="3000378"/>
              <a:ext cx="3826352" cy="1477409"/>
              <a:chOff x="785786" y="1428742"/>
              <a:chExt cx="3826352" cy="1477409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785786" y="1702231"/>
                <a:ext cx="1167534" cy="1167534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071670" y="2214560"/>
                <a:ext cx="2540468" cy="49246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040370" y="1428742"/>
                <a:ext cx="674242" cy="147740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35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" pitchFamily="34" charset="0"/>
                    <a:sym typeface="Arial" panose="020B0604020202020204" pitchFamily="34" charset="0"/>
                  </a:rPr>
                  <a:t>“</a:t>
                </a:r>
                <a:endParaRPr lang="en-US" sz="13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Light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58"/>
          <p:cNvGrpSpPr/>
          <p:nvPr/>
        </p:nvGrpSpPr>
        <p:grpSpPr>
          <a:xfrm>
            <a:off x="6930046" y="4169923"/>
            <a:ext cx="5380512" cy="2077492"/>
            <a:chOff x="785786" y="1428742"/>
            <a:chExt cx="3826352" cy="1477409"/>
          </a:xfrm>
        </p:grpSpPr>
        <p:sp>
          <p:nvSpPr>
            <p:cNvPr id="60" name="Oval 59"/>
            <p:cNvSpPr/>
            <p:nvPr/>
          </p:nvSpPr>
          <p:spPr>
            <a:xfrm>
              <a:off x="785786" y="1702231"/>
              <a:ext cx="1167534" cy="1167534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071670" y="2214560"/>
              <a:ext cx="2540468" cy="49246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040370" y="1428742"/>
              <a:ext cx="674242" cy="14774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35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“</a:t>
              </a:r>
              <a:endParaRPr lang="en-US" sz="13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857250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8110" y="2071773"/>
            <a:ext cx="4397134" cy="1187385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354" y="3540129"/>
            <a:ext cx="3227211" cy="1017532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6" name="Freeform 2353"/>
          <p:cNvSpPr/>
          <p:nvPr/>
        </p:nvSpPr>
        <p:spPr bwMode="auto">
          <a:xfrm>
            <a:off x="5395969" y="4795774"/>
            <a:ext cx="2404931" cy="784181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7" name="Freeform 2354"/>
          <p:cNvSpPr/>
          <p:nvPr/>
        </p:nvSpPr>
        <p:spPr bwMode="auto">
          <a:xfrm>
            <a:off x="5600746" y="5145003"/>
            <a:ext cx="2214442" cy="110007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935" y="3887773"/>
            <a:ext cx="2890680" cy="1438196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445" y="2451165"/>
            <a:ext cx="3706610" cy="1844574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淘宝网chenying0907出品 1"/>
          <p:cNvGrpSpPr/>
          <p:nvPr/>
        </p:nvGrpSpPr>
        <p:grpSpPr>
          <a:xfrm>
            <a:off x="7311977" y="2875004"/>
            <a:ext cx="687351" cy="2784322"/>
            <a:chOff x="7312026" y="2874963"/>
            <a:chExt cx="687388" cy="2784475"/>
          </a:xfrm>
          <a:solidFill>
            <a:schemeClr val="bg1"/>
          </a:solidFill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4" name="淘宝网chenying0907出品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3" name="淘宝网chenying0907出品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1222" y="2343203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1224" y="2077751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1581222" y="4945944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1224" y="468049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8990604" y="3736160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606" y="3470708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857250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57250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7093" y="2807005"/>
            <a:ext cx="3964564" cy="2552816"/>
            <a:chOff x="4368418" y="2523549"/>
            <a:chExt cx="3626941" cy="2335418"/>
          </a:xfrm>
        </p:grpSpPr>
        <p:sp>
          <p:nvSpPr>
            <p:cNvPr id="3" name="Freeform 69"/>
            <p:cNvSpPr/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Freeform 70"/>
            <p:cNvSpPr/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71"/>
            <p:cNvSpPr/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72"/>
            <p:cNvSpPr/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3"/>
            <p:cNvSpPr/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4"/>
            <p:cNvSpPr/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75"/>
            <p:cNvSpPr/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76"/>
            <p:cNvSpPr/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77"/>
            <p:cNvSpPr/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8"/>
            <p:cNvSpPr/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79"/>
            <p:cNvSpPr/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80"/>
            <p:cNvSpPr/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81"/>
            <p:cNvSpPr/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82"/>
            <p:cNvSpPr/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83"/>
            <p:cNvSpPr/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84"/>
            <p:cNvSpPr/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85"/>
            <p:cNvSpPr/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/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87"/>
            <p:cNvSpPr/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88"/>
            <p:cNvSpPr/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89"/>
            <p:cNvSpPr/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90"/>
            <p:cNvSpPr/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91"/>
            <p:cNvSpPr/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92"/>
            <p:cNvSpPr/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93"/>
            <p:cNvSpPr/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94"/>
            <p:cNvSpPr/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5"/>
            <p:cNvSpPr/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96"/>
            <p:cNvSpPr/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97"/>
            <p:cNvSpPr/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72555" y="2929373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2555" y="2650487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2555" y="4785629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2555" y="4506743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5706" y="2125461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55707" y="1846574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5706" y="5740306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55707" y="5461420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55706" y="3869317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55707" y="3590431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2" name="Elbow Connector 41"/>
          <p:cNvCxnSpPr/>
          <p:nvPr/>
        </p:nvCxnSpPr>
        <p:spPr>
          <a:xfrm rot="10800000">
            <a:off x="3735603" y="2806055"/>
            <a:ext cx="834769" cy="762468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3773079" y="4718355"/>
            <a:ext cx="1588294" cy="29256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6822358" y="1939728"/>
            <a:ext cx="1931960" cy="96801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>
            <a:off x="7882937" y="3435358"/>
            <a:ext cx="824223" cy="295429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9" idx="1"/>
          </p:cNvCxnSpPr>
          <p:nvPr/>
        </p:nvCxnSpPr>
        <p:spPr>
          <a:xfrm rot="10800000">
            <a:off x="7027317" y="5248562"/>
            <a:ext cx="1728391" cy="37713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8"/>
          <p:cNvSpPr txBox="1"/>
          <p:nvPr/>
        </p:nvSpPr>
        <p:spPr>
          <a:xfrm>
            <a:off x="857250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576573" y="3197248"/>
            <a:ext cx="4754880" cy="153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</a:p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5124" name="淘宝网chenying0907出品 10"/>
          <p:cNvSpPr>
            <a:spLocks noChangeArrowheads="1"/>
          </p:cNvSpPr>
          <p:nvPr/>
        </p:nvSpPr>
        <p:spPr bwMode="auto">
          <a:xfrm>
            <a:off x="3485529" y="2520708"/>
            <a:ext cx="3845925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淘宝网chenying0907出品 11"/>
          <p:cNvSpPr>
            <a:spLocks noChangeShapeType="1"/>
          </p:cNvSpPr>
          <p:nvPr/>
        </p:nvSpPr>
        <p:spPr bwMode="auto">
          <a:xfrm>
            <a:off x="1826905" y="2957656"/>
            <a:ext cx="5504548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422714" y="2021941"/>
            <a:ext cx="3021981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9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99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网chenying0907出品 7"/>
          <p:cNvGrpSpPr/>
          <p:nvPr/>
        </p:nvGrpSpPr>
        <p:grpSpPr bwMode="auto">
          <a:xfrm>
            <a:off x="813314" y="1206966"/>
            <a:ext cx="4815147" cy="1583301"/>
            <a:chOff x="2585937" y="554108"/>
            <a:chExt cx="3423588" cy="1126126"/>
          </a:xfrm>
        </p:grpSpPr>
        <p:sp>
          <p:nvSpPr>
            <p:cNvPr id="19466" name="淘宝网chenying0907出品 66"/>
            <p:cNvSpPr txBox="1">
              <a:spLocks noChangeArrowheads="1"/>
            </p:cNvSpPr>
            <p:nvPr/>
          </p:nvSpPr>
          <p:spPr bwMode="auto">
            <a:xfrm>
              <a:off x="2585937" y="892170"/>
              <a:ext cx="3423588" cy="788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。</a:t>
              </a:r>
            </a:p>
          </p:txBody>
        </p:sp>
        <p:sp>
          <p:nvSpPr>
            <p:cNvPr id="19467" name="淘宝网chenying0907出品 13"/>
            <p:cNvSpPr txBox="1">
              <a:spLocks noChangeArrowheads="1"/>
            </p:cNvSpPr>
            <p:nvPr/>
          </p:nvSpPr>
          <p:spPr bwMode="auto">
            <a:xfrm>
              <a:off x="2585937" y="554108"/>
              <a:ext cx="1312982" cy="1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41" name="淘宝网chenying0907出品 40"/>
          <p:cNvSpPr/>
          <p:nvPr/>
        </p:nvSpPr>
        <p:spPr>
          <a:xfrm>
            <a:off x="6576708" y="1"/>
            <a:ext cx="6281690" cy="3576144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淘宝网chenying0907出品 43"/>
          <p:cNvSpPr/>
          <p:nvPr/>
        </p:nvSpPr>
        <p:spPr>
          <a:xfrm>
            <a:off x="0" y="3576145"/>
            <a:ext cx="6576708" cy="3656505"/>
          </a:xfrm>
          <a:custGeom>
            <a:avLst/>
            <a:gdLst>
              <a:gd name="connsiteX0" fmla="*/ 2590802 w 2590802"/>
              <a:gd name="connsiteY0" fmla="*/ 0 h 4676776"/>
              <a:gd name="connsiteX1" fmla="*/ 2590802 w 2590802"/>
              <a:gd name="connsiteY1" fmla="*/ 4676776 h 4676776"/>
              <a:gd name="connsiteX2" fmla="*/ 1401458 w 2590802"/>
              <a:gd name="connsiteY2" fmla="*/ 4676776 h 4676776"/>
              <a:gd name="connsiteX3" fmla="*/ 1295401 w 2590802"/>
              <a:gd name="connsiteY3" fmla="*/ 4493919 h 4676776"/>
              <a:gd name="connsiteX4" fmla="*/ 1189344 w 2590802"/>
              <a:gd name="connsiteY4" fmla="*/ 4676776 h 4676776"/>
              <a:gd name="connsiteX5" fmla="*/ 0 w 2590802"/>
              <a:gd name="connsiteY5" fmla="*/ 4676776 h 4676776"/>
              <a:gd name="connsiteX6" fmla="*/ 1 w 2590802"/>
              <a:gd name="connsiteY6" fmla="*/ 0 h 4676776"/>
              <a:gd name="connsiteX7" fmla="*/ 2590802 w 2590802"/>
              <a:gd name="connsiteY7" fmla="*/ 0 h 46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2" h="4676776">
                <a:moveTo>
                  <a:pt x="2590802" y="0"/>
                </a:moveTo>
                <a:lnTo>
                  <a:pt x="2590802" y="4676776"/>
                </a:lnTo>
                <a:lnTo>
                  <a:pt x="1401458" y="4676776"/>
                </a:lnTo>
                <a:lnTo>
                  <a:pt x="1295401" y="4493919"/>
                </a:lnTo>
                <a:lnTo>
                  <a:pt x="1189344" y="4676776"/>
                </a:lnTo>
                <a:lnTo>
                  <a:pt x="0" y="4676776"/>
                </a:lnTo>
                <a:lnTo>
                  <a:pt x="1" y="0"/>
                </a:lnTo>
                <a:lnTo>
                  <a:pt x="2590802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淘宝网chenying0907出品 1"/>
          <p:cNvGrpSpPr/>
          <p:nvPr/>
        </p:nvGrpSpPr>
        <p:grpSpPr bwMode="auto"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淘宝网chenying0907出品 6"/>
            <p:cNvGrpSpPr/>
            <p:nvPr/>
          </p:nvGrpSpPr>
          <p:grpSpPr bwMode="auto">
            <a:xfrm>
              <a:off x="4909111" y="3092841"/>
              <a:ext cx="3597678" cy="1276359"/>
              <a:chOff x="4909111" y="3045216"/>
              <a:chExt cx="3597678" cy="1276359"/>
            </a:xfrm>
          </p:grpSpPr>
          <p:sp>
            <p:nvSpPr>
              <p:cNvPr id="46" name="淘宝网chenying0907出品 66"/>
              <p:cNvSpPr txBox="1">
                <a:spLocks noChangeArrowheads="1"/>
              </p:cNvSpPr>
              <p:nvPr/>
            </p:nvSpPr>
            <p:spPr bwMode="auto">
              <a:xfrm>
                <a:off x="4909111" y="3287389"/>
                <a:ext cx="3597678" cy="10341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47" name="淘宝网chenying0907出品 66"/>
              <p:cNvSpPr txBox="1">
                <a:spLocks noChangeArrowheads="1"/>
              </p:cNvSpPr>
              <p:nvPr/>
            </p:nvSpPr>
            <p:spPr bwMode="auto">
              <a:xfrm>
                <a:off x="4909112" y="3045216"/>
                <a:ext cx="1313307" cy="17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  <p:sp>
          <p:nvSpPr>
            <p:cNvPr id="54" name="淘宝网chenying0907出品 53"/>
            <p:cNvSpPr/>
            <p:nvPr/>
          </p:nvSpPr>
          <p:spPr>
            <a:xfrm>
              <a:off x="4046335" y="2857499"/>
              <a:ext cx="4830965" cy="1962150"/>
            </a:xfrm>
            <a:custGeom>
              <a:avLst/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857250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857250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C6B"/>
      </a:accent1>
      <a:accent2>
        <a:srgbClr val="D14E5B"/>
      </a:accent2>
      <a:accent3>
        <a:srgbClr val="1F4C6B"/>
      </a:accent3>
      <a:accent4>
        <a:srgbClr val="D14E5B"/>
      </a:accent4>
      <a:accent5>
        <a:srgbClr val="1F4C6B"/>
      </a:accent5>
      <a:accent6>
        <a:srgbClr val="D14E5B"/>
      </a:accent6>
      <a:hlink>
        <a:srgbClr val="1F4C6B"/>
      </a:hlink>
      <a:folHlink>
        <a:srgbClr val="D14E5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2854</Words>
  <Application>Microsoft Office PowerPoint</Application>
  <PresentationFormat>自定义</PresentationFormat>
  <Paragraphs>239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dc:description>http://www.ypppt.com/</dc:description>
  <cp:lastModifiedBy/>
  <cp:revision>3</cp:revision>
  <dcterms:created xsi:type="dcterms:W3CDTF">2016-11-23T15:52:00Z</dcterms:created>
  <dcterms:modified xsi:type="dcterms:W3CDTF">2021-01-06T03:02:28Z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