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41" r:id="rId2"/>
    <p:sldId id="259" r:id="rId3"/>
    <p:sldId id="309" r:id="rId4"/>
    <p:sldId id="261" r:id="rId5"/>
    <p:sldId id="312" r:id="rId6"/>
    <p:sldId id="314" r:id="rId7"/>
    <p:sldId id="316" r:id="rId8"/>
    <p:sldId id="317" r:id="rId9"/>
    <p:sldId id="271" r:id="rId10"/>
    <p:sldId id="318" r:id="rId11"/>
    <p:sldId id="319" r:id="rId12"/>
    <p:sldId id="320" r:id="rId13"/>
    <p:sldId id="321" r:id="rId14"/>
    <p:sldId id="279" r:id="rId15"/>
    <p:sldId id="333" r:id="rId16"/>
    <p:sldId id="324" r:id="rId17"/>
    <p:sldId id="325" r:id="rId18"/>
    <p:sldId id="326" r:id="rId19"/>
    <p:sldId id="327" r:id="rId20"/>
    <p:sldId id="289" r:id="rId21"/>
    <p:sldId id="328" r:id="rId22"/>
    <p:sldId id="330" r:id="rId23"/>
    <p:sldId id="332" r:id="rId24"/>
    <p:sldId id="334" r:id="rId25"/>
    <p:sldId id="335" r:id="rId26"/>
    <p:sldId id="297" r:id="rId27"/>
    <p:sldId id="336" r:id="rId28"/>
    <p:sldId id="337" r:id="rId29"/>
    <p:sldId id="338" r:id="rId30"/>
    <p:sldId id="340" r:id="rId31"/>
    <p:sldId id="342" r:id="rId32"/>
  </p:sldIdLst>
  <p:sldSz cx="12195175"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BC05B"/>
    <a:srgbClr val="BFBFBF"/>
    <a:srgbClr val="D9D9D9"/>
    <a:srgbClr val="FFFFFF"/>
    <a:srgbClr val="C69135"/>
    <a:srgbClr val="000000"/>
    <a:srgbClr val="C57302"/>
    <a:srgbClr val="DE932F"/>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8" d="100"/>
          <a:sy n="88" d="100"/>
        </p:scale>
        <p:origin x="222" y="96"/>
      </p:cViewPr>
      <p:guideLst>
        <p:guide orient="horz" pos="4319"/>
        <p:guide pos="3841"/>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4FFA8-7E0C-4803-A4C6-3DDD6AB6E33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D64D-B72C-4FF8-85BB-4AA899BC1D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1000" y="685800"/>
            <a:ext cx="6096000" cy="3429000"/>
          </a:xfrm>
        </p:spPr>
      </p:sp>
      <p:sp>
        <p:nvSpPr>
          <p:cNvPr id="409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3E24BF-67B8-48BD-9ABF-36DACBACC9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24BF-67B8-48BD-9ABF-36DACBACC99B}" type="datetimeFigureOut">
              <a:rPr lang="zh-CN" altLang="en-US" smtClean="0"/>
              <a:t>2021/1/6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4AD9-C849-45B6-BBCC-5E990A5EEF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rcRect/>
          <a:stretch>
            <a:fillRect/>
          </a:stretch>
        </p:blipFill>
        <p:spPr>
          <a:xfrm>
            <a:off x="8172878" y="2"/>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4" cstate="email"/>
          <a:srcRect/>
          <a:stretch>
            <a:fillRect/>
          </a:stretch>
        </p:blipFill>
        <p:spPr>
          <a:xfrm>
            <a:off x="9660651" y="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cstate="email"/>
          <a:srcRect/>
          <a:stretch>
            <a:fillRect/>
          </a:stretch>
        </p:blipFill>
        <p:spPr>
          <a:xfrm>
            <a:off x="7110504" y="126573"/>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7" cstate="email"/>
          <a:srcRect/>
          <a:stretch>
            <a:fillRect/>
          </a:stretch>
        </p:blipFill>
        <p:spPr>
          <a:xfrm>
            <a:off x="6560782" y="1102126"/>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184718" y="178873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502217" y="2462356"/>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2680233">
            <a:off x="6744018" y="4872236"/>
            <a:ext cx="7191213"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927" y="2104206"/>
            <a:ext cx="4193540" cy="2061210"/>
          </a:xfrm>
          <a:prstGeom prst="rect">
            <a:avLst/>
          </a:prstGeom>
          <a:noFill/>
        </p:spPr>
        <p:txBody>
          <a:bodyPr wrap="none" rtlCol="0">
            <a:spAutoFit/>
          </a:bodyPr>
          <a:lstStyle/>
          <a:p>
            <a:r>
              <a:rPr lang="en-US" altLang="zh-CN" sz="12800" b="1" dirty="0">
                <a:solidFill>
                  <a:srgbClr val="1557AE"/>
                </a:solidFill>
                <a:latin typeface="微软雅黑" panose="020B0503020204020204" pitchFamily="34" charset="-122"/>
                <a:ea typeface="微软雅黑" panose="020B0503020204020204" pitchFamily="34" charset="-122"/>
              </a:rPr>
              <a:t>2020</a:t>
            </a:r>
            <a:endParaRPr lang="zh-CN" altLang="en-US" sz="12800" b="1" dirty="0">
              <a:solidFill>
                <a:srgbClr val="1557AE"/>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44926" y="3897439"/>
            <a:ext cx="8928992" cy="748988"/>
          </a:xfrm>
          <a:prstGeom prst="rect">
            <a:avLst/>
          </a:prstGeom>
          <a:noFill/>
        </p:spPr>
        <p:txBody>
          <a:bodyPr wrap="square" rtlCol="0">
            <a:spAutoFit/>
          </a:bodyPr>
          <a:lstStyle/>
          <a:p>
            <a:r>
              <a:rPr lang="zh-CN" altLang="en-US" sz="4265" b="1" dirty="0">
                <a:solidFill>
                  <a:srgbClr val="1557AE"/>
                </a:solidFill>
                <a:latin typeface="微软雅黑" panose="020B0503020204020204" pitchFamily="34" charset="-122"/>
                <a:ea typeface="微软雅黑" panose="020B0503020204020204" pitchFamily="34" charset="-122"/>
              </a:rPr>
              <a:t>框架完整工作计划总结</a:t>
            </a:r>
            <a:r>
              <a:rPr lang="en-US" altLang="zh-CN" sz="4265" b="1" dirty="0">
                <a:solidFill>
                  <a:srgbClr val="1557AE"/>
                </a:solidFill>
                <a:latin typeface="微软雅黑" panose="020B0503020204020204" pitchFamily="34" charset="-122"/>
                <a:ea typeface="微软雅黑" panose="020B0503020204020204" pitchFamily="34" charset="-122"/>
              </a:rPr>
              <a:t>PPT</a:t>
            </a:r>
            <a:r>
              <a:rPr lang="zh-CN" altLang="en-US" sz="4265" b="1" dirty="0">
                <a:solidFill>
                  <a:srgbClr val="1557AE"/>
                </a:solidFill>
                <a:latin typeface="微软雅黑" panose="020B0503020204020204" pitchFamily="34" charset="-122"/>
                <a:ea typeface="微软雅黑" panose="020B0503020204020204" pitchFamily="34" charset="-122"/>
              </a:rPr>
              <a:t>模板</a:t>
            </a:r>
          </a:p>
        </p:txBody>
      </p:sp>
      <p:sp>
        <p:nvSpPr>
          <p:cNvPr id="29" name="矩形 28"/>
          <p:cNvSpPr/>
          <p:nvPr/>
        </p:nvSpPr>
        <p:spPr>
          <a:xfrm>
            <a:off x="276834" y="5418897"/>
            <a:ext cx="1834156" cy="379335"/>
          </a:xfrm>
          <a:prstGeom prst="rect">
            <a:avLst/>
          </a:prstGeom>
          <a:effectLst/>
        </p:spPr>
        <p:txBody>
          <a:bodyPr wrap="none">
            <a:spAutoFit/>
          </a:bodyPr>
          <a:lstStyle/>
          <a:p>
            <a:r>
              <a:rPr lang="zh-CN" altLang="en-US" sz="1865">
                <a:solidFill>
                  <a:srgbClr val="1557AE"/>
                </a:solidFill>
                <a:latin typeface="微软雅黑" panose="020B0503020204020204" pitchFamily="34" charset="-122"/>
                <a:ea typeface="微软雅黑" panose="020B0503020204020204" pitchFamily="34" charset="-122"/>
              </a:rPr>
              <a:t>汇报人：</a:t>
            </a:r>
            <a:r>
              <a:rPr lang="en-US" altLang="zh-CN" sz="1865">
                <a:solidFill>
                  <a:srgbClr val="1557AE"/>
                </a:solidFill>
                <a:latin typeface="微软雅黑" panose="020B0503020204020204" pitchFamily="34" charset="-122"/>
                <a:ea typeface="微软雅黑" panose="020B0503020204020204" pitchFamily="34" charset="-122"/>
              </a:rPr>
              <a:t>xiazaii</a:t>
            </a:r>
            <a:endParaRPr lang="zh-CN" altLang="en-US" sz="1865" dirty="0">
              <a:solidFill>
                <a:srgbClr val="1557AE"/>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33923" y="4833540"/>
            <a:ext cx="77798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924" y="4814186"/>
            <a:ext cx="5502103" cy="4800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rgbClr val="1557AE"/>
              </a:solidFill>
            </a:endParaRPr>
          </a:p>
        </p:txBody>
      </p:sp>
      <p:sp>
        <p:nvSpPr>
          <p:cNvPr id="32" name="矩形 31"/>
          <p:cNvSpPr/>
          <p:nvPr/>
        </p:nvSpPr>
        <p:spPr>
          <a:xfrm>
            <a:off x="333923" y="4842833"/>
            <a:ext cx="5532284" cy="420564"/>
          </a:xfrm>
          <a:prstGeom prst="rect">
            <a:avLst/>
          </a:prstGeom>
          <a:noFill/>
          <a:ln>
            <a:noFill/>
          </a:ln>
          <a:effectLst/>
        </p:spPr>
        <p:txBody>
          <a:bodyPr wrap="none">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工作总结    会议报告    商务演示    工作计划</a:t>
            </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28"/>
                                        </p:tgtEl>
                                        <p:attrNameLst>
                                          <p:attrName>style.visibility</p:attrName>
                                        </p:attrNameLst>
                                      </p:cBhvr>
                                      <p:to>
                                        <p:strVal val="visible"/>
                                      </p:to>
                                    </p:set>
                                    <p:anim calcmode="lin" valueType="num">
                                      <p:cBhvr>
                                        <p:cTn id="1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4" dur="500" fill="hold"/>
                                        <p:tgtEl>
                                          <p:spTgt spid="28"/>
                                        </p:tgtEl>
                                        <p:attrNameLst>
                                          <p:attrName>ppt_y</p:attrName>
                                        </p:attrNameLst>
                                      </p:cBhvr>
                                      <p:tavLst>
                                        <p:tav tm="0">
                                          <p:val>
                                            <p:strVal val="#ppt_y"/>
                                          </p:val>
                                        </p:tav>
                                        <p:tav tm="100000">
                                          <p:val>
                                            <p:strVal val="#ppt_y"/>
                                          </p:val>
                                        </p:tav>
                                      </p:tavLst>
                                    </p:anim>
                                    <p:anim calcmode="lin" valueType="num">
                                      <p:cBhvr>
                                        <p:cTn id="1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500" tmFilter="0,0; .5, 1; 1, 1"/>
                                        <p:tgtEl>
                                          <p:spTgt spid="28"/>
                                        </p:tgtEl>
                                      </p:cBhvr>
                                    </p:animEffect>
                                  </p:childTnLst>
                                </p:cTn>
                              </p:par>
                            </p:childTnLst>
                          </p:cTn>
                        </p:par>
                        <p:par>
                          <p:cTn id="118" fill="hold">
                            <p:stCondLst>
                              <p:cond delay="4400"/>
                            </p:stCondLst>
                            <p:childTnLst>
                              <p:par>
                                <p:cTn id="119" presetID="22" presetClass="entr" presetSubtype="8" fill="hold"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500"/>
                                        <p:tgtEl>
                                          <p:spTgt spid="30"/>
                                        </p:tgtEl>
                                      </p:cBhvr>
                                    </p:animEffect>
                                  </p:childTnLst>
                                </p:cTn>
                              </p:par>
                            </p:childTnLst>
                          </p:cTn>
                        </p:par>
                        <p:par>
                          <p:cTn id="122" fill="hold">
                            <p:stCondLst>
                              <p:cond delay="4900"/>
                            </p:stCondLst>
                            <p:childTnLst>
                              <p:par>
                                <p:cTn id="123" presetID="22" presetClass="entr" presetSubtype="2"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right)">
                                      <p:cBhvr>
                                        <p:cTn id="125" dur="500"/>
                                        <p:tgtEl>
                                          <p:spTgt spid="31"/>
                                        </p:tgtEl>
                                      </p:cBhvr>
                                    </p:animEffect>
                                  </p:childTnLst>
                                </p:cTn>
                              </p:par>
                            </p:childTnLst>
                          </p:cTn>
                        </p:par>
                        <p:par>
                          <p:cTn id="126" fill="hold">
                            <p:stCondLst>
                              <p:cond delay="5400"/>
                            </p:stCondLst>
                            <p:childTnLst>
                              <p:par>
                                <p:cTn id="127" presetID="53" presetClass="entr" presetSubtype="16"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childTnLst>
                          </p:cTn>
                        </p:par>
                        <p:par>
                          <p:cTn id="132" fill="hold">
                            <p:stCondLst>
                              <p:cond delay="5900"/>
                            </p:stCondLst>
                            <p:childTnLst>
                              <p:par>
                                <p:cTn id="133" presetID="47" presetClass="entr" presetSubtype="0"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fade">
                                      <p:cBhvr>
                                        <p:cTn id="135" dur="1000"/>
                                        <p:tgtEl>
                                          <p:spTgt spid="29"/>
                                        </p:tgtEl>
                                      </p:cBhvr>
                                    </p:animEffect>
                                    <p:anim calcmode="lin" valueType="num">
                                      <p:cBhvr>
                                        <p:cTn id="136" dur="1000" fill="hold"/>
                                        <p:tgtEl>
                                          <p:spTgt spid="29"/>
                                        </p:tgtEl>
                                        <p:attrNameLst>
                                          <p:attrName>ppt_x</p:attrName>
                                        </p:attrNameLst>
                                      </p:cBhvr>
                                      <p:tavLst>
                                        <p:tav tm="0">
                                          <p:val>
                                            <p:strVal val="#ppt_x"/>
                                          </p:val>
                                        </p:tav>
                                        <p:tav tm="100000">
                                          <p:val>
                                            <p:strVal val="#ppt_x"/>
                                          </p:val>
                                        </p:tav>
                                      </p:tavLst>
                                    </p:anim>
                                    <p:anim calcmode="lin" valueType="num">
                                      <p:cBhvr>
                                        <p:cTn id="1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28" grpId="0"/>
      <p:bldP spid="29" grpId="0" bldLvl="0" animBg="1"/>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srcRect/>
          <a:stretch>
            <a:fillRect/>
          </a:stretch>
        </p:blipFill>
        <p:spPr bwMode="auto">
          <a:xfrm>
            <a:off x="874609" y="1616996"/>
            <a:ext cx="3445852" cy="3267114"/>
          </a:xfrm>
          <a:prstGeom prst="rect">
            <a:avLst/>
          </a:prstGeom>
          <a:noFill/>
          <a:ln w="38100">
            <a:no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4959233" y="2422526"/>
            <a:ext cx="6474658"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959233" y="3876675"/>
            <a:ext cx="6474658"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主要工作成绩</a:t>
            </a:r>
          </a:p>
        </p:txBody>
      </p:sp>
      <p:sp>
        <p:nvSpPr>
          <p:cNvPr id="10" name="TextBox 9"/>
          <p:cNvSpPr txBox="1"/>
          <p:nvPr/>
        </p:nvSpPr>
        <p:spPr>
          <a:xfrm>
            <a:off x="4959232" y="1783600"/>
            <a:ext cx="5889783" cy="558994"/>
          </a:xfrm>
          <a:prstGeom prst="rect">
            <a:avLst/>
          </a:prstGeom>
          <a:noFill/>
        </p:spPr>
        <p:txBody>
          <a:bodyPr wrap="square" lIns="121889" tIns="60944" rIns="121889" bIns="60944" rtlCol="0">
            <a:spAutoFit/>
          </a:bodyPr>
          <a:lstStyle/>
          <a:p>
            <a:pPr algn="just">
              <a:lnSpc>
                <a:spcPts val="1735"/>
              </a:lnSpc>
            </a:pPr>
            <a:r>
              <a:rPr lang="zh-CN" altLang="en-US"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
        <p:nvSpPr>
          <p:cNvPr id="11" name="TextBox 10"/>
          <p:cNvSpPr txBox="1"/>
          <p:nvPr/>
        </p:nvSpPr>
        <p:spPr>
          <a:xfrm>
            <a:off x="4959232" y="3250554"/>
            <a:ext cx="5889783" cy="558994"/>
          </a:xfrm>
          <a:prstGeom prst="rect">
            <a:avLst/>
          </a:prstGeom>
          <a:noFill/>
        </p:spPr>
        <p:txBody>
          <a:bodyPr wrap="square" lIns="121889" tIns="60944" rIns="121889" bIns="60944" rtlCol="0">
            <a:spAutoFit/>
          </a:bodyPr>
          <a:lstStyle/>
          <a:p>
            <a:pPr algn="just">
              <a:lnSpc>
                <a:spcPts val="1735"/>
              </a:lnSpc>
            </a:pPr>
            <a:r>
              <a:rPr lang="zh-CN" altLang="en-US"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300" fill="hold"/>
                                        <p:tgtEl>
                                          <p:spTgt spid="10"/>
                                        </p:tgtEl>
                                        <p:attrNameLst>
                                          <p:attrName>ppt_x</p:attrName>
                                        </p:attrNameLst>
                                      </p:cBhvr>
                                      <p:tavLst>
                                        <p:tav tm="0">
                                          <p:val>
                                            <p:strVal val="1+#ppt_w/2"/>
                                          </p:val>
                                        </p:tav>
                                        <p:tav tm="100000">
                                          <p:val>
                                            <p:strVal val="#ppt_x"/>
                                          </p:val>
                                        </p:tav>
                                      </p:tavLst>
                                    </p:anim>
                                    <p:anim calcmode="lin" valueType="num">
                                      <p:cBhvr additive="base">
                                        <p:cTn id="27" dur="300" fill="hold"/>
                                        <p:tgtEl>
                                          <p:spTgt spid="10"/>
                                        </p:tgtEl>
                                        <p:attrNameLst>
                                          <p:attrName>ppt_y</p:attrName>
                                        </p:attrNameLst>
                                      </p:cBhvr>
                                      <p:tavLst>
                                        <p:tav tm="0">
                                          <p:val>
                                            <p:strVal val="#ppt_y"/>
                                          </p:val>
                                        </p:tav>
                                        <p:tav tm="100000">
                                          <p:val>
                                            <p:strVal val="#ppt_y"/>
                                          </p:val>
                                        </p:tav>
                                      </p:tavLst>
                                    </p:anim>
                                  </p:childTnLst>
                                </p:cTn>
                              </p:par>
                              <p:par>
                                <p:cTn id="28" presetID="26" presetClass="emph" presetSubtype="0" fill="hold" grpId="1"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300" fill="hold"/>
                                        <p:tgtEl>
                                          <p:spTgt spid="11"/>
                                        </p:tgtEl>
                                        <p:attrNameLst>
                                          <p:attrName>ppt_x</p:attrName>
                                        </p:attrNameLst>
                                      </p:cBhvr>
                                      <p:tavLst>
                                        <p:tav tm="0">
                                          <p:val>
                                            <p:strVal val="1+#ppt_w/2"/>
                                          </p:val>
                                        </p:tav>
                                        <p:tav tm="100000">
                                          <p:val>
                                            <p:strVal val="#ppt_x"/>
                                          </p:val>
                                        </p:tav>
                                      </p:tavLst>
                                    </p:anim>
                                    <p:anim calcmode="lin" valueType="num">
                                      <p:cBhvr additive="base">
                                        <p:cTn id="35" dur="300" fill="hold"/>
                                        <p:tgtEl>
                                          <p:spTgt spid="11"/>
                                        </p:tgtEl>
                                        <p:attrNameLst>
                                          <p:attrName>ppt_y</p:attrName>
                                        </p:attrNameLst>
                                      </p:cBhvr>
                                      <p:tavLst>
                                        <p:tav tm="0">
                                          <p:val>
                                            <p:strVal val="#ppt_y"/>
                                          </p:val>
                                        </p:tav>
                                        <p:tav tm="100000">
                                          <p:val>
                                            <p:strVal val="#ppt_y"/>
                                          </p:val>
                                        </p:tav>
                                      </p:tavLst>
                                    </p:anim>
                                  </p:childTnLst>
                                </p:cTn>
                              </p:par>
                              <p:par>
                                <p:cTn id="36" presetID="26" presetClass="emph" presetSubtype="0" fill="hold" grpId="1" nodeType="with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主要工作成绩</a:t>
            </a:r>
          </a:p>
        </p:txBody>
      </p:sp>
      <p:pic>
        <p:nvPicPr>
          <p:cNvPr id="14" name="图片 13"/>
          <p:cNvPicPr>
            <a:picLocks noChangeAspect="1"/>
          </p:cNvPicPr>
          <p:nvPr/>
        </p:nvPicPr>
        <p:blipFill>
          <a:blip r:embed="rId3" cstate="email"/>
          <a:srcRect/>
          <a:stretch>
            <a:fillRect/>
          </a:stretch>
        </p:blipFill>
        <p:spPr bwMode="auto">
          <a:xfrm>
            <a:off x="435437" y="1774952"/>
            <a:ext cx="3520860" cy="510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4178468" y="2084919"/>
            <a:ext cx="2236507" cy="1439334"/>
          </a:xfrm>
          <a:prstGeom prst="rect">
            <a:avLst/>
          </a:prstGeom>
          <a:blipFill>
            <a:blip r:embed="rId4" cstate="email"/>
            <a:stretch>
              <a:fillRect/>
            </a:stretch>
          </a:blipFill>
          <a:ln w="2540" cap="flat" cmpd="sng" algn="ctr">
            <a:solidFill>
              <a:srgbClr val="392C47"/>
            </a:solidFill>
            <a:prstDash val="solid"/>
          </a:ln>
          <a:effectLst/>
        </p:spPr>
        <p:txBody>
          <a:bodyPr lIns="121889" tIns="60945" rIns="121889" bIns="60945" anchor="ctr"/>
          <a:lstStyle/>
          <a:p>
            <a:pPr algn="ctr">
              <a:defRPr/>
            </a:pPr>
            <a:endParaRPr lang="zh-CN" altLang="en-US" kern="0">
              <a:solidFill>
                <a:sysClr val="window" lastClr="FFFFFF"/>
              </a:solidFill>
            </a:endParaRPr>
          </a:p>
        </p:txBody>
      </p:sp>
      <p:sp>
        <p:nvSpPr>
          <p:cNvPr id="16" name="矩形 15"/>
          <p:cNvSpPr/>
          <p:nvPr/>
        </p:nvSpPr>
        <p:spPr>
          <a:xfrm>
            <a:off x="6582131" y="2084919"/>
            <a:ext cx="2236507" cy="1439334"/>
          </a:xfrm>
          <a:prstGeom prst="rect">
            <a:avLst/>
          </a:prstGeom>
          <a:blipFill>
            <a:blip r:embed="rId5" cstate="email"/>
            <a:stretch>
              <a:fillRect/>
            </a:stretch>
          </a:blipFill>
          <a:ln w="2540">
            <a:solidFill>
              <a:srgbClr val="392C47"/>
            </a:solidFill>
          </a:ln>
        </p:spPr>
        <p:txBody>
          <a:bodyPr lIns="121889" tIns="60945" rIns="121889" bIns="60945"/>
          <a:lstStyle/>
          <a:p>
            <a:pPr>
              <a:defRPr/>
            </a:pPr>
            <a:endParaRPr lang="zh-CN" altLang="en-US" kern="0">
              <a:solidFill>
                <a:sysClr val="windowText" lastClr="000000"/>
              </a:solidFill>
            </a:endParaRPr>
          </a:p>
        </p:txBody>
      </p:sp>
      <p:sp>
        <p:nvSpPr>
          <p:cNvPr id="17" name="矩形 16"/>
          <p:cNvSpPr/>
          <p:nvPr/>
        </p:nvSpPr>
        <p:spPr>
          <a:xfrm>
            <a:off x="8990027" y="2084919"/>
            <a:ext cx="2234392" cy="1439334"/>
          </a:xfrm>
          <a:prstGeom prst="rect">
            <a:avLst/>
          </a:prstGeom>
          <a:blipFill>
            <a:blip r:embed="rId6" cstate="email"/>
            <a:stretch>
              <a:fillRect/>
            </a:stretch>
          </a:blipFill>
          <a:ln w="2540">
            <a:solidFill>
              <a:srgbClr val="392C47"/>
            </a:solidFill>
          </a:ln>
        </p:spPr>
        <p:txBody>
          <a:bodyPr lIns="121889" tIns="60945" rIns="121889" bIns="60945"/>
          <a:lstStyle/>
          <a:p>
            <a:pPr>
              <a:defRPr/>
            </a:pPr>
            <a:endParaRPr lang="zh-CN" altLang="en-US" kern="0">
              <a:solidFill>
                <a:sysClr val="windowText" lastClr="000000"/>
              </a:solidFill>
            </a:endParaRPr>
          </a:p>
        </p:txBody>
      </p:sp>
      <p:cxnSp>
        <p:nvCxnSpPr>
          <p:cNvPr id="18" name="直接连接符 17"/>
          <p:cNvCxnSpPr>
            <a:cxnSpLocks noChangeShapeType="1"/>
          </p:cNvCxnSpPr>
          <p:nvPr/>
        </p:nvCxnSpPr>
        <p:spPr bwMode="auto">
          <a:xfrm>
            <a:off x="4053628" y="3812117"/>
            <a:ext cx="729351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19" name="矩形 18"/>
          <p:cNvSpPr/>
          <p:nvPr/>
        </p:nvSpPr>
        <p:spPr>
          <a:xfrm>
            <a:off x="4081137" y="4085167"/>
            <a:ext cx="7170789" cy="1296720"/>
          </a:xfrm>
          <a:prstGeom prst="rect">
            <a:avLst/>
          </a:prstGeom>
        </p:spPr>
        <p:txBody>
          <a:bodyPr lIns="121889" tIns="60945" rIns="121889" bIns="60945">
            <a:spAutoFit/>
          </a:bodyPr>
          <a:lstStyle/>
          <a:p>
            <a:pPr>
              <a:lnSpc>
                <a:spcPct val="13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out)">
                                      <p:cBhvr>
                                        <p:cTn id="15" dur="300"/>
                                        <p:tgtEl>
                                          <p:spTgt spid="15"/>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out)">
                                      <p:cBhvr>
                                        <p:cTn id="19" dur="300"/>
                                        <p:tgtEl>
                                          <p:spTgt spid="16"/>
                                        </p:tgtEl>
                                      </p:cBhvr>
                                    </p:animEffect>
                                  </p:childTnLst>
                                </p:cTn>
                              </p:par>
                            </p:childTnLst>
                          </p:cTn>
                        </p:par>
                        <p:par>
                          <p:cTn id="20" fill="hold">
                            <p:stCondLst>
                              <p:cond delay="2000"/>
                            </p:stCondLst>
                            <p:childTnLst>
                              <p:par>
                                <p:cTn id="21" presetID="6" presetClass="entr" presetSubtype="3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out)">
                                      <p:cBhvr>
                                        <p:cTn id="23" dur="3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重大贡献</a:t>
            </a:r>
          </a:p>
        </p:txBody>
      </p:sp>
      <p:sp>
        <p:nvSpPr>
          <p:cNvPr id="18" name="矩形 17"/>
          <p:cNvSpPr/>
          <p:nvPr/>
        </p:nvSpPr>
        <p:spPr>
          <a:xfrm>
            <a:off x="3793" y="5364748"/>
            <a:ext cx="5778055" cy="121889"/>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9" name="矩形 18"/>
          <p:cNvSpPr/>
          <p:nvPr/>
        </p:nvSpPr>
        <p:spPr>
          <a:xfrm>
            <a:off x="3793" y="4154123"/>
            <a:ext cx="5778055" cy="121889"/>
          </a:xfrm>
          <a:prstGeom prst="rect">
            <a:avLst/>
          </a:prstGeom>
          <a:solidFill>
            <a:srgbClr val="29303A"/>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0" name="矩形 19"/>
          <p:cNvSpPr/>
          <p:nvPr/>
        </p:nvSpPr>
        <p:spPr>
          <a:xfrm>
            <a:off x="3793" y="2950752"/>
            <a:ext cx="5778055" cy="121889"/>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1" name="矩形 20"/>
          <p:cNvSpPr/>
          <p:nvPr/>
        </p:nvSpPr>
        <p:spPr>
          <a:xfrm>
            <a:off x="3793" y="1740127"/>
            <a:ext cx="5778055" cy="121889"/>
          </a:xfrm>
          <a:prstGeom prst="rect">
            <a:avLst/>
          </a:prstGeom>
          <a:solidFill>
            <a:srgbClr val="75737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2" name="椭圆 21"/>
          <p:cNvSpPr/>
          <p:nvPr/>
        </p:nvSpPr>
        <p:spPr>
          <a:xfrm>
            <a:off x="5532371" y="1375470"/>
            <a:ext cx="907027" cy="907027"/>
          </a:xfrm>
          <a:prstGeom prst="ellipse">
            <a:avLst/>
          </a:prstGeom>
          <a:solidFill>
            <a:srgbClr val="75737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01</a:t>
            </a:r>
            <a:endParaRPr lang="zh-CN" altLang="en-US" sz="3200" dirty="0"/>
          </a:p>
        </p:txBody>
      </p:sp>
      <p:sp>
        <p:nvSpPr>
          <p:cNvPr id="23" name="椭圆 22"/>
          <p:cNvSpPr/>
          <p:nvPr/>
        </p:nvSpPr>
        <p:spPr>
          <a:xfrm>
            <a:off x="5532371" y="2581205"/>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02</a:t>
            </a:r>
            <a:endParaRPr lang="zh-CN" altLang="en-US" sz="3200" dirty="0"/>
          </a:p>
        </p:txBody>
      </p:sp>
      <p:sp>
        <p:nvSpPr>
          <p:cNvPr id="24" name="椭圆 23"/>
          <p:cNvSpPr/>
          <p:nvPr/>
        </p:nvSpPr>
        <p:spPr>
          <a:xfrm>
            <a:off x="5532371" y="3753445"/>
            <a:ext cx="907027" cy="907027"/>
          </a:xfrm>
          <a:prstGeom prst="ellipse">
            <a:avLst/>
          </a:prstGeom>
          <a:solidFill>
            <a:srgbClr val="29303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sp>
        <p:nvSpPr>
          <p:cNvPr id="25" name="椭圆 24"/>
          <p:cNvSpPr/>
          <p:nvPr/>
        </p:nvSpPr>
        <p:spPr>
          <a:xfrm>
            <a:off x="5532371" y="497352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04</a:t>
            </a:r>
            <a:endParaRPr lang="zh-CN" altLang="en-US" sz="3200" dirty="0"/>
          </a:p>
        </p:txBody>
      </p:sp>
      <p:grpSp>
        <p:nvGrpSpPr>
          <p:cNvPr id="26" name="组 10"/>
          <p:cNvGrpSpPr/>
          <p:nvPr/>
        </p:nvGrpSpPr>
        <p:grpSpPr>
          <a:xfrm>
            <a:off x="6965085" y="1397141"/>
            <a:ext cx="4041819" cy="1011681"/>
            <a:chOff x="247498" y="2041376"/>
            <a:chExt cx="3032066" cy="758936"/>
          </a:xfrm>
        </p:grpSpPr>
        <p:sp>
          <p:nvSpPr>
            <p:cNvPr id="27" name="文本框 26"/>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zh-CN" altLang="en-US" sz="1335"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335" dirty="0">
                  <a:solidFill>
                    <a:schemeClr val="tx1">
                      <a:lumMod val="75000"/>
                      <a:lumOff val="25000"/>
                    </a:schemeClr>
                  </a:solidFill>
                  <a:latin typeface="Century Gothic" panose="020B0502020202020204"/>
                  <a:ea typeface="微软雅黑" panose="020B0503020204020204" pitchFamily="34" charset="-122"/>
                </a:rPr>
                <a:t>10</a:t>
              </a:r>
              <a:r>
                <a:rPr lang="zh-CN" altLang="en-US" sz="1335" dirty="0">
                  <a:solidFill>
                    <a:schemeClr val="tx1">
                      <a:lumMod val="75000"/>
                      <a:lumOff val="25000"/>
                    </a:schemeClr>
                  </a:solidFill>
                  <a:latin typeface="Century Gothic" panose="020B0502020202020204"/>
                  <a:ea typeface="微软雅黑" panose="020B0503020204020204" pitchFamily="34" charset="-122"/>
                </a:rPr>
                <a:t>号字，</a:t>
              </a:r>
              <a:r>
                <a:rPr lang="en-US" altLang="zh-CN" sz="1335" dirty="0">
                  <a:solidFill>
                    <a:schemeClr val="tx1">
                      <a:lumMod val="75000"/>
                      <a:lumOff val="25000"/>
                    </a:schemeClr>
                  </a:solidFill>
                  <a:latin typeface="Century Gothic" panose="020B0502020202020204"/>
                  <a:ea typeface="微软雅黑" panose="020B0503020204020204" pitchFamily="34" charset="-122"/>
                </a:rPr>
                <a:t>1.3</a:t>
              </a:r>
              <a:r>
                <a:rPr lang="zh-CN" altLang="en-US" sz="1335"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28" name="矩形 27"/>
            <p:cNvSpPr/>
            <p:nvPr/>
          </p:nvSpPr>
          <p:spPr>
            <a:xfrm>
              <a:off x="247498" y="2041376"/>
              <a:ext cx="1571584" cy="349375"/>
            </a:xfrm>
            <a:prstGeom prst="rect">
              <a:avLst/>
            </a:prstGeom>
          </p:spPr>
          <p:txBody>
            <a:bodyPr wrap="none">
              <a:spAutoFit/>
            </a:bodyPr>
            <a:lstStyle/>
            <a:p>
              <a:pPr defTabSz="1219200">
                <a:lnSpc>
                  <a:spcPct val="130000"/>
                </a:lnSpc>
                <a:defRPr/>
              </a:pPr>
              <a:r>
                <a:rPr lang="zh-CN" altLang="en-US" sz="1865" b="1" kern="0" dirty="0">
                  <a:solidFill>
                    <a:schemeClr val="tx1">
                      <a:lumMod val="75000"/>
                      <a:lumOff val="25000"/>
                    </a:schemeClr>
                  </a:solidFill>
                </a:rPr>
                <a:t>点击此处添加标题</a:t>
              </a:r>
              <a:endParaRPr lang="en-US" altLang="zh-CN" sz="1865" b="1" kern="0" dirty="0">
                <a:solidFill>
                  <a:schemeClr val="tx1">
                    <a:lumMod val="75000"/>
                    <a:lumOff val="25000"/>
                  </a:schemeClr>
                </a:solidFill>
              </a:endParaRPr>
            </a:p>
          </p:txBody>
        </p:sp>
      </p:grpSp>
      <p:grpSp>
        <p:nvGrpSpPr>
          <p:cNvPr id="29" name="组 13"/>
          <p:cNvGrpSpPr/>
          <p:nvPr/>
        </p:nvGrpSpPr>
        <p:grpSpPr>
          <a:xfrm>
            <a:off x="6965085" y="2602638"/>
            <a:ext cx="4041819" cy="1011681"/>
            <a:chOff x="247498" y="2041376"/>
            <a:chExt cx="3032066" cy="758936"/>
          </a:xfrm>
        </p:grpSpPr>
        <p:sp>
          <p:nvSpPr>
            <p:cNvPr id="30" name="文本框 29"/>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zh-CN" altLang="en-US" sz="1335"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335" dirty="0">
                  <a:solidFill>
                    <a:schemeClr val="tx1">
                      <a:lumMod val="75000"/>
                      <a:lumOff val="25000"/>
                    </a:schemeClr>
                  </a:solidFill>
                  <a:latin typeface="Century Gothic" panose="020B0502020202020204"/>
                  <a:ea typeface="微软雅黑" panose="020B0503020204020204" pitchFamily="34" charset="-122"/>
                </a:rPr>
                <a:t>10</a:t>
              </a:r>
              <a:r>
                <a:rPr lang="zh-CN" altLang="en-US" sz="1335" dirty="0">
                  <a:solidFill>
                    <a:schemeClr val="tx1">
                      <a:lumMod val="75000"/>
                      <a:lumOff val="25000"/>
                    </a:schemeClr>
                  </a:solidFill>
                  <a:latin typeface="Century Gothic" panose="020B0502020202020204"/>
                  <a:ea typeface="微软雅黑" panose="020B0503020204020204" pitchFamily="34" charset="-122"/>
                </a:rPr>
                <a:t>号字，</a:t>
              </a:r>
              <a:r>
                <a:rPr lang="en-US" altLang="zh-CN" sz="1335" dirty="0">
                  <a:solidFill>
                    <a:schemeClr val="tx1">
                      <a:lumMod val="75000"/>
                      <a:lumOff val="25000"/>
                    </a:schemeClr>
                  </a:solidFill>
                  <a:latin typeface="Century Gothic" panose="020B0502020202020204"/>
                  <a:ea typeface="微软雅黑" panose="020B0503020204020204" pitchFamily="34" charset="-122"/>
                </a:rPr>
                <a:t>1.3</a:t>
              </a:r>
              <a:r>
                <a:rPr lang="zh-CN" altLang="en-US" sz="1335"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31" name="矩形 30"/>
            <p:cNvSpPr/>
            <p:nvPr/>
          </p:nvSpPr>
          <p:spPr>
            <a:xfrm>
              <a:off x="247498" y="2041376"/>
              <a:ext cx="1571584" cy="349375"/>
            </a:xfrm>
            <a:prstGeom prst="rect">
              <a:avLst/>
            </a:prstGeom>
          </p:spPr>
          <p:txBody>
            <a:bodyPr wrap="none">
              <a:spAutoFit/>
            </a:bodyPr>
            <a:lstStyle/>
            <a:p>
              <a:pPr defTabSz="1219200">
                <a:lnSpc>
                  <a:spcPct val="130000"/>
                </a:lnSpc>
                <a:defRPr/>
              </a:pPr>
              <a:r>
                <a:rPr lang="zh-CN" altLang="en-US" sz="1865" b="1" kern="0" dirty="0">
                  <a:solidFill>
                    <a:schemeClr val="tx1">
                      <a:lumMod val="75000"/>
                      <a:lumOff val="25000"/>
                    </a:schemeClr>
                  </a:solidFill>
                </a:rPr>
                <a:t>点击此处添加标题</a:t>
              </a:r>
              <a:endParaRPr lang="en-US" altLang="zh-CN" sz="1865" b="1" kern="0" dirty="0">
                <a:solidFill>
                  <a:schemeClr val="tx1">
                    <a:lumMod val="75000"/>
                    <a:lumOff val="25000"/>
                  </a:schemeClr>
                </a:solidFill>
              </a:endParaRPr>
            </a:p>
          </p:txBody>
        </p:sp>
      </p:grpSp>
      <p:grpSp>
        <p:nvGrpSpPr>
          <p:cNvPr id="32" name="组 16"/>
          <p:cNvGrpSpPr/>
          <p:nvPr/>
        </p:nvGrpSpPr>
        <p:grpSpPr>
          <a:xfrm>
            <a:off x="6965085" y="3808135"/>
            <a:ext cx="4041819" cy="1011681"/>
            <a:chOff x="247498" y="2041376"/>
            <a:chExt cx="3032066" cy="758936"/>
          </a:xfrm>
        </p:grpSpPr>
        <p:sp>
          <p:nvSpPr>
            <p:cNvPr id="33" name="文本框 32"/>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zh-CN" altLang="en-US" sz="1335"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335" dirty="0">
                  <a:solidFill>
                    <a:schemeClr val="tx1">
                      <a:lumMod val="75000"/>
                      <a:lumOff val="25000"/>
                    </a:schemeClr>
                  </a:solidFill>
                  <a:latin typeface="Century Gothic" panose="020B0502020202020204"/>
                  <a:ea typeface="微软雅黑" panose="020B0503020204020204" pitchFamily="34" charset="-122"/>
                </a:rPr>
                <a:t>10</a:t>
              </a:r>
              <a:r>
                <a:rPr lang="zh-CN" altLang="en-US" sz="1335" dirty="0">
                  <a:solidFill>
                    <a:schemeClr val="tx1">
                      <a:lumMod val="75000"/>
                      <a:lumOff val="25000"/>
                    </a:schemeClr>
                  </a:solidFill>
                  <a:latin typeface="Century Gothic" panose="020B0502020202020204"/>
                  <a:ea typeface="微软雅黑" panose="020B0503020204020204" pitchFamily="34" charset="-122"/>
                </a:rPr>
                <a:t>号字，</a:t>
              </a:r>
              <a:r>
                <a:rPr lang="en-US" altLang="zh-CN" sz="1335" dirty="0">
                  <a:solidFill>
                    <a:schemeClr val="tx1">
                      <a:lumMod val="75000"/>
                      <a:lumOff val="25000"/>
                    </a:schemeClr>
                  </a:solidFill>
                  <a:latin typeface="Century Gothic" panose="020B0502020202020204"/>
                  <a:ea typeface="微软雅黑" panose="020B0503020204020204" pitchFamily="34" charset="-122"/>
                </a:rPr>
                <a:t>1.3</a:t>
              </a:r>
              <a:r>
                <a:rPr lang="zh-CN" altLang="en-US" sz="1335"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34" name="矩形 33"/>
            <p:cNvSpPr/>
            <p:nvPr/>
          </p:nvSpPr>
          <p:spPr>
            <a:xfrm>
              <a:off x="247498" y="2041376"/>
              <a:ext cx="1571584" cy="349375"/>
            </a:xfrm>
            <a:prstGeom prst="rect">
              <a:avLst/>
            </a:prstGeom>
          </p:spPr>
          <p:txBody>
            <a:bodyPr wrap="none">
              <a:spAutoFit/>
            </a:bodyPr>
            <a:lstStyle/>
            <a:p>
              <a:pPr defTabSz="1219200">
                <a:lnSpc>
                  <a:spcPct val="130000"/>
                </a:lnSpc>
                <a:defRPr/>
              </a:pPr>
              <a:r>
                <a:rPr lang="zh-CN" altLang="en-US" sz="1865" b="1" kern="0" dirty="0">
                  <a:solidFill>
                    <a:schemeClr val="tx1">
                      <a:lumMod val="75000"/>
                      <a:lumOff val="25000"/>
                    </a:schemeClr>
                  </a:solidFill>
                </a:rPr>
                <a:t>点击此处添加标题</a:t>
              </a:r>
              <a:endParaRPr lang="en-US" altLang="zh-CN" sz="1865" b="1" kern="0" dirty="0">
                <a:solidFill>
                  <a:schemeClr val="tx1">
                    <a:lumMod val="75000"/>
                    <a:lumOff val="25000"/>
                  </a:schemeClr>
                </a:solidFill>
              </a:endParaRPr>
            </a:p>
          </p:txBody>
        </p:sp>
      </p:grpSp>
      <p:grpSp>
        <p:nvGrpSpPr>
          <p:cNvPr id="35" name="组 19"/>
          <p:cNvGrpSpPr/>
          <p:nvPr/>
        </p:nvGrpSpPr>
        <p:grpSpPr>
          <a:xfrm>
            <a:off x="6965085" y="5013631"/>
            <a:ext cx="4041819" cy="1011681"/>
            <a:chOff x="247498" y="2041376"/>
            <a:chExt cx="3032066" cy="758936"/>
          </a:xfrm>
        </p:grpSpPr>
        <p:sp>
          <p:nvSpPr>
            <p:cNvPr id="36" name="文本框 35"/>
            <p:cNvSpPr txBox="1"/>
            <p:nvPr/>
          </p:nvSpPr>
          <p:spPr>
            <a:xfrm>
              <a:off x="247498" y="2331049"/>
              <a:ext cx="3032066" cy="4692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zh-CN" altLang="en-US" sz="1335"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335" dirty="0">
                  <a:solidFill>
                    <a:schemeClr val="tx1">
                      <a:lumMod val="75000"/>
                      <a:lumOff val="25000"/>
                    </a:schemeClr>
                  </a:solidFill>
                  <a:latin typeface="Century Gothic" panose="020B0502020202020204"/>
                  <a:ea typeface="微软雅黑" panose="020B0503020204020204" pitchFamily="34" charset="-122"/>
                </a:rPr>
                <a:t>10</a:t>
              </a:r>
              <a:r>
                <a:rPr lang="zh-CN" altLang="en-US" sz="1335" dirty="0">
                  <a:solidFill>
                    <a:schemeClr val="tx1">
                      <a:lumMod val="75000"/>
                      <a:lumOff val="25000"/>
                    </a:schemeClr>
                  </a:solidFill>
                  <a:latin typeface="Century Gothic" panose="020B0502020202020204"/>
                  <a:ea typeface="微软雅黑" panose="020B0503020204020204" pitchFamily="34" charset="-122"/>
                </a:rPr>
                <a:t>号字，</a:t>
              </a:r>
              <a:r>
                <a:rPr lang="en-US" altLang="zh-CN" sz="1335" dirty="0">
                  <a:solidFill>
                    <a:schemeClr val="tx1">
                      <a:lumMod val="75000"/>
                      <a:lumOff val="25000"/>
                    </a:schemeClr>
                  </a:solidFill>
                  <a:latin typeface="Century Gothic" panose="020B0502020202020204"/>
                  <a:ea typeface="微软雅黑" panose="020B0503020204020204" pitchFamily="34" charset="-122"/>
                </a:rPr>
                <a:t>1.3</a:t>
              </a:r>
              <a:r>
                <a:rPr lang="zh-CN" altLang="en-US" sz="1335" dirty="0">
                  <a:solidFill>
                    <a:schemeClr val="tx1">
                      <a:lumMod val="75000"/>
                      <a:lumOff val="25000"/>
                    </a:schemeClr>
                  </a:solidFill>
                  <a:latin typeface="Century Gothic" panose="020B0502020202020204"/>
                  <a:ea typeface="微软雅黑" panose="020B0503020204020204" pitchFamily="34" charset="-122"/>
                </a:rPr>
                <a:t>倍字间距。</a:t>
              </a:r>
            </a:p>
          </p:txBody>
        </p:sp>
        <p:sp>
          <p:nvSpPr>
            <p:cNvPr id="37" name="矩形 36"/>
            <p:cNvSpPr/>
            <p:nvPr/>
          </p:nvSpPr>
          <p:spPr>
            <a:xfrm>
              <a:off x="247498" y="2041376"/>
              <a:ext cx="1571584" cy="349375"/>
            </a:xfrm>
            <a:prstGeom prst="rect">
              <a:avLst/>
            </a:prstGeom>
          </p:spPr>
          <p:txBody>
            <a:bodyPr wrap="none">
              <a:spAutoFit/>
            </a:bodyPr>
            <a:lstStyle/>
            <a:p>
              <a:pPr defTabSz="1219200">
                <a:lnSpc>
                  <a:spcPct val="130000"/>
                </a:lnSpc>
                <a:defRPr/>
              </a:pPr>
              <a:r>
                <a:rPr lang="zh-CN" altLang="en-US" sz="1865" b="1" kern="0" dirty="0">
                  <a:solidFill>
                    <a:schemeClr val="tx1">
                      <a:lumMod val="75000"/>
                      <a:lumOff val="25000"/>
                    </a:schemeClr>
                  </a:solidFill>
                </a:rPr>
                <a:t>点击此处添加标题</a:t>
              </a:r>
              <a:endParaRPr lang="en-US" altLang="zh-CN" sz="1865" b="1" kern="0" dirty="0">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150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0472" y="1376251"/>
            <a:ext cx="1151051" cy="1151466"/>
            <a:chOff x="2136775" y="1708150"/>
            <a:chExt cx="1176338" cy="1176338"/>
          </a:xfrm>
        </p:grpSpPr>
        <p:sp>
          <p:nvSpPr>
            <p:cNvPr id="3"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91419" tIns="45709" rIns="91419" bIns="45709" numCol="1" anchor="t" anchorCtr="0" compatLnSpc="1"/>
            <a:lstStyle/>
            <a:p>
              <a:endParaRPr lang="zh-CN" altLang="en-US"/>
            </a:p>
          </p:txBody>
        </p:sp>
        <p:sp>
          <p:nvSpPr>
            <p:cNvPr id="4"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grpSp>
        <p:nvGrpSpPr>
          <p:cNvPr id="5" name="组合 4"/>
          <p:cNvGrpSpPr/>
          <p:nvPr/>
        </p:nvGrpSpPr>
        <p:grpSpPr>
          <a:xfrm>
            <a:off x="9011547" y="1376251"/>
            <a:ext cx="1151051" cy="1151466"/>
            <a:chOff x="5030788" y="1708150"/>
            <a:chExt cx="1176338" cy="1176338"/>
          </a:xfrm>
        </p:grpSpPr>
        <p:sp>
          <p:nvSpPr>
            <p:cNvPr id="6"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vert="horz" wrap="square" lIns="91419" tIns="45709" rIns="91419" bIns="45709" numCol="1" anchor="t" anchorCtr="0" compatLnSpc="1"/>
            <a:lstStyle/>
            <a:p>
              <a:endParaRPr lang="zh-CN" altLang="en-US"/>
            </a:p>
          </p:txBody>
        </p:sp>
        <p:sp>
          <p:nvSpPr>
            <p:cNvPr id="7"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grpSp>
        <p:nvGrpSpPr>
          <p:cNvPr id="8" name="组合 7"/>
          <p:cNvGrpSpPr/>
          <p:nvPr/>
        </p:nvGrpSpPr>
        <p:grpSpPr>
          <a:xfrm>
            <a:off x="5717217" y="1376251"/>
            <a:ext cx="1151051" cy="1151466"/>
            <a:chOff x="3568700" y="1708150"/>
            <a:chExt cx="1176338" cy="1176338"/>
          </a:xfrm>
        </p:grpSpPr>
        <p:sp>
          <p:nvSpPr>
            <p:cNvPr id="9"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vert="horz" wrap="square" lIns="91419" tIns="45709" rIns="91419" bIns="45709" numCol="1" anchor="t" anchorCtr="0" compatLnSpc="1"/>
            <a:lstStyle/>
            <a:p>
              <a:endParaRPr lang="zh-CN" altLang="en-US"/>
            </a:p>
          </p:txBody>
        </p:sp>
        <p:sp>
          <p:nvSpPr>
            <p:cNvPr id="10"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p>
          </p:txBody>
        </p:sp>
      </p:grpSp>
      <p:sp>
        <p:nvSpPr>
          <p:cNvPr id="11" name="TextBox 10"/>
          <p:cNvSpPr txBox="1"/>
          <p:nvPr/>
        </p:nvSpPr>
        <p:spPr>
          <a:xfrm>
            <a:off x="1868280" y="3487825"/>
            <a:ext cx="2255435" cy="2123658"/>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1200" dirty="0">
              <a:latin typeface="方正兰亭纤黑简体" pitchFamily="65" charset="-122"/>
              <a:ea typeface="方正兰亭纤黑简体" pitchFamily="65" charset="-122"/>
            </a:endParaRPr>
          </a:p>
          <a:p>
            <a:pPr algn="just">
              <a:lnSpc>
                <a:spcPts val="1735"/>
              </a:lnSpc>
            </a:pPr>
            <a:endParaRPr lang="en-US" altLang="zh-CN" sz="1200" dirty="0">
              <a:latin typeface="方正兰亭纤黑简体" pitchFamily="65" charset="-122"/>
              <a:ea typeface="方正兰亭纤黑简体" pitchFamily="65" charset="-122"/>
            </a:endParaRPr>
          </a:p>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a:t>
            </a:r>
          </a:p>
          <a:p>
            <a:pPr algn="just">
              <a:lnSpc>
                <a:spcPts val="1735"/>
              </a:lnSpc>
            </a:pPr>
            <a:endParaRPr lang="zh-CN" altLang="en-US" sz="1200" dirty="0">
              <a:latin typeface="方正兰亭纤黑简体" pitchFamily="65" charset="-122"/>
              <a:ea typeface="方正兰亭纤黑简体" pitchFamily="65" charset="-122"/>
            </a:endParaRPr>
          </a:p>
        </p:txBody>
      </p:sp>
      <p:sp>
        <p:nvSpPr>
          <p:cNvPr id="12" name="TextBox 11"/>
          <p:cNvSpPr txBox="1"/>
          <p:nvPr/>
        </p:nvSpPr>
        <p:spPr>
          <a:xfrm>
            <a:off x="1864135" y="2773939"/>
            <a:ext cx="2263727"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solidFill>
                <a:latin typeface="微软雅黑" panose="020B0503020204020204" pitchFamily="34" charset="-122"/>
                <a:ea typeface="微软雅黑" panose="020B0503020204020204" pitchFamily="34" charset="-122"/>
              </a:rPr>
              <a:t>添加标题文本</a:t>
            </a:r>
          </a:p>
        </p:txBody>
      </p:sp>
      <p:sp>
        <p:nvSpPr>
          <p:cNvPr id="13" name="TextBox 12"/>
          <p:cNvSpPr txBox="1"/>
          <p:nvPr/>
        </p:nvSpPr>
        <p:spPr>
          <a:xfrm>
            <a:off x="5165025" y="3487825"/>
            <a:ext cx="2255435" cy="2123658"/>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1200" dirty="0">
              <a:latin typeface="方正兰亭纤黑简体" pitchFamily="65" charset="-122"/>
              <a:ea typeface="方正兰亭纤黑简体" pitchFamily="65" charset="-122"/>
            </a:endParaRPr>
          </a:p>
          <a:p>
            <a:pPr algn="just">
              <a:lnSpc>
                <a:spcPts val="1735"/>
              </a:lnSpc>
            </a:pPr>
            <a:endParaRPr lang="en-US" altLang="zh-CN" sz="1200" dirty="0">
              <a:latin typeface="方正兰亭纤黑简体" pitchFamily="65" charset="-122"/>
              <a:ea typeface="方正兰亭纤黑简体" pitchFamily="65" charset="-122"/>
            </a:endParaRPr>
          </a:p>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a:t>
            </a:r>
          </a:p>
          <a:p>
            <a:pPr algn="just">
              <a:lnSpc>
                <a:spcPts val="1735"/>
              </a:lnSpc>
            </a:pPr>
            <a:endParaRPr lang="zh-CN" altLang="en-US" sz="1200" dirty="0">
              <a:latin typeface="方正兰亭纤黑简体" pitchFamily="65" charset="-122"/>
              <a:ea typeface="方正兰亭纤黑简体" pitchFamily="65" charset="-122"/>
            </a:endParaRPr>
          </a:p>
        </p:txBody>
      </p:sp>
      <p:sp>
        <p:nvSpPr>
          <p:cNvPr id="14" name="TextBox 13"/>
          <p:cNvSpPr txBox="1"/>
          <p:nvPr/>
        </p:nvSpPr>
        <p:spPr>
          <a:xfrm>
            <a:off x="5160880" y="2773939"/>
            <a:ext cx="2263727"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solidFill>
                <a:latin typeface="微软雅黑" panose="020B0503020204020204" pitchFamily="34" charset="-122"/>
                <a:ea typeface="微软雅黑" panose="020B0503020204020204" pitchFamily="34" charset="-122"/>
              </a:rPr>
              <a:t>添加标题文本</a:t>
            </a:r>
          </a:p>
        </p:txBody>
      </p:sp>
      <p:sp>
        <p:nvSpPr>
          <p:cNvPr id="15" name="TextBox 14"/>
          <p:cNvSpPr txBox="1"/>
          <p:nvPr/>
        </p:nvSpPr>
        <p:spPr>
          <a:xfrm>
            <a:off x="8459355" y="3487825"/>
            <a:ext cx="2255435" cy="2123658"/>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1200" dirty="0">
              <a:latin typeface="方正兰亭纤黑简体" pitchFamily="65" charset="-122"/>
              <a:ea typeface="方正兰亭纤黑简体" pitchFamily="65" charset="-122"/>
            </a:endParaRPr>
          </a:p>
          <a:p>
            <a:pPr algn="just">
              <a:lnSpc>
                <a:spcPts val="1735"/>
              </a:lnSpc>
            </a:pPr>
            <a:endParaRPr lang="en-US" altLang="zh-CN" sz="1200" dirty="0">
              <a:latin typeface="方正兰亭纤黑简体" pitchFamily="65" charset="-122"/>
              <a:ea typeface="方正兰亭纤黑简体" pitchFamily="65" charset="-122"/>
            </a:endParaRPr>
          </a:p>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a:t>
            </a:r>
          </a:p>
          <a:p>
            <a:pPr algn="just">
              <a:lnSpc>
                <a:spcPts val="1735"/>
              </a:lnSpc>
            </a:pPr>
            <a:endParaRPr lang="zh-CN" altLang="en-US" sz="1200" dirty="0">
              <a:latin typeface="方正兰亭纤黑简体" pitchFamily="65" charset="-122"/>
              <a:ea typeface="方正兰亭纤黑简体" pitchFamily="65" charset="-122"/>
            </a:endParaRPr>
          </a:p>
        </p:txBody>
      </p:sp>
      <p:sp>
        <p:nvSpPr>
          <p:cNvPr id="16" name="TextBox 15"/>
          <p:cNvSpPr txBox="1"/>
          <p:nvPr/>
        </p:nvSpPr>
        <p:spPr>
          <a:xfrm>
            <a:off x="8455211" y="2773939"/>
            <a:ext cx="2263727" cy="492443"/>
          </a:xfrm>
          <a:prstGeom prst="rect">
            <a:avLst/>
          </a:prstGeom>
          <a:noFill/>
          <a:ln>
            <a:noFill/>
          </a:ln>
        </p:spPr>
        <p:txBody>
          <a:bodyPr wrap="square" lIns="121889" tIns="60944" rIns="121889" bIns="60944">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2400" dirty="0">
                <a:solidFill>
                  <a:schemeClr val="tx1"/>
                </a:solidFill>
                <a:latin typeface="微软雅黑" panose="020B0503020204020204" pitchFamily="34" charset="-122"/>
                <a:ea typeface="微软雅黑" panose="020B0503020204020204" pitchFamily="34" charset="-122"/>
              </a:rPr>
              <a:t>添加标题文本</a:t>
            </a:r>
          </a:p>
        </p:txBody>
      </p:sp>
      <p:sp>
        <p:nvSpPr>
          <p:cNvPr id="17" name="TextBox 16"/>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重大贡献</a:t>
            </a:r>
          </a:p>
        </p:txBody>
      </p:sp>
    </p:spTree>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par>
                          <p:cTn id="19" fill="hold">
                            <p:stCondLst>
                              <p:cond delay="1500"/>
                            </p:stCondLst>
                            <p:childTnLst>
                              <p:par>
                                <p:cTn id="20" presetID="52" presetClass="entr" presetSubtype="0" fill="hold" grpId="0"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Scale>
                                      <p:cBhvr>
                                        <p:cTn id="2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
                                        </p:tgtEl>
                                        <p:attrNameLst>
                                          <p:attrName>ppt_x</p:attrName>
                                          <p:attrName>ppt_y</p:attrName>
                                        </p:attrNameLst>
                                      </p:cBhvr>
                                    </p:animMotion>
                                    <p:animEffect transition="in" filter="fade">
                                      <p:cBhvr>
                                        <p:cTn id="24" dur="1000"/>
                                        <p:tgtEl>
                                          <p:spTgt spid="12"/>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
                                        </p:tgtEl>
                                      </p:cBhvr>
                                    </p:animEffect>
                                  </p:childTnLst>
                                </p:cTn>
                              </p:par>
                            </p:childTnLst>
                          </p:cTn>
                        </p:par>
                        <p:par>
                          <p:cTn id="41" fill="hold">
                            <p:stCondLst>
                              <p:cond delay="4500"/>
                            </p:stCondLst>
                            <p:childTnLst>
                              <p:par>
                                <p:cTn id="42" presetID="52" presetClass="entr" presetSubtype="0" fill="hold" grpId="0" nodeType="after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Scale>
                                      <p:cBhvr>
                                        <p:cTn id="4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
                                        </p:tgtEl>
                                        <p:attrNameLst>
                                          <p:attrName>ppt_x</p:attrName>
                                          <p:attrName>ppt_y</p:attrName>
                                        </p:attrNameLst>
                                      </p:cBhvr>
                                    </p:animMotion>
                                    <p:animEffect transition="in" filter="fade">
                                      <p:cBhvr>
                                        <p:cTn id="46" dur="1000"/>
                                        <p:tgtEl>
                                          <p:spTgt spid="14"/>
                                        </p:tgtEl>
                                      </p:cBhvr>
                                    </p:animEffect>
                                  </p:childTnLst>
                                </p:cTn>
                              </p:par>
                            </p:childTnLst>
                          </p:cTn>
                        </p:par>
                        <p:par>
                          <p:cTn id="47" fill="hold">
                            <p:stCondLst>
                              <p:cond delay="6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6500"/>
                            </p:stCondLst>
                            <p:childTnLst>
                              <p:par>
                                <p:cTn id="53" presetID="25"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7500"/>
                            </p:stCondLst>
                            <p:childTnLst>
                              <p:par>
                                <p:cTn id="64" presetID="52" presetClass="entr" presetSubtype="0" fill="hold" grpId="0" nodeType="afterEffect">
                                  <p:stCondLst>
                                    <p:cond delay="0"/>
                                  </p:stCondLst>
                                  <p:iterate type="lt">
                                    <p:tmPct val="10000"/>
                                  </p:iterate>
                                  <p:childTnLst>
                                    <p:set>
                                      <p:cBhvr>
                                        <p:cTn id="65" dur="1" fill="hold">
                                          <p:stCondLst>
                                            <p:cond delay="0"/>
                                          </p:stCondLst>
                                        </p:cTn>
                                        <p:tgtEl>
                                          <p:spTgt spid="16"/>
                                        </p:tgtEl>
                                        <p:attrNameLst>
                                          <p:attrName>style.visibility</p:attrName>
                                        </p:attrNameLst>
                                      </p:cBhvr>
                                      <p:to>
                                        <p:strVal val="visible"/>
                                      </p:to>
                                    </p:set>
                                    <p:animScale>
                                      <p:cBhvr>
                                        <p:cTn id="6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6"/>
                                        </p:tgtEl>
                                        <p:attrNameLst>
                                          <p:attrName>ppt_x</p:attrName>
                                          <p:attrName>ppt_y</p:attrName>
                                        </p:attrNameLst>
                                      </p:cBhvr>
                                    </p:animMotion>
                                    <p:animEffect transition="in" filter="fade">
                                      <p:cBhvr>
                                        <p:cTn id="68" dur="1000"/>
                                        <p:tgtEl>
                                          <p:spTgt spid="16"/>
                                        </p:tgtEl>
                                      </p:cBhvr>
                                    </p:animEffect>
                                  </p:childTnLst>
                                </p:cTn>
                              </p:par>
                            </p:childTnLst>
                          </p:cTn>
                        </p:par>
                        <p:par>
                          <p:cTn id="69" fill="hold">
                            <p:stCondLst>
                              <p:cond delay="90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44" name="TextBox 7"/>
            <p:cNvSpPr>
              <a:spLocks noChangeArrowheads="1"/>
            </p:cNvSpPr>
            <p:nvPr/>
          </p:nvSpPr>
          <p:spPr bwMode="auto">
            <a:xfrm>
              <a:off x="1489075"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3</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65" name="TextBox 7"/>
          <p:cNvSpPr>
            <a:spLocks noChangeArrowheads="1"/>
          </p:cNvSpPr>
          <p:nvPr/>
        </p:nvSpPr>
        <p:spPr bwMode="auto">
          <a:xfrm>
            <a:off x="3505299" y="1773977"/>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项目成果展示</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8" name="TextBox 7"/>
            <p:cNvSpPr>
              <a:spLocks noChangeArrowheads="1"/>
            </p:cNvSpPr>
            <p:nvPr/>
          </p:nvSpPr>
          <p:spPr bwMode="auto">
            <a:xfrm>
              <a:off x="3748216"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完成项目汇总</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1" name="TextBox 7"/>
            <p:cNvSpPr>
              <a:spLocks noChangeArrowheads="1"/>
            </p:cNvSpPr>
            <p:nvPr/>
          </p:nvSpPr>
          <p:spPr bwMode="auto">
            <a:xfrm>
              <a:off x="5260384"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项目完成之一</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4" name="TextBox 7"/>
            <p:cNvSpPr>
              <a:spLocks noChangeArrowheads="1"/>
            </p:cNvSpPr>
            <p:nvPr/>
          </p:nvSpPr>
          <p:spPr bwMode="auto">
            <a:xfrm>
              <a:off x="3748216"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项目完成之二</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7" name="TextBox 7"/>
            <p:cNvSpPr>
              <a:spLocks noChangeArrowheads="1"/>
            </p:cNvSpPr>
            <p:nvPr/>
          </p:nvSpPr>
          <p:spPr bwMode="auto">
            <a:xfrm>
              <a:off x="5260384"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重点项目展示</a:t>
              </a:r>
            </a:p>
          </p:txBody>
        </p:sp>
      </p:grpSp>
      <p:sp>
        <p:nvSpPr>
          <p:cNvPr id="78" name="TextBox 7"/>
          <p:cNvSpPr>
            <a:spLocks noChangeArrowheads="1"/>
          </p:cNvSpPr>
          <p:nvPr/>
        </p:nvSpPr>
        <p:spPr bwMode="auto">
          <a:xfrm>
            <a:off x="2281163" y="3218200"/>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a:t>
            </a: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0-#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anim calcmode="lin" valueType="num">
                                      <p:cBhvr>
                                        <p:cTn id="44" dur="1000" fill="hold"/>
                                        <p:tgtEl>
                                          <p:spTgt spid="78"/>
                                        </p:tgtEl>
                                        <p:attrNameLst>
                                          <p:attrName>ppt_x</p:attrName>
                                        </p:attrNameLst>
                                      </p:cBhvr>
                                      <p:tavLst>
                                        <p:tav tm="0">
                                          <p:val>
                                            <p:strVal val="#ppt_x"/>
                                          </p:val>
                                        </p:tav>
                                        <p:tav tm="100000">
                                          <p:val>
                                            <p:strVal val="#ppt_x"/>
                                          </p:val>
                                        </p:tav>
                                      </p:tavLst>
                                    </p:anim>
                                    <p:anim calcmode="lin" valueType="num">
                                      <p:cBhvr>
                                        <p:cTn id="45" dur="1000" fill="hold"/>
                                        <p:tgtEl>
                                          <p:spTgt spid="78"/>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1+#ppt_w/2"/>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1+#ppt_w/2"/>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1+#ppt_w/2"/>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p:bldP spid="78"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未来工作目标</a:t>
            </a:r>
          </a:p>
        </p:txBody>
      </p:sp>
      <p:pic>
        <p:nvPicPr>
          <p:cNvPr id="90" name="Picture 2"/>
          <p:cNvPicPr>
            <a:picLocks noChangeAspect="1" noChangeArrowheads="1"/>
          </p:cNvPicPr>
          <p:nvPr/>
        </p:nvPicPr>
        <p:blipFill rotWithShape="1">
          <a:blip r:embed="rId3" cstate="email"/>
          <a:srcRect/>
          <a:stretch>
            <a:fillRect/>
          </a:stretch>
        </p:blipFill>
        <p:spPr bwMode="auto">
          <a:xfrm>
            <a:off x="3794" y="914191"/>
            <a:ext cx="12173141" cy="437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 name="椭圆 90"/>
          <p:cNvSpPr/>
          <p:nvPr/>
        </p:nvSpPr>
        <p:spPr>
          <a:xfrm>
            <a:off x="755108" y="4294967"/>
            <a:ext cx="2099510" cy="2099509"/>
          </a:xfrm>
          <a:prstGeom prst="ellipse">
            <a:avLst/>
          </a:prstGeom>
          <a:solidFill>
            <a:schemeClr val="accent1">
              <a:lumMod val="50000"/>
            </a:schemeClr>
          </a:solidFill>
          <a:ln w="25400" cap="flat" cmpd="sng" algn="ctr">
            <a:noFill/>
            <a:prstDash val="solid"/>
          </a:ln>
          <a:effectLst/>
        </p:spPr>
        <p:txBody>
          <a:bodyPr rtlCol="0" anchor="ctr"/>
          <a:lstStyle/>
          <a:p>
            <a:pPr algn="ctr" defTabSz="1219200">
              <a:defRPr/>
            </a:pPr>
            <a:endParaRPr lang="zh-CN" altLang="en-US" sz="3200" kern="0">
              <a:solidFill>
                <a:prstClr val="white"/>
              </a:solidFill>
              <a:latin typeface="Century Gothic" panose="020B0502020202020204"/>
              <a:ea typeface="微软雅黑" panose="020B0503020204020204" pitchFamily="34" charset="-122"/>
            </a:endParaRPr>
          </a:p>
        </p:txBody>
      </p:sp>
      <p:sp>
        <p:nvSpPr>
          <p:cNvPr id="92" name="TextBox 35"/>
          <p:cNvSpPr txBox="1"/>
          <p:nvPr/>
        </p:nvSpPr>
        <p:spPr>
          <a:xfrm>
            <a:off x="698054" y="4881033"/>
            <a:ext cx="2064511" cy="912796"/>
          </a:xfrm>
          <a:prstGeom prst="rect">
            <a:avLst/>
          </a:prstGeom>
          <a:noFill/>
        </p:spPr>
        <p:txBody>
          <a:bodyPr wrap="none" rtlCol="0">
            <a:spAutoFit/>
          </a:bodyPr>
          <a:lstStyle/>
          <a:p>
            <a:r>
              <a:rPr lang="en-US" altLang="zh-CN" sz="5330" b="1" spc="800" dirty="0">
                <a:solidFill>
                  <a:prstClr val="white"/>
                </a:solidFill>
                <a:latin typeface="微软雅黑" panose="020B0503020204020204" pitchFamily="34" charset="-122"/>
              </a:rPr>
              <a:t> </a:t>
            </a:r>
            <a:r>
              <a:rPr lang="zh-CN" altLang="en-US" sz="5330" b="1" spc="800" dirty="0">
                <a:solidFill>
                  <a:prstClr val="white"/>
                </a:solidFill>
                <a:latin typeface="微软雅黑" panose="020B0503020204020204" pitchFamily="34" charset="-122"/>
              </a:rPr>
              <a:t>概述</a:t>
            </a:r>
          </a:p>
        </p:txBody>
      </p:sp>
      <p:sp>
        <p:nvSpPr>
          <p:cNvPr id="93" name="TextBox 36"/>
          <p:cNvSpPr txBox="1"/>
          <p:nvPr/>
        </p:nvSpPr>
        <p:spPr>
          <a:xfrm>
            <a:off x="3506694" y="5396774"/>
            <a:ext cx="8063030" cy="954143"/>
          </a:xfrm>
          <a:prstGeom prst="rect">
            <a:avLst/>
          </a:prstGeom>
          <a:noFill/>
        </p:spPr>
        <p:txBody>
          <a:bodyPr wrap="square" rtlCol="0">
            <a:spAutoFit/>
          </a:bodyPr>
          <a:lstStyle/>
          <a:p>
            <a:pPr defTabSz="1219200">
              <a:lnSpc>
                <a:spcPct val="150000"/>
              </a:lnSpc>
              <a:defRPr/>
            </a:pPr>
            <a:r>
              <a:rPr lang="zh-CN" altLang="en-US" sz="1865" kern="0" dirty="0">
                <a:solidFill>
                  <a:schemeClr val="tx1">
                    <a:lumMod val="75000"/>
                    <a:lumOff val="25000"/>
                  </a:schemeClr>
                </a:solidFill>
              </a:rPr>
              <a:t>这里输入简单的文字概述这里输入简单文字概述这里输入简单的文字概述这里入简单的文字概述这里输入述简单的文字概述这里输入简单文字概述</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right)">
                                      <p:cBhvr>
                                        <p:cTn id="11" dur="500"/>
                                        <p:tgtEl>
                                          <p:spTgt spid="90"/>
                                        </p:tgtEl>
                                      </p:cBhvr>
                                    </p:animEffect>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1000" fill="hold"/>
                                        <p:tgtEl>
                                          <p:spTgt spid="91"/>
                                        </p:tgtEl>
                                        <p:attrNameLst>
                                          <p:attrName>ppt_w</p:attrName>
                                        </p:attrNameLst>
                                      </p:cBhvr>
                                      <p:tavLst>
                                        <p:tav tm="0">
                                          <p:val>
                                            <p:fltVal val="0"/>
                                          </p:val>
                                        </p:tav>
                                        <p:tav tm="100000">
                                          <p:val>
                                            <p:strVal val="#ppt_w"/>
                                          </p:val>
                                        </p:tav>
                                      </p:tavLst>
                                    </p:anim>
                                    <p:anim calcmode="lin" valueType="num">
                                      <p:cBhvr>
                                        <p:cTn id="16" dur="1000" fill="hold"/>
                                        <p:tgtEl>
                                          <p:spTgt spid="91"/>
                                        </p:tgtEl>
                                        <p:attrNameLst>
                                          <p:attrName>ppt_h</p:attrName>
                                        </p:attrNameLst>
                                      </p:cBhvr>
                                      <p:tavLst>
                                        <p:tav tm="0">
                                          <p:val>
                                            <p:fltVal val="0"/>
                                          </p:val>
                                        </p:tav>
                                        <p:tav tm="100000">
                                          <p:val>
                                            <p:strVal val="#ppt_h"/>
                                          </p:val>
                                        </p:tav>
                                      </p:tavLst>
                                    </p:anim>
                                    <p:anim calcmode="lin" valueType="num">
                                      <p:cBhvr>
                                        <p:cTn id="17"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p:cTn id="22" dur="500" fill="hold"/>
                                        <p:tgtEl>
                                          <p:spTgt spid="92"/>
                                        </p:tgtEl>
                                        <p:attrNameLst>
                                          <p:attrName>ppt_w</p:attrName>
                                        </p:attrNameLst>
                                      </p:cBhvr>
                                      <p:tavLst>
                                        <p:tav tm="0">
                                          <p:val>
                                            <p:fltVal val="0"/>
                                          </p:val>
                                        </p:tav>
                                        <p:tav tm="100000">
                                          <p:val>
                                            <p:strVal val="#ppt_w"/>
                                          </p:val>
                                        </p:tav>
                                      </p:tavLst>
                                    </p:anim>
                                    <p:anim calcmode="lin" valueType="num">
                                      <p:cBhvr>
                                        <p:cTn id="23" dur="500" fill="hold"/>
                                        <p:tgtEl>
                                          <p:spTgt spid="92"/>
                                        </p:tgtEl>
                                        <p:attrNameLst>
                                          <p:attrName>ppt_h</p:attrName>
                                        </p:attrNameLst>
                                      </p:cBhvr>
                                      <p:tavLst>
                                        <p:tav tm="0">
                                          <p:val>
                                            <p:fltVal val="0"/>
                                          </p:val>
                                        </p:tav>
                                        <p:tav tm="100000">
                                          <p:val>
                                            <p:strVal val="#ppt_h"/>
                                          </p:val>
                                        </p:tav>
                                      </p:tavLst>
                                    </p:anim>
                                    <p:animEffect transition="in" filter="fade">
                                      <p:cBhvr>
                                        <p:cTn id="24" dur="500"/>
                                        <p:tgtEl>
                                          <p:spTgt spid="92"/>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1000"/>
                                        <p:tgtEl>
                                          <p:spTgt spid="93"/>
                                        </p:tgtEl>
                                      </p:cBhvr>
                                    </p:animEffect>
                                    <p:anim calcmode="lin" valueType="num">
                                      <p:cBhvr>
                                        <p:cTn id="29" dur="1000" fill="hold"/>
                                        <p:tgtEl>
                                          <p:spTgt spid="93"/>
                                        </p:tgtEl>
                                        <p:attrNameLst>
                                          <p:attrName>ppt_x</p:attrName>
                                        </p:attrNameLst>
                                      </p:cBhvr>
                                      <p:tavLst>
                                        <p:tav tm="0">
                                          <p:val>
                                            <p:strVal val="#ppt_x"/>
                                          </p:val>
                                        </p:tav>
                                        <p:tav tm="100000">
                                          <p:val>
                                            <p:strVal val="#ppt_x"/>
                                          </p:val>
                                        </p:tav>
                                      </p:tavLst>
                                    </p:anim>
                                    <p:anim calcmode="lin" valueType="num">
                                      <p:cBhvr>
                                        <p:cTn id="3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1" grpId="0" animBg="1"/>
      <p:bldP spid="92" grpId="0"/>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效益成果</a:t>
            </a:r>
          </a:p>
        </p:txBody>
      </p:sp>
      <p:sp>
        <p:nvSpPr>
          <p:cNvPr id="50" name="五边形 2"/>
          <p:cNvSpPr/>
          <p:nvPr/>
        </p:nvSpPr>
        <p:spPr>
          <a:xfrm flipH="1">
            <a:off x="5697905" y="5399270"/>
            <a:ext cx="5889980" cy="843877"/>
          </a:xfrm>
          <a:custGeom>
            <a:avLst/>
            <a:gdLst/>
            <a:ahLst/>
            <a:cxnLst/>
            <a:rect l="l" t="t" r="r" b="b"/>
            <a:pathLst>
              <a:path w="3809784" h="545840">
                <a:moveTo>
                  <a:pt x="3536864" y="0"/>
                </a:moveTo>
                <a:lnTo>
                  <a:pt x="2298463" y="0"/>
                </a:lnTo>
                <a:lnTo>
                  <a:pt x="1511321" y="0"/>
                </a:lnTo>
                <a:lnTo>
                  <a:pt x="272920" y="0"/>
                </a:lnTo>
                <a:lnTo>
                  <a:pt x="0" y="272920"/>
                </a:lnTo>
                <a:lnTo>
                  <a:pt x="272920" y="545840"/>
                </a:lnTo>
                <a:lnTo>
                  <a:pt x="1511321" y="545840"/>
                </a:lnTo>
                <a:lnTo>
                  <a:pt x="2298463" y="545840"/>
                </a:lnTo>
                <a:lnTo>
                  <a:pt x="3536864" y="545840"/>
                </a:lnTo>
                <a:lnTo>
                  <a:pt x="3809784" y="272920"/>
                </a:lnTo>
                <a:close/>
              </a:path>
            </a:pathLst>
          </a:custGeom>
          <a:solidFill>
            <a:srgbClr val="75737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1" name="五边形 5"/>
          <p:cNvSpPr/>
          <p:nvPr/>
        </p:nvSpPr>
        <p:spPr>
          <a:xfrm>
            <a:off x="6071271" y="4358048"/>
            <a:ext cx="5143248" cy="843877"/>
          </a:xfrm>
          <a:custGeom>
            <a:avLst/>
            <a:gdLst/>
            <a:ahLst/>
            <a:cxnLst/>
            <a:rect l="l" t="t" r="r" b="b"/>
            <a:pathLst>
              <a:path w="3326780" h="545840">
                <a:moveTo>
                  <a:pt x="272920" y="0"/>
                </a:moveTo>
                <a:lnTo>
                  <a:pt x="1028317" y="0"/>
                </a:lnTo>
                <a:lnTo>
                  <a:pt x="2298463" y="0"/>
                </a:lnTo>
                <a:lnTo>
                  <a:pt x="3053860" y="0"/>
                </a:lnTo>
                <a:lnTo>
                  <a:pt x="3326780" y="272920"/>
                </a:lnTo>
                <a:lnTo>
                  <a:pt x="3053860" y="545840"/>
                </a:lnTo>
                <a:lnTo>
                  <a:pt x="2298463" y="545840"/>
                </a:lnTo>
                <a:lnTo>
                  <a:pt x="1028317" y="545840"/>
                </a:lnTo>
                <a:lnTo>
                  <a:pt x="272920" y="545840"/>
                </a:lnTo>
                <a:lnTo>
                  <a:pt x="0" y="272920"/>
                </a:lnTo>
                <a:close/>
              </a:path>
            </a:pathLst>
          </a:custGeom>
          <a:solidFill>
            <a:schemeClr val="accent5">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2" name="五边形 7"/>
          <p:cNvSpPr/>
          <p:nvPr/>
        </p:nvSpPr>
        <p:spPr>
          <a:xfrm>
            <a:off x="6541819" y="3316825"/>
            <a:ext cx="4202150" cy="843877"/>
          </a:xfrm>
          <a:custGeom>
            <a:avLst/>
            <a:gdLst/>
            <a:ahLst/>
            <a:cxnLst/>
            <a:rect l="l" t="t" r="r" b="b"/>
            <a:pathLst>
              <a:path w="2718054" h="545840">
                <a:moveTo>
                  <a:pt x="272920" y="0"/>
                </a:moveTo>
                <a:lnTo>
                  <a:pt x="419591" y="0"/>
                </a:lnTo>
                <a:lnTo>
                  <a:pt x="2298463" y="0"/>
                </a:lnTo>
                <a:lnTo>
                  <a:pt x="2445134" y="0"/>
                </a:lnTo>
                <a:lnTo>
                  <a:pt x="2718054" y="272920"/>
                </a:lnTo>
                <a:lnTo>
                  <a:pt x="2445134" y="545840"/>
                </a:lnTo>
                <a:lnTo>
                  <a:pt x="2298463" y="545840"/>
                </a:lnTo>
                <a:lnTo>
                  <a:pt x="419591" y="545840"/>
                </a:lnTo>
                <a:lnTo>
                  <a:pt x="272920" y="545840"/>
                </a:lnTo>
                <a:lnTo>
                  <a:pt x="0" y="272920"/>
                </a:lnTo>
                <a:close/>
              </a:path>
            </a:pathLst>
          </a:custGeom>
          <a:solidFill>
            <a:schemeClr val="accent1">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3" name="五边形 9"/>
          <p:cNvSpPr/>
          <p:nvPr/>
        </p:nvSpPr>
        <p:spPr>
          <a:xfrm>
            <a:off x="7160598" y="2275601"/>
            <a:ext cx="2964593" cy="843877"/>
          </a:xfrm>
          <a:custGeom>
            <a:avLst/>
            <a:gdLst/>
            <a:ahLst/>
            <a:cxnLst/>
            <a:rect l="l" t="t" r="r" b="b"/>
            <a:pathLst>
              <a:path w="1917572" h="545840">
                <a:moveTo>
                  <a:pt x="272920" y="0"/>
                </a:moveTo>
                <a:lnTo>
                  <a:pt x="1135241" y="0"/>
                </a:lnTo>
                <a:lnTo>
                  <a:pt x="1222047" y="0"/>
                </a:lnTo>
                <a:lnTo>
                  <a:pt x="1644652" y="0"/>
                </a:lnTo>
                <a:lnTo>
                  <a:pt x="1917572" y="272920"/>
                </a:lnTo>
                <a:lnTo>
                  <a:pt x="1644652" y="545840"/>
                </a:lnTo>
                <a:lnTo>
                  <a:pt x="1222047" y="545840"/>
                </a:lnTo>
                <a:lnTo>
                  <a:pt x="1135241" y="545840"/>
                </a:lnTo>
                <a:lnTo>
                  <a:pt x="272920" y="545840"/>
                </a:lnTo>
                <a:lnTo>
                  <a:pt x="0" y="272920"/>
                </a:lnTo>
                <a:close/>
              </a:path>
            </a:pathLst>
          </a:custGeom>
          <a:solidFill>
            <a:schemeClr val="accent1">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54" name="等腰三角形 53"/>
          <p:cNvSpPr/>
          <p:nvPr/>
        </p:nvSpPr>
        <p:spPr>
          <a:xfrm>
            <a:off x="7766700" y="1196111"/>
            <a:ext cx="1752390" cy="876334"/>
          </a:xfrm>
          <a:prstGeom prst="triangle">
            <a:avLst/>
          </a:prstGeom>
          <a:solidFill>
            <a:schemeClr val="tx2">
              <a:lumMod val="50000"/>
              <a:lumOff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nvGrpSpPr>
          <p:cNvPr id="55" name="组 12"/>
          <p:cNvGrpSpPr/>
          <p:nvPr/>
        </p:nvGrpSpPr>
        <p:grpSpPr>
          <a:xfrm>
            <a:off x="941608" y="2072445"/>
            <a:ext cx="4084754" cy="3636796"/>
            <a:chOff x="1100309" y="1795731"/>
            <a:chExt cx="3064275" cy="2728228"/>
          </a:xfrm>
        </p:grpSpPr>
        <p:sp>
          <p:nvSpPr>
            <p:cNvPr id="56" name="矩形 55"/>
            <p:cNvSpPr/>
            <p:nvPr/>
          </p:nvSpPr>
          <p:spPr>
            <a:xfrm>
              <a:off x="1100309" y="2254635"/>
              <a:ext cx="3064275" cy="2269324"/>
            </a:xfrm>
            <a:prstGeom prst="rect">
              <a:avLst/>
            </a:prstGeom>
          </p:spPr>
          <p:txBody>
            <a:bodyPr wrap="square">
              <a:spAutoFit/>
            </a:bodyPr>
            <a:lstStyle/>
            <a:p>
              <a:pPr lvl="0">
                <a:lnSpc>
                  <a:spcPct val="130000"/>
                </a:lnSpc>
              </a:pPr>
              <a:r>
                <a:rPr lang="zh-CN" altLang="en-US" sz="1335"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335" dirty="0">
                  <a:solidFill>
                    <a:schemeClr val="tx1">
                      <a:lumMod val="75000"/>
                      <a:lumOff val="25000"/>
                    </a:schemeClr>
                  </a:solidFill>
                </a:rPr>
                <a:t>10</a:t>
              </a:r>
              <a:r>
                <a:rPr lang="zh-CN" altLang="en-US" sz="1335" dirty="0">
                  <a:solidFill>
                    <a:schemeClr val="tx1">
                      <a:lumMod val="75000"/>
                      <a:lumOff val="25000"/>
                    </a:schemeClr>
                  </a:solidFill>
                </a:rPr>
                <a:t>号字，</a:t>
              </a:r>
              <a:r>
                <a:rPr lang="en-US" altLang="zh-CN" sz="1335" dirty="0">
                  <a:solidFill>
                    <a:schemeClr val="tx1">
                      <a:lumMod val="75000"/>
                      <a:lumOff val="25000"/>
                    </a:schemeClr>
                  </a:solidFill>
                </a:rPr>
                <a:t>1.3</a:t>
              </a:r>
              <a:r>
                <a:rPr lang="zh-CN" altLang="en-US" sz="1335" dirty="0">
                  <a:solidFill>
                    <a:schemeClr val="tx1">
                      <a:lumMod val="75000"/>
                      <a:lumOff val="25000"/>
                    </a:schemeClr>
                  </a:solidFill>
                </a:rPr>
                <a:t>倍字间距。标题数字等都可以通过点击和重新输入进行更改，顶部“开始”面板中可以对字体、字号、颜色、行距等进行修改。建议正文</a:t>
              </a:r>
              <a:r>
                <a:rPr lang="en-US" altLang="zh-CN" sz="1335" dirty="0">
                  <a:solidFill>
                    <a:schemeClr val="tx1">
                      <a:lumMod val="75000"/>
                      <a:lumOff val="25000"/>
                    </a:schemeClr>
                  </a:solidFill>
                </a:rPr>
                <a:t>10</a:t>
              </a:r>
              <a:r>
                <a:rPr lang="zh-CN" altLang="en-US" sz="1335" dirty="0">
                  <a:solidFill>
                    <a:schemeClr val="tx1">
                      <a:lumMod val="75000"/>
                      <a:lumOff val="25000"/>
                    </a:schemeClr>
                  </a:solidFill>
                </a:rPr>
                <a:t>号字，</a:t>
              </a:r>
              <a:r>
                <a:rPr lang="en-US" altLang="zh-CN" sz="1335" dirty="0">
                  <a:solidFill>
                    <a:schemeClr val="tx1">
                      <a:lumMod val="75000"/>
                      <a:lumOff val="25000"/>
                    </a:schemeClr>
                  </a:solidFill>
                </a:rPr>
                <a:t>1.3</a:t>
              </a:r>
              <a:r>
                <a:rPr lang="zh-CN" altLang="en-US" sz="1335" dirty="0">
                  <a:solidFill>
                    <a:schemeClr val="tx1">
                      <a:lumMod val="75000"/>
                      <a:lumOff val="25000"/>
                    </a:schemeClr>
                  </a:solidFill>
                </a:rPr>
                <a:t>倍字间距。</a:t>
              </a:r>
              <a:endParaRPr lang="en-US" altLang="zh-CN" sz="1335" dirty="0">
                <a:solidFill>
                  <a:schemeClr val="tx1">
                    <a:lumMod val="75000"/>
                    <a:lumOff val="25000"/>
                  </a:schemeClr>
                </a:solidFill>
              </a:endParaRPr>
            </a:p>
            <a:p>
              <a:pPr lvl="0">
                <a:lnSpc>
                  <a:spcPct val="130000"/>
                </a:lnSpc>
              </a:pPr>
              <a:endParaRPr lang="en-US" altLang="zh-CN" sz="1335" dirty="0">
                <a:solidFill>
                  <a:schemeClr val="tx1">
                    <a:lumMod val="75000"/>
                    <a:lumOff val="25000"/>
                  </a:schemeClr>
                </a:solidFill>
              </a:endParaRPr>
            </a:p>
            <a:p>
              <a:pPr>
                <a:lnSpc>
                  <a:spcPct val="130000"/>
                </a:lnSpc>
              </a:pPr>
              <a:r>
                <a:rPr lang="zh-CN" altLang="en-US" sz="1335" dirty="0">
                  <a:solidFill>
                    <a:schemeClr val="tx1">
                      <a:lumMod val="75000"/>
                      <a:lumOff val="25000"/>
                    </a:schemeClr>
                  </a:solidFill>
                </a:rPr>
                <a:t>建议正文</a:t>
              </a:r>
              <a:r>
                <a:rPr lang="en-US" altLang="zh-CN" sz="1335" dirty="0">
                  <a:solidFill>
                    <a:schemeClr val="tx1">
                      <a:lumMod val="75000"/>
                      <a:lumOff val="25000"/>
                    </a:schemeClr>
                  </a:solidFill>
                </a:rPr>
                <a:t>10</a:t>
              </a:r>
              <a:r>
                <a:rPr lang="zh-CN" altLang="en-US" sz="1335" dirty="0">
                  <a:solidFill>
                    <a:schemeClr val="tx1">
                      <a:lumMod val="75000"/>
                      <a:lumOff val="25000"/>
                    </a:schemeClr>
                  </a:solidFill>
                </a:rPr>
                <a:t>号字，</a:t>
              </a:r>
              <a:r>
                <a:rPr lang="en-US" altLang="zh-CN" sz="1335" dirty="0">
                  <a:solidFill>
                    <a:schemeClr val="tx1">
                      <a:lumMod val="75000"/>
                      <a:lumOff val="25000"/>
                    </a:schemeClr>
                  </a:solidFill>
                </a:rPr>
                <a:t>1.3</a:t>
              </a:r>
              <a:r>
                <a:rPr lang="zh-CN" altLang="en-US" sz="1335" dirty="0">
                  <a:solidFill>
                    <a:schemeClr val="tx1">
                      <a:lumMod val="75000"/>
                      <a:lumOff val="25000"/>
                    </a:schemeClr>
                  </a:solidFill>
                </a:rPr>
                <a:t>倍字间距。标题数字等都可以通过点击和重新输入进行更改，顶部“开始”面板中可以对字体、字号、颜色、行距等进行修改。建议正文</a:t>
              </a:r>
              <a:r>
                <a:rPr lang="en-US" altLang="zh-CN" sz="1335" dirty="0">
                  <a:solidFill>
                    <a:schemeClr val="tx1">
                      <a:lumMod val="75000"/>
                      <a:lumOff val="25000"/>
                    </a:schemeClr>
                  </a:solidFill>
                </a:rPr>
                <a:t>10</a:t>
              </a:r>
              <a:r>
                <a:rPr lang="zh-CN" altLang="en-US" sz="1335" dirty="0">
                  <a:solidFill>
                    <a:schemeClr val="tx1">
                      <a:lumMod val="75000"/>
                      <a:lumOff val="25000"/>
                    </a:schemeClr>
                  </a:solidFill>
                </a:rPr>
                <a:t>号字，</a:t>
              </a:r>
              <a:r>
                <a:rPr lang="en-US" altLang="zh-CN" sz="1335" dirty="0">
                  <a:solidFill>
                    <a:schemeClr val="tx1">
                      <a:lumMod val="75000"/>
                      <a:lumOff val="25000"/>
                    </a:schemeClr>
                  </a:solidFill>
                </a:rPr>
                <a:t>1.3</a:t>
              </a:r>
              <a:r>
                <a:rPr lang="zh-CN" altLang="en-US" sz="1335" dirty="0">
                  <a:solidFill>
                    <a:schemeClr val="tx1">
                      <a:lumMod val="75000"/>
                      <a:lumOff val="25000"/>
                    </a:schemeClr>
                  </a:solidFill>
                </a:rPr>
                <a:t>倍字间距。</a:t>
              </a:r>
            </a:p>
          </p:txBody>
        </p:sp>
        <p:sp>
          <p:nvSpPr>
            <p:cNvPr id="57" name="矩形 56"/>
            <p:cNvSpPr/>
            <p:nvPr/>
          </p:nvSpPr>
          <p:spPr>
            <a:xfrm>
              <a:off x="1100310" y="1795731"/>
              <a:ext cx="855042" cy="392511"/>
            </a:xfrm>
            <a:prstGeom prst="rect">
              <a:avLst/>
            </a:prstGeom>
          </p:spPr>
          <p:txBody>
            <a:bodyPr wrap="none">
              <a:spAutoFit/>
            </a:bodyPr>
            <a:lstStyle/>
            <a:p>
              <a:pPr>
                <a:lnSpc>
                  <a:spcPct val="150000"/>
                </a:lnSpc>
              </a:pPr>
              <a:r>
                <a:rPr lang="zh-CN" altLang="en-US" sz="1865" b="1" dirty="0">
                  <a:solidFill>
                    <a:schemeClr val="tx1">
                      <a:lumMod val="75000"/>
                      <a:lumOff val="25000"/>
                    </a:schemeClr>
                  </a:solidFill>
                </a:rPr>
                <a:t>标题文字</a:t>
              </a:r>
              <a:endParaRPr lang="en-US" altLang="zh-CN" sz="1865" b="1" dirty="0">
                <a:solidFill>
                  <a:schemeClr val="tx1">
                    <a:lumMod val="75000"/>
                    <a:lumOff val="25000"/>
                  </a:schemeClr>
                </a:solidFill>
              </a:endParaRPr>
            </a:p>
          </p:txBody>
        </p:sp>
      </p:grpSp>
      <p:sp>
        <p:nvSpPr>
          <p:cNvPr id="58" name="矩形 57"/>
          <p:cNvSpPr/>
          <p:nvPr/>
        </p:nvSpPr>
        <p:spPr>
          <a:xfrm>
            <a:off x="7648299" y="2391414"/>
            <a:ext cx="1989187" cy="584640"/>
          </a:xfrm>
          <a:prstGeom prst="rect">
            <a:avLst/>
          </a:prstGeom>
        </p:spPr>
        <p:txBody>
          <a:bodyPr wrap="none">
            <a:spAutoFit/>
          </a:bodyPr>
          <a:lstStyle/>
          <a:p>
            <a:pPr algn="ctr"/>
            <a:r>
              <a:rPr lang="en-US" altLang="zh-CN" sz="3200" b="1" dirty="0">
                <a:solidFill>
                  <a:schemeClr val="bg1">
                    <a:lumMod val="95000"/>
                  </a:schemeClr>
                </a:solidFill>
              </a:rPr>
              <a:t>01</a:t>
            </a:r>
            <a:r>
              <a:rPr lang="zh-CN" altLang="en-US" sz="3200" b="1" dirty="0">
                <a:solidFill>
                  <a:schemeClr val="bg1">
                    <a:lumMod val="95000"/>
                  </a:schemeClr>
                </a:solidFill>
              </a:rPr>
              <a:t> 关键字</a:t>
            </a:r>
            <a:endParaRPr lang="en-US" altLang="zh-CN" sz="3200" b="1" dirty="0">
              <a:solidFill>
                <a:schemeClr val="bg1">
                  <a:lumMod val="95000"/>
                </a:schemeClr>
              </a:solidFill>
            </a:endParaRPr>
          </a:p>
        </p:txBody>
      </p:sp>
      <p:sp>
        <p:nvSpPr>
          <p:cNvPr id="59" name="矩形 58"/>
          <p:cNvSpPr/>
          <p:nvPr/>
        </p:nvSpPr>
        <p:spPr>
          <a:xfrm>
            <a:off x="7443163" y="3408481"/>
            <a:ext cx="2399461" cy="584640"/>
          </a:xfrm>
          <a:prstGeom prst="rect">
            <a:avLst/>
          </a:prstGeom>
        </p:spPr>
        <p:txBody>
          <a:bodyPr wrap="none">
            <a:spAutoFit/>
          </a:bodyPr>
          <a:lstStyle/>
          <a:p>
            <a:pPr algn="ctr"/>
            <a:r>
              <a:rPr lang="en-US" altLang="zh-CN" sz="3200" b="1" dirty="0">
                <a:solidFill>
                  <a:schemeClr val="bg1"/>
                </a:solidFill>
              </a:rPr>
              <a:t>02</a:t>
            </a:r>
            <a:r>
              <a:rPr lang="zh-CN" altLang="en-US" sz="3200" b="1" dirty="0">
                <a:solidFill>
                  <a:schemeClr val="bg1"/>
                </a:solidFill>
              </a:rPr>
              <a:t> 关键文字</a:t>
            </a:r>
            <a:endParaRPr lang="en-US" altLang="zh-CN" sz="3200" b="1" dirty="0">
              <a:solidFill>
                <a:schemeClr val="bg1"/>
              </a:solidFill>
            </a:endParaRPr>
          </a:p>
        </p:txBody>
      </p:sp>
      <p:sp>
        <p:nvSpPr>
          <p:cNvPr id="60" name="矩形 59"/>
          <p:cNvSpPr/>
          <p:nvPr/>
        </p:nvSpPr>
        <p:spPr>
          <a:xfrm>
            <a:off x="7032891" y="4490468"/>
            <a:ext cx="3220008" cy="584640"/>
          </a:xfrm>
          <a:prstGeom prst="rect">
            <a:avLst/>
          </a:prstGeom>
        </p:spPr>
        <p:txBody>
          <a:bodyPr wrap="none">
            <a:spAutoFit/>
          </a:bodyPr>
          <a:lstStyle/>
          <a:p>
            <a:pPr algn="ctr"/>
            <a:r>
              <a:rPr lang="en-US" altLang="zh-CN" sz="3200" b="1" dirty="0">
                <a:solidFill>
                  <a:schemeClr val="bg1"/>
                </a:solidFill>
              </a:rPr>
              <a:t>03</a:t>
            </a:r>
            <a:r>
              <a:rPr lang="zh-CN" altLang="en-US" sz="3200" b="1" dirty="0">
                <a:solidFill>
                  <a:schemeClr val="bg1"/>
                </a:solidFill>
              </a:rPr>
              <a:t> 关键字关键字</a:t>
            </a:r>
            <a:endParaRPr lang="en-US" altLang="zh-CN" sz="3200" b="1" dirty="0">
              <a:solidFill>
                <a:schemeClr val="bg1"/>
              </a:solidFill>
            </a:endParaRPr>
          </a:p>
        </p:txBody>
      </p:sp>
      <p:sp>
        <p:nvSpPr>
          <p:cNvPr id="61" name="矩形 60"/>
          <p:cNvSpPr/>
          <p:nvPr/>
        </p:nvSpPr>
        <p:spPr>
          <a:xfrm>
            <a:off x="7032891" y="5532904"/>
            <a:ext cx="3220008" cy="584640"/>
          </a:xfrm>
          <a:prstGeom prst="rect">
            <a:avLst/>
          </a:prstGeom>
        </p:spPr>
        <p:txBody>
          <a:bodyPr wrap="none">
            <a:spAutoFit/>
          </a:bodyPr>
          <a:lstStyle/>
          <a:p>
            <a:pPr algn="ctr"/>
            <a:r>
              <a:rPr lang="en-US" altLang="zh-CN" sz="3200" b="1" dirty="0">
                <a:solidFill>
                  <a:schemeClr val="bg1"/>
                </a:solidFill>
              </a:rPr>
              <a:t>04</a:t>
            </a:r>
            <a:r>
              <a:rPr lang="zh-CN" altLang="en-US" sz="3200" b="1" dirty="0">
                <a:solidFill>
                  <a:schemeClr val="bg1"/>
                </a:solidFill>
              </a:rPr>
              <a:t> 关键字关键字</a:t>
            </a:r>
            <a:endParaRPr lang="en-US" altLang="zh-CN" sz="32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1+#ppt_w/2"/>
                                          </p:val>
                                        </p:tav>
                                        <p:tav tm="100000">
                                          <p:val>
                                            <p:strVal val="#ppt_x"/>
                                          </p:val>
                                        </p:tav>
                                      </p:tavLst>
                                    </p:anim>
                                    <p:anim calcmode="lin" valueType="num">
                                      <p:cBhvr additive="base">
                                        <p:cTn id="33" dur="500" fill="hold"/>
                                        <p:tgtEl>
                                          <p:spTgt spid="5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5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1+#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1+#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75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42" presetClass="entr" presetSubtype="0"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2" grpId="0" animBg="1"/>
      <p:bldP spid="53" grpId="0" animBg="1"/>
      <p:bldP spid="54" grpId="0" animBg="1"/>
      <p:bldP spid="58"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不足之处</a:t>
            </a:r>
          </a:p>
        </p:txBody>
      </p:sp>
      <p:grpSp>
        <p:nvGrpSpPr>
          <p:cNvPr id="46" name="组合 45"/>
          <p:cNvGrpSpPr/>
          <p:nvPr/>
        </p:nvGrpSpPr>
        <p:grpSpPr>
          <a:xfrm>
            <a:off x="762246" y="2732539"/>
            <a:ext cx="1769555" cy="1880154"/>
            <a:chOff x="395537" y="2426415"/>
            <a:chExt cx="1327474" cy="1410442"/>
          </a:xfrm>
          <a:solidFill>
            <a:srgbClr val="C00000"/>
          </a:solidFill>
        </p:grpSpPr>
        <p:sp>
          <p:nvSpPr>
            <p:cNvPr id="47" name="六边形 46"/>
            <p:cNvSpPr/>
            <p:nvPr/>
          </p:nvSpPr>
          <p:spPr>
            <a:xfrm rot="16200000">
              <a:off x="354053" y="2467899"/>
              <a:ext cx="1410442" cy="1327474"/>
            </a:xfrm>
            <a:prstGeom prst="hexagon">
              <a:avLst/>
            </a:prstGeom>
            <a:solidFill>
              <a:schemeClr val="accent1">
                <a:lumMod val="75000"/>
              </a:schemeClr>
            </a:solidFill>
            <a:ln w="15875" cap="rnd" cmpd="sng" algn="ctr">
              <a:noFill/>
              <a:prstDash val="solid"/>
            </a:ln>
            <a:effectLst/>
          </p:spPr>
          <p:txBody>
            <a:bodyPr rtlCol="0" anchor="ctr"/>
            <a:lstStyle/>
            <a:p>
              <a:pPr algn="ctr" defTabSz="1219200">
                <a:defRPr/>
              </a:pPr>
              <a:endParaRPr lang="zh-CN" altLang="en-US" sz="3200" kern="0">
                <a:solidFill>
                  <a:prstClr val="white"/>
                </a:solidFill>
                <a:latin typeface="+mj-ea"/>
                <a:ea typeface="+mj-ea"/>
              </a:endParaRPr>
            </a:p>
          </p:txBody>
        </p:sp>
        <p:sp>
          <p:nvSpPr>
            <p:cNvPr id="48" name="TextBox 28"/>
            <p:cNvSpPr txBox="1"/>
            <p:nvPr/>
          </p:nvSpPr>
          <p:spPr>
            <a:xfrm>
              <a:off x="576707" y="2931581"/>
              <a:ext cx="906739" cy="377075"/>
            </a:xfrm>
            <a:prstGeom prst="rect">
              <a:avLst/>
            </a:prstGeom>
            <a:noFill/>
            <a:ln>
              <a:noFill/>
            </a:ln>
          </p:spPr>
          <p:txBody>
            <a:bodyPr wrap="none" rtlCol="0">
              <a:spAutoFit/>
            </a:bodyPr>
            <a:lstStyle/>
            <a:p>
              <a:pPr defTabSz="1219200">
                <a:defRPr/>
              </a:pPr>
              <a:r>
                <a:rPr lang="zh-CN" altLang="en-US" sz="2665" b="1" kern="0" dirty="0">
                  <a:solidFill>
                    <a:prstClr val="white"/>
                  </a:solidFill>
                  <a:latin typeface="+mj-ea"/>
                  <a:ea typeface="+mj-ea"/>
                </a:rPr>
                <a:t>关键词</a:t>
              </a:r>
            </a:p>
          </p:txBody>
        </p:sp>
      </p:grpSp>
      <p:sp>
        <p:nvSpPr>
          <p:cNvPr id="49" name="等腰三角形 48"/>
          <p:cNvSpPr/>
          <p:nvPr/>
        </p:nvSpPr>
        <p:spPr>
          <a:xfrm rot="5400000">
            <a:off x="2638870" y="3576630"/>
            <a:ext cx="299819" cy="258464"/>
          </a:xfrm>
          <a:prstGeom prst="triangle">
            <a:avLst/>
          </a:prstGeom>
          <a:solidFill>
            <a:schemeClr val="accent1">
              <a:lumMod val="75000"/>
            </a:schemeClr>
          </a:solidFill>
          <a:ln w="25400" cap="flat" cmpd="sng" algn="ctr">
            <a:no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0" name="等腰三角形 49"/>
          <p:cNvSpPr/>
          <p:nvPr/>
        </p:nvSpPr>
        <p:spPr>
          <a:xfrm rot="5400000">
            <a:off x="2956336" y="3572275"/>
            <a:ext cx="299819" cy="258464"/>
          </a:xfrm>
          <a:prstGeom prst="triangle">
            <a:avLst/>
          </a:prstGeom>
          <a:solidFill>
            <a:schemeClr val="accent1">
              <a:lumMod val="75000"/>
            </a:schemeClr>
          </a:solidFill>
          <a:ln w="25400" cap="flat" cmpd="sng" algn="ctr">
            <a:no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1" name="六边形 50"/>
          <p:cNvSpPr/>
          <p:nvPr/>
        </p:nvSpPr>
        <p:spPr>
          <a:xfrm rot="16200000">
            <a:off x="3236946" y="1800844"/>
            <a:ext cx="3977524" cy="3743550"/>
          </a:xfrm>
          <a:prstGeom prst="hexagon">
            <a:avLst/>
          </a:prstGeom>
          <a:blipFill dpi="0" rotWithShape="1">
            <a:blip r:embed="rId3" cstate="email"/>
            <a:srcRect/>
            <a:stretch>
              <a:fillRect/>
            </a:stretch>
          </a:blipFill>
          <a:ln w="15875" cap="rnd" cmpd="sng" algn="ctr">
            <a:solidFill>
              <a:srgbClr val="DDDDDD"/>
            </a:solid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2" name="六边形 51"/>
          <p:cNvSpPr/>
          <p:nvPr/>
        </p:nvSpPr>
        <p:spPr>
          <a:xfrm rot="16200000">
            <a:off x="5818369" y="1610655"/>
            <a:ext cx="1062909" cy="1000384"/>
          </a:xfrm>
          <a:prstGeom prst="hexagon">
            <a:avLst/>
          </a:prstGeom>
          <a:solidFill>
            <a:schemeClr val="accent1">
              <a:lumMod val="75000"/>
            </a:schemeClr>
          </a:solidFill>
          <a:ln w="15875" cap="rnd" cmpd="sng" algn="ctr">
            <a:no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3" name="TextBox 33"/>
          <p:cNvSpPr txBox="1"/>
          <p:nvPr/>
        </p:nvSpPr>
        <p:spPr>
          <a:xfrm>
            <a:off x="5924597" y="1759761"/>
            <a:ext cx="732723" cy="748622"/>
          </a:xfrm>
          <a:prstGeom prst="rect">
            <a:avLst/>
          </a:prstGeom>
          <a:noFill/>
        </p:spPr>
        <p:txBody>
          <a:bodyPr wrap="none" rtlCol="0">
            <a:spAutoFit/>
          </a:bodyPr>
          <a:lstStyle/>
          <a:p>
            <a:r>
              <a:rPr lang="en-US" altLang="zh-CN" sz="4265" dirty="0">
                <a:solidFill>
                  <a:prstClr val="white"/>
                </a:solidFill>
                <a:latin typeface="+mj-ea"/>
                <a:ea typeface="+mj-ea"/>
              </a:rPr>
              <a:t>01</a:t>
            </a:r>
            <a:endParaRPr lang="zh-CN" altLang="en-US" sz="4265" dirty="0">
              <a:solidFill>
                <a:prstClr val="white"/>
              </a:solidFill>
              <a:latin typeface="+mj-ea"/>
              <a:ea typeface="+mj-ea"/>
            </a:endParaRPr>
          </a:p>
        </p:txBody>
      </p:sp>
      <p:sp>
        <p:nvSpPr>
          <p:cNvPr id="54" name="六边形 53"/>
          <p:cNvSpPr/>
          <p:nvPr/>
        </p:nvSpPr>
        <p:spPr>
          <a:xfrm rot="16200000">
            <a:off x="6566028" y="3172422"/>
            <a:ext cx="1062909" cy="1000384"/>
          </a:xfrm>
          <a:prstGeom prst="hexagon">
            <a:avLst/>
          </a:prstGeom>
          <a:solidFill>
            <a:schemeClr val="accent1">
              <a:lumMod val="75000"/>
            </a:schemeClr>
          </a:solidFill>
          <a:ln w="15875" cap="rnd" cmpd="sng" algn="ctr">
            <a:no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5" name="TextBox 35"/>
          <p:cNvSpPr txBox="1"/>
          <p:nvPr/>
        </p:nvSpPr>
        <p:spPr>
          <a:xfrm>
            <a:off x="6672256" y="3321527"/>
            <a:ext cx="732723" cy="748622"/>
          </a:xfrm>
          <a:prstGeom prst="rect">
            <a:avLst/>
          </a:prstGeom>
          <a:noFill/>
        </p:spPr>
        <p:txBody>
          <a:bodyPr wrap="none" rtlCol="0">
            <a:spAutoFit/>
          </a:bodyPr>
          <a:lstStyle/>
          <a:p>
            <a:r>
              <a:rPr lang="en-US" altLang="zh-CN" sz="4265" dirty="0">
                <a:solidFill>
                  <a:prstClr val="white"/>
                </a:solidFill>
                <a:latin typeface="+mj-ea"/>
                <a:ea typeface="+mj-ea"/>
              </a:rPr>
              <a:t>02</a:t>
            </a:r>
            <a:endParaRPr lang="zh-CN" altLang="en-US" sz="4265" dirty="0">
              <a:solidFill>
                <a:prstClr val="white"/>
              </a:solidFill>
              <a:latin typeface="+mj-ea"/>
              <a:ea typeface="+mj-ea"/>
            </a:endParaRPr>
          </a:p>
        </p:txBody>
      </p:sp>
      <p:sp>
        <p:nvSpPr>
          <p:cNvPr id="56" name="六边形 55"/>
          <p:cNvSpPr/>
          <p:nvPr/>
        </p:nvSpPr>
        <p:spPr>
          <a:xfrm rot="16200000">
            <a:off x="5894899" y="4855739"/>
            <a:ext cx="1062909" cy="1000384"/>
          </a:xfrm>
          <a:prstGeom prst="hexagon">
            <a:avLst/>
          </a:prstGeom>
          <a:solidFill>
            <a:schemeClr val="accent1">
              <a:lumMod val="75000"/>
            </a:schemeClr>
          </a:solidFill>
          <a:ln w="15875" cap="rnd" cmpd="sng" algn="ctr">
            <a:noFill/>
            <a:prstDash val="solid"/>
          </a:ln>
          <a:effectLst/>
        </p:spPr>
        <p:txBody>
          <a:bodyPr rtlCol="0" anchor="ctr"/>
          <a:lstStyle/>
          <a:p>
            <a:pPr algn="ctr" defTabSz="1219200">
              <a:defRPr/>
            </a:pPr>
            <a:endParaRPr lang="zh-CN" altLang="en-US" sz="3200" kern="0">
              <a:solidFill>
                <a:prstClr val="black">
                  <a:lumMod val="95000"/>
                  <a:lumOff val="5000"/>
                </a:prstClr>
              </a:solidFill>
              <a:latin typeface="+mj-ea"/>
              <a:ea typeface="+mj-ea"/>
            </a:endParaRPr>
          </a:p>
        </p:txBody>
      </p:sp>
      <p:sp>
        <p:nvSpPr>
          <p:cNvPr id="57" name="TextBox 37"/>
          <p:cNvSpPr txBox="1"/>
          <p:nvPr/>
        </p:nvSpPr>
        <p:spPr>
          <a:xfrm>
            <a:off x="6001127" y="5004846"/>
            <a:ext cx="732723" cy="748622"/>
          </a:xfrm>
          <a:prstGeom prst="rect">
            <a:avLst/>
          </a:prstGeom>
          <a:noFill/>
        </p:spPr>
        <p:txBody>
          <a:bodyPr wrap="none" rtlCol="0">
            <a:spAutoFit/>
          </a:bodyPr>
          <a:lstStyle/>
          <a:p>
            <a:r>
              <a:rPr lang="en-US" altLang="zh-CN" sz="4265" dirty="0">
                <a:solidFill>
                  <a:prstClr val="white"/>
                </a:solidFill>
                <a:latin typeface="+mj-ea"/>
                <a:ea typeface="+mj-ea"/>
              </a:rPr>
              <a:t>03</a:t>
            </a:r>
            <a:endParaRPr lang="zh-CN" altLang="en-US" sz="4265" dirty="0">
              <a:solidFill>
                <a:prstClr val="white"/>
              </a:solidFill>
              <a:latin typeface="+mj-ea"/>
              <a:ea typeface="+mj-ea"/>
            </a:endParaRPr>
          </a:p>
        </p:txBody>
      </p:sp>
      <p:sp>
        <p:nvSpPr>
          <p:cNvPr id="58" name="TextBox 38"/>
          <p:cNvSpPr txBox="1"/>
          <p:nvPr/>
        </p:nvSpPr>
        <p:spPr bwMode="auto">
          <a:xfrm>
            <a:off x="7215930" y="1387419"/>
            <a:ext cx="3777864" cy="1200051"/>
          </a:xfrm>
          <a:prstGeom prst="rect">
            <a:avLst/>
          </a:prstGeom>
          <a:noFill/>
        </p:spPr>
        <p:txBody>
          <a:bodyPr wrap="square">
            <a:spAutoFit/>
          </a:bodyPr>
          <a:lstStyle/>
          <a:p>
            <a:pPr defTabSz="1219200">
              <a:lnSpc>
                <a:spcPct val="150000"/>
              </a:lnSpc>
              <a:defRPr/>
            </a:pPr>
            <a:r>
              <a:rPr lang="zh-CN" altLang="en-US" sz="16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
        <p:nvSpPr>
          <p:cNvPr id="59" name="TextBox 39"/>
          <p:cNvSpPr txBox="1"/>
          <p:nvPr/>
        </p:nvSpPr>
        <p:spPr bwMode="auto">
          <a:xfrm>
            <a:off x="7887850" y="3008328"/>
            <a:ext cx="3777864" cy="1200051"/>
          </a:xfrm>
          <a:prstGeom prst="rect">
            <a:avLst/>
          </a:prstGeom>
          <a:noFill/>
        </p:spPr>
        <p:txBody>
          <a:bodyPr wrap="square">
            <a:spAutoFit/>
          </a:bodyPr>
          <a:lstStyle/>
          <a:p>
            <a:pPr defTabSz="1219200">
              <a:lnSpc>
                <a:spcPct val="150000"/>
              </a:lnSpc>
              <a:defRPr/>
            </a:pPr>
            <a:r>
              <a:rPr lang="zh-CN" altLang="en-US" sz="16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
        <p:nvSpPr>
          <p:cNvPr id="60" name="TextBox 40"/>
          <p:cNvSpPr txBox="1"/>
          <p:nvPr/>
        </p:nvSpPr>
        <p:spPr bwMode="auto">
          <a:xfrm>
            <a:off x="7215930" y="4747014"/>
            <a:ext cx="3777864" cy="1200051"/>
          </a:xfrm>
          <a:prstGeom prst="rect">
            <a:avLst/>
          </a:prstGeom>
          <a:noFill/>
        </p:spPr>
        <p:txBody>
          <a:bodyPr wrap="square">
            <a:spAutoFit/>
          </a:bodyPr>
          <a:lstStyle/>
          <a:p>
            <a:pPr defTabSz="1219200">
              <a:lnSpc>
                <a:spcPct val="150000"/>
              </a:lnSpc>
              <a:defRPr/>
            </a:pPr>
            <a:r>
              <a:rPr lang="zh-CN" altLang="en-US" sz="16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000" fill="hold"/>
                                        <p:tgtEl>
                                          <p:spTgt spid="46"/>
                                        </p:tgtEl>
                                        <p:attrNameLst>
                                          <p:attrName>ppt_w</p:attrName>
                                        </p:attrNameLst>
                                      </p:cBhvr>
                                      <p:tavLst>
                                        <p:tav tm="0">
                                          <p:val>
                                            <p:fltVal val="0"/>
                                          </p:val>
                                        </p:tav>
                                        <p:tav tm="100000">
                                          <p:val>
                                            <p:strVal val="#ppt_w"/>
                                          </p:val>
                                        </p:tav>
                                      </p:tavLst>
                                    </p:anim>
                                    <p:anim calcmode="lin" valueType="num">
                                      <p:cBhvr>
                                        <p:cTn id="12" dur="1000" fill="hold"/>
                                        <p:tgtEl>
                                          <p:spTgt spid="46"/>
                                        </p:tgtEl>
                                        <p:attrNameLst>
                                          <p:attrName>ppt_h</p:attrName>
                                        </p:attrNameLst>
                                      </p:cBhvr>
                                      <p:tavLst>
                                        <p:tav tm="0">
                                          <p:val>
                                            <p:fltVal val="0"/>
                                          </p:val>
                                        </p:tav>
                                        <p:tav tm="100000">
                                          <p:val>
                                            <p:strVal val="#ppt_h"/>
                                          </p:val>
                                        </p:tav>
                                      </p:tavLst>
                                    </p:anim>
                                    <p:anim calcmode="lin" valueType="num">
                                      <p:cBhvr>
                                        <p:cTn id="13" dur="1000" fill="hold"/>
                                        <p:tgtEl>
                                          <p:spTgt spid="46"/>
                                        </p:tgtEl>
                                        <p:attrNameLst>
                                          <p:attrName>style.rotation</p:attrName>
                                        </p:attrNameLst>
                                      </p:cBhvr>
                                      <p:tavLst>
                                        <p:tav tm="0">
                                          <p:val>
                                            <p:fltVal val="90"/>
                                          </p:val>
                                        </p:tav>
                                        <p:tav tm="100000">
                                          <p:val>
                                            <p:fltVal val="0"/>
                                          </p:val>
                                        </p:tav>
                                      </p:tavLst>
                                    </p:anim>
                                    <p:animEffect transition="in" filter="fade">
                                      <p:cBhvr>
                                        <p:cTn id="14" dur="1000"/>
                                        <p:tgtEl>
                                          <p:spTgt spid="4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animEffect transition="in" filter="fade">
                                      <p:cBhvr>
                                        <p:cTn id="28" dur="500"/>
                                        <p:tgtEl>
                                          <p:spTgt spid="51"/>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0-#ppt_w/2"/>
                                          </p:val>
                                        </p:tav>
                                        <p:tav tm="100000">
                                          <p:val>
                                            <p:strVal val="#ppt_x"/>
                                          </p:val>
                                        </p:tav>
                                      </p:tavLst>
                                    </p:anim>
                                    <p:anim calcmode="lin" valueType="num">
                                      <p:cBhvr additive="base">
                                        <p:cTn id="33" dur="50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0-#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0-#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0-#ppt_w/2"/>
                                          </p:val>
                                        </p:tav>
                                        <p:tav tm="100000">
                                          <p:val>
                                            <p:strVal val="#ppt_x"/>
                                          </p:val>
                                        </p:tav>
                                      </p:tavLst>
                                    </p:anim>
                                    <p:anim calcmode="lin" valueType="num">
                                      <p:cBhvr additive="base">
                                        <p:cTn id="52" dur="500" fill="hold"/>
                                        <p:tgtEl>
                                          <p:spTgt spid="5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0-#ppt_w/2"/>
                                          </p:val>
                                        </p:tav>
                                        <p:tav tm="100000">
                                          <p:val>
                                            <p:strVal val="#ppt_x"/>
                                          </p:val>
                                        </p:tav>
                                      </p:tavLst>
                                    </p:anim>
                                    <p:anim calcmode="lin" valueType="num">
                                      <p:cBhvr additive="base">
                                        <p:cTn id="67" dur="500" fill="hold"/>
                                        <p:tgtEl>
                                          <p:spTgt spid="5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9" grpId="0" animBg="1"/>
      <p:bldP spid="50" grpId="0" animBg="1"/>
      <p:bldP spid="51" grpId="0" animBg="1"/>
      <p:bldP spid="52" grpId="0" animBg="1"/>
      <p:bldP spid="53" grpId="0"/>
      <p:bldP spid="54" grpId="0" animBg="1"/>
      <p:bldP spid="55" grpId="0"/>
      <p:bldP spid="56" grpId="0" animBg="1"/>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不足之处</a:t>
            </a:r>
          </a:p>
        </p:txBody>
      </p:sp>
      <p:grpSp>
        <p:nvGrpSpPr>
          <p:cNvPr id="24" name="组合 23"/>
          <p:cNvGrpSpPr/>
          <p:nvPr/>
        </p:nvGrpSpPr>
        <p:grpSpPr>
          <a:xfrm>
            <a:off x="1104549" y="1728709"/>
            <a:ext cx="2210813" cy="987120"/>
            <a:chOff x="465719" y="1295954"/>
            <a:chExt cx="1658494" cy="740511"/>
          </a:xfrm>
        </p:grpSpPr>
        <p:sp>
          <p:nvSpPr>
            <p:cNvPr id="26"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3200">
                <a:latin typeface="+mn-ea"/>
              </a:endParaRPr>
            </a:p>
          </p:txBody>
        </p:sp>
        <p:sp>
          <p:nvSpPr>
            <p:cNvPr id="27"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8" name="TextBox 6"/>
          <p:cNvSpPr txBox="1"/>
          <p:nvPr/>
        </p:nvSpPr>
        <p:spPr>
          <a:xfrm>
            <a:off x="3551184" y="1958254"/>
            <a:ext cx="8114529" cy="762441"/>
          </a:xfrm>
          <a:prstGeom prst="rect">
            <a:avLst/>
          </a:prstGeom>
          <a:noFill/>
        </p:spPr>
        <p:txBody>
          <a:bodyPr wrap="square" lIns="115134" tIns="57568" rIns="115134" bIns="57568" rtlCol="0">
            <a:spAutoFit/>
          </a:bodyPr>
          <a:lstStyle/>
          <a:p>
            <a:pPr>
              <a:lnSpc>
                <a:spcPct val="150000"/>
              </a:lnSpc>
            </a:pPr>
            <a:r>
              <a:rPr lang="zh-CN" altLang="en-US" sz="1400" dirty="0">
                <a:latin typeface="+mj-ea"/>
                <a:ea typeface="+mj-ea"/>
              </a:rPr>
              <a:t>单击此处添加文本单击此处添加文本 单击此处添加文本单击此处添加文本单击此处添加文本</a:t>
            </a:r>
            <a:endParaRPr lang="en-US" altLang="zh-CN" sz="1400" dirty="0">
              <a:latin typeface="+mj-ea"/>
              <a:ea typeface="+mj-ea"/>
            </a:endParaRPr>
          </a:p>
          <a:p>
            <a:pPr>
              <a:lnSpc>
                <a:spcPct val="150000"/>
              </a:lnSpc>
            </a:pPr>
            <a:r>
              <a:rPr lang="zh-CN" altLang="en-US" sz="1400" dirty="0">
                <a:latin typeface="+mj-ea"/>
                <a:ea typeface="+mj-ea"/>
              </a:rPr>
              <a:t>单击此处添加文本单击此处添加文本单击此处添加文本 单击此处添加文本单击此处添加文本</a:t>
            </a:r>
            <a:endParaRPr lang="en-US" altLang="zh-CN" sz="1400" dirty="0">
              <a:latin typeface="+mj-ea"/>
              <a:ea typeface="+mj-ea"/>
            </a:endParaRPr>
          </a:p>
        </p:txBody>
      </p:sp>
      <p:sp>
        <p:nvSpPr>
          <p:cNvPr id="29" name="TextBox 7"/>
          <p:cNvSpPr txBox="1"/>
          <p:nvPr/>
        </p:nvSpPr>
        <p:spPr>
          <a:xfrm>
            <a:off x="3395131" y="1605597"/>
            <a:ext cx="3551573" cy="405082"/>
          </a:xfrm>
          <a:prstGeom prst="rect">
            <a:avLst/>
          </a:prstGeom>
          <a:noFill/>
        </p:spPr>
        <p:txBody>
          <a:bodyPr wrap="square" lIns="76182" tIns="38091" rIns="76182" bIns="38091" rtlCol="0">
            <a:spAutoFit/>
          </a:bodyPr>
          <a:lstStyle/>
          <a:p>
            <a:r>
              <a:rPr lang="zh-CN" altLang="zh-CN" sz="2135" b="1" dirty="0">
                <a:solidFill>
                  <a:schemeClr val="tx2">
                    <a:lumMod val="75000"/>
                  </a:schemeClr>
                </a:solidFill>
                <a:latin typeface="+mj-ea"/>
                <a:ea typeface="+mj-ea"/>
              </a:rPr>
              <a:t>（一）</a:t>
            </a:r>
            <a:r>
              <a:rPr lang="zh-CN" altLang="en-US" sz="2135" b="1" dirty="0">
                <a:solidFill>
                  <a:schemeClr val="tx2">
                    <a:lumMod val="75000"/>
                  </a:schemeClr>
                </a:solidFill>
                <a:latin typeface="+mj-ea"/>
                <a:ea typeface="+mj-ea"/>
              </a:rPr>
              <a:t>单击填加标题</a:t>
            </a:r>
          </a:p>
        </p:txBody>
      </p:sp>
      <p:grpSp>
        <p:nvGrpSpPr>
          <p:cNvPr id="30" name="组合 29"/>
          <p:cNvGrpSpPr/>
          <p:nvPr/>
        </p:nvGrpSpPr>
        <p:grpSpPr>
          <a:xfrm>
            <a:off x="1104549" y="4653621"/>
            <a:ext cx="2210813" cy="1034332"/>
            <a:chOff x="465719" y="3291830"/>
            <a:chExt cx="1658494" cy="740511"/>
          </a:xfrm>
        </p:grpSpPr>
        <p:sp>
          <p:nvSpPr>
            <p:cNvPr id="31"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lumMod val="75000"/>
              </a:schemeClr>
            </a:solidFill>
            <a:ln>
              <a:noFill/>
            </a:ln>
            <a:effectLst/>
          </p:spPr>
          <p:txBody>
            <a:bodyPr wrap="none" anchor="ctr"/>
            <a:lstStyle/>
            <a:p>
              <a:endParaRPr lang="en-US" sz="3200">
                <a:latin typeface="+mn-ea"/>
              </a:endParaRPr>
            </a:p>
          </p:txBody>
        </p:sp>
        <p:pic>
          <p:nvPicPr>
            <p:cNvPr id="32" name="Picture 2"/>
            <p:cNvPicPr>
              <a:picLocks noChangeAspect="1" noChangeArrowheads="1"/>
            </p:cNvPicPr>
            <p:nvPr/>
          </p:nvPicPr>
          <p:blipFill>
            <a:blip r:embed="rId3" cstate="email"/>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11"/>
          <p:cNvSpPr txBox="1"/>
          <p:nvPr/>
        </p:nvSpPr>
        <p:spPr>
          <a:xfrm>
            <a:off x="3551184" y="3472878"/>
            <a:ext cx="8114529" cy="762441"/>
          </a:xfrm>
          <a:prstGeom prst="rect">
            <a:avLst/>
          </a:prstGeom>
          <a:noFill/>
        </p:spPr>
        <p:txBody>
          <a:bodyPr wrap="square" lIns="115134" tIns="57568" rIns="115134" bIns="57568" rtlCol="0">
            <a:spAutoFit/>
          </a:bodyPr>
          <a:lstStyle/>
          <a:p>
            <a:pPr>
              <a:lnSpc>
                <a:spcPct val="150000"/>
              </a:lnSpc>
            </a:pPr>
            <a:r>
              <a:rPr lang="zh-CN" altLang="en-US" sz="1400" dirty="0">
                <a:latin typeface="+mj-ea"/>
                <a:ea typeface="+mj-ea"/>
              </a:rPr>
              <a:t>单击此处添加文本单击此处添加文本 单击此处添加文本单击此处添加文本单击此处添加文本</a:t>
            </a:r>
            <a:endParaRPr lang="en-US" altLang="zh-CN" sz="1400" dirty="0">
              <a:latin typeface="+mj-ea"/>
              <a:ea typeface="+mj-ea"/>
            </a:endParaRPr>
          </a:p>
          <a:p>
            <a:pPr>
              <a:lnSpc>
                <a:spcPct val="150000"/>
              </a:lnSpc>
            </a:pPr>
            <a:r>
              <a:rPr lang="zh-CN" altLang="en-US" sz="1400" dirty="0">
                <a:latin typeface="+mj-ea"/>
                <a:ea typeface="+mj-ea"/>
              </a:rPr>
              <a:t>单击此处添加文本单击此处添加文本单击此处添加文本 单击此处添加文本单击此处添加文本</a:t>
            </a:r>
            <a:endParaRPr lang="en-US" altLang="zh-CN" sz="1400" dirty="0">
              <a:latin typeface="+mj-ea"/>
              <a:ea typeface="+mj-ea"/>
            </a:endParaRPr>
          </a:p>
        </p:txBody>
      </p:sp>
      <p:sp>
        <p:nvSpPr>
          <p:cNvPr id="34" name="TextBox 12"/>
          <p:cNvSpPr txBox="1"/>
          <p:nvPr/>
        </p:nvSpPr>
        <p:spPr>
          <a:xfrm>
            <a:off x="3395131" y="3120221"/>
            <a:ext cx="3551573" cy="405082"/>
          </a:xfrm>
          <a:prstGeom prst="rect">
            <a:avLst/>
          </a:prstGeom>
          <a:noFill/>
        </p:spPr>
        <p:txBody>
          <a:bodyPr wrap="square" lIns="76182" tIns="38091" rIns="76182" bIns="38091" rtlCol="0">
            <a:spAutoFit/>
          </a:bodyPr>
          <a:lstStyle/>
          <a:p>
            <a:r>
              <a:rPr lang="zh-CN" altLang="zh-CN" sz="2135" b="1" dirty="0">
                <a:solidFill>
                  <a:schemeClr val="tx2">
                    <a:lumMod val="75000"/>
                  </a:schemeClr>
                </a:solidFill>
                <a:latin typeface="+mj-ea"/>
                <a:ea typeface="+mj-ea"/>
              </a:rPr>
              <a:t>（</a:t>
            </a:r>
            <a:r>
              <a:rPr lang="zh-CN" altLang="en-US" sz="2135" b="1" dirty="0">
                <a:solidFill>
                  <a:schemeClr val="tx2">
                    <a:lumMod val="75000"/>
                  </a:schemeClr>
                </a:solidFill>
                <a:latin typeface="+mj-ea"/>
                <a:ea typeface="+mj-ea"/>
              </a:rPr>
              <a:t>二</a:t>
            </a:r>
            <a:r>
              <a:rPr lang="zh-CN" altLang="zh-CN" sz="2135" b="1" dirty="0">
                <a:solidFill>
                  <a:schemeClr val="tx2">
                    <a:lumMod val="75000"/>
                  </a:schemeClr>
                </a:solidFill>
                <a:latin typeface="+mj-ea"/>
                <a:ea typeface="+mj-ea"/>
              </a:rPr>
              <a:t>）</a:t>
            </a:r>
            <a:r>
              <a:rPr lang="zh-CN" altLang="en-US" sz="2135" b="1" dirty="0">
                <a:solidFill>
                  <a:schemeClr val="tx2">
                    <a:lumMod val="75000"/>
                  </a:schemeClr>
                </a:solidFill>
                <a:latin typeface="+mj-ea"/>
                <a:ea typeface="+mj-ea"/>
              </a:rPr>
              <a:t>单击填加标题</a:t>
            </a:r>
          </a:p>
        </p:txBody>
      </p:sp>
      <p:sp>
        <p:nvSpPr>
          <p:cNvPr id="35" name="TextBox 13"/>
          <p:cNvSpPr txBox="1"/>
          <p:nvPr/>
        </p:nvSpPr>
        <p:spPr>
          <a:xfrm>
            <a:off x="3551184" y="4933896"/>
            <a:ext cx="8114529" cy="762441"/>
          </a:xfrm>
          <a:prstGeom prst="rect">
            <a:avLst/>
          </a:prstGeom>
          <a:noFill/>
        </p:spPr>
        <p:txBody>
          <a:bodyPr wrap="square" lIns="115134" tIns="57568" rIns="115134" bIns="57568" rtlCol="0">
            <a:spAutoFit/>
          </a:bodyPr>
          <a:lstStyle/>
          <a:p>
            <a:pPr>
              <a:lnSpc>
                <a:spcPct val="150000"/>
              </a:lnSpc>
            </a:pPr>
            <a:r>
              <a:rPr lang="zh-CN" altLang="en-US" sz="1400" dirty="0">
                <a:latin typeface="+mj-ea"/>
                <a:ea typeface="+mj-ea"/>
              </a:rPr>
              <a:t>单击此处添加文本单击此处添加文本 单击此处添加文本单击此处添加文本单击此处添加文本</a:t>
            </a:r>
            <a:endParaRPr lang="en-US" altLang="zh-CN" sz="1400" dirty="0">
              <a:latin typeface="+mj-ea"/>
              <a:ea typeface="+mj-ea"/>
            </a:endParaRPr>
          </a:p>
          <a:p>
            <a:pPr>
              <a:lnSpc>
                <a:spcPct val="150000"/>
              </a:lnSpc>
            </a:pPr>
            <a:r>
              <a:rPr lang="zh-CN" altLang="en-US" sz="1400" dirty="0">
                <a:latin typeface="+mj-ea"/>
                <a:ea typeface="+mj-ea"/>
              </a:rPr>
              <a:t>单击此处添加文本单击此处添加文本单击此处添加文本 单击此处添加文本单击此处添加文本</a:t>
            </a:r>
            <a:endParaRPr lang="en-US" altLang="zh-CN" sz="1400" dirty="0">
              <a:latin typeface="+mj-ea"/>
              <a:ea typeface="+mj-ea"/>
            </a:endParaRPr>
          </a:p>
        </p:txBody>
      </p:sp>
      <p:sp>
        <p:nvSpPr>
          <p:cNvPr id="36" name="TextBox 14"/>
          <p:cNvSpPr txBox="1"/>
          <p:nvPr/>
        </p:nvSpPr>
        <p:spPr>
          <a:xfrm>
            <a:off x="3395131" y="4581238"/>
            <a:ext cx="3551573" cy="405082"/>
          </a:xfrm>
          <a:prstGeom prst="rect">
            <a:avLst/>
          </a:prstGeom>
          <a:noFill/>
        </p:spPr>
        <p:txBody>
          <a:bodyPr wrap="square" lIns="76182" tIns="38091" rIns="76182" bIns="38091" rtlCol="0">
            <a:spAutoFit/>
          </a:bodyPr>
          <a:lstStyle/>
          <a:p>
            <a:r>
              <a:rPr lang="zh-CN" altLang="zh-CN" sz="2135" b="1" dirty="0">
                <a:solidFill>
                  <a:schemeClr val="tx2">
                    <a:lumMod val="75000"/>
                  </a:schemeClr>
                </a:solidFill>
                <a:latin typeface="+mj-ea"/>
                <a:ea typeface="+mj-ea"/>
              </a:rPr>
              <a:t>（</a:t>
            </a:r>
            <a:r>
              <a:rPr lang="zh-CN" altLang="en-US" sz="2135" b="1" dirty="0">
                <a:solidFill>
                  <a:schemeClr val="tx2">
                    <a:lumMod val="75000"/>
                  </a:schemeClr>
                </a:solidFill>
                <a:latin typeface="+mj-ea"/>
                <a:ea typeface="+mj-ea"/>
              </a:rPr>
              <a:t>三</a:t>
            </a:r>
            <a:r>
              <a:rPr lang="zh-CN" altLang="zh-CN" sz="2135" b="1" dirty="0">
                <a:solidFill>
                  <a:schemeClr val="tx2">
                    <a:lumMod val="75000"/>
                  </a:schemeClr>
                </a:solidFill>
                <a:latin typeface="+mj-ea"/>
                <a:ea typeface="+mj-ea"/>
              </a:rPr>
              <a:t>）</a:t>
            </a:r>
            <a:r>
              <a:rPr lang="zh-CN" altLang="en-US" sz="2135" b="1" dirty="0">
                <a:solidFill>
                  <a:schemeClr val="tx2">
                    <a:lumMod val="75000"/>
                  </a:schemeClr>
                </a:solidFill>
                <a:latin typeface="+mj-ea"/>
                <a:ea typeface="+mj-ea"/>
              </a:rPr>
              <a:t>单击填加标题</a:t>
            </a:r>
          </a:p>
        </p:txBody>
      </p:sp>
      <p:grpSp>
        <p:nvGrpSpPr>
          <p:cNvPr id="37" name="Group 4"/>
          <p:cNvGrpSpPr/>
          <p:nvPr/>
        </p:nvGrpSpPr>
        <p:grpSpPr>
          <a:xfrm>
            <a:off x="1104549" y="3192073"/>
            <a:ext cx="2210813" cy="1033342"/>
            <a:chOff x="1372486" y="3793072"/>
            <a:chExt cx="6146978" cy="2804667"/>
          </a:xfrm>
        </p:grpSpPr>
        <p:sp>
          <p:nvSpPr>
            <p:cNvPr id="38"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E8B218"/>
            </a:solidFill>
            <a:ln>
              <a:noFill/>
            </a:ln>
            <a:effectLst/>
          </p:spPr>
          <p:txBody>
            <a:bodyPr wrap="none" anchor="ctr"/>
            <a:lstStyle/>
            <a:p>
              <a:endParaRPr lang="en-US" sz="3200">
                <a:latin typeface="+mn-ea"/>
              </a:endParaRPr>
            </a:p>
          </p:txBody>
        </p:sp>
        <p:grpSp>
          <p:nvGrpSpPr>
            <p:cNvPr id="39" name="Group 2"/>
            <p:cNvGrpSpPr/>
            <p:nvPr/>
          </p:nvGrpSpPr>
          <p:grpSpPr bwMode="auto">
            <a:xfrm>
              <a:off x="3531959" y="4060393"/>
              <a:ext cx="1906518" cy="1888205"/>
              <a:chOff x="1569458" y="688424"/>
              <a:chExt cx="334962" cy="331788"/>
            </a:xfrm>
            <a:solidFill>
              <a:schemeClr val="bg1"/>
            </a:solidFill>
          </p:grpSpPr>
          <p:sp>
            <p:nvSpPr>
              <p:cNvPr id="4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sp>
            <p:nvSpPr>
              <p:cNvPr id="4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endParaRPr>
              </a:p>
            </p:txBody>
          </p:sp>
        </p:gr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750"/>
                                        <p:tgtEl>
                                          <p:spTgt spid="28"/>
                                        </p:tgtEl>
                                      </p:cBhvr>
                                    </p:animEffect>
                                  </p:childTnLst>
                                </p:cTn>
                              </p:par>
                            </p:childTnLst>
                          </p:cTn>
                        </p:par>
                        <p:par>
                          <p:cTn id="21" fill="hold">
                            <p:stCondLst>
                              <p:cond delay="2500"/>
                            </p:stCondLst>
                            <p:childTnLst>
                              <p:par>
                                <p:cTn id="22" presetID="2" presetClass="entr" presetSubtype="8" decel="10000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750"/>
                                        <p:tgtEl>
                                          <p:spTgt spid="33"/>
                                        </p:tgtEl>
                                      </p:cBhvr>
                                    </p:animEffect>
                                  </p:childTnLst>
                                </p:cTn>
                              </p:par>
                            </p:childTnLst>
                          </p:cTn>
                        </p:par>
                        <p:par>
                          <p:cTn id="34" fill="hold">
                            <p:stCondLst>
                              <p:cond delay="4500"/>
                            </p:stCondLst>
                            <p:childTnLst>
                              <p:par>
                                <p:cTn id="35" presetID="2" presetClass="entr" presetSubtype="8" decel="1000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5500"/>
                            </p:stCondLst>
                            <p:childTnLst>
                              <p:par>
                                <p:cTn id="44" presetID="22" presetClass="entr" presetSubtype="8"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38402" y="1269845"/>
            <a:ext cx="1838291"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lumMod val="75000"/>
            </a:schemeClr>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pitchFamily="34" charset="-122"/>
              <a:ea typeface="微软雅黑" panose="020B0503020204020204" pitchFamily="34" charset="-122"/>
            </a:endParaRPr>
          </a:p>
        </p:txBody>
      </p:sp>
      <p:sp>
        <p:nvSpPr>
          <p:cNvPr id="3" name="椭圆 1"/>
          <p:cNvSpPr/>
          <p:nvPr/>
        </p:nvSpPr>
        <p:spPr>
          <a:xfrm>
            <a:off x="3470324" y="2720229"/>
            <a:ext cx="923516" cy="165394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2B83E5"/>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4" name="椭圆 1"/>
          <p:cNvSpPr/>
          <p:nvPr/>
        </p:nvSpPr>
        <p:spPr>
          <a:xfrm rot="5400000">
            <a:off x="3436092" y="4094135"/>
            <a:ext cx="1646112" cy="184703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lumMod val="75000"/>
            </a:schemeClr>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rot="10800000">
            <a:off x="1995388" y="1041939"/>
            <a:ext cx="1838291" cy="165394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2B83E5"/>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6" name="椭圆 1"/>
          <p:cNvSpPr/>
          <p:nvPr/>
        </p:nvSpPr>
        <p:spPr>
          <a:xfrm rot="6199008">
            <a:off x="2388586" y="3454223"/>
            <a:ext cx="826970" cy="174017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2">
              <a:lumMod val="40000"/>
              <a:lumOff val="60000"/>
            </a:schemeClr>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7" name="圆角矩形 14"/>
          <p:cNvSpPr/>
          <p:nvPr/>
        </p:nvSpPr>
        <p:spPr>
          <a:xfrm>
            <a:off x="5305682" y="1669904"/>
            <a:ext cx="4416818" cy="64719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lumMod val="75000"/>
            </a:schemeClr>
          </a:solidFill>
          <a:ln w="25400" cap="flat" cmpd="sng" algn="ctr">
            <a:noFill/>
            <a:prstDash val="solid"/>
          </a:ln>
          <a:effectLst/>
        </p:spPr>
        <p:txBody>
          <a:bodyPr lIns="117199" tIns="58599" rIns="117199" bIns="58599" rtlCol="0" anchor="ctr"/>
          <a:lstStyle/>
          <a:p>
            <a:pPr algn="ctr">
              <a:defRPr/>
            </a:pPr>
            <a:r>
              <a:rPr lang="zh-CN" altLang="en-US" sz="26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8" name="圆角矩形 14"/>
          <p:cNvSpPr/>
          <p:nvPr/>
        </p:nvSpPr>
        <p:spPr>
          <a:xfrm>
            <a:off x="4935548" y="4476806"/>
            <a:ext cx="4498068" cy="647193"/>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1">
              <a:lumMod val="75000"/>
            </a:schemeClr>
          </a:solidFill>
          <a:ln w="25400" cap="flat" cmpd="sng" algn="ctr">
            <a:noFill/>
            <a:prstDash val="solid"/>
          </a:ln>
          <a:effectLst/>
        </p:spPr>
        <p:txBody>
          <a:bodyPr lIns="117199" tIns="58599" rIns="117199" bIns="58599" rtlCol="0" anchor="ctr"/>
          <a:lstStyle/>
          <a:p>
            <a:pPr algn="ctr"/>
            <a:r>
              <a:rPr lang="zh-CN" altLang="en-US" sz="26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9" name="TextBox 8"/>
          <p:cNvSpPr txBox="1"/>
          <p:nvPr/>
        </p:nvSpPr>
        <p:spPr>
          <a:xfrm>
            <a:off x="4234514" y="1692521"/>
            <a:ext cx="675801" cy="979918"/>
          </a:xfrm>
          <a:prstGeom prst="rect">
            <a:avLst/>
          </a:prstGeom>
          <a:noFill/>
        </p:spPr>
        <p:txBody>
          <a:bodyPr wrap="square" lIns="117199" tIns="58599" rIns="117199" bIns="58599" rtlCol="0">
            <a:spAutoFit/>
          </a:bodyPr>
          <a:lstStyle/>
          <a:p>
            <a:pPr>
              <a:defRPr/>
            </a:pPr>
            <a:r>
              <a:rPr lang="en-US" altLang="zh-CN" sz="5600" b="1" kern="0" dirty="0">
                <a:solidFill>
                  <a:schemeClr val="tx1">
                    <a:lumMod val="95000"/>
                    <a:lumOff val="5000"/>
                  </a:schemeClr>
                </a:solidFill>
                <a:latin typeface="Arial Black" panose="020B0A04020102020204" pitchFamily="34" charset="0"/>
                <a:ea typeface="微软雅黑" panose="020B0503020204020204" pitchFamily="34" charset="-122"/>
              </a:rPr>
              <a:t>A</a:t>
            </a:r>
            <a:endParaRPr lang="zh-CN" altLang="en-US" sz="5600" b="1" kern="0" dirty="0">
              <a:solidFill>
                <a:schemeClr val="tx1">
                  <a:lumMod val="95000"/>
                  <a:lumOff val="5000"/>
                </a:schemeClr>
              </a:solidFill>
              <a:latin typeface="Arial Black" panose="020B0A04020102020204" pitchFamily="34" charset="0"/>
              <a:ea typeface="微软雅黑" panose="020B0503020204020204" pitchFamily="34" charset="-122"/>
            </a:endParaRPr>
          </a:p>
        </p:txBody>
      </p:sp>
      <p:sp>
        <p:nvSpPr>
          <p:cNvPr id="10" name="TextBox 9"/>
          <p:cNvSpPr txBox="1"/>
          <p:nvPr/>
        </p:nvSpPr>
        <p:spPr>
          <a:xfrm>
            <a:off x="4073901" y="4633452"/>
            <a:ext cx="675801" cy="979918"/>
          </a:xfrm>
          <a:prstGeom prst="rect">
            <a:avLst/>
          </a:prstGeom>
          <a:noFill/>
        </p:spPr>
        <p:txBody>
          <a:bodyPr wrap="square" lIns="117199" tIns="58599" rIns="117199" bIns="58599" rtlCol="0">
            <a:spAutoFit/>
          </a:bodyPr>
          <a:lstStyle/>
          <a:p>
            <a:pPr>
              <a:defRPr/>
            </a:pPr>
            <a:r>
              <a:rPr lang="en-US" altLang="zh-CN" sz="5600" b="1" kern="0" dirty="0">
                <a:solidFill>
                  <a:schemeClr val="tx1">
                    <a:lumMod val="95000"/>
                    <a:lumOff val="5000"/>
                  </a:schemeClr>
                </a:solidFill>
                <a:latin typeface="Arial Black" panose="020B0A04020102020204" pitchFamily="34" charset="0"/>
                <a:ea typeface="微软雅黑" panose="020B0503020204020204" pitchFamily="34" charset="-122"/>
              </a:rPr>
              <a:t>B</a:t>
            </a:r>
            <a:endParaRPr lang="zh-CN" altLang="en-US" sz="5600" b="1" kern="0" dirty="0">
              <a:solidFill>
                <a:schemeClr val="tx1">
                  <a:lumMod val="95000"/>
                  <a:lumOff val="5000"/>
                </a:schemeClr>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5439098" y="2460917"/>
            <a:ext cx="4947081" cy="758370"/>
          </a:xfrm>
          <a:prstGeom prst="rect">
            <a:avLst/>
          </a:prstGeom>
          <a:noFill/>
        </p:spPr>
        <p:txBody>
          <a:bodyPr wrap="square" lIns="117199" tIns="58599" rIns="117199" bIns="58599" rtlCol="0">
            <a:spAutoFit/>
          </a:bodyPr>
          <a:lstStyle/>
          <a:p>
            <a:pPr>
              <a:lnSpc>
                <a:spcPct val="130000"/>
              </a:lnSpc>
              <a:defRPr/>
            </a:pPr>
            <a:r>
              <a:rPr lang="zh-CN" altLang="en-US" sz="16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5305683" y="5123999"/>
            <a:ext cx="5316298" cy="758370"/>
          </a:xfrm>
          <a:prstGeom prst="rect">
            <a:avLst/>
          </a:prstGeom>
          <a:noFill/>
        </p:spPr>
        <p:txBody>
          <a:bodyPr wrap="square" lIns="117199" tIns="58599" rIns="117199" bIns="58599" rtlCol="0">
            <a:spAutoFit/>
          </a:bodyPr>
          <a:lstStyle/>
          <a:p>
            <a:pPr>
              <a:lnSpc>
                <a:spcPct val="130000"/>
              </a:lnSpc>
              <a:defRPr/>
            </a:pPr>
            <a:r>
              <a:rPr lang="zh-CN" altLang="en-US" sz="16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主要工作成绩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50"/>
                                        <p:tgtEl>
                                          <p:spTgt spid="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500"/>
                                        <p:tgtEl>
                                          <p:spTgt spid="4"/>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250"/>
                                        <p:tgtEl>
                                          <p:spTgt spid="6"/>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anim calcmode="lin" valueType="num">
                                      <p:cBhvr>
                                        <p:cTn id="31" dur="250" fill="hold"/>
                                        <p:tgtEl>
                                          <p:spTgt spid="9"/>
                                        </p:tgtEl>
                                        <p:attrNameLst>
                                          <p:attrName>ppt_x</p:attrName>
                                        </p:attrNameLst>
                                      </p:cBhvr>
                                      <p:tavLst>
                                        <p:tav tm="0">
                                          <p:val>
                                            <p:strVal val="#ppt_x"/>
                                          </p:val>
                                        </p:tav>
                                        <p:tav tm="100000">
                                          <p:val>
                                            <p:strVal val="#ppt_x"/>
                                          </p:val>
                                        </p:tav>
                                      </p:tavLst>
                                    </p:anim>
                                    <p:anim calcmode="lin" valueType="num">
                                      <p:cBhvr>
                                        <p:cTn id="32" dur="25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250"/>
                                        <p:tgtEl>
                                          <p:spTgt spid="7"/>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50"/>
                                        <p:tgtEl>
                                          <p:spTgt spid="11"/>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anim calcmode="lin" valueType="num">
                                      <p:cBhvr>
                                        <p:cTn id="45" dur="250" fill="hold"/>
                                        <p:tgtEl>
                                          <p:spTgt spid="10"/>
                                        </p:tgtEl>
                                        <p:attrNameLst>
                                          <p:attrName>ppt_x</p:attrName>
                                        </p:attrNameLst>
                                      </p:cBhvr>
                                      <p:tavLst>
                                        <p:tav tm="0">
                                          <p:val>
                                            <p:strVal val="#ppt_x"/>
                                          </p:val>
                                        </p:tav>
                                        <p:tav tm="100000">
                                          <p:val>
                                            <p:strVal val="#ppt_x"/>
                                          </p:val>
                                        </p:tav>
                                      </p:tavLst>
                                    </p:anim>
                                    <p:anim calcmode="lin" valueType="num">
                                      <p:cBhvr>
                                        <p:cTn id="46" dur="25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250"/>
                                        <p:tgtEl>
                                          <p:spTgt spid="8"/>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50"/>
                                        <p:tgtEl>
                                          <p:spTgt spid="12"/>
                                        </p:tgtEl>
                                      </p:cBhvr>
                                    </p:animEffect>
                                    <p:anim calcmode="lin" valueType="num">
                                      <p:cBhvr>
                                        <p:cTn id="55" dur="250" fill="hold"/>
                                        <p:tgtEl>
                                          <p:spTgt spid="12"/>
                                        </p:tgtEl>
                                        <p:attrNameLst>
                                          <p:attrName>ppt_x</p:attrName>
                                        </p:attrNameLst>
                                      </p:cBhvr>
                                      <p:tavLst>
                                        <p:tav tm="0">
                                          <p:val>
                                            <p:strVal val="#ppt_x"/>
                                          </p:val>
                                        </p:tav>
                                        <p:tav tm="100000">
                                          <p:val>
                                            <p:strVal val="#ppt_x"/>
                                          </p:val>
                                        </p:tav>
                                      </p:tavLst>
                                    </p:anim>
                                    <p:anim calcmode="lin" valueType="num">
                                      <p:cBhvr>
                                        <p:cTn id="5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42019" y="1805982"/>
            <a:ext cx="9337183"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9"/>
          <p:cNvSpPr>
            <a:spLocks noChangeArrowheads="1"/>
          </p:cNvSpPr>
          <p:nvPr/>
        </p:nvSpPr>
        <p:spPr bwMode="auto">
          <a:xfrm>
            <a:off x="2028898" y="2551165"/>
            <a:ext cx="8461177" cy="253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ts val="2200"/>
              </a:lnSpc>
              <a:spcAft>
                <a:spcPts val="1200"/>
              </a:spcAft>
            </a:pPr>
            <a:r>
              <a:rPr lang="zh-CN" altLang="en-US" sz="24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首先</a:t>
            </a: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感谢您在百忙之中审阅，当您打开这个文件时，您将开始对我的能力进行评估，对我的经历进行阅读；希望当您关闭这个胶片时，我能够契合您的要求，加入一个新的家庭，共同奋斗！</a:t>
            </a:r>
            <a:r>
              <a:rPr lang="zh-CN" altLang="en-US" sz="1400" dirty="0">
                <a:solidFill>
                  <a:srgbClr val="0070C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ts val="2200"/>
              </a:lnSpc>
              <a:spcAft>
                <a:spcPts val="1200"/>
              </a:spcAft>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400" dirty="0">
                <a:solidFill>
                  <a:srgbClr val="0070C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在此录入上述图表的描述说明，在此录入上述图表的综合描述说明，在此录入上述图表的综合描述说明，在此录入上述图表的综合描述说明。</a:t>
            </a:r>
            <a:endParaRPr lang="en-US" altLang="zh-CN"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1849115" y="548680"/>
            <a:ext cx="1756607" cy="1756607"/>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6" name="任意多边形 15"/>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932F"/>
                </a:solidFill>
              </a:endParaRPr>
            </a:p>
          </p:txBody>
        </p:sp>
        <p:sp>
          <p:nvSpPr>
            <p:cNvPr id="17" name="椭圆 16"/>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932F"/>
                </a:solidFill>
              </a:endParaRPr>
            </a:p>
          </p:txBody>
        </p:sp>
        <p:sp>
          <p:nvSpPr>
            <p:cNvPr id="18" name="椭圆 17"/>
            <p:cNvSpPr/>
            <p:nvPr/>
          </p:nvSpPr>
          <p:spPr>
            <a:xfrm>
              <a:off x="4710169" y="2738382"/>
              <a:ext cx="2152650" cy="2152648"/>
            </a:xfrm>
            <a:prstGeom prst="ellipse">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E932F"/>
                </a:solidFill>
              </a:endParaRPr>
            </a:p>
          </p:txBody>
        </p:sp>
      </p:grpSp>
      <p:sp>
        <p:nvSpPr>
          <p:cNvPr id="20" name="TextBox 7"/>
          <p:cNvSpPr>
            <a:spLocks noChangeArrowheads="1"/>
          </p:cNvSpPr>
          <p:nvPr/>
        </p:nvSpPr>
        <p:spPr bwMode="auto">
          <a:xfrm>
            <a:off x="1983882" y="1199985"/>
            <a:ext cx="148707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前言</a:t>
            </a:r>
          </a:p>
        </p:txBody>
      </p:sp>
      <p:grpSp>
        <p:nvGrpSpPr>
          <p:cNvPr id="23" name="组合 22"/>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4" name="椭圆 2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6" name="组合 25"/>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7" name="椭圆 2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0" name="椭圆 2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3" name="椭圆 3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6" name="椭圆 35"/>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8" name="组合 37"/>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39" name="椭圆 38"/>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 calcmode="lin" valueType="num">
                                      <p:cBhvr>
                                        <p:cTn id="13" dur="750" fill="hold"/>
                                        <p:tgtEl>
                                          <p:spTgt spid="15"/>
                                        </p:tgtEl>
                                        <p:attrNameLst>
                                          <p:attrName>style.rotation</p:attrName>
                                        </p:attrNameLst>
                                      </p:cBhvr>
                                      <p:tavLst>
                                        <p:tav tm="0">
                                          <p:val>
                                            <p:fltVal val="90"/>
                                          </p:val>
                                        </p:tav>
                                        <p:tav tm="100000">
                                          <p:val>
                                            <p:fltVal val="0"/>
                                          </p:val>
                                        </p:tav>
                                      </p:tavLst>
                                    </p:anim>
                                    <p:animEffect transition="in" filter="fade">
                                      <p:cBhvr>
                                        <p:cTn id="14" dur="750"/>
                                        <p:tgtEl>
                                          <p:spTgt spid="15"/>
                                        </p:tgtEl>
                                      </p:cBhvr>
                                    </p:animEffect>
                                  </p:childTnLst>
                                </p:cTn>
                              </p:par>
                            </p:childTnLst>
                          </p:cTn>
                        </p:par>
                        <p:par>
                          <p:cTn id="15" fill="hold">
                            <p:stCondLst>
                              <p:cond delay="30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3500"/>
                            </p:stCondLst>
                            <p:childTnLst>
                              <p:par>
                                <p:cTn id="22" presetID="42"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2" presetClass="entr" presetSubtype="6" fill="hold" nodeType="withEffect">
                                  <p:stCondLst>
                                    <p:cond delay="75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7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75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75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75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44" name="TextBox 7"/>
            <p:cNvSpPr>
              <a:spLocks noChangeArrowheads="1"/>
            </p:cNvSpPr>
            <p:nvPr/>
          </p:nvSpPr>
          <p:spPr bwMode="auto">
            <a:xfrm>
              <a:off x="1489075"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4</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65" name="TextBox 7"/>
          <p:cNvSpPr>
            <a:spLocks noChangeArrowheads="1"/>
          </p:cNvSpPr>
          <p:nvPr/>
        </p:nvSpPr>
        <p:spPr bwMode="auto">
          <a:xfrm>
            <a:off x="3505299" y="1773977"/>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工作不足之处</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8" name="TextBox 7"/>
            <p:cNvSpPr>
              <a:spLocks noChangeArrowheads="1"/>
            </p:cNvSpPr>
            <p:nvPr/>
          </p:nvSpPr>
          <p:spPr bwMode="auto">
            <a:xfrm>
              <a:off x="3748216"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认识上的不足</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1" name="TextBox 7"/>
            <p:cNvSpPr>
              <a:spLocks noChangeArrowheads="1"/>
            </p:cNvSpPr>
            <p:nvPr/>
          </p:nvSpPr>
          <p:spPr bwMode="auto">
            <a:xfrm>
              <a:off x="5260384"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管理上的不足</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4" name="TextBox 7"/>
            <p:cNvSpPr>
              <a:spLocks noChangeArrowheads="1"/>
            </p:cNvSpPr>
            <p:nvPr/>
          </p:nvSpPr>
          <p:spPr bwMode="auto">
            <a:xfrm>
              <a:off x="3748216"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其他方面不足</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7" name="TextBox 7"/>
            <p:cNvSpPr>
              <a:spLocks noChangeArrowheads="1"/>
            </p:cNvSpPr>
            <p:nvPr/>
          </p:nvSpPr>
          <p:spPr bwMode="auto">
            <a:xfrm>
              <a:off x="5260384"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改善不足对策</a:t>
              </a:r>
            </a:p>
          </p:txBody>
        </p:sp>
      </p:grpSp>
      <p:sp>
        <p:nvSpPr>
          <p:cNvPr id="78" name="TextBox 7"/>
          <p:cNvSpPr>
            <a:spLocks noChangeArrowheads="1"/>
          </p:cNvSpPr>
          <p:nvPr/>
        </p:nvSpPr>
        <p:spPr bwMode="auto">
          <a:xfrm>
            <a:off x="2281163" y="3218200"/>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a:t>
            </a: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0-#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anim calcmode="lin" valueType="num">
                                      <p:cBhvr>
                                        <p:cTn id="44" dur="1000" fill="hold"/>
                                        <p:tgtEl>
                                          <p:spTgt spid="78"/>
                                        </p:tgtEl>
                                        <p:attrNameLst>
                                          <p:attrName>ppt_x</p:attrName>
                                        </p:attrNameLst>
                                      </p:cBhvr>
                                      <p:tavLst>
                                        <p:tav tm="0">
                                          <p:val>
                                            <p:strVal val="#ppt_x"/>
                                          </p:val>
                                        </p:tav>
                                        <p:tav tm="100000">
                                          <p:val>
                                            <p:strVal val="#ppt_x"/>
                                          </p:val>
                                        </p:tav>
                                      </p:tavLst>
                                    </p:anim>
                                    <p:anim calcmode="lin" valueType="num">
                                      <p:cBhvr>
                                        <p:cTn id="45" dur="1000" fill="hold"/>
                                        <p:tgtEl>
                                          <p:spTgt spid="78"/>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1+#ppt_w/2"/>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1+#ppt_w/2"/>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1+#ppt_w/2"/>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p:nvPr/>
        </p:nvSpPr>
        <p:spPr bwMode="auto">
          <a:xfrm flipH="1">
            <a:off x="5953605" y="2120072"/>
            <a:ext cx="5036681" cy="992404"/>
          </a:xfrm>
          <a:custGeom>
            <a:avLst/>
            <a:gdLst>
              <a:gd name="T0" fmla="*/ 0 w 2452"/>
              <a:gd name="T1" fmla="*/ 770 h 770"/>
              <a:gd name="T2" fmla="*/ 2452 w 2452"/>
              <a:gd name="T3" fmla="*/ 0 h 770"/>
              <a:gd name="T4" fmla="*/ 1008 w 2452"/>
              <a:gd name="T5" fmla="*/ 770 h 770"/>
              <a:gd name="T6" fmla="*/ 0 w 2452"/>
              <a:gd name="T7" fmla="*/ 770 h 770"/>
            </a:gdLst>
            <a:ahLst/>
            <a:cxnLst>
              <a:cxn ang="0">
                <a:pos x="T0" y="T1"/>
              </a:cxn>
              <a:cxn ang="0">
                <a:pos x="T2" y="T3"/>
              </a:cxn>
              <a:cxn ang="0">
                <a:pos x="T4" y="T5"/>
              </a:cxn>
              <a:cxn ang="0">
                <a:pos x="T6" y="T7"/>
              </a:cxn>
            </a:cxnLst>
            <a:rect l="0" t="0" r="r" b="b"/>
            <a:pathLst>
              <a:path w="2452" h="770">
                <a:moveTo>
                  <a:pt x="0" y="770"/>
                </a:moveTo>
                <a:lnTo>
                  <a:pt x="2452" y="0"/>
                </a:lnTo>
                <a:lnTo>
                  <a:pt x="1008" y="770"/>
                </a:lnTo>
                <a:lnTo>
                  <a:pt x="0" y="770"/>
                </a:lnTo>
                <a:close/>
              </a:path>
            </a:pathLst>
          </a:custGeom>
          <a:gradFill rotWithShape="1">
            <a:gsLst>
              <a:gs pos="0">
                <a:srgbClr val="FFFFFF"/>
              </a:gs>
              <a:gs pos="100000">
                <a:srgbClr val="FFFFFF">
                  <a:lumMod val="85000"/>
                </a:srgbClr>
              </a:gs>
            </a:gsLst>
            <a:lin ang="5400000" scaled="1"/>
          </a:gradFill>
          <a:ln>
            <a:noFill/>
          </a:ln>
          <a:effectLst/>
        </p:spPr>
        <p:txBody>
          <a:bodyPr wrap="none" lIns="117199" tIns="58599" rIns="117199" bIns="58599"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3" name="Freeform 36"/>
          <p:cNvSpPr/>
          <p:nvPr/>
        </p:nvSpPr>
        <p:spPr bwMode="auto">
          <a:xfrm>
            <a:off x="1160719" y="2114998"/>
            <a:ext cx="5268826" cy="992404"/>
          </a:xfrm>
          <a:custGeom>
            <a:avLst/>
            <a:gdLst>
              <a:gd name="T0" fmla="*/ 0 w 2452"/>
              <a:gd name="T1" fmla="*/ 770 h 770"/>
              <a:gd name="T2" fmla="*/ 2452 w 2452"/>
              <a:gd name="T3" fmla="*/ 0 h 770"/>
              <a:gd name="T4" fmla="*/ 1008 w 2452"/>
              <a:gd name="T5" fmla="*/ 770 h 770"/>
              <a:gd name="T6" fmla="*/ 0 w 2452"/>
              <a:gd name="T7" fmla="*/ 770 h 770"/>
            </a:gdLst>
            <a:ahLst/>
            <a:cxnLst>
              <a:cxn ang="0">
                <a:pos x="T0" y="T1"/>
              </a:cxn>
              <a:cxn ang="0">
                <a:pos x="T2" y="T3"/>
              </a:cxn>
              <a:cxn ang="0">
                <a:pos x="T4" y="T5"/>
              </a:cxn>
              <a:cxn ang="0">
                <a:pos x="T6" y="T7"/>
              </a:cxn>
            </a:cxnLst>
            <a:rect l="0" t="0" r="r" b="b"/>
            <a:pathLst>
              <a:path w="2452" h="770">
                <a:moveTo>
                  <a:pt x="0" y="770"/>
                </a:moveTo>
                <a:lnTo>
                  <a:pt x="2452" y="0"/>
                </a:lnTo>
                <a:lnTo>
                  <a:pt x="1008" y="770"/>
                </a:lnTo>
                <a:lnTo>
                  <a:pt x="0" y="770"/>
                </a:lnTo>
                <a:close/>
              </a:path>
            </a:pathLst>
          </a:custGeom>
          <a:gradFill rotWithShape="1">
            <a:gsLst>
              <a:gs pos="0">
                <a:srgbClr val="FFFFFF"/>
              </a:gs>
              <a:gs pos="100000">
                <a:srgbClr val="FFFFFF">
                  <a:lumMod val="85000"/>
                </a:srgbClr>
              </a:gs>
            </a:gsLst>
            <a:lin ang="5400000" scaled="1"/>
          </a:gradFill>
          <a:ln>
            <a:noFill/>
          </a:ln>
          <a:effectLst/>
        </p:spPr>
        <p:txBody>
          <a:bodyPr wrap="none" lIns="117199" tIns="58599" rIns="117199" bIns="58599"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4" name="Freeform 40"/>
          <p:cNvSpPr/>
          <p:nvPr/>
        </p:nvSpPr>
        <p:spPr bwMode="auto">
          <a:xfrm>
            <a:off x="3589781" y="2379768"/>
            <a:ext cx="2316248" cy="732708"/>
          </a:xfrm>
          <a:custGeom>
            <a:avLst/>
            <a:gdLst>
              <a:gd name="T0" fmla="*/ 1315 w 1315"/>
              <a:gd name="T1" fmla="*/ 0 h 590"/>
              <a:gd name="T2" fmla="*/ 0 w 1315"/>
              <a:gd name="T3" fmla="*/ 590 h 590"/>
              <a:gd name="T4" fmla="*/ 1315 w 1315"/>
              <a:gd name="T5" fmla="*/ 590 h 590"/>
              <a:gd name="T6" fmla="*/ 1315 w 1315"/>
              <a:gd name="T7" fmla="*/ 0 h 590"/>
            </a:gdLst>
            <a:ahLst/>
            <a:cxnLst>
              <a:cxn ang="0">
                <a:pos x="T0" y="T1"/>
              </a:cxn>
              <a:cxn ang="0">
                <a:pos x="T2" y="T3"/>
              </a:cxn>
              <a:cxn ang="0">
                <a:pos x="T4" y="T5"/>
              </a:cxn>
              <a:cxn ang="0">
                <a:pos x="T6" y="T7"/>
              </a:cxn>
            </a:cxnLst>
            <a:rect l="0" t="0" r="r" b="b"/>
            <a:pathLst>
              <a:path w="1315" h="590">
                <a:moveTo>
                  <a:pt x="1315" y="0"/>
                </a:moveTo>
                <a:lnTo>
                  <a:pt x="0" y="590"/>
                </a:lnTo>
                <a:lnTo>
                  <a:pt x="1315" y="590"/>
                </a:lnTo>
                <a:lnTo>
                  <a:pt x="1315" y="0"/>
                </a:lnTo>
                <a:close/>
              </a:path>
            </a:pathLst>
          </a:custGeom>
          <a:gradFill rotWithShape="1">
            <a:gsLst>
              <a:gs pos="0">
                <a:srgbClr val="FFFFFF"/>
              </a:gs>
              <a:gs pos="100000">
                <a:srgbClr val="FFFFFF">
                  <a:lumMod val="85000"/>
                </a:srgbClr>
              </a:gs>
            </a:gsLst>
            <a:lin ang="5400000" scaled="1"/>
          </a:gradFill>
          <a:ln>
            <a:noFill/>
          </a:ln>
          <a:effectLst/>
        </p:spPr>
        <p:txBody>
          <a:bodyPr wrap="none" lIns="117199" tIns="58599" rIns="117199" bIns="58599"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5" name="Freeform 41"/>
          <p:cNvSpPr/>
          <p:nvPr/>
        </p:nvSpPr>
        <p:spPr bwMode="auto">
          <a:xfrm flipH="1">
            <a:off x="6294984" y="2379768"/>
            <a:ext cx="2316248" cy="732708"/>
          </a:xfrm>
          <a:custGeom>
            <a:avLst/>
            <a:gdLst>
              <a:gd name="T0" fmla="*/ 1315 w 1315"/>
              <a:gd name="T1" fmla="*/ 0 h 590"/>
              <a:gd name="T2" fmla="*/ 0 w 1315"/>
              <a:gd name="T3" fmla="*/ 590 h 590"/>
              <a:gd name="T4" fmla="*/ 1315 w 1315"/>
              <a:gd name="T5" fmla="*/ 590 h 590"/>
              <a:gd name="T6" fmla="*/ 1315 w 1315"/>
              <a:gd name="T7" fmla="*/ 0 h 590"/>
            </a:gdLst>
            <a:ahLst/>
            <a:cxnLst>
              <a:cxn ang="0">
                <a:pos x="T0" y="T1"/>
              </a:cxn>
              <a:cxn ang="0">
                <a:pos x="T2" y="T3"/>
              </a:cxn>
              <a:cxn ang="0">
                <a:pos x="T4" y="T5"/>
              </a:cxn>
              <a:cxn ang="0">
                <a:pos x="T6" y="T7"/>
              </a:cxn>
            </a:cxnLst>
            <a:rect l="0" t="0" r="r" b="b"/>
            <a:pathLst>
              <a:path w="1315" h="590">
                <a:moveTo>
                  <a:pt x="1315" y="0"/>
                </a:moveTo>
                <a:lnTo>
                  <a:pt x="0" y="590"/>
                </a:lnTo>
                <a:lnTo>
                  <a:pt x="1315" y="590"/>
                </a:lnTo>
                <a:lnTo>
                  <a:pt x="1315" y="0"/>
                </a:lnTo>
                <a:close/>
              </a:path>
            </a:pathLst>
          </a:custGeom>
          <a:gradFill rotWithShape="1">
            <a:gsLst>
              <a:gs pos="0">
                <a:srgbClr val="FFFFFF"/>
              </a:gs>
              <a:gs pos="100000">
                <a:srgbClr val="FFFFFF">
                  <a:lumMod val="85000"/>
                </a:srgbClr>
              </a:gs>
            </a:gsLst>
            <a:lin ang="5400000" scaled="1"/>
          </a:gradFill>
          <a:ln>
            <a:noFill/>
          </a:ln>
          <a:effectLst/>
        </p:spPr>
        <p:txBody>
          <a:bodyPr wrap="none" lIns="117199" tIns="58599" rIns="117199" bIns="58599"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grpSp>
        <p:nvGrpSpPr>
          <p:cNvPr id="6" name="组合 5"/>
          <p:cNvGrpSpPr/>
          <p:nvPr/>
        </p:nvGrpSpPr>
        <p:grpSpPr>
          <a:xfrm>
            <a:off x="1098490" y="3253554"/>
            <a:ext cx="2179844" cy="2046427"/>
            <a:chOff x="339778" y="3334493"/>
            <a:chExt cx="2215948" cy="2310633"/>
          </a:xfrm>
        </p:grpSpPr>
        <p:sp>
          <p:nvSpPr>
            <p:cNvPr id="7" name="AutoShape 39"/>
            <p:cNvSpPr>
              <a:spLocks noChangeArrowheads="1"/>
            </p:cNvSpPr>
            <p:nvPr/>
          </p:nvSpPr>
          <p:spPr bwMode="auto">
            <a:xfrm>
              <a:off x="339778" y="3334493"/>
              <a:ext cx="2215948" cy="2310633"/>
            </a:xfrm>
            <a:prstGeom prst="roundRect">
              <a:avLst>
                <a:gd name="adj" fmla="val 406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19" tIns="45709" rIns="91419" bIns="45709" numCol="1" anchor="ctr" anchorCtr="0" compatLnSpc="1"/>
            <a:lstStyle/>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6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8" name="AutoShape 38"/>
            <p:cNvSpPr>
              <a:spLocks noChangeArrowheads="1"/>
            </p:cNvSpPr>
            <p:nvPr/>
          </p:nvSpPr>
          <p:spPr bwMode="auto">
            <a:xfrm>
              <a:off x="403038" y="3403000"/>
              <a:ext cx="2085764" cy="370141"/>
            </a:xfrm>
            <a:prstGeom prst="roundRect">
              <a:avLst>
                <a:gd name="adj" fmla="val 16667"/>
              </a:avLst>
            </a:prstGeom>
            <a:solidFill>
              <a:srgbClr val="2B83E5"/>
            </a:soli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grpSp>
      <p:grpSp>
        <p:nvGrpSpPr>
          <p:cNvPr id="9" name="组合 8"/>
          <p:cNvGrpSpPr/>
          <p:nvPr/>
        </p:nvGrpSpPr>
        <p:grpSpPr>
          <a:xfrm>
            <a:off x="3691086" y="3253554"/>
            <a:ext cx="2179844" cy="2046427"/>
            <a:chOff x="2655908" y="3334493"/>
            <a:chExt cx="2215948" cy="2310633"/>
          </a:xfrm>
        </p:grpSpPr>
        <p:sp>
          <p:nvSpPr>
            <p:cNvPr id="10" name="AutoShape 49"/>
            <p:cNvSpPr>
              <a:spLocks noChangeArrowheads="1"/>
            </p:cNvSpPr>
            <p:nvPr/>
          </p:nvSpPr>
          <p:spPr bwMode="auto">
            <a:xfrm>
              <a:off x="2655908" y="3334493"/>
              <a:ext cx="2215948" cy="2310633"/>
            </a:xfrm>
            <a:prstGeom prst="roundRect">
              <a:avLst>
                <a:gd name="adj" fmla="val 406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19" tIns="45709" rIns="91419" bIns="45709" numCol="1" anchor="ctr" anchorCtr="0" compatLnSpc="1"/>
            <a:lstStyle/>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6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11" name="AutoShape 48"/>
            <p:cNvSpPr>
              <a:spLocks noChangeArrowheads="1"/>
            </p:cNvSpPr>
            <p:nvPr/>
          </p:nvSpPr>
          <p:spPr bwMode="auto">
            <a:xfrm>
              <a:off x="2719168" y="3403000"/>
              <a:ext cx="2085764" cy="370141"/>
            </a:xfrm>
            <a:prstGeom prst="roundRect">
              <a:avLst>
                <a:gd name="adj" fmla="val 16667"/>
              </a:avLst>
            </a:prstGeom>
            <a:solidFill>
              <a:srgbClr val="2B83E5"/>
            </a:soli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grpSp>
      <p:grpSp>
        <p:nvGrpSpPr>
          <p:cNvPr id="12" name="组合 11"/>
          <p:cNvGrpSpPr/>
          <p:nvPr/>
        </p:nvGrpSpPr>
        <p:grpSpPr>
          <a:xfrm>
            <a:off x="6283682" y="3253554"/>
            <a:ext cx="2179844" cy="2046427"/>
            <a:chOff x="4972039" y="3334493"/>
            <a:chExt cx="2215948" cy="2310633"/>
          </a:xfrm>
        </p:grpSpPr>
        <p:sp>
          <p:nvSpPr>
            <p:cNvPr id="13" name="AutoShape 52"/>
            <p:cNvSpPr>
              <a:spLocks noChangeArrowheads="1"/>
            </p:cNvSpPr>
            <p:nvPr/>
          </p:nvSpPr>
          <p:spPr bwMode="auto">
            <a:xfrm>
              <a:off x="4972039" y="3334493"/>
              <a:ext cx="2215948" cy="2310633"/>
            </a:xfrm>
            <a:prstGeom prst="roundRect">
              <a:avLst>
                <a:gd name="adj" fmla="val 406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19" tIns="45709" rIns="91419" bIns="45709" numCol="1" anchor="ctr" anchorCtr="0" compatLnSpc="1"/>
            <a:lstStyle/>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6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14" name="AutoShape 51"/>
            <p:cNvSpPr>
              <a:spLocks noChangeArrowheads="1"/>
            </p:cNvSpPr>
            <p:nvPr/>
          </p:nvSpPr>
          <p:spPr bwMode="auto">
            <a:xfrm>
              <a:off x="5035299" y="3403000"/>
              <a:ext cx="2085764" cy="370141"/>
            </a:xfrm>
            <a:prstGeom prst="roundRect">
              <a:avLst>
                <a:gd name="adj" fmla="val 16667"/>
              </a:avLst>
            </a:prstGeom>
            <a:solidFill>
              <a:srgbClr val="2B83E5"/>
            </a:soli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grpSp>
      <p:grpSp>
        <p:nvGrpSpPr>
          <p:cNvPr id="15" name="组合 14"/>
          <p:cNvGrpSpPr/>
          <p:nvPr/>
        </p:nvGrpSpPr>
        <p:grpSpPr>
          <a:xfrm>
            <a:off x="8876275" y="3253554"/>
            <a:ext cx="2179844" cy="2046427"/>
            <a:chOff x="7290002" y="3334493"/>
            <a:chExt cx="2215948" cy="2310633"/>
          </a:xfrm>
        </p:grpSpPr>
        <p:sp>
          <p:nvSpPr>
            <p:cNvPr id="16" name="AutoShape 55"/>
            <p:cNvSpPr>
              <a:spLocks noChangeArrowheads="1"/>
            </p:cNvSpPr>
            <p:nvPr/>
          </p:nvSpPr>
          <p:spPr bwMode="auto">
            <a:xfrm>
              <a:off x="7290002" y="3334493"/>
              <a:ext cx="2215948" cy="2310633"/>
            </a:xfrm>
            <a:prstGeom prst="roundRect">
              <a:avLst>
                <a:gd name="adj" fmla="val 406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19" tIns="45709" rIns="91419" bIns="45709" numCol="1" anchor="ctr" anchorCtr="0" compatLnSpc="1"/>
            <a:lstStyle/>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6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17" name="AutoShape 54"/>
            <p:cNvSpPr>
              <a:spLocks noChangeArrowheads="1"/>
            </p:cNvSpPr>
            <p:nvPr/>
          </p:nvSpPr>
          <p:spPr bwMode="auto">
            <a:xfrm>
              <a:off x="7353262" y="3403000"/>
              <a:ext cx="2085764" cy="370141"/>
            </a:xfrm>
            <a:prstGeom prst="roundRect">
              <a:avLst>
                <a:gd name="adj" fmla="val 16667"/>
              </a:avLst>
            </a:prstGeom>
            <a:solidFill>
              <a:srgbClr val="2B83E5"/>
            </a:solidFill>
            <a:ln w="9525" algn="ctr">
              <a:noFill/>
              <a:miter lim="800000"/>
            </a:ln>
            <a:effectLst/>
          </p:spPr>
          <p:txBody>
            <a:bodyPr wrap="none"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grpSp>
      <p:grpSp>
        <p:nvGrpSpPr>
          <p:cNvPr id="18" name="组合 17"/>
          <p:cNvGrpSpPr/>
          <p:nvPr/>
        </p:nvGrpSpPr>
        <p:grpSpPr>
          <a:xfrm>
            <a:off x="5181881" y="1026975"/>
            <a:ext cx="1739037" cy="1618415"/>
            <a:chOff x="3778670" y="1197833"/>
            <a:chExt cx="1507427" cy="1558181"/>
          </a:xfrm>
        </p:grpSpPr>
        <p:grpSp>
          <p:nvGrpSpPr>
            <p:cNvPr id="19" name="组合 18"/>
            <p:cNvGrpSpPr/>
            <p:nvPr/>
          </p:nvGrpSpPr>
          <p:grpSpPr>
            <a:xfrm>
              <a:off x="3778670" y="1207760"/>
              <a:ext cx="1507427" cy="1548254"/>
              <a:chOff x="-2175792" y="3087687"/>
              <a:chExt cx="1524000" cy="1565276"/>
            </a:xfrm>
          </p:grpSpPr>
          <p:sp>
            <p:nvSpPr>
              <p:cNvPr id="2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600" kern="0" dirty="0">
                  <a:solidFill>
                    <a:srgbClr val="FFFFFF"/>
                  </a:solidFill>
                  <a:latin typeface="Arial" panose="020B0604020202020204" pitchFamily="34" charset="0"/>
                  <a:ea typeface="微软雅黑" panose="020B0503020204020204" pitchFamily="34" charset="-122"/>
                </a:endParaRPr>
              </a:p>
            </p:txBody>
          </p:sp>
          <p:sp>
            <p:nvSpPr>
              <p:cNvPr id="22" name="Oval 13"/>
              <p:cNvSpPr>
                <a:spLocks noChangeArrowheads="1"/>
              </p:cNvSpPr>
              <p:nvPr/>
            </p:nvSpPr>
            <p:spPr bwMode="auto">
              <a:xfrm>
                <a:off x="-2104355" y="3087687"/>
                <a:ext cx="1384300" cy="1370013"/>
              </a:xfrm>
              <a:prstGeom prst="ellipse">
                <a:avLst/>
              </a:prstGeom>
              <a:solidFill>
                <a:srgbClr val="2B83E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zh-CN" altLang="en-US" sz="2800" b="1" kern="0" dirty="0">
                    <a:solidFill>
                      <a:srgbClr val="FFFFFF"/>
                    </a:solidFill>
                    <a:latin typeface="微软雅黑" panose="020B0503020204020204" pitchFamily="34" charset="-122"/>
                    <a:ea typeface="微软雅黑" panose="020B0503020204020204" pitchFamily="34" charset="-122"/>
                  </a:rPr>
                  <a:t>仍需努力</a:t>
                </a:r>
                <a:endParaRPr lang="en-US" altLang="zh-CN" sz="2800" b="1" kern="0" dirty="0">
                  <a:solidFill>
                    <a:srgbClr val="FFFFFF"/>
                  </a:solidFill>
                  <a:latin typeface="微软雅黑" panose="020B0503020204020204" pitchFamily="34" charset="-122"/>
                  <a:ea typeface="微软雅黑" panose="020B0503020204020204" pitchFamily="34" charset="-122"/>
                </a:endParaRPr>
              </a:p>
            </p:txBody>
          </p:sp>
        </p:grpSp>
        <p:sp>
          <p:nvSpPr>
            <p:cNvPr id="20" name="Freeform 12"/>
            <p:cNvSpPr/>
            <p:nvPr/>
          </p:nvSpPr>
          <p:spPr bwMode="auto">
            <a:xfrm>
              <a:off x="3930278" y="1197833"/>
              <a:ext cx="1214000" cy="402640"/>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grpSp>
      <p:sp>
        <p:nvSpPr>
          <p:cNvPr id="25" name="TextBox 24"/>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不足之处</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22" presetClass="entr" presetSubtype="1" fill="hold" grpId="0" nodeType="withEffect">
                                  <p:stCondLst>
                                    <p:cond delay="1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par>
                                <p:cTn id="20" presetID="22" presetClass="entr" presetSubtype="1"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1" fill="hold" grpId="0" nodeType="withEffect">
                                  <p:stCondLst>
                                    <p:cond delay="30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改善对策</a:t>
            </a:r>
          </a:p>
        </p:txBody>
      </p:sp>
      <p:cxnSp>
        <p:nvCxnSpPr>
          <p:cNvPr id="24" name="直接连接符 23"/>
          <p:cNvCxnSpPr/>
          <p:nvPr/>
        </p:nvCxnSpPr>
        <p:spPr>
          <a:xfrm>
            <a:off x="2626794"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571985" y="2373503"/>
            <a:ext cx="1064671" cy="106505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975960" y="3438558"/>
            <a:ext cx="1064671" cy="106505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743562"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59316" y="2373502"/>
            <a:ext cx="2129339" cy="213011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13" descr="FD1DDF730CE4456e89755B07FE1653D0# #Rectangle 13"/>
          <p:cNvSpPr>
            <a:spLocks noChangeArrowheads="1"/>
          </p:cNvSpPr>
          <p:nvPr/>
        </p:nvSpPr>
        <p:spPr bwMode="auto">
          <a:xfrm>
            <a:off x="1905946" y="4974728"/>
            <a:ext cx="2319867" cy="7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j-ea"/>
                <a:ea typeface="+mj-ea"/>
              </a:rPr>
              <a:t>单击此处添加简短说明，</a:t>
            </a:r>
            <a:endParaRPr lang="en-US" altLang="zh-CN" sz="1400" dirty="0">
              <a:latin typeface="+mj-ea"/>
              <a:ea typeface="+mj-ea"/>
            </a:endParaRPr>
          </a:p>
          <a:p>
            <a:pPr eaLnBrk="1" hangingPunct="1">
              <a:spcBef>
                <a:spcPct val="0"/>
              </a:spcBef>
              <a:buNone/>
              <a:defRPr/>
            </a:pPr>
            <a:r>
              <a:rPr lang="zh-CN" altLang="en-US" sz="1400" dirty="0">
                <a:latin typeface="+mj-ea"/>
                <a:ea typeface="+mj-ea"/>
              </a:rPr>
              <a:t>添加简短说明文字，</a:t>
            </a:r>
            <a:endParaRPr lang="en-US" altLang="zh-CN" sz="1400" dirty="0">
              <a:latin typeface="+mj-ea"/>
              <a:ea typeface="+mj-ea"/>
            </a:endParaRPr>
          </a:p>
          <a:p>
            <a:pPr eaLnBrk="1" hangingPunct="1">
              <a:spcBef>
                <a:spcPct val="0"/>
              </a:spcBef>
              <a:buNone/>
              <a:defRPr/>
            </a:pPr>
            <a:r>
              <a:rPr lang="zh-CN" altLang="en-US" sz="1400" dirty="0">
                <a:latin typeface="+mj-ea"/>
                <a:ea typeface="+mj-ea"/>
              </a:rPr>
              <a:t>具体说明文字添加此处。</a:t>
            </a:r>
            <a:endParaRPr lang="en-US" altLang="zh-CN" sz="1400" dirty="0">
              <a:latin typeface="+mj-ea"/>
              <a:ea typeface="+mj-ea"/>
            </a:endParaRPr>
          </a:p>
        </p:txBody>
      </p:sp>
      <p:grpSp>
        <p:nvGrpSpPr>
          <p:cNvPr id="31" name="组合 30"/>
          <p:cNvGrpSpPr/>
          <p:nvPr/>
        </p:nvGrpSpPr>
        <p:grpSpPr>
          <a:xfrm>
            <a:off x="1588608" y="2766481"/>
            <a:ext cx="2111471" cy="2112235"/>
            <a:chOff x="1369994" y="2067694"/>
            <a:chExt cx="1584176" cy="1584176"/>
          </a:xfrm>
          <a:solidFill>
            <a:srgbClr val="2B83E5"/>
          </a:solidFill>
        </p:grpSpPr>
        <p:sp>
          <p:nvSpPr>
            <p:cNvPr id="32" name="菱形 31"/>
            <p:cNvSpPr/>
            <p:nvPr/>
          </p:nvSpPr>
          <p:spPr>
            <a:xfrm>
              <a:off x="1369994"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flipH="1">
              <a:off x="1608084" y="2721283"/>
              <a:ext cx="1061967" cy="253857"/>
            </a:xfrm>
            <a:prstGeom prst="rect">
              <a:avLst/>
            </a:prstGeom>
            <a:grp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grpSp>
        <p:nvGrpSpPr>
          <p:cNvPr id="34" name="组合 33"/>
          <p:cNvGrpSpPr/>
          <p:nvPr/>
        </p:nvGrpSpPr>
        <p:grpSpPr>
          <a:xfrm>
            <a:off x="3717851" y="1998396"/>
            <a:ext cx="2111471" cy="2112235"/>
            <a:chOff x="3029144" y="1491630"/>
            <a:chExt cx="1584176" cy="1584176"/>
          </a:xfrm>
          <a:solidFill>
            <a:schemeClr val="accent1">
              <a:lumMod val="75000"/>
            </a:schemeClr>
          </a:solidFill>
        </p:grpSpPr>
        <p:sp>
          <p:nvSpPr>
            <p:cNvPr id="35" name="菱形 34"/>
            <p:cNvSpPr/>
            <p:nvPr/>
          </p:nvSpPr>
          <p:spPr>
            <a:xfrm>
              <a:off x="3029144"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flipH="1">
              <a:off x="3267234" y="2145219"/>
              <a:ext cx="1061967" cy="253857"/>
            </a:xfrm>
            <a:prstGeom prst="rect">
              <a:avLst/>
            </a:prstGeom>
            <a:grp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grpSp>
        <p:nvGrpSpPr>
          <p:cNvPr id="37" name="组合 36"/>
          <p:cNvGrpSpPr/>
          <p:nvPr/>
        </p:nvGrpSpPr>
        <p:grpSpPr>
          <a:xfrm>
            <a:off x="5836213" y="2766481"/>
            <a:ext cx="2111471" cy="2112235"/>
            <a:chOff x="4577170" y="2067694"/>
            <a:chExt cx="1584176" cy="1584176"/>
          </a:xfrm>
          <a:solidFill>
            <a:srgbClr val="2B83E5"/>
          </a:solidFill>
        </p:grpSpPr>
        <p:sp>
          <p:nvSpPr>
            <p:cNvPr id="38" name="菱形 37"/>
            <p:cNvSpPr/>
            <p:nvPr/>
          </p:nvSpPr>
          <p:spPr>
            <a:xfrm>
              <a:off x="4577170" y="2067694"/>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flipH="1">
              <a:off x="4815260" y="2721283"/>
              <a:ext cx="1061967" cy="253857"/>
            </a:xfrm>
            <a:prstGeom prst="rect">
              <a:avLst/>
            </a:prstGeom>
            <a:grp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grpSp>
        <p:nvGrpSpPr>
          <p:cNvPr id="40" name="组合 39"/>
          <p:cNvGrpSpPr/>
          <p:nvPr/>
        </p:nvGrpSpPr>
        <p:grpSpPr>
          <a:xfrm>
            <a:off x="7939808" y="1998396"/>
            <a:ext cx="2111471" cy="2112235"/>
            <a:chOff x="6145277" y="1491630"/>
            <a:chExt cx="1584176" cy="1584176"/>
          </a:xfrm>
          <a:solidFill>
            <a:schemeClr val="accent1">
              <a:lumMod val="75000"/>
            </a:schemeClr>
          </a:solidFill>
        </p:grpSpPr>
        <p:sp>
          <p:nvSpPr>
            <p:cNvPr id="41" name="菱形 40"/>
            <p:cNvSpPr/>
            <p:nvPr/>
          </p:nvSpPr>
          <p:spPr>
            <a:xfrm>
              <a:off x="6145277" y="1491630"/>
              <a:ext cx="1584176" cy="158417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flipH="1">
              <a:off x="6383367" y="2145219"/>
              <a:ext cx="1061967" cy="253857"/>
            </a:xfrm>
            <a:prstGeom prst="rect">
              <a:avLst/>
            </a:prstGeom>
            <a:grp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sp>
        <p:nvSpPr>
          <p:cNvPr id="43" name="Rectangle 13" descr="FD1DDF730CE4456e89755B07FE1653D0# #Rectangle 13"/>
          <p:cNvSpPr>
            <a:spLocks noChangeArrowheads="1"/>
          </p:cNvSpPr>
          <p:nvPr/>
        </p:nvSpPr>
        <p:spPr bwMode="auto">
          <a:xfrm>
            <a:off x="4035189" y="1230311"/>
            <a:ext cx="2319867" cy="7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j-ea"/>
                <a:ea typeface="+mj-ea"/>
              </a:rPr>
              <a:t>单击此处添加简短说明，</a:t>
            </a:r>
            <a:endParaRPr lang="en-US" altLang="zh-CN" sz="1400" dirty="0">
              <a:latin typeface="+mj-ea"/>
              <a:ea typeface="+mj-ea"/>
            </a:endParaRPr>
          </a:p>
          <a:p>
            <a:pPr eaLnBrk="1" hangingPunct="1">
              <a:spcBef>
                <a:spcPct val="0"/>
              </a:spcBef>
              <a:buNone/>
              <a:defRPr/>
            </a:pPr>
            <a:r>
              <a:rPr lang="zh-CN" altLang="en-US" sz="1400" dirty="0">
                <a:latin typeface="+mj-ea"/>
                <a:ea typeface="+mj-ea"/>
              </a:rPr>
              <a:t>添加简短说明文字，</a:t>
            </a:r>
            <a:endParaRPr lang="en-US" altLang="zh-CN" sz="1400" dirty="0">
              <a:latin typeface="+mj-ea"/>
              <a:ea typeface="+mj-ea"/>
            </a:endParaRPr>
          </a:p>
          <a:p>
            <a:pPr eaLnBrk="1" hangingPunct="1">
              <a:spcBef>
                <a:spcPct val="0"/>
              </a:spcBef>
              <a:buNone/>
              <a:defRPr/>
            </a:pPr>
            <a:r>
              <a:rPr lang="zh-CN" altLang="en-US" sz="1400" dirty="0">
                <a:latin typeface="+mj-ea"/>
                <a:ea typeface="+mj-ea"/>
              </a:rPr>
              <a:t>具体说明文字添加此处。</a:t>
            </a:r>
            <a:endParaRPr lang="en-US" altLang="zh-CN" sz="1400" dirty="0">
              <a:latin typeface="+mj-ea"/>
              <a:ea typeface="+mj-ea"/>
            </a:endParaRPr>
          </a:p>
        </p:txBody>
      </p:sp>
      <p:sp>
        <p:nvSpPr>
          <p:cNvPr id="44" name="Rectangle 13" descr="FD1DDF730CE4456e89755B07FE1653D0# #Rectangle 13"/>
          <p:cNvSpPr>
            <a:spLocks noChangeArrowheads="1"/>
          </p:cNvSpPr>
          <p:nvPr/>
        </p:nvSpPr>
        <p:spPr bwMode="auto">
          <a:xfrm>
            <a:off x="6153551" y="4974728"/>
            <a:ext cx="2319867" cy="7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j-ea"/>
                <a:ea typeface="+mj-ea"/>
              </a:rPr>
              <a:t>单击此处添加简短说明，</a:t>
            </a:r>
            <a:endParaRPr lang="en-US" altLang="zh-CN" sz="1400" dirty="0">
              <a:latin typeface="+mj-ea"/>
              <a:ea typeface="+mj-ea"/>
            </a:endParaRPr>
          </a:p>
          <a:p>
            <a:pPr eaLnBrk="1" hangingPunct="1">
              <a:spcBef>
                <a:spcPct val="0"/>
              </a:spcBef>
              <a:buNone/>
              <a:defRPr/>
            </a:pPr>
            <a:r>
              <a:rPr lang="zh-CN" altLang="en-US" sz="1400" dirty="0">
                <a:latin typeface="+mj-ea"/>
                <a:ea typeface="+mj-ea"/>
              </a:rPr>
              <a:t>添加简短说明文字，</a:t>
            </a:r>
            <a:endParaRPr lang="en-US" altLang="zh-CN" sz="1400" dirty="0">
              <a:latin typeface="+mj-ea"/>
              <a:ea typeface="+mj-ea"/>
            </a:endParaRPr>
          </a:p>
          <a:p>
            <a:pPr eaLnBrk="1" hangingPunct="1">
              <a:spcBef>
                <a:spcPct val="0"/>
              </a:spcBef>
              <a:buNone/>
              <a:defRPr/>
            </a:pPr>
            <a:r>
              <a:rPr lang="zh-CN" altLang="en-US" sz="1400" dirty="0">
                <a:latin typeface="+mj-ea"/>
                <a:ea typeface="+mj-ea"/>
              </a:rPr>
              <a:t>具体说明文字添加此处。</a:t>
            </a:r>
            <a:endParaRPr lang="en-US" altLang="zh-CN" sz="1400" dirty="0">
              <a:latin typeface="+mj-ea"/>
              <a:ea typeface="+mj-ea"/>
            </a:endParaRPr>
          </a:p>
        </p:txBody>
      </p:sp>
      <p:sp>
        <p:nvSpPr>
          <p:cNvPr id="45" name="Rectangle 13" descr="FD1DDF730CE4456e89755B07FE1653D0# #Rectangle 13"/>
          <p:cNvSpPr>
            <a:spLocks noChangeArrowheads="1"/>
          </p:cNvSpPr>
          <p:nvPr/>
        </p:nvSpPr>
        <p:spPr bwMode="auto">
          <a:xfrm>
            <a:off x="8257146" y="1230311"/>
            <a:ext cx="2319867" cy="7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j-ea"/>
                <a:ea typeface="+mj-ea"/>
              </a:rPr>
              <a:t>单击此处添加简短说明，</a:t>
            </a:r>
            <a:endParaRPr lang="en-US" altLang="zh-CN" sz="1400" dirty="0">
              <a:latin typeface="+mj-ea"/>
              <a:ea typeface="+mj-ea"/>
            </a:endParaRPr>
          </a:p>
          <a:p>
            <a:pPr eaLnBrk="1" hangingPunct="1">
              <a:spcBef>
                <a:spcPct val="0"/>
              </a:spcBef>
              <a:buNone/>
              <a:defRPr/>
            </a:pPr>
            <a:r>
              <a:rPr lang="zh-CN" altLang="en-US" sz="1400" dirty="0">
                <a:latin typeface="+mj-ea"/>
                <a:ea typeface="+mj-ea"/>
              </a:rPr>
              <a:t>添加简短说明文字，</a:t>
            </a:r>
            <a:endParaRPr lang="en-US" altLang="zh-CN" sz="1400" dirty="0">
              <a:latin typeface="+mj-ea"/>
              <a:ea typeface="+mj-ea"/>
            </a:endParaRPr>
          </a:p>
          <a:p>
            <a:pPr eaLnBrk="1" hangingPunct="1">
              <a:spcBef>
                <a:spcPct val="0"/>
              </a:spcBef>
              <a:buNone/>
              <a:defRPr/>
            </a:pPr>
            <a:r>
              <a:rPr lang="zh-CN" altLang="en-US" sz="1400" dirty="0">
                <a:latin typeface="+mj-ea"/>
                <a:ea typeface="+mj-ea"/>
              </a:rPr>
              <a:t>具体说明文字添加此处。</a:t>
            </a:r>
            <a:endParaRPr lang="en-US" altLang="zh-CN" sz="1400"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3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3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3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300"/>
                                        <p:tgtEl>
                                          <p:spTgt spid="2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300"/>
                                        <p:tgtEl>
                                          <p:spTgt spid="27"/>
                                        </p:tgtEl>
                                      </p:cBhvr>
                                    </p:animEffect>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800"/>
                                        <p:tgtEl>
                                          <p:spTgt spid="31"/>
                                        </p:tgtEl>
                                      </p:cBhvr>
                                    </p:animEffect>
                                    <p:anim calcmode="lin" valueType="num">
                                      <p:cBhvr>
                                        <p:cTn id="32" dur="800" fill="hold"/>
                                        <p:tgtEl>
                                          <p:spTgt spid="31"/>
                                        </p:tgtEl>
                                        <p:attrNameLst>
                                          <p:attrName>ppt_x</p:attrName>
                                        </p:attrNameLst>
                                      </p:cBhvr>
                                      <p:tavLst>
                                        <p:tav tm="0">
                                          <p:val>
                                            <p:strVal val="#ppt_x"/>
                                          </p:val>
                                        </p:tav>
                                        <p:tav tm="100000">
                                          <p:val>
                                            <p:strVal val="#ppt_x"/>
                                          </p:val>
                                        </p:tav>
                                      </p:tavLst>
                                    </p:anim>
                                    <p:anim calcmode="lin" valueType="num">
                                      <p:cBhvr>
                                        <p:cTn id="33" dur="8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800"/>
                                        <p:tgtEl>
                                          <p:spTgt spid="30"/>
                                        </p:tgtEl>
                                      </p:cBhvr>
                                    </p:animEffect>
                                    <p:anim calcmode="lin" valueType="num">
                                      <p:cBhvr>
                                        <p:cTn id="37" dur="800" fill="hold"/>
                                        <p:tgtEl>
                                          <p:spTgt spid="30"/>
                                        </p:tgtEl>
                                        <p:attrNameLst>
                                          <p:attrName>ppt_x</p:attrName>
                                        </p:attrNameLst>
                                      </p:cBhvr>
                                      <p:tavLst>
                                        <p:tav tm="0">
                                          <p:val>
                                            <p:strVal val="#ppt_x"/>
                                          </p:val>
                                        </p:tav>
                                        <p:tav tm="100000">
                                          <p:val>
                                            <p:strVal val="#ppt_x"/>
                                          </p:val>
                                        </p:tav>
                                      </p:tavLst>
                                    </p:anim>
                                    <p:anim calcmode="lin" valueType="num">
                                      <p:cBhvr>
                                        <p:cTn id="38" dur="800" fill="hold"/>
                                        <p:tgtEl>
                                          <p:spTgt spid="3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800"/>
                                        <p:tgtEl>
                                          <p:spTgt spid="34"/>
                                        </p:tgtEl>
                                      </p:cBhvr>
                                    </p:animEffect>
                                    <p:anim calcmode="lin" valueType="num">
                                      <p:cBhvr>
                                        <p:cTn id="43" dur="800" fill="hold"/>
                                        <p:tgtEl>
                                          <p:spTgt spid="34"/>
                                        </p:tgtEl>
                                        <p:attrNameLst>
                                          <p:attrName>ppt_x</p:attrName>
                                        </p:attrNameLst>
                                      </p:cBhvr>
                                      <p:tavLst>
                                        <p:tav tm="0">
                                          <p:val>
                                            <p:strVal val="#ppt_x"/>
                                          </p:val>
                                        </p:tav>
                                        <p:tav tm="100000">
                                          <p:val>
                                            <p:strVal val="#ppt_x"/>
                                          </p:val>
                                        </p:tav>
                                      </p:tavLst>
                                    </p:anim>
                                    <p:anim calcmode="lin" valueType="num">
                                      <p:cBhvr>
                                        <p:cTn id="44" dur="800" fill="hold"/>
                                        <p:tgtEl>
                                          <p:spTgt spid="3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800"/>
                                        <p:tgtEl>
                                          <p:spTgt spid="43"/>
                                        </p:tgtEl>
                                      </p:cBhvr>
                                    </p:animEffect>
                                    <p:anim calcmode="lin" valueType="num">
                                      <p:cBhvr>
                                        <p:cTn id="48" dur="800" fill="hold"/>
                                        <p:tgtEl>
                                          <p:spTgt spid="43"/>
                                        </p:tgtEl>
                                        <p:attrNameLst>
                                          <p:attrName>ppt_x</p:attrName>
                                        </p:attrNameLst>
                                      </p:cBhvr>
                                      <p:tavLst>
                                        <p:tav tm="0">
                                          <p:val>
                                            <p:strVal val="#ppt_x"/>
                                          </p:val>
                                        </p:tav>
                                        <p:tav tm="100000">
                                          <p:val>
                                            <p:strVal val="#ppt_x"/>
                                          </p:val>
                                        </p:tav>
                                      </p:tavLst>
                                    </p:anim>
                                    <p:anim calcmode="lin" valueType="num">
                                      <p:cBhvr>
                                        <p:cTn id="49" dur="800" fill="hold"/>
                                        <p:tgtEl>
                                          <p:spTgt spid="43"/>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7"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800"/>
                                        <p:tgtEl>
                                          <p:spTgt spid="37"/>
                                        </p:tgtEl>
                                      </p:cBhvr>
                                    </p:animEffect>
                                    <p:anim calcmode="lin" valueType="num">
                                      <p:cBhvr>
                                        <p:cTn id="54" dur="800" fill="hold"/>
                                        <p:tgtEl>
                                          <p:spTgt spid="37"/>
                                        </p:tgtEl>
                                        <p:attrNameLst>
                                          <p:attrName>ppt_x</p:attrName>
                                        </p:attrNameLst>
                                      </p:cBhvr>
                                      <p:tavLst>
                                        <p:tav tm="0">
                                          <p:val>
                                            <p:strVal val="#ppt_x"/>
                                          </p:val>
                                        </p:tav>
                                        <p:tav tm="100000">
                                          <p:val>
                                            <p:strVal val="#ppt_x"/>
                                          </p:val>
                                        </p:tav>
                                      </p:tavLst>
                                    </p:anim>
                                    <p:anim calcmode="lin" valueType="num">
                                      <p:cBhvr>
                                        <p:cTn id="55" dur="800" fill="hold"/>
                                        <p:tgtEl>
                                          <p:spTgt spid="3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800"/>
                                        <p:tgtEl>
                                          <p:spTgt spid="44"/>
                                        </p:tgtEl>
                                      </p:cBhvr>
                                    </p:animEffect>
                                    <p:anim calcmode="lin" valueType="num">
                                      <p:cBhvr>
                                        <p:cTn id="59" dur="800" fill="hold"/>
                                        <p:tgtEl>
                                          <p:spTgt spid="44"/>
                                        </p:tgtEl>
                                        <p:attrNameLst>
                                          <p:attrName>ppt_x</p:attrName>
                                        </p:attrNameLst>
                                      </p:cBhvr>
                                      <p:tavLst>
                                        <p:tav tm="0">
                                          <p:val>
                                            <p:strVal val="#ppt_x"/>
                                          </p:val>
                                        </p:tav>
                                        <p:tav tm="100000">
                                          <p:val>
                                            <p:strVal val="#ppt_x"/>
                                          </p:val>
                                        </p:tav>
                                      </p:tavLst>
                                    </p:anim>
                                    <p:anim calcmode="lin" valueType="num">
                                      <p:cBhvr>
                                        <p:cTn id="60" dur="8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2"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800"/>
                                        <p:tgtEl>
                                          <p:spTgt spid="40"/>
                                        </p:tgtEl>
                                      </p:cBhvr>
                                    </p:animEffect>
                                    <p:anim calcmode="lin" valueType="num">
                                      <p:cBhvr>
                                        <p:cTn id="65" dur="800" fill="hold"/>
                                        <p:tgtEl>
                                          <p:spTgt spid="40"/>
                                        </p:tgtEl>
                                        <p:attrNameLst>
                                          <p:attrName>ppt_x</p:attrName>
                                        </p:attrNameLst>
                                      </p:cBhvr>
                                      <p:tavLst>
                                        <p:tav tm="0">
                                          <p:val>
                                            <p:strVal val="#ppt_x"/>
                                          </p:val>
                                        </p:tav>
                                        <p:tav tm="100000">
                                          <p:val>
                                            <p:strVal val="#ppt_x"/>
                                          </p:val>
                                        </p:tav>
                                      </p:tavLst>
                                    </p:anim>
                                    <p:anim calcmode="lin" valueType="num">
                                      <p:cBhvr>
                                        <p:cTn id="66" dur="800" fill="hold"/>
                                        <p:tgtEl>
                                          <p:spTgt spid="40"/>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800"/>
                                        <p:tgtEl>
                                          <p:spTgt spid="45"/>
                                        </p:tgtEl>
                                      </p:cBhvr>
                                    </p:animEffect>
                                    <p:anim calcmode="lin" valueType="num">
                                      <p:cBhvr>
                                        <p:cTn id="70" dur="800" fill="hold"/>
                                        <p:tgtEl>
                                          <p:spTgt spid="45"/>
                                        </p:tgtEl>
                                        <p:attrNameLst>
                                          <p:attrName>ppt_x</p:attrName>
                                        </p:attrNameLst>
                                      </p:cBhvr>
                                      <p:tavLst>
                                        <p:tav tm="0">
                                          <p:val>
                                            <p:strVal val="#ppt_x"/>
                                          </p:val>
                                        </p:tav>
                                        <p:tav tm="100000">
                                          <p:val>
                                            <p:strVal val="#ppt_x"/>
                                          </p:val>
                                        </p:tav>
                                      </p:tavLst>
                                    </p:anim>
                                    <p:anim calcmode="lin" valueType="num">
                                      <p:cBhvr>
                                        <p:cTn id="71" dur="8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推进计划</a:t>
            </a:r>
          </a:p>
        </p:txBody>
      </p:sp>
      <p:grpSp>
        <p:nvGrpSpPr>
          <p:cNvPr id="32" name="组合 31"/>
          <p:cNvGrpSpPr>
            <a:grpSpLocks noChangeAspect="1"/>
          </p:cNvGrpSpPr>
          <p:nvPr/>
        </p:nvGrpSpPr>
        <p:grpSpPr>
          <a:xfrm rot="5400000">
            <a:off x="9817780" y="2449832"/>
            <a:ext cx="373957" cy="248686"/>
            <a:chOff x="2881121" y="2516898"/>
            <a:chExt cx="376100" cy="250202"/>
          </a:xfrm>
          <a:solidFill>
            <a:schemeClr val="accent1"/>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539541" y="1124483"/>
            <a:ext cx="2804342" cy="1243816"/>
            <a:chOff x="6137721" y="568403"/>
            <a:chExt cx="2435756" cy="1079946"/>
          </a:xfrm>
        </p:grpSpPr>
        <p:sp>
          <p:nvSpPr>
            <p:cNvPr id="36" name="矩形 35"/>
            <p:cNvSpPr/>
            <p:nvPr/>
          </p:nvSpPr>
          <p:spPr>
            <a:xfrm>
              <a:off x="6137721" y="568403"/>
              <a:ext cx="2435756" cy="10799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6416881" y="798176"/>
              <a:ext cx="2098010" cy="790318"/>
              <a:chOff x="6465370" y="887065"/>
              <a:chExt cx="2098010" cy="790318"/>
            </a:xfrm>
          </p:grpSpPr>
          <p:sp>
            <p:nvSpPr>
              <p:cNvPr id="38" name="TextBox 37"/>
              <p:cNvSpPr txBox="1"/>
              <p:nvPr/>
            </p:nvSpPr>
            <p:spPr>
              <a:xfrm>
                <a:off x="6465370" y="887065"/>
                <a:ext cx="2098010" cy="467541"/>
              </a:xfrm>
              <a:prstGeom prst="rect">
                <a:avLst/>
              </a:prstGeom>
              <a:noFill/>
            </p:spPr>
            <p:txBody>
              <a:bodyPr wrap="none" rtlCol="0">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推进第一步骤</a:t>
                </a:r>
              </a:p>
            </p:txBody>
          </p:sp>
          <p:sp>
            <p:nvSpPr>
              <p:cNvPr id="39" name="Rectangle 13" descr="FD1DDF730CE4456e89755B07FE1653D0# #Rectangle 13"/>
              <p:cNvSpPr>
                <a:spLocks noChangeArrowheads="1"/>
              </p:cNvSpPr>
              <p:nvPr/>
            </p:nvSpPr>
            <p:spPr bwMode="auto">
              <a:xfrm>
                <a:off x="6706688" y="1276634"/>
                <a:ext cx="1394800" cy="4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方正兰亭黑_GBK" pitchFamily="2" charset="-122"/>
                    <a:ea typeface="方正兰亭黑_GBK" pitchFamily="2" charset="-122"/>
                  </a:rPr>
                  <a:t>此处添加简短文字说明。</a:t>
                </a:r>
                <a:endParaRPr lang="en-US" altLang="zh-CN" sz="1200" dirty="0">
                  <a:solidFill>
                    <a:schemeClr val="bg1"/>
                  </a:solidFill>
                  <a:latin typeface="方正兰亭黑_GBK" pitchFamily="2" charset="-122"/>
                  <a:ea typeface="方正兰亭黑_GBK" pitchFamily="2" charset="-122"/>
                </a:endParaRPr>
              </a:p>
            </p:txBody>
          </p:sp>
        </p:grpSp>
      </p:grpSp>
      <p:grpSp>
        <p:nvGrpSpPr>
          <p:cNvPr id="40" name="组合 39"/>
          <p:cNvGrpSpPr>
            <a:grpSpLocks noChangeAspect="1"/>
          </p:cNvGrpSpPr>
          <p:nvPr/>
        </p:nvGrpSpPr>
        <p:grpSpPr>
          <a:xfrm rot="5400000">
            <a:off x="9817780" y="4221219"/>
            <a:ext cx="373957" cy="248686"/>
            <a:chOff x="2881121" y="2516898"/>
            <a:chExt cx="376100" cy="250202"/>
          </a:xfrm>
          <a:solidFill>
            <a:schemeClr val="accent1">
              <a:lumMod val="75000"/>
            </a:schemeClr>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8539541" y="2878738"/>
            <a:ext cx="2804342" cy="1243816"/>
            <a:chOff x="6137721" y="2051523"/>
            <a:chExt cx="2435756" cy="1079946"/>
          </a:xfrm>
        </p:grpSpPr>
        <p:sp>
          <p:nvSpPr>
            <p:cNvPr id="44" name="矩形 43"/>
            <p:cNvSpPr/>
            <p:nvPr/>
          </p:nvSpPr>
          <p:spPr>
            <a:xfrm>
              <a:off x="6137721" y="205152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6416881" y="2281296"/>
              <a:ext cx="2098010" cy="790318"/>
              <a:chOff x="6465370" y="887065"/>
              <a:chExt cx="2098010" cy="790318"/>
            </a:xfrm>
          </p:grpSpPr>
          <p:sp>
            <p:nvSpPr>
              <p:cNvPr id="75" name="TextBox 74"/>
              <p:cNvSpPr txBox="1"/>
              <p:nvPr/>
            </p:nvSpPr>
            <p:spPr>
              <a:xfrm>
                <a:off x="6465370" y="887065"/>
                <a:ext cx="2098010" cy="467541"/>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900" dirty="0"/>
                  <a:t>推进第二步骤</a:t>
                </a:r>
              </a:p>
            </p:txBody>
          </p:sp>
          <p:sp>
            <p:nvSpPr>
              <p:cNvPr id="76" name="Rectangle 13" descr="FD1DDF730CE4456e89755B07FE1653D0# #Rectangle 13"/>
              <p:cNvSpPr>
                <a:spLocks noChangeArrowheads="1"/>
              </p:cNvSpPr>
              <p:nvPr/>
            </p:nvSpPr>
            <p:spPr bwMode="auto">
              <a:xfrm>
                <a:off x="6706688" y="1276634"/>
                <a:ext cx="1394800" cy="4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方正兰亭黑_GBK" pitchFamily="2" charset="-122"/>
                    <a:ea typeface="方正兰亭黑_GBK" pitchFamily="2" charset="-122"/>
                  </a:rPr>
                  <a:t>此处添加简短文字说明。</a:t>
                </a:r>
                <a:endParaRPr lang="en-US" altLang="zh-CN" sz="1200" dirty="0">
                  <a:solidFill>
                    <a:schemeClr val="bg1"/>
                  </a:solidFill>
                  <a:latin typeface="方正兰亭黑_GBK" pitchFamily="2" charset="-122"/>
                  <a:ea typeface="方正兰亭黑_GBK" pitchFamily="2" charset="-122"/>
                </a:endParaRPr>
              </a:p>
            </p:txBody>
          </p:sp>
        </p:grpSp>
      </p:grpSp>
      <p:grpSp>
        <p:nvGrpSpPr>
          <p:cNvPr id="77" name="组合 76"/>
          <p:cNvGrpSpPr/>
          <p:nvPr/>
        </p:nvGrpSpPr>
        <p:grpSpPr>
          <a:xfrm>
            <a:off x="8539541" y="4676826"/>
            <a:ext cx="2804342" cy="1243816"/>
            <a:chOff x="6137721" y="3534643"/>
            <a:chExt cx="2435756" cy="1079946"/>
          </a:xfrm>
        </p:grpSpPr>
        <p:sp>
          <p:nvSpPr>
            <p:cNvPr id="78" name="矩形 77"/>
            <p:cNvSpPr/>
            <p:nvPr/>
          </p:nvSpPr>
          <p:spPr>
            <a:xfrm>
              <a:off x="6137721" y="3534643"/>
              <a:ext cx="2435756" cy="10799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p:cNvGrpSpPr/>
            <p:nvPr/>
          </p:nvGrpSpPr>
          <p:grpSpPr>
            <a:xfrm>
              <a:off x="6416881" y="3764416"/>
              <a:ext cx="2098010" cy="790318"/>
              <a:chOff x="6465370" y="887065"/>
              <a:chExt cx="2098010" cy="790318"/>
            </a:xfrm>
          </p:grpSpPr>
          <p:sp>
            <p:nvSpPr>
              <p:cNvPr id="80" name="TextBox 79"/>
              <p:cNvSpPr txBox="1"/>
              <p:nvPr/>
            </p:nvSpPr>
            <p:spPr>
              <a:xfrm>
                <a:off x="6465370" y="887065"/>
                <a:ext cx="2098010" cy="467541"/>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900" dirty="0"/>
                  <a:t>推进第三步骤</a:t>
                </a:r>
              </a:p>
            </p:txBody>
          </p:sp>
          <p:sp>
            <p:nvSpPr>
              <p:cNvPr id="81" name="Rectangle 13" descr="FD1DDF730CE4456e89755B07FE1653D0# #Rectangle 13"/>
              <p:cNvSpPr>
                <a:spLocks noChangeArrowheads="1"/>
              </p:cNvSpPr>
              <p:nvPr/>
            </p:nvSpPr>
            <p:spPr bwMode="auto">
              <a:xfrm>
                <a:off x="6706688" y="1276634"/>
                <a:ext cx="1394800" cy="4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方正兰亭黑_GBK" pitchFamily="2" charset="-122"/>
                    <a:ea typeface="方正兰亭黑_GBK" pitchFamily="2" charset="-122"/>
                  </a:rPr>
                  <a:t>此处添加简短文字说明。</a:t>
                </a:r>
                <a:endParaRPr lang="en-US" altLang="zh-CN" sz="1200" dirty="0">
                  <a:solidFill>
                    <a:schemeClr val="bg1"/>
                  </a:solidFill>
                  <a:latin typeface="方正兰亭黑_GBK" pitchFamily="2" charset="-122"/>
                  <a:ea typeface="方正兰亭黑_GBK" pitchFamily="2" charset="-122"/>
                </a:endParaRPr>
              </a:p>
            </p:txBody>
          </p:sp>
        </p:grpSp>
      </p:grpSp>
      <p:sp>
        <p:nvSpPr>
          <p:cNvPr id="82" name="TextBox 81"/>
          <p:cNvSpPr txBox="1"/>
          <p:nvPr/>
        </p:nvSpPr>
        <p:spPr>
          <a:xfrm>
            <a:off x="1963120" y="3848000"/>
            <a:ext cx="5938617" cy="1430826"/>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200" dirty="0">
              <a:solidFill>
                <a:schemeClr val="tx1">
                  <a:lumMod val="95000"/>
                  <a:lumOff val="5000"/>
                </a:schemeClr>
              </a:solidFill>
              <a:latin typeface="方正兰亭纤黑简体" pitchFamily="65" charset="-122"/>
              <a:ea typeface="方正兰亭纤黑简体" pitchFamily="65" charset="-122"/>
            </a:endParaRPr>
          </a:p>
          <a:p>
            <a:pPr algn="just">
              <a:lnSpc>
                <a:spcPts val="1735"/>
              </a:lnSpc>
            </a:pPr>
            <a:endParaRPr lang="en-US" altLang="zh-CN" sz="1200" dirty="0">
              <a:solidFill>
                <a:schemeClr val="tx1">
                  <a:lumMod val="95000"/>
                  <a:lumOff val="5000"/>
                </a:schemeClr>
              </a:solidFill>
              <a:latin typeface="方正兰亭纤黑简体" pitchFamily="65" charset="-122"/>
              <a:ea typeface="方正兰亭纤黑简体" pitchFamily="65" charset="-122"/>
            </a:endParaRPr>
          </a:p>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计划的详细文字内容语言要精炼概括，避免用冗长空洞的词汇，给人以真实诚挚的感觉。计划条理要清晰，可操作性要强，用清晰明了的思路呈现自己的观点与计划。</a:t>
            </a:r>
            <a:endParaRPr lang="en-US" altLang="zh-CN" sz="1200" dirty="0">
              <a:solidFill>
                <a:schemeClr val="tx1">
                  <a:lumMod val="95000"/>
                  <a:lumOff val="5000"/>
                </a:schemeClr>
              </a:solidFill>
              <a:latin typeface="方正兰亭纤黑简体" pitchFamily="65" charset="-122"/>
              <a:ea typeface="方正兰亭纤黑简体" pitchFamily="65" charset="-122"/>
            </a:endParaRPr>
          </a:p>
        </p:txBody>
      </p:sp>
      <p:sp>
        <p:nvSpPr>
          <p:cNvPr id="84" name="圆角矩形 4"/>
          <p:cNvSpPr/>
          <p:nvPr/>
        </p:nvSpPr>
        <p:spPr>
          <a:xfrm>
            <a:off x="2066072" y="1004658"/>
            <a:ext cx="5835667" cy="2559591"/>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Click="0" advTm="3000">
        <p14:honeycomb/>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300" fill="hold"/>
                                        <p:tgtEl>
                                          <p:spTgt spid="35"/>
                                        </p:tgtEl>
                                        <p:attrNameLst>
                                          <p:attrName>ppt_x</p:attrName>
                                        </p:attrNameLst>
                                      </p:cBhvr>
                                      <p:tavLst>
                                        <p:tav tm="0">
                                          <p:val>
                                            <p:strVal val="#ppt_x"/>
                                          </p:val>
                                        </p:tav>
                                        <p:tav tm="100000">
                                          <p:val>
                                            <p:strVal val="#ppt_x"/>
                                          </p:val>
                                        </p:tav>
                                      </p:tavLst>
                                    </p:anim>
                                    <p:anim calcmode="lin" valueType="num">
                                      <p:cBhvr additive="base">
                                        <p:cTn id="12" dur="300" fill="hold"/>
                                        <p:tgtEl>
                                          <p:spTgt spid="3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p:tgtEl>
                                          <p:spTgt spid="32"/>
                                        </p:tgtEl>
                                        <p:attrNameLst>
                                          <p:attrName>ppt_y</p:attrName>
                                        </p:attrNameLst>
                                      </p:cBhvr>
                                      <p:tavLst>
                                        <p:tav tm="0">
                                          <p:val>
                                            <p:strVal val="#ppt_y-#ppt_h*1.125000"/>
                                          </p:val>
                                        </p:tav>
                                        <p:tav tm="100000">
                                          <p:val>
                                            <p:strVal val="#ppt_y"/>
                                          </p:val>
                                        </p:tav>
                                      </p:tavLst>
                                    </p:anim>
                                    <p:animEffect transition="in" filter="wipe(down)">
                                      <p:cBhvr>
                                        <p:cTn id="17" dur="500"/>
                                        <p:tgtEl>
                                          <p:spTgt spid="32"/>
                                        </p:tgtEl>
                                      </p:cBhvr>
                                    </p:animEffect>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300" fill="hold"/>
                                        <p:tgtEl>
                                          <p:spTgt spid="43"/>
                                        </p:tgtEl>
                                        <p:attrNameLst>
                                          <p:attrName>ppt_x</p:attrName>
                                        </p:attrNameLst>
                                      </p:cBhvr>
                                      <p:tavLst>
                                        <p:tav tm="0">
                                          <p:val>
                                            <p:strVal val="#ppt_x"/>
                                          </p:val>
                                        </p:tav>
                                        <p:tav tm="100000">
                                          <p:val>
                                            <p:strVal val="#ppt_x"/>
                                          </p:val>
                                        </p:tav>
                                      </p:tavLst>
                                    </p:anim>
                                    <p:anim calcmode="lin" valueType="num">
                                      <p:cBhvr additive="base">
                                        <p:cTn id="22" dur="300" fill="hold"/>
                                        <p:tgtEl>
                                          <p:spTgt spid="43"/>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p:tgtEl>
                                          <p:spTgt spid="40"/>
                                        </p:tgtEl>
                                        <p:attrNameLst>
                                          <p:attrName>ppt_y</p:attrName>
                                        </p:attrNameLst>
                                      </p:cBhvr>
                                      <p:tavLst>
                                        <p:tav tm="0">
                                          <p:val>
                                            <p:strVal val="#ppt_y-#ppt_h*1.125000"/>
                                          </p:val>
                                        </p:tav>
                                        <p:tav tm="100000">
                                          <p:val>
                                            <p:strVal val="#ppt_y"/>
                                          </p:val>
                                        </p:tav>
                                      </p:tavLst>
                                    </p:anim>
                                    <p:animEffect transition="in" filter="wipe(down)">
                                      <p:cBhvr>
                                        <p:cTn id="27" dur="500"/>
                                        <p:tgtEl>
                                          <p:spTgt spid="40"/>
                                        </p:tgtEl>
                                      </p:cBhvr>
                                    </p:animEffect>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300" fill="hold"/>
                                        <p:tgtEl>
                                          <p:spTgt spid="77"/>
                                        </p:tgtEl>
                                        <p:attrNameLst>
                                          <p:attrName>ppt_x</p:attrName>
                                        </p:attrNameLst>
                                      </p:cBhvr>
                                      <p:tavLst>
                                        <p:tav tm="0">
                                          <p:val>
                                            <p:strVal val="#ppt_x"/>
                                          </p:val>
                                        </p:tav>
                                        <p:tav tm="100000">
                                          <p:val>
                                            <p:strVal val="#ppt_x"/>
                                          </p:val>
                                        </p:tav>
                                      </p:tavLst>
                                    </p:anim>
                                    <p:anim calcmode="lin" valueType="num">
                                      <p:cBhvr additive="base">
                                        <p:cTn id="32" dur="300" fill="hold"/>
                                        <p:tgtEl>
                                          <p:spTgt spid="77"/>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1000"/>
                                        <p:tgtEl>
                                          <p:spTgt spid="84"/>
                                        </p:tgtEl>
                                      </p:cBhvr>
                                    </p:animEffect>
                                    <p:anim calcmode="lin" valueType="num">
                                      <p:cBhvr>
                                        <p:cTn id="37" dur="1000" fill="hold"/>
                                        <p:tgtEl>
                                          <p:spTgt spid="84"/>
                                        </p:tgtEl>
                                        <p:attrNameLst>
                                          <p:attrName>ppt_x</p:attrName>
                                        </p:attrNameLst>
                                      </p:cBhvr>
                                      <p:tavLst>
                                        <p:tav tm="0">
                                          <p:val>
                                            <p:strVal val="#ppt_x"/>
                                          </p:val>
                                        </p:tav>
                                        <p:tav tm="100000">
                                          <p:val>
                                            <p:strVal val="#ppt_x"/>
                                          </p:val>
                                        </p:tav>
                                      </p:tavLst>
                                    </p:anim>
                                    <p:anim calcmode="lin" valueType="num">
                                      <p:cBhvr>
                                        <p:cTn id="38" dur="1000" fill="hold"/>
                                        <p:tgtEl>
                                          <p:spTgt spid="8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2" grpId="0"/>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未来工作目标</a:t>
            </a:r>
          </a:p>
        </p:txBody>
      </p:sp>
      <p:sp>
        <p:nvSpPr>
          <p:cNvPr id="69" name="Freeform 19"/>
          <p:cNvSpPr/>
          <p:nvPr/>
        </p:nvSpPr>
        <p:spPr bwMode="auto">
          <a:xfrm>
            <a:off x="3697061" y="4930243"/>
            <a:ext cx="2565561" cy="194220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1" name="Freeform 20"/>
          <p:cNvSpPr/>
          <p:nvPr/>
        </p:nvSpPr>
        <p:spPr bwMode="auto">
          <a:xfrm>
            <a:off x="6106284" y="4992375"/>
            <a:ext cx="1866045" cy="73359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2" name="Freeform 21"/>
          <p:cNvSpPr/>
          <p:nvPr/>
        </p:nvSpPr>
        <p:spPr bwMode="auto">
          <a:xfrm>
            <a:off x="6348809" y="2535051"/>
            <a:ext cx="1703693" cy="69550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3" name="Freeform 22"/>
          <p:cNvSpPr/>
          <p:nvPr/>
        </p:nvSpPr>
        <p:spPr bwMode="auto">
          <a:xfrm>
            <a:off x="5126160" y="3386898"/>
            <a:ext cx="739604" cy="170970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4" name="Freeform 23"/>
          <p:cNvSpPr/>
          <p:nvPr/>
        </p:nvSpPr>
        <p:spPr bwMode="auto">
          <a:xfrm>
            <a:off x="6685539" y="3974170"/>
            <a:ext cx="2072491" cy="165759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5" name="Freeform 24"/>
          <p:cNvSpPr/>
          <p:nvPr/>
        </p:nvSpPr>
        <p:spPr bwMode="auto">
          <a:xfrm>
            <a:off x="4468736" y="1971832"/>
            <a:ext cx="1793888" cy="69550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6" name="Freeform 25"/>
          <p:cNvSpPr/>
          <p:nvPr/>
        </p:nvSpPr>
        <p:spPr bwMode="auto">
          <a:xfrm>
            <a:off x="4308388" y="3765719"/>
            <a:ext cx="1405046" cy="715551"/>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7" name="Freeform 26"/>
          <p:cNvSpPr/>
          <p:nvPr/>
        </p:nvSpPr>
        <p:spPr bwMode="auto">
          <a:xfrm>
            <a:off x="5713433" y="2701412"/>
            <a:ext cx="715551" cy="1405046"/>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8" name="Freeform 27"/>
          <p:cNvSpPr/>
          <p:nvPr/>
        </p:nvSpPr>
        <p:spPr bwMode="auto">
          <a:xfrm>
            <a:off x="6178441" y="1356497"/>
            <a:ext cx="719560" cy="1405046"/>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tx1">
              <a:lumMod val="75000"/>
              <a:lumOff val="25000"/>
            </a:schemeClr>
          </a:solidFill>
          <a:ln>
            <a:noFill/>
          </a:ln>
        </p:spPr>
        <p:txBody>
          <a:bodyPr vert="horz" wrap="square" lIns="91419" tIns="45709" rIns="91419" bIns="45709" numCol="1" anchor="t" anchorCtr="0" compatLnSpc="1"/>
          <a:lstStyle/>
          <a:p>
            <a:endParaRPr lang="zh-CN" altLang="en-US">
              <a:solidFill>
                <a:schemeClr val="tx1">
                  <a:lumMod val="75000"/>
                  <a:lumOff val="25000"/>
                </a:schemeClr>
              </a:solidFill>
            </a:endParaRPr>
          </a:p>
        </p:txBody>
      </p:sp>
      <p:sp>
        <p:nvSpPr>
          <p:cNvPr id="79" name="椭圆 78"/>
          <p:cNvSpPr/>
          <p:nvPr/>
        </p:nvSpPr>
        <p:spPr>
          <a:xfrm>
            <a:off x="3494894" y="4882139"/>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0" name="椭圆 79"/>
          <p:cNvSpPr/>
          <p:nvPr/>
        </p:nvSpPr>
        <p:spPr>
          <a:xfrm>
            <a:off x="4216851" y="3447264"/>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1" name="椭圆 80"/>
          <p:cNvSpPr/>
          <p:nvPr/>
        </p:nvSpPr>
        <p:spPr>
          <a:xfrm>
            <a:off x="8531269" y="3891994"/>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2" name="椭圆 81"/>
          <p:cNvSpPr/>
          <p:nvPr/>
        </p:nvSpPr>
        <p:spPr>
          <a:xfrm>
            <a:off x="7732469" y="2248805"/>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3" name="椭圆 82"/>
          <p:cNvSpPr/>
          <p:nvPr/>
        </p:nvSpPr>
        <p:spPr>
          <a:xfrm>
            <a:off x="4356770" y="1639547"/>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4" name="TextBox 22"/>
          <p:cNvSpPr txBox="1"/>
          <p:nvPr/>
        </p:nvSpPr>
        <p:spPr>
          <a:xfrm>
            <a:off x="1750798" y="4649411"/>
            <a:ext cx="1663694" cy="1384674"/>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75000"/>
                    <a:lumOff val="25000"/>
                  </a:schemeClr>
                </a:solidFill>
              </a:rPr>
              <a:t>您的内容打在这里，或者通过复制您的文本后，在此框中选择粘贴，并选择只保留文字。</a:t>
            </a:r>
            <a:endParaRPr lang="en-US" altLang="zh-CN" noProof="1">
              <a:solidFill>
                <a:schemeClr val="tx1">
                  <a:lumMod val="75000"/>
                  <a:lumOff val="25000"/>
                </a:schemeClr>
              </a:solidFill>
            </a:endParaRPr>
          </a:p>
        </p:txBody>
      </p:sp>
      <p:sp>
        <p:nvSpPr>
          <p:cNvPr id="85" name="TextBox 22"/>
          <p:cNvSpPr txBox="1"/>
          <p:nvPr/>
        </p:nvSpPr>
        <p:spPr>
          <a:xfrm>
            <a:off x="1750797" y="3149273"/>
            <a:ext cx="2401632" cy="112620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75000"/>
                    <a:lumOff val="25000"/>
                  </a:schemeClr>
                </a:solidFill>
              </a:rPr>
              <a:t>您的内容打在这里，或者通过复制您的文本后，在此框中选择粘贴，并选择只保留文字。</a:t>
            </a:r>
            <a:endParaRPr lang="en-US" altLang="zh-CN" noProof="1">
              <a:solidFill>
                <a:schemeClr val="tx1">
                  <a:lumMod val="75000"/>
                  <a:lumOff val="25000"/>
                </a:schemeClr>
              </a:solidFill>
            </a:endParaRPr>
          </a:p>
        </p:txBody>
      </p:sp>
      <p:sp>
        <p:nvSpPr>
          <p:cNvPr id="86" name="TextBox 22"/>
          <p:cNvSpPr txBox="1"/>
          <p:nvPr/>
        </p:nvSpPr>
        <p:spPr>
          <a:xfrm>
            <a:off x="9100508" y="3664734"/>
            <a:ext cx="1623439" cy="1384674"/>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75000"/>
                    <a:lumOff val="25000"/>
                  </a:schemeClr>
                </a:solidFill>
              </a:rPr>
              <a:t>您的内容打在这里，或者通过复制您的文本后，在此框中选择粘贴，并选择只保留文字。</a:t>
            </a:r>
            <a:endParaRPr lang="en-US" altLang="zh-CN" noProof="1">
              <a:solidFill>
                <a:schemeClr val="tx1">
                  <a:lumMod val="75000"/>
                  <a:lumOff val="25000"/>
                </a:schemeClr>
              </a:solidFill>
            </a:endParaRPr>
          </a:p>
        </p:txBody>
      </p:sp>
      <p:sp>
        <p:nvSpPr>
          <p:cNvPr id="87" name="TextBox 22"/>
          <p:cNvSpPr txBox="1"/>
          <p:nvPr/>
        </p:nvSpPr>
        <p:spPr>
          <a:xfrm>
            <a:off x="8336928" y="1900170"/>
            <a:ext cx="2387018" cy="112620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noProof="1">
                <a:solidFill>
                  <a:schemeClr val="tx1">
                    <a:lumMod val="75000"/>
                    <a:lumOff val="25000"/>
                  </a:schemeClr>
                </a:solidFill>
              </a:rPr>
              <a:t>您的内容打在这里，或者通过复制您的文本后，在此框中选择粘贴，并选择只保留文字。</a:t>
            </a:r>
            <a:endParaRPr lang="en-US" altLang="zh-CN" noProof="1">
              <a:solidFill>
                <a:schemeClr val="tx1">
                  <a:lumMod val="75000"/>
                  <a:lumOff val="25000"/>
                </a:schemeClr>
              </a:solidFill>
            </a:endParaRPr>
          </a:p>
        </p:txBody>
      </p:sp>
      <p:sp>
        <p:nvSpPr>
          <p:cNvPr id="88" name="TextBox 22"/>
          <p:cNvSpPr txBox="1"/>
          <p:nvPr/>
        </p:nvSpPr>
        <p:spPr>
          <a:xfrm>
            <a:off x="1750796" y="1487985"/>
            <a:ext cx="2519697" cy="867729"/>
          </a:xfrm>
          <a:prstGeom prst="rect">
            <a:avLst/>
          </a:prstGeom>
          <a:noFill/>
        </p:spPr>
        <p:txBody>
          <a:bodyPr wrap="square" rtlCol="0">
            <a:spAutoFit/>
          </a:bodyPr>
          <a:lstStyle/>
          <a:p>
            <a:pPr lvl="0">
              <a:lnSpc>
                <a:spcPct val="120000"/>
              </a:lnSpc>
              <a:spcAft>
                <a:spcPct val="40000"/>
              </a:spcAft>
              <a:buClr>
                <a:srgbClr val="292929"/>
              </a:buCl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椭圆 88"/>
          <p:cNvSpPr/>
          <p:nvPr/>
        </p:nvSpPr>
        <p:spPr>
          <a:xfrm>
            <a:off x="6663787" y="1241158"/>
            <a:ext cx="428929" cy="428929"/>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69"/>
                                        </p:tgtEl>
                                        <p:attrNameLst>
                                          <p:attrName>style.visibility</p:attrName>
                                        </p:attrNameLst>
                                      </p:cBhvr>
                                      <p:to>
                                        <p:strVal val="visible"/>
                                      </p:to>
                                    </p:set>
                                    <p:animEffect transition="in" filter="wipe(right)">
                                      <p:cBhvr>
                                        <p:cTn id="10" dur="500"/>
                                        <p:tgtEl>
                                          <p:spTgt spid="69"/>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73"/>
                                        </p:tgtEl>
                                        <p:attrNameLst>
                                          <p:attrName>style.visibility</p:attrName>
                                        </p:attrNameLst>
                                      </p:cBhvr>
                                      <p:to>
                                        <p:strVal val="visible"/>
                                      </p:to>
                                    </p:set>
                                    <p:animEffect transition="in" filter="wipe(down)">
                                      <p:cBhvr>
                                        <p:cTn id="19" dur="500"/>
                                        <p:tgtEl>
                                          <p:spTgt spid="73"/>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76"/>
                                        </p:tgtEl>
                                        <p:attrNameLst>
                                          <p:attrName>style.visibility</p:attrName>
                                        </p:attrNameLst>
                                      </p:cBhvr>
                                      <p:to>
                                        <p:strVal val="visible"/>
                                      </p:to>
                                    </p:set>
                                    <p:animEffect transition="in" filter="wipe(right)">
                                      <p:cBhvr>
                                        <p:cTn id="22" dur="500"/>
                                        <p:tgtEl>
                                          <p:spTgt spid="76"/>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77"/>
                                        </p:tgtEl>
                                        <p:attrNameLst>
                                          <p:attrName>style.visibility</p:attrName>
                                        </p:attrNameLst>
                                      </p:cBhvr>
                                      <p:to>
                                        <p:strVal val="visible"/>
                                      </p:to>
                                    </p:set>
                                    <p:animEffect transition="in" filter="wipe(down)">
                                      <p:cBhvr>
                                        <p:cTn id="25" dur="500"/>
                                        <p:tgtEl>
                                          <p:spTgt spid="77"/>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72"/>
                                        </p:tgtEl>
                                        <p:attrNameLst>
                                          <p:attrName>style.visibility</p:attrName>
                                        </p:attrNameLst>
                                      </p:cBhvr>
                                      <p:to>
                                        <p:strVal val="visible"/>
                                      </p:to>
                                    </p:set>
                                    <p:animEffect transition="in" filter="wipe(left)">
                                      <p:cBhvr>
                                        <p:cTn id="28" dur="500"/>
                                        <p:tgtEl>
                                          <p:spTgt spid="72"/>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75"/>
                                        </p:tgtEl>
                                        <p:attrNameLst>
                                          <p:attrName>style.visibility</p:attrName>
                                        </p:attrNameLst>
                                      </p:cBhvr>
                                      <p:to>
                                        <p:strVal val="visible"/>
                                      </p:to>
                                    </p:set>
                                    <p:animEffect transition="in" filter="wipe(right)">
                                      <p:cBhvr>
                                        <p:cTn id="34" dur="500"/>
                                        <p:tgtEl>
                                          <p:spTgt spid="75"/>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Effect transition="in" filter="fade">
                                      <p:cBhvr>
                                        <p:cTn id="54" dur="500"/>
                                        <p:tgtEl>
                                          <p:spTgt spid="80"/>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83"/>
                                        </p:tgtEl>
                                        <p:attrNameLst>
                                          <p:attrName>style.visibility</p:attrName>
                                        </p:attrNameLst>
                                      </p:cBhvr>
                                      <p:to>
                                        <p:strVal val="visible"/>
                                      </p:to>
                                    </p:set>
                                    <p:anim calcmode="lin" valueType="num">
                                      <p:cBhvr>
                                        <p:cTn id="57" dur="500" fill="hold"/>
                                        <p:tgtEl>
                                          <p:spTgt spid="83"/>
                                        </p:tgtEl>
                                        <p:attrNameLst>
                                          <p:attrName>ppt_w</p:attrName>
                                        </p:attrNameLst>
                                      </p:cBhvr>
                                      <p:tavLst>
                                        <p:tav tm="0">
                                          <p:val>
                                            <p:fltVal val="0"/>
                                          </p:val>
                                        </p:tav>
                                        <p:tav tm="100000">
                                          <p:val>
                                            <p:strVal val="#ppt_w"/>
                                          </p:val>
                                        </p:tav>
                                      </p:tavLst>
                                    </p:anim>
                                    <p:anim calcmode="lin" valueType="num">
                                      <p:cBhvr>
                                        <p:cTn id="58" dur="500" fill="hold"/>
                                        <p:tgtEl>
                                          <p:spTgt spid="83"/>
                                        </p:tgtEl>
                                        <p:attrNameLst>
                                          <p:attrName>ppt_h</p:attrName>
                                        </p:attrNameLst>
                                      </p:cBhvr>
                                      <p:tavLst>
                                        <p:tav tm="0">
                                          <p:val>
                                            <p:fltVal val="0"/>
                                          </p:val>
                                        </p:tav>
                                        <p:tav tm="100000">
                                          <p:val>
                                            <p:strVal val="#ppt_h"/>
                                          </p:val>
                                        </p:tav>
                                      </p:tavLst>
                                    </p:anim>
                                    <p:animEffect transition="in" filter="fade">
                                      <p:cBhvr>
                                        <p:cTn id="59" dur="500"/>
                                        <p:tgtEl>
                                          <p:spTgt spid="83"/>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89"/>
                                        </p:tgtEl>
                                        <p:attrNameLst>
                                          <p:attrName>style.visibility</p:attrName>
                                        </p:attrNameLst>
                                      </p:cBhvr>
                                      <p:to>
                                        <p:strVal val="visible"/>
                                      </p:to>
                                    </p:set>
                                    <p:anim calcmode="lin" valueType="num">
                                      <p:cBhvr>
                                        <p:cTn id="62" dur="500" fill="hold"/>
                                        <p:tgtEl>
                                          <p:spTgt spid="89"/>
                                        </p:tgtEl>
                                        <p:attrNameLst>
                                          <p:attrName>ppt_w</p:attrName>
                                        </p:attrNameLst>
                                      </p:cBhvr>
                                      <p:tavLst>
                                        <p:tav tm="0">
                                          <p:val>
                                            <p:fltVal val="0"/>
                                          </p:val>
                                        </p:tav>
                                        <p:tav tm="100000">
                                          <p:val>
                                            <p:strVal val="#ppt_w"/>
                                          </p:val>
                                        </p:tav>
                                      </p:tavLst>
                                    </p:anim>
                                    <p:anim calcmode="lin" valueType="num">
                                      <p:cBhvr>
                                        <p:cTn id="63" dur="500" fill="hold"/>
                                        <p:tgtEl>
                                          <p:spTgt spid="89"/>
                                        </p:tgtEl>
                                        <p:attrNameLst>
                                          <p:attrName>ppt_h</p:attrName>
                                        </p:attrNameLst>
                                      </p:cBhvr>
                                      <p:tavLst>
                                        <p:tav tm="0">
                                          <p:val>
                                            <p:fltVal val="0"/>
                                          </p:val>
                                        </p:tav>
                                        <p:tav tm="100000">
                                          <p:val>
                                            <p:strVal val="#ppt_h"/>
                                          </p:val>
                                        </p:tav>
                                      </p:tavLst>
                                    </p:anim>
                                    <p:animEffect transition="in" filter="fade">
                                      <p:cBhvr>
                                        <p:cTn id="64" dur="500"/>
                                        <p:tgtEl>
                                          <p:spTgt spid="89"/>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0-#ppt_w/2"/>
                                          </p:val>
                                        </p:tav>
                                        <p:tav tm="100000">
                                          <p:val>
                                            <p:strVal val="#ppt_x"/>
                                          </p:val>
                                        </p:tav>
                                      </p:tavLst>
                                    </p:anim>
                                    <p:anim calcmode="lin" valueType="num">
                                      <p:cBhvr additive="base">
                                        <p:cTn id="69" dur="500" fill="hold"/>
                                        <p:tgtEl>
                                          <p:spTgt spid="84"/>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85"/>
                                        </p:tgtEl>
                                        <p:attrNameLst>
                                          <p:attrName>style.visibility</p:attrName>
                                        </p:attrNameLst>
                                      </p:cBhvr>
                                      <p:to>
                                        <p:strVal val="visible"/>
                                      </p:to>
                                    </p:set>
                                    <p:anim calcmode="lin" valueType="num">
                                      <p:cBhvr additive="base">
                                        <p:cTn id="72" dur="500" fill="hold"/>
                                        <p:tgtEl>
                                          <p:spTgt spid="85"/>
                                        </p:tgtEl>
                                        <p:attrNameLst>
                                          <p:attrName>ppt_x</p:attrName>
                                        </p:attrNameLst>
                                      </p:cBhvr>
                                      <p:tavLst>
                                        <p:tav tm="0">
                                          <p:val>
                                            <p:strVal val="0-#ppt_w/2"/>
                                          </p:val>
                                        </p:tav>
                                        <p:tav tm="100000">
                                          <p:val>
                                            <p:strVal val="#ppt_x"/>
                                          </p:val>
                                        </p:tav>
                                      </p:tavLst>
                                    </p:anim>
                                    <p:anim calcmode="lin" valueType="num">
                                      <p:cBhvr additive="base">
                                        <p:cTn id="73" dur="500" fill="hold"/>
                                        <p:tgtEl>
                                          <p:spTgt spid="85"/>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86"/>
                                        </p:tgtEl>
                                        <p:attrNameLst>
                                          <p:attrName>style.visibility</p:attrName>
                                        </p:attrNameLst>
                                      </p:cBhvr>
                                      <p:to>
                                        <p:strVal val="visible"/>
                                      </p:to>
                                    </p:set>
                                    <p:anim calcmode="lin" valueType="num">
                                      <p:cBhvr additive="base">
                                        <p:cTn id="76" dur="500" fill="hold"/>
                                        <p:tgtEl>
                                          <p:spTgt spid="86"/>
                                        </p:tgtEl>
                                        <p:attrNameLst>
                                          <p:attrName>ppt_x</p:attrName>
                                        </p:attrNameLst>
                                      </p:cBhvr>
                                      <p:tavLst>
                                        <p:tav tm="0">
                                          <p:val>
                                            <p:strVal val="1+#ppt_w/2"/>
                                          </p:val>
                                        </p:tav>
                                        <p:tav tm="100000">
                                          <p:val>
                                            <p:strVal val="#ppt_x"/>
                                          </p:val>
                                        </p:tav>
                                      </p:tavLst>
                                    </p:anim>
                                    <p:anim calcmode="lin" valueType="num">
                                      <p:cBhvr additive="base">
                                        <p:cTn id="77" dur="500" fill="hold"/>
                                        <p:tgtEl>
                                          <p:spTgt spid="86"/>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87"/>
                                        </p:tgtEl>
                                        <p:attrNameLst>
                                          <p:attrName>style.visibility</p:attrName>
                                        </p:attrNameLst>
                                      </p:cBhvr>
                                      <p:to>
                                        <p:strVal val="visible"/>
                                      </p:to>
                                    </p:set>
                                    <p:anim calcmode="lin" valueType="num">
                                      <p:cBhvr additive="base">
                                        <p:cTn id="80" dur="500" fill="hold"/>
                                        <p:tgtEl>
                                          <p:spTgt spid="87"/>
                                        </p:tgtEl>
                                        <p:attrNameLst>
                                          <p:attrName>ppt_x</p:attrName>
                                        </p:attrNameLst>
                                      </p:cBhvr>
                                      <p:tavLst>
                                        <p:tav tm="0">
                                          <p:val>
                                            <p:strVal val="1+#ppt_w/2"/>
                                          </p:val>
                                        </p:tav>
                                        <p:tav tm="100000">
                                          <p:val>
                                            <p:strVal val="#ppt_x"/>
                                          </p:val>
                                        </p:tav>
                                      </p:tavLst>
                                    </p:anim>
                                    <p:anim calcmode="lin" valueType="num">
                                      <p:cBhvr additive="base">
                                        <p:cTn id="81" dur="500" fill="hold"/>
                                        <p:tgtEl>
                                          <p:spTgt spid="87"/>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88"/>
                                        </p:tgtEl>
                                        <p:attrNameLst>
                                          <p:attrName>style.visibility</p:attrName>
                                        </p:attrNameLst>
                                      </p:cBhvr>
                                      <p:to>
                                        <p:strVal val="visible"/>
                                      </p:to>
                                    </p:set>
                                    <p:anim calcmode="lin" valueType="num">
                                      <p:cBhvr additive="base">
                                        <p:cTn id="84" dur="500" fill="hold"/>
                                        <p:tgtEl>
                                          <p:spTgt spid="88"/>
                                        </p:tgtEl>
                                        <p:attrNameLst>
                                          <p:attrName>ppt_x</p:attrName>
                                        </p:attrNameLst>
                                      </p:cBhvr>
                                      <p:tavLst>
                                        <p:tav tm="0">
                                          <p:val>
                                            <p:strVal val="0-#ppt_w/2"/>
                                          </p:val>
                                        </p:tav>
                                        <p:tav tm="100000">
                                          <p:val>
                                            <p:strVal val="#ppt_x"/>
                                          </p:val>
                                        </p:tav>
                                      </p:tavLst>
                                    </p:anim>
                                    <p:anim calcmode="lin" valueType="num">
                                      <p:cBhvr additive="base">
                                        <p:cTn id="85"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9" name="Group 3"/>
          <p:cNvGrpSpPr/>
          <p:nvPr/>
        </p:nvGrpSpPr>
        <p:grpSpPr bwMode="auto">
          <a:xfrm>
            <a:off x="7240178" y="1714501"/>
            <a:ext cx="3070173" cy="1460501"/>
            <a:chOff x="0" y="0"/>
            <a:chExt cx="3379776" cy="740162"/>
          </a:xfrm>
          <a:solidFill>
            <a:schemeClr val="tx2">
              <a:lumMod val="60000"/>
              <a:lumOff val="40000"/>
            </a:schemeClr>
          </a:solidFill>
        </p:grpSpPr>
        <p:sp>
          <p:nvSpPr>
            <p:cNvPr id="19473" name="Rectangle 3"/>
            <p:cNvSpPr>
              <a:spLocks noChangeArrowheads="1"/>
            </p:cNvSpPr>
            <p:nvPr/>
          </p:nvSpPr>
          <p:spPr bwMode="auto">
            <a:xfrm>
              <a:off x="0" y="0"/>
              <a:ext cx="3368675" cy="74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p>
          </p:txBody>
        </p:sp>
        <p:sp>
          <p:nvSpPr>
            <p:cNvPr id="19474" name="Rectangle 180"/>
            <p:cNvSpPr>
              <a:spLocks noChangeArrowheads="1"/>
            </p:cNvSpPr>
            <p:nvPr/>
          </p:nvSpPr>
          <p:spPr bwMode="auto">
            <a:xfrm>
              <a:off x="328610" y="144816"/>
              <a:ext cx="3051166" cy="327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输入文字输入文字输入文字输入文字输入文字输入文字输入文字输入文字输入文字输入文字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3" name="Group 12"/>
          <p:cNvGrpSpPr/>
          <p:nvPr/>
        </p:nvGrpSpPr>
        <p:grpSpPr bwMode="auto">
          <a:xfrm>
            <a:off x="6254198" y="1714488"/>
            <a:ext cx="1064250" cy="1460496"/>
            <a:chOff x="0" y="0"/>
            <a:chExt cx="1171575" cy="766762"/>
          </a:xfrm>
          <a:solidFill>
            <a:srgbClr val="0070C0"/>
          </a:solidFill>
        </p:grpSpPr>
        <p:sp>
          <p:nvSpPr>
            <p:cNvPr id="8" name="Rectangle 174"/>
            <p:cNvSpPr>
              <a:spLocks noChangeArrowheads="1"/>
            </p:cNvSpPr>
            <p:nvPr/>
          </p:nvSpPr>
          <p:spPr bwMode="auto">
            <a:xfrm>
              <a:off x="0" y="0"/>
              <a:ext cx="1171575" cy="766762"/>
            </a:xfrm>
            <a:prstGeom prst="rect">
              <a:avLst/>
            </a:prstGeom>
            <a:grpFill/>
            <a:ln w="9525">
              <a:noFill/>
              <a:miter lim="800000"/>
            </a:ln>
          </p:spPr>
          <p:txBody>
            <a:bodyPr wrap="none" anchor="ctr"/>
            <a:lstStyle/>
            <a:p>
              <a:pPr>
                <a:defRPr/>
              </a:pPr>
              <a:endParaRPr lang="zh-CN" altLang="zh-CN"/>
            </a:p>
          </p:txBody>
        </p:sp>
        <p:sp>
          <p:nvSpPr>
            <p:cNvPr id="9" name="Rectangle 177"/>
            <p:cNvSpPr>
              <a:spLocks noChangeArrowheads="1"/>
            </p:cNvSpPr>
            <p:nvPr/>
          </p:nvSpPr>
          <p:spPr bwMode="auto">
            <a:xfrm>
              <a:off x="260546" y="300040"/>
              <a:ext cx="711347" cy="193855"/>
            </a:xfrm>
            <a:prstGeom prst="rect">
              <a:avLst/>
            </a:prstGeom>
            <a:grpFill/>
            <a:ln w="9525">
              <a:noFill/>
              <a:miter lim="800000"/>
            </a:ln>
          </p:spPr>
          <p:txBody>
            <a:bodyPr wrap="none">
              <a:sp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主题</a:t>
              </a:r>
              <a:endParaRPr lang="en-US" b="1" dirty="0">
                <a:solidFill>
                  <a:srgbClr val="FFFFFF"/>
                </a:solidFill>
                <a:latin typeface="微软雅黑" panose="020B0503020204020204" pitchFamily="34" charset="-122"/>
                <a:ea typeface="微软雅黑" panose="020B0503020204020204" pitchFamily="34" charset="-122"/>
              </a:endParaRPr>
            </a:p>
          </p:txBody>
        </p:sp>
      </p:grpSp>
      <p:grpSp>
        <p:nvGrpSpPr>
          <p:cNvPr id="19461" name="Group 3"/>
          <p:cNvGrpSpPr/>
          <p:nvPr/>
        </p:nvGrpSpPr>
        <p:grpSpPr bwMode="auto">
          <a:xfrm>
            <a:off x="1779035" y="1714502"/>
            <a:ext cx="3070172" cy="1460500"/>
            <a:chOff x="0" y="0"/>
            <a:chExt cx="3379776" cy="740162"/>
          </a:xfrm>
          <a:solidFill>
            <a:schemeClr val="tx2">
              <a:lumMod val="60000"/>
              <a:lumOff val="40000"/>
            </a:schemeClr>
          </a:solidFill>
        </p:grpSpPr>
        <p:sp>
          <p:nvSpPr>
            <p:cNvPr id="19471" name="Rectangle 3"/>
            <p:cNvSpPr>
              <a:spLocks noChangeArrowheads="1"/>
            </p:cNvSpPr>
            <p:nvPr/>
          </p:nvSpPr>
          <p:spPr bwMode="auto">
            <a:xfrm>
              <a:off x="0" y="0"/>
              <a:ext cx="3368676" cy="74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9472" name="Rectangle 180"/>
            <p:cNvSpPr>
              <a:spLocks noChangeArrowheads="1"/>
            </p:cNvSpPr>
            <p:nvPr/>
          </p:nvSpPr>
          <p:spPr bwMode="auto">
            <a:xfrm>
              <a:off x="328610" y="165403"/>
              <a:ext cx="3051166" cy="4912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输入文字输入文字输入文字输入文字输入文字输入文字输入文字输入文字输入文字输入文字</a:t>
              </a:r>
              <a:endParaRPr lang="en-US" altLang="zh-CN" sz="1200" dirty="0">
                <a:solidFill>
                  <a:schemeClr val="bg1"/>
                </a:solidFill>
                <a:latin typeface="微软雅黑" panose="020B0503020204020204" pitchFamily="34" charset="-122"/>
                <a:ea typeface="微软雅黑" panose="020B0503020204020204" pitchFamily="34" charset="-122"/>
              </a:endParaRPr>
            </a:p>
            <a:p>
              <a:pPr eaLnBrk="1" hangingPunct="1">
                <a:lnSpc>
                  <a:spcPct val="150000"/>
                </a:lnSpc>
              </a:pP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9463" name="Group 3"/>
          <p:cNvGrpSpPr/>
          <p:nvPr/>
        </p:nvGrpSpPr>
        <p:grpSpPr bwMode="auto">
          <a:xfrm>
            <a:off x="7240178" y="3427413"/>
            <a:ext cx="3070173" cy="1460500"/>
            <a:chOff x="0" y="0"/>
            <a:chExt cx="3379776" cy="740162"/>
          </a:xfrm>
          <a:solidFill>
            <a:schemeClr val="tx2">
              <a:lumMod val="60000"/>
              <a:lumOff val="40000"/>
            </a:schemeClr>
          </a:solidFill>
        </p:grpSpPr>
        <p:sp>
          <p:nvSpPr>
            <p:cNvPr id="19469" name="Rectangle 3"/>
            <p:cNvSpPr>
              <a:spLocks noChangeArrowheads="1"/>
            </p:cNvSpPr>
            <p:nvPr/>
          </p:nvSpPr>
          <p:spPr bwMode="auto">
            <a:xfrm>
              <a:off x="0" y="0"/>
              <a:ext cx="3368675" cy="74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p>
          </p:txBody>
        </p:sp>
        <p:sp>
          <p:nvSpPr>
            <p:cNvPr id="19470" name="Rectangle 180"/>
            <p:cNvSpPr>
              <a:spLocks noChangeArrowheads="1"/>
            </p:cNvSpPr>
            <p:nvPr/>
          </p:nvSpPr>
          <p:spPr bwMode="auto">
            <a:xfrm>
              <a:off x="328610" y="145389"/>
              <a:ext cx="3051166" cy="327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输入文字输入文字输入文字输入文字输入文字输入文字输入文字输入文字输入文字输入文字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9465" name="Group 3"/>
          <p:cNvGrpSpPr/>
          <p:nvPr/>
        </p:nvGrpSpPr>
        <p:grpSpPr bwMode="auto">
          <a:xfrm>
            <a:off x="1779035" y="3427413"/>
            <a:ext cx="3070172" cy="1460500"/>
            <a:chOff x="0" y="0"/>
            <a:chExt cx="3379776" cy="740162"/>
          </a:xfrm>
          <a:solidFill>
            <a:schemeClr val="tx2">
              <a:lumMod val="60000"/>
              <a:lumOff val="40000"/>
            </a:schemeClr>
          </a:solidFill>
        </p:grpSpPr>
        <p:sp>
          <p:nvSpPr>
            <p:cNvPr id="19467" name="Rectangle 3"/>
            <p:cNvSpPr>
              <a:spLocks noChangeArrowheads="1"/>
            </p:cNvSpPr>
            <p:nvPr/>
          </p:nvSpPr>
          <p:spPr bwMode="auto">
            <a:xfrm>
              <a:off x="0" y="0"/>
              <a:ext cx="3368675" cy="74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p>
          </p:txBody>
        </p:sp>
        <p:sp>
          <p:nvSpPr>
            <p:cNvPr id="19468" name="Rectangle 180"/>
            <p:cNvSpPr>
              <a:spLocks noChangeArrowheads="1"/>
            </p:cNvSpPr>
            <p:nvPr/>
          </p:nvSpPr>
          <p:spPr bwMode="auto">
            <a:xfrm>
              <a:off x="328610" y="164648"/>
              <a:ext cx="3051166" cy="327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输入文字输入文字输入文字输入文字输入文字输入文字输入文字输入文字输入文字输入文字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1" name="Group 12"/>
          <p:cNvGrpSpPr/>
          <p:nvPr/>
        </p:nvGrpSpPr>
        <p:grpSpPr bwMode="auto">
          <a:xfrm>
            <a:off x="4840432" y="3427868"/>
            <a:ext cx="1064250" cy="1460496"/>
            <a:chOff x="0" y="0"/>
            <a:chExt cx="1171575" cy="766762"/>
          </a:xfrm>
          <a:solidFill>
            <a:srgbClr val="0070C0"/>
          </a:solidFill>
        </p:grpSpPr>
        <p:sp>
          <p:nvSpPr>
            <p:cNvPr id="26" name="Rectangle 174"/>
            <p:cNvSpPr>
              <a:spLocks noChangeArrowheads="1"/>
            </p:cNvSpPr>
            <p:nvPr/>
          </p:nvSpPr>
          <p:spPr bwMode="auto">
            <a:xfrm>
              <a:off x="0" y="0"/>
              <a:ext cx="1171575" cy="766762"/>
            </a:xfrm>
            <a:prstGeom prst="rect">
              <a:avLst/>
            </a:prstGeom>
            <a:grpFill/>
            <a:ln w="9525">
              <a:noFill/>
              <a:miter lim="800000"/>
            </a:ln>
          </p:spPr>
          <p:txBody>
            <a:bodyPr wrap="none" anchor="ctr"/>
            <a:lstStyle/>
            <a:p>
              <a:pPr>
                <a:defRPr/>
              </a:pPr>
              <a:endParaRPr lang="zh-CN" altLang="zh-CN"/>
            </a:p>
          </p:txBody>
        </p:sp>
        <p:sp>
          <p:nvSpPr>
            <p:cNvPr id="27" name="Rectangle 177"/>
            <p:cNvSpPr>
              <a:spLocks noChangeArrowheads="1"/>
            </p:cNvSpPr>
            <p:nvPr/>
          </p:nvSpPr>
          <p:spPr bwMode="auto">
            <a:xfrm>
              <a:off x="244610" y="300635"/>
              <a:ext cx="711347" cy="193855"/>
            </a:xfrm>
            <a:prstGeom prst="rect">
              <a:avLst/>
            </a:prstGeom>
            <a:grpFill/>
            <a:ln w="9525">
              <a:noFill/>
              <a:miter lim="800000"/>
            </a:ln>
          </p:spPr>
          <p:txBody>
            <a:bodyPr wrap="none">
              <a:sp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主题</a:t>
              </a:r>
              <a:endParaRPr lang="en-US" b="1" dirty="0">
                <a:solidFill>
                  <a:srgbClr val="FFFFFF"/>
                </a:solidFill>
                <a:latin typeface="微软雅黑" panose="020B0503020204020204" pitchFamily="34" charset="-122"/>
                <a:ea typeface="微软雅黑" panose="020B0503020204020204" pitchFamily="34" charset="-122"/>
              </a:endParaRPr>
            </a:p>
          </p:txBody>
        </p:sp>
      </p:grpSp>
      <p:sp>
        <p:nvSpPr>
          <p:cNvPr id="23" name="TextBox 22"/>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未来工作目标</a:t>
            </a:r>
          </a:p>
        </p:txBody>
      </p:sp>
      <p:grpSp>
        <p:nvGrpSpPr>
          <p:cNvPr id="24" name="Group 12"/>
          <p:cNvGrpSpPr/>
          <p:nvPr/>
        </p:nvGrpSpPr>
        <p:grpSpPr bwMode="auto">
          <a:xfrm>
            <a:off x="4840432" y="1714506"/>
            <a:ext cx="1064250" cy="1460496"/>
            <a:chOff x="0" y="0"/>
            <a:chExt cx="1171575" cy="766762"/>
          </a:xfrm>
          <a:solidFill>
            <a:srgbClr val="0070C0"/>
          </a:solidFill>
        </p:grpSpPr>
        <p:sp>
          <p:nvSpPr>
            <p:cNvPr id="25" name="Rectangle 174"/>
            <p:cNvSpPr>
              <a:spLocks noChangeArrowheads="1"/>
            </p:cNvSpPr>
            <p:nvPr/>
          </p:nvSpPr>
          <p:spPr bwMode="auto">
            <a:xfrm>
              <a:off x="0" y="0"/>
              <a:ext cx="1171575" cy="766762"/>
            </a:xfrm>
            <a:prstGeom prst="rect">
              <a:avLst/>
            </a:prstGeom>
            <a:grpFill/>
            <a:ln w="9525">
              <a:noFill/>
              <a:miter lim="800000"/>
            </a:ln>
          </p:spPr>
          <p:txBody>
            <a:bodyPr wrap="none" anchor="ctr"/>
            <a:lstStyle/>
            <a:p>
              <a:pPr>
                <a:defRPr/>
              </a:pPr>
              <a:endParaRPr lang="zh-CN" altLang="zh-CN"/>
            </a:p>
          </p:txBody>
        </p:sp>
        <p:sp>
          <p:nvSpPr>
            <p:cNvPr id="28" name="Rectangle 177"/>
            <p:cNvSpPr>
              <a:spLocks noChangeArrowheads="1"/>
            </p:cNvSpPr>
            <p:nvPr/>
          </p:nvSpPr>
          <p:spPr bwMode="auto">
            <a:xfrm>
              <a:off x="244610" y="300635"/>
              <a:ext cx="711347" cy="193855"/>
            </a:xfrm>
            <a:prstGeom prst="rect">
              <a:avLst/>
            </a:prstGeom>
            <a:grpFill/>
            <a:ln w="9525">
              <a:noFill/>
              <a:miter lim="800000"/>
            </a:ln>
          </p:spPr>
          <p:txBody>
            <a:bodyPr wrap="none">
              <a:sp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主题</a:t>
              </a:r>
              <a:endParaRPr lang="en-US" b="1" dirty="0">
                <a:solidFill>
                  <a:srgbClr val="FFFFFF"/>
                </a:solidFill>
                <a:latin typeface="微软雅黑" panose="020B0503020204020204" pitchFamily="34" charset="-122"/>
                <a:ea typeface="微软雅黑" panose="020B0503020204020204" pitchFamily="34" charset="-122"/>
              </a:endParaRPr>
            </a:p>
          </p:txBody>
        </p:sp>
      </p:grpSp>
      <p:grpSp>
        <p:nvGrpSpPr>
          <p:cNvPr id="29" name="Group 12"/>
          <p:cNvGrpSpPr/>
          <p:nvPr/>
        </p:nvGrpSpPr>
        <p:grpSpPr bwMode="auto">
          <a:xfrm>
            <a:off x="6254198" y="3426777"/>
            <a:ext cx="1064250" cy="1460496"/>
            <a:chOff x="0" y="0"/>
            <a:chExt cx="1171575" cy="766762"/>
          </a:xfrm>
          <a:solidFill>
            <a:srgbClr val="0070C0"/>
          </a:solidFill>
        </p:grpSpPr>
        <p:sp>
          <p:nvSpPr>
            <p:cNvPr id="30" name="Rectangle 174"/>
            <p:cNvSpPr>
              <a:spLocks noChangeArrowheads="1"/>
            </p:cNvSpPr>
            <p:nvPr/>
          </p:nvSpPr>
          <p:spPr bwMode="auto">
            <a:xfrm>
              <a:off x="0" y="0"/>
              <a:ext cx="1171575" cy="766762"/>
            </a:xfrm>
            <a:prstGeom prst="rect">
              <a:avLst/>
            </a:prstGeom>
            <a:grpFill/>
            <a:ln w="9525">
              <a:noFill/>
              <a:miter lim="800000"/>
            </a:ln>
          </p:spPr>
          <p:txBody>
            <a:bodyPr wrap="none" anchor="ctr"/>
            <a:lstStyle/>
            <a:p>
              <a:pPr>
                <a:defRPr/>
              </a:pPr>
              <a:endParaRPr lang="zh-CN" altLang="zh-CN"/>
            </a:p>
          </p:txBody>
        </p:sp>
        <p:sp>
          <p:nvSpPr>
            <p:cNvPr id="31" name="Rectangle 177"/>
            <p:cNvSpPr>
              <a:spLocks noChangeArrowheads="1"/>
            </p:cNvSpPr>
            <p:nvPr/>
          </p:nvSpPr>
          <p:spPr bwMode="auto">
            <a:xfrm>
              <a:off x="260546" y="300040"/>
              <a:ext cx="711347" cy="193855"/>
            </a:xfrm>
            <a:prstGeom prst="rect">
              <a:avLst/>
            </a:prstGeom>
            <a:grpFill/>
            <a:ln w="9525">
              <a:noFill/>
              <a:miter lim="800000"/>
            </a:ln>
          </p:spPr>
          <p:txBody>
            <a:bodyPr wrap="none">
              <a:spAutoFit/>
            </a:bodyPr>
            <a:lstStyle/>
            <a:p>
              <a:pPr algn="ctr">
                <a:defRPr/>
              </a:pPr>
              <a:r>
                <a:rPr lang="zh-CN" altLang="en-US" b="1" dirty="0">
                  <a:solidFill>
                    <a:srgbClr val="FFFFFF"/>
                  </a:solidFill>
                  <a:latin typeface="微软雅黑" panose="020B0503020204020204" pitchFamily="34" charset="-122"/>
                  <a:ea typeface="微软雅黑" panose="020B0503020204020204" pitchFamily="34" charset="-122"/>
                </a:rPr>
                <a:t>主题</a:t>
              </a:r>
              <a:endParaRPr lang="en-US"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75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19461"/>
                                        </p:tgtEl>
                                        <p:attrNameLst>
                                          <p:attrName>style.visibility</p:attrName>
                                        </p:attrNameLst>
                                      </p:cBhvr>
                                      <p:to>
                                        <p:strVal val="visible"/>
                                      </p:to>
                                    </p:set>
                                    <p:animEffect transition="in" filter="randombar(horizontal)">
                                      <p:cBhvr>
                                        <p:cTn id="32" dur="500"/>
                                        <p:tgtEl>
                                          <p:spTgt spid="19461"/>
                                        </p:tgtEl>
                                      </p:cBhvr>
                                    </p:animEffect>
                                  </p:childTnLst>
                                </p:cTn>
                              </p:par>
                              <p:par>
                                <p:cTn id="33" presetID="14" presetClass="entr" presetSubtype="10" fill="hold" nodeType="with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randombar(horizontal)">
                                      <p:cBhvr>
                                        <p:cTn id="35" dur="500"/>
                                        <p:tgtEl>
                                          <p:spTgt spid="19465"/>
                                        </p:tgtEl>
                                      </p:cBhvr>
                                    </p:animEffect>
                                  </p:childTnLst>
                                </p:cTn>
                              </p:par>
                              <p:par>
                                <p:cTn id="36" presetID="14" presetClass="entr" presetSubtype="10" fill="hold" nodeType="withEffect">
                                  <p:stCondLst>
                                    <p:cond delay="0"/>
                                  </p:stCondLst>
                                  <p:childTnLst>
                                    <p:set>
                                      <p:cBhvr>
                                        <p:cTn id="37" dur="1" fill="hold">
                                          <p:stCondLst>
                                            <p:cond delay="0"/>
                                          </p:stCondLst>
                                        </p:cTn>
                                        <p:tgtEl>
                                          <p:spTgt spid="19459"/>
                                        </p:tgtEl>
                                        <p:attrNameLst>
                                          <p:attrName>style.visibility</p:attrName>
                                        </p:attrNameLst>
                                      </p:cBhvr>
                                      <p:to>
                                        <p:strVal val="visible"/>
                                      </p:to>
                                    </p:set>
                                    <p:animEffect transition="in" filter="randombar(horizontal)">
                                      <p:cBhvr>
                                        <p:cTn id="38" dur="500"/>
                                        <p:tgtEl>
                                          <p:spTgt spid="19459"/>
                                        </p:tgtEl>
                                      </p:cBhvr>
                                    </p:animEffect>
                                  </p:childTnLst>
                                </p:cTn>
                              </p:par>
                              <p:par>
                                <p:cTn id="39" presetID="14" presetClass="entr" presetSubtype="10" fill="hold" nodeType="withEffect">
                                  <p:stCondLst>
                                    <p:cond delay="0"/>
                                  </p:stCondLst>
                                  <p:childTnLst>
                                    <p:set>
                                      <p:cBhvr>
                                        <p:cTn id="40" dur="1" fill="hold">
                                          <p:stCondLst>
                                            <p:cond delay="0"/>
                                          </p:stCondLst>
                                        </p:cTn>
                                        <p:tgtEl>
                                          <p:spTgt spid="19463"/>
                                        </p:tgtEl>
                                        <p:attrNameLst>
                                          <p:attrName>style.visibility</p:attrName>
                                        </p:attrNameLst>
                                      </p:cBhvr>
                                      <p:to>
                                        <p:strVal val="visible"/>
                                      </p:to>
                                    </p:set>
                                    <p:animEffect transition="in" filter="randombar(horizontal)">
                                      <p:cBhvr>
                                        <p:cTn id="41"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4" name="TextBox 7"/>
            <p:cNvSpPr>
              <a:spLocks noChangeArrowheads="1"/>
            </p:cNvSpPr>
            <p:nvPr/>
          </p:nvSpPr>
          <p:spPr bwMode="auto">
            <a:xfrm>
              <a:off x="1514169"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5</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65" name="TextBox 7"/>
          <p:cNvSpPr>
            <a:spLocks noChangeArrowheads="1"/>
          </p:cNvSpPr>
          <p:nvPr/>
        </p:nvSpPr>
        <p:spPr bwMode="auto">
          <a:xfrm>
            <a:off x="3505299" y="1817303"/>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明年工作计划</a:t>
            </a:r>
          </a:p>
        </p:txBody>
      </p:sp>
      <p:grpSp>
        <p:nvGrpSpPr>
          <p:cNvPr id="66" name="组合 65"/>
          <p:cNvGrpSpPr/>
          <p:nvPr/>
        </p:nvGrpSpPr>
        <p:grpSpPr>
          <a:xfrm>
            <a:off x="3523860"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8" name="TextBox 7"/>
            <p:cNvSpPr>
              <a:spLocks noChangeArrowheads="1"/>
            </p:cNvSpPr>
            <p:nvPr/>
          </p:nvSpPr>
          <p:spPr bwMode="auto">
            <a:xfrm>
              <a:off x="3748216"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明年计划思路</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1" name="TextBox 7"/>
            <p:cNvSpPr>
              <a:spLocks noChangeArrowheads="1"/>
            </p:cNvSpPr>
            <p:nvPr/>
          </p:nvSpPr>
          <p:spPr bwMode="auto">
            <a:xfrm>
              <a:off x="5260384"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五年工作计划</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4" name="TextBox 7"/>
            <p:cNvSpPr>
              <a:spLocks noChangeArrowheads="1"/>
            </p:cNvSpPr>
            <p:nvPr/>
          </p:nvSpPr>
          <p:spPr bwMode="auto">
            <a:xfrm>
              <a:off x="3748216"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实施步骤概述</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7" name="TextBox 7"/>
            <p:cNvSpPr>
              <a:spLocks noChangeArrowheads="1"/>
            </p:cNvSpPr>
            <p:nvPr/>
          </p:nvSpPr>
          <p:spPr bwMode="auto">
            <a:xfrm>
              <a:off x="5260384"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未来工作展望</a:t>
              </a:r>
            </a:p>
          </p:txBody>
        </p:sp>
      </p:grpSp>
      <p:sp>
        <p:nvSpPr>
          <p:cNvPr id="78" name="TextBox 7"/>
          <p:cNvSpPr>
            <a:spLocks noChangeArrowheads="1"/>
          </p:cNvSpPr>
          <p:nvPr/>
        </p:nvSpPr>
        <p:spPr bwMode="auto">
          <a:xfrm>
            <a:off x="2281163" y="3261526"/>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a:t>
            </a: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0-#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anim calcmode="lin" valueType="num">
                                      <p:cBhvr>
                                        <p:cTn id="44" dur="1000" fill="hold"/>
                                        <p:tgtEl>
                                          <p:spTgt spid="78"/>
                                        </p:tgtEl>
                                        <p:attrNameLst>
                                          <p:attrName>ppt_x</p:attrName>
                                        </p:attrNameLst>
                                      </p:cBhvr>
                                      <p:tavLst>
                                        <p:tav tm="0">
                                          <p:val>
                                            <p:strVal val="#ppt_x"/>
                                          </p:val>
                                        </p:tav>
                                        <p:tav tm="100000">
                                          <p:val>
                                            <p:strVal val="#ppt_x"/>
                                          </p:val>
                                        </p:tav>
                                      </p:tavLst>
                                    </p:anim>
                                    <p:anim calcmode="lin" valueType="num">
                                      <p:cBhvr>
                                        <p:cTn id="45" dur="1000" fill="hold"/>
                                        <p:tgtEl>
                                          <p:spTgt spid="78"/>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1+#ppt_w/2"/>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1+#ppt_w/2"/>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1+#ppt_w/2"/>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p:bldP spid="78" grpId="0"/>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1448401" y="3227773"/>
            <a:ext cx="9276372" cy="207406"/>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grpSp>
        <p:nvGrpSpPr>
          <p:cNvPr id="3" name="组合 2"/>
          <p:cNvGrpSpPr/>
          <p:nvPr/>
        </p:nvGrpSpPr>
        <p:grpSpPr>
          <a:xfrm>
            <a:off x="1461340" y="1215861"/>
            <a:ext cx="4325009" cy="1444786"/>
            <a:chOff x="549712" y="914400"/>
            <a:chExt cx="3888432" cy="1298476"/>
          </a:xfrm>
        </p:grpSpPr>
        <p:sp>
          <p:nvSpPr>
            <p:cNvPr id="4" name="圆角矩形 3"/>
            <p:cNvSpPr/>
            <p:nvPr/>
          </p:nvSpPr>
          <p:spPr>
            <a:xfrm>
              <a:off x="549712" y="914400"/>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5" name="直接连接符 4"/>
            <p:cNvCxnSpPr/>
            <p:nvPr/>
          </p:nvCxnSpPr>
          <p:spPr>
            <a:xfrm>
              <a:off x="1727684" y="1087388"/>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 name="Rectangle 13" descr="FD1DDF730CE4456e89755B07FE1653D0# #Rectangle 13"/>
            <p:cNvSpPr>
              <a:spLocks noChangeArrowheads="1"/>
            </p:cNvSpPr>
            <p:nvPr/>
          </p:nvSpPr>
          <p:spPr bwMode="auto">
            <a:xfrm>
              <a:off x="1876107" y="1157527"/>
              <a:ext cx="1460088" cy="34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7" name="Rectangle 13" descr="FD1DDF730CE4456e89755B07FE1653D0# #Rectangle 13"/>
            <p:cNvSpPr>
              <a:spLocks noChangeArrowheads="1"/>
            </p:cNvSpPr>
            <p:nvPr/>
          </p:nvSpPr>
          <p:spPr bwMode="auto">
            <a:xfrm>
              <a:off x="1876105" y="1425239"/>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此处添加计划扼要说明，添加简短说明文字。此处添加明年计划的扼要说明，添加简短说明文字。</a:t>
              </a:r>
              <a:endParaRPr lang="en-US" altLang="zh-CN" sz="1200" dirty="0">
                <a:latin typeface="+mj-ea"/>
                <a:ea typeface="+mj-ea"/>
              </a:endParaRPr>
            </a:p>
          </p:txBody>
        </p:sp>
        <p:sp>
          <p:nvSpPr>
            <p:cNvPr id="8" name="椭圆 7"/>
            <p:cNvSpPr/>
            <p:nvPr/>
          </p:nvSpPr>
          <p:spPr>
            <a:xfrm>
              <a:off x="683568"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21892" tIns="60946" rIns="121892" bIns="60946" numCol="1" anchor="t" anchorCtr="0" compatLnSpc="1"/>
            <a:lstStyle/>
            <a:p>
              <a:endParaRPr lang="zh-CN" altLang="en-US" sz="3200">
                <a:latin typeface="+mj-ea"/>
                <a:ea typeface="+mj-ea"/>
              </a:endParaRPr>
            </a:p>
          </p:txBody>
        </p:sp>
      </p:grpSp>
      <p:grpSp>
        <p:nvGrpSpPr>
          <p:cNvPr id="10" name="组合 9"/>
          <p:cNvGrpSpPr/>
          <p:nvPr/>
        </p:nvGrpSpPr>
        <p:grpSpPr>
          <a:xfrm>
            <a:off x="6399764" y="1215861"/>
            <a:ext cx="4325009" cy="1444786"/>
            <a:chOff x="4651504" y="914400"/>
            <a:chExt cx="3888432" cy="1298476"/>
          </a:xfrm>
        </p:grpSpPr>
        <p:sp>
          <p:nvSpPr>
            <p:cNvPr id="11" name="圆角矩形 10"/>
            <p:cNvSpPr/>
            <p:nvPr/>
          </p:nvSpPr>
          <p:spPr>
            <a:xfrm>
              <a:off x="4651504" y="914400"/>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12" name="直接连接符 11"/>
            <p:cNvCxnSpPr/>
            <p:nvPr/>
          </p:nvCxnSpPr>
          <p:spPr>
            <a:xfrm>
              <a:off x="5829476" y="1087388"/>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3" descr="FD1DDF730CE4456e89755B07FE1653D0# #Rectangle 13"/>
            <p:cNvSpPr>
              <a:spLocks noChangeArrowheads="1"/>
            </p:cNvSpPr>
            <p:nvPr/>
          </p:nvSpPr>
          <p:spPr bwMode="auto">
            <a:xfrm>
              <a:off x="5977899" y="1157527"/>
              <a:ext cx="1460088" cy="34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14" name="Rectangle 13" descr="FD1DDF730CE4456e89755B07FE1653D0# #Rectangle 13"/>
            <p:cNvSpPr>
              <a:spLocks noChangeArrowheads="1"/>
            </p:cNvSpPr>
            <p:nvPr/>
          </p:nvSpPr>
          <p:spPr bwMode="auto">
            <a:xfrm>
              <a:off x="5977897" y="1425239"/>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此处添加计划扼要说明，添加简短说明文字。此处添加明年计划的扼要说明，添加简短说明文字。</a:t>
              </a:r>
              <a:endParaRPr lang="en-US" altLang="zh-CN" sz="1200" dirty="0">
                <a:latin typeface="+mj-ea"/>
                <a:ea typeface="+mj-ea"/>
              </a:endParaRPr>
            </a:p>
          </p:txBody>
        </p:sp>
        <p:sp>
          <p:nvSpPr>
            <p:cNvPr id="15" name="椭圆 14"/>
            <p:cNvSpPr/>
            <p:nvPr/>
          </p:nvSpPr>
          <p:spPr>
            <a:xfrm>
              <a:off x="4785360" y="1128228"/>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121892" tIns="60946" rIns="121892" bIns="60946" numCol="1" anchor="t" anchorCtr="0" compatLnSpc="1"/>
            <a:lstStyle/>
            <a:p>
              <a:endParaRPr lang="zh-CN" altLang="en-US" sz="3200">
                <a:latin typeface="+mj-ea"/>
                <a:ea typeface="+mj-ea"/>
              </a:endParaRPr>
            </a:p>
          </p:txBody>
        </p:sp>
      </p:grpSp>
      <p:grpSp>
        <p:nvGrpSpPr>
          <p:cNvPr id="17" name="组合 16"/>
          <p:cNvGrpSpPr/>
          <p:nvPr/>
        </p:nvGrpSpPr>
        <p:grpSpPr>
          <a:xfrm>
            <a:off x="6399764" y="3982961"/>
            <a:ext cx="4325009" cy="1444786"/>
            <a:chOff x="4651504" y="3063637"/>
            <a:chExt cx="3888432" cy="1298476"/>
          </a:xfrm>
        </p:grpSpPr>
        <p:sp>
          <p:nvSpPr>
            <p:cNvPr id="18" name="圆角矩形 17"/>
            <p:cNvSpPr/>
            <p:nvPr/>
          </p:nvSpPr>
          <p:spPr>
            <a:xfrm>
              <a:off x="4651504" y="3063637"/>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19" name="直接连接符 18"/>
            <p:cNvCxnSpPr/>
            <p:nvPr/>
          </p:nvCxnSpPr>
          <p:spPr>
            <a:xfrm>
              <a:off x="5829476" y="3236625"/>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3" descr="FD1DDF730CE4456e89755B07FE1653D0# #Rectangle 13"/>
            <p:cNvSpPr>
              <a:spLocks noChangeArrowheads="1"/>
            </p:cNvSpPr>
            <p:nvPr/>
          </p:nvSpPr>
          <p:spPr bwMode="auto">
            <a:xfrm>
              <a:off x="5977899" y="3306764"/>
              <a:ext cx="1460088" cy="34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21" name="Rectangle 13" descr="FD1DDF730CE4456e89755B07FE1653D0# #Rectangle 13"/>
            <p:cNvSpPr>
              <a:spLocks noChangeArrowheads="1"/>
            </p:cNvSpPr>
            <p:nvPr/>
          </p:nvSpPr>
          <p:spPr bwMode="auto">
            <a:xfrm>
              <a:off x="5977897" y="3574476"/>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此处添加计划扼要说明，添加简短说明文字。此处添加明年计划的扼要说明，添加简短说明文字。</a:t>
              </a:r>
              <a:endParaRPr lang="en-US" altLang="zh-CN" sz="1200" dirty="0">
                <a:latin typeface="+mj-ea"/>
                <a:ea typeface="+mj-ea"/>
              </a:endParaRPr>
            </a:p>
          </p:txBody>
        </p:sp>
        <p:grpSp>
          <p:nvGrpSpPr>
            <p:cNvPr id="22" name="组合 21"/>
            <p:cNvGrpSpPr/>
            <p:nvPr/>
          </p:nvGrpSpPr>
          <p:grpSpPr>
            <a:xfrm>
              <a:off x="4785360" y="3277465"/>
              <a:ext cx="870820" cy="870820"/>
              <a:chOff x="4785360" y="3277465"/>
              <a:chExt cx="870820" cy="870820"/>
            </a:xfrm>
          </p:grpSpPr>
          <p:sp>
            <p:nvSpPr>
              <p:cNvPr id="23" name="椭圆 22"/>
              <p:cNvSpPr/>
              <p:nvPr/>
            </p:nvSpPr>
            <p:spPr>
              <a:xfrm>
                <a:off x="4785360" y="3277465"/>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pic>
            <p:nvPicPr>
              <p:cNvPr id="24" name="Picture 39"/>
              <p:cNvPicPr>
                <a:picLocks noChangeAspect="1"/>
              </p:cNvPicPr>
              <p:nvPr/>
            </p:nvPicPr>
            <p:blipFill>
              <a:blip r:embed="rId3" cstate="email"/>
              <a:stretch>
                <a:fillRect/>
              </a:stretch>
            </p:blipFill>
            <p:spPr>
              <a:xfrm>
                <a:off x="4996685" y="3438522"/>
                <a:ext cx="448170" cy="529655"/>
              </a:xfrm>
              <a:prstGeom prst="rect">
                <a:avLst/>
              </a:prstGeom>
              <a:ln>
                <a:noFill/>
              </a:ln>
            </p:spPr>
          </p:pic>
        </p:grpSp>
      </p:grpSp>
      <p:grpSp>
        <p:nvGrpSpPr>
          <p:cNvPr id="25" name="组合 24"/>
          <p:cNvGrpSpPr/>
          <p:nvPr/>
        </p:nvGrpSpPr>
        <p:grpSpPr>
          <a:xfrm>
            <a:off x="1461340" y="3999179"/>
            <a:ext cx="4325009" cy="1444786"/>
            <a:chOff x="549712" y="3075801"/>
            <a:chExt cx="3888432" cy="1298476"/>
          </a:xfrm>
        </p:grpSpPr>
        <p:sp>
          <p:nvSpPr>
            <p:cNvPr id="26" name="圆角矩形 25"/>
            <p:cNvSpPr/>
            <p:nvPr/>
          </p:nvSpPr>
          <p:spPr>
            <a:xfrm>
              <a:off x="549712" y="3075801"/>
              <a:ext cx="3888432" cy="1298476"/>
            </a:xfrm>
            <a:prstGeom prst="roundRect">
              <a:avLst>
                <a:gd name="adj" fmla="val 833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cxnSp>
          <p:nvCxnSpPr>
            <p:cNvPr id="27" name="直接连接符 26"/>
            <p:cNvCxnSpPr/>
            <p:nvPr/>
          </p:nvCxnSpPr>
          <p:spPr>
            <a:xfrm>
              <a:off x="1727684" y="3248789"/>
              <a:ext cx="0" cy="952500"/>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13" descr="FD1DDF730CE4456e89755B07FE1653D0# #Rectangle 13"/>
            <p:cNvSpPr>
              <a:spLocks noChangeArrowheads="1"/>
            </p:cNvSpPr>
            <p:nvPr/>
          </p:nvSpPr>
          <p:spPr bwMode="auto">
            <a:xfrm>
              <a:off x="1876107" y="3318928"/>
              <a:ext cx="1460088" cy="34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29" name="Rectangle 13" descr="FD1DDF730CE4456e89755B07FE1653D0# #Rectangle 13"/>
            <p:cNvSpPr>
              <a:spLocks noChangeArrowheads="1"/>
            </p:cNvSpPr>
            <p:nvPr/>
          </p:nvSpPr>
          <p:spPr bwMode="auto">
            <a:xfrm>
              <a:off x="1876105" y="3586640"/>
              <a:ext cx="2391677" cy="58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此处添加计划扼要说明，添加简短说明文字。此处添加明年计划的扼要说明，添加简短说明文字。</a:t>
              </a:r>
              <a:endParaRPr lang="en-US" altLang="zh-CN" sz="1200" dirty="0">
                <a:latin typeface="+mj-ea"/>
                <a:ea typeface="+mj-ea"/>
              </a:endParaRPr>
            </a:p>
          </p:txBody>
        </p:sp>
        <p:grpSp>
          <p:nvGrpSpPr>
            <p:cNvPr id="30" name="组合 29"/>
            <p:cNvGrpSpPr/>
            <p:nvPr/>
          </p:nvGrpSpPr>
          <p:grpSpPr>
            <a:xfrm>
              <a:off x="683568" y="3289629"/>
              <a:ext cx="870820" cy="870820"/>
              <a:chOff x="683568" y="3289629"/>
              <a:chExt cx="870820" cy="870820"/>
            </a:xfrm>
          </p:grpSpPr>
          <p:sp>
            <p:nvSpPr>
              <p:cNvPr id="31" name="椭圆 30"/>
              <p:cNvSpPr/>
              <p:nvPr/>
            </p:nvSpPr>
            <p:spPr>
              <a:xfrm>
                <a:off x="683568" y="3289629"/>
                <a:ext cx="870820" cy="8708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pic>
            <p:nvPicPr>
              <p:cNvPr id="32" name="Picture 43"/>
              <p:cNvPicPr>
                <a:picLocks noChangeAspect="1"/>
              </p:cNvPicPr>
              <p:nvPr/>
            </p:nvPicPr>
            <p:blipFill>
              <a:blip r:embed="rId4" cstate="email"/>
              <a:stretch>
                <a:fillRect/>
              </a:stretch>
            </p:blipFill>
            <p:spPr>
              <a:xfrm>
                <a:off x="927983" y="3463350"/>
                <a:ext cx="381990" cy="499050"/>
              </a:xfrm>
              <a:prstGeom prst="rect">
                <a:avLst/>
              </a:prstGeom>
              <a:ln>
                <a:noFill/>
              </a:ln>
            </p:spPr>
          </p:pic>
        </p:grpSp>
      </p:grpSp>
      <p:sp>
        <p:nvSpPr>
          <p:cNvPr id="33" name="TextBox 32"/>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未来工作目标</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9"/>
          <p:cNvSpPr/>
          <p:nvPr/>
        </p:nvSpPr>
        <p:spPr>
          <a:xfrm>
            <a:off x="1752145" y="3400400"/>
            <a:ext cx="10439239" cy="243780"/>
          </a:xfrm>
          <a:custGeom>
            <a:avLst/>
            <a:gdLst/>
            <a:ahLst/>
            <a:cxnLst/>
            <a:rect l="l" t="t" r="r" b="b"/>
            <a:pathLst>
              <a:path w="144016" h="869444">
                <a:moveTo>
                  <a:pt x="0" y="0"/>
                </a:moveTo>
                <a:lnTo>
                  <a:pt x="144016" y="0"/>
                </a:lnTo>
                <a:lnTo>
                  <a:pt x="144016" y="869444"/>
                </a:lnTo>
                <a:lnTo>
                  <a:pt x="0" y="86944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3" name="椭圆 2"/>
          <p:cNvSpPr/>
          <p:nvPr/>
        </p:nvSpPr>
        <p:spPr>
          <a:xfrm>
            <a:off x="1752145"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4" name="椭圆 3"/>
          <p:cNvSpPr/>
          <p:nvPr/>
        </p:nvSpPr>
        <p:spPr>
          <a:xfrm>
            <a:off x="2446239"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5" name="椭圆 4"/>
          <p:cNvSpPr/>
          <p:nvPr/>
        </p:nvSpPr>
        <p:spPr>
          <a:xfrm>
            <a:off x="4528522"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6" name="椭圆 5"/>
          <p:cNvSpPr/>
          <p:nvPr/>
        </p:nvSpPr>
        <p:spPr>
          <a:xfrm>
            <a:off x="5222616"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7" name="椭圆 6"/>
          <p:cNvSpPr/>
          <p:nvPr/>
        </p:nvSpPr>
        <p:spPr>
          <a:xfrm>
            <a:off x="6610805"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8" name="椭圆 7"/>
          <p:cNvSpPr/>
          <p:nvPr/>
        </p:nvSpPr>
        <p:spPr>
          <a:xfrm>
            <a:off x="7304899"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9" name="椭圆 8"/>
          <p:cNvSpPr/>
          <p:nvPr/>
        </p:nvSpPr>
        <p:spPr>
          <a:xfrm>
            <a:off x="8693088"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10" name="椭圆 9"/>
          <p:cNvSpPr/>
          <p:nvPr/>
        </p:nvSpPr>
        <p:spPr>
          <a:xfrm>
            <a:off x="9387182"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11" name="椭圆 10"/>
          <p:cNvSpPr/>
          <p:nvPr/>
        </p:nvSpPr>
        <p:spPr>
          <a:xfrm>
            <a:off x="10775371"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12" name="椭圆 11"/>
          <p:cNvSpPr/>
          <p:nvPr/>
        </p:nvSpPr>
        <p:spPr>
          <a:xfrm>
            <a:off x="11469465"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grpSp>
        <p:nvGrpSpPr>
          <p:cNvPr id="13" name="组合 12"/>
          <p:cNvGrpSpPr/>
          <p:nvPr/>
        </p:nvGrpSpPr>
        <p:grpSpPr>
          <a:xfrm>
            <a:off x="1817216" y="1703849"/>
            <a:ext cx="1312774" cy="1467165"/>
            <a:chOff x="1500890" y="1279283"/>
            <a:chExt cx="984937" cy="1100373"/>
          </a:xfrm>
          <a:solidFill>
            <a:srgbClr val="DEA900"/>
          </a:solidFill>
        </p:grpSpPr>
        <p:sp>
          <p:nvSpPr>
            <p:cNvPr id="14"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Rectangle 13" descr="FD1DDF730CE4456e89755B07FE1653D0# #Rectangle 13"/>
            <p:cNvSpPr>
              <a:spLocks noChangeArrowheads="1"/>
            </p:cNvSpPr>
            <p:nvPr/>
          </p:nvSpPr>
          <p:spPr bwMode="auto">
            <a:xfrm>
              <a:off x="2038539" y="1573162"/>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3600" dirty="0">
                  <a:solidFill>
                    <a:schemeClr val="bg1"/>
                  </a:solidFill>
                  <a:latin typeface="+mj-ea"/>
                  <a:ea typeface="+mj-ea"/>
                  <a:cs typeface="Arial" panose="020B0604020202020204" pitchFamily="34" charset="0"/>
                </a:rPr>
                <a:t>01</a:t>
              </a:r>
            </a:p>
          </p:txBody>
        </p:sp>
        <p:sp>
          <p:nvSpPr>
            <p:cNvPr id="16" name="TextBox 15"/>
            <p:cNvSpPr txBox="1"/>
            <p:nvPr/>
          </p:nvSpPr>
          <p:spPr>
            <a:xfrm>
              <a:off x="1524895" y="1356143"/>
              <a:ext cx="504050"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17" name="组合 16"/>
          <p:cNvGrpSpPr/>
          <p:nvPr/>
        </p:nvGrpSpPr>
        <p:grpSpPr>
          <a:xfrm>
            <a:off x="3220702" y="1703849"/>
            <a:ext cx="2689847" cy="1313249"/>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 name="Rectangle 13" descr="FD1DDF730CE4456e89755B07FE1653D0# #Rectangle 13"/>
            <p:cNvSpPr>
              <a:spLocks noChangeArrowheads="1"/>
            </p:cNvSpPr>
            <p:nvPr/>
          </p:nvSpPr>
          <p:spPr bwMode="auto">
            <a:xfrm>
              <a:off x="2679896" y="1356143"/>
              <a:ext cx="1460088" cy="28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20" name="Rectangle 13" descr="FD1DDF730CE4456e89755B07FE1653D0# #Rectangle 13"/>
            <p:cNvSpPr>
              <a:spLocks noChangeArrowheads="1"/>
            </p:cNvSpPr>
            <p:nvPr/>
          </p:nvSpPr>
          <p:spPr bwMode="auto">
            <a:xfrm>
              <a:off x="2679894" y="1678386"/>
              <a:ext cx="1737861"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此处添加目标扼要说明，</a:t>
              </a:r>
              <a:endParaRPr lang="en-US" altLang="zh-CN" sz="1200" dirty="0">
                <a:latin typeface="+mj-ea"/>
                <a:ea typeface="+mj-ea"/>
              </a:endParaRPr>
            </a:p>
            <a:p>
              <a:pPr algn="just" eaLnBrk="1" hangingPunct="1">
                <a:spcBef>
                  <a:spcPct val="0"/>
                </a:spcBef>
                <a:buNone/>
                <a:defRPr/>
              </a:pPr>
              <a:r>
                <a:rPr lang="zh-CN" altLang="en-US" sz="1200" dirty="0">
                  <a:latin typeface="+mj-ea"/>
                  <a:ea typeface="+mj-ea"/>
                </a:rPr>
                <a:t>添加简短说明文字。</a:t>
              </a:r>
              <a:endParaRPr lang="en-US" altLang="zh-CN" sz="1200" dirty="0">
                <a:latin typeface="+mj-ea"/>
                <a:ea typeface="+mj-ea"/>
              </a:endParaRPr>
            </a:p>
          </p:txBody>
        </p:sp>
      </p:grpSp>
      <p:grpSp>
        <p:nvGrpSpPr>
          <p:cNvPr id="21" name="组合 20"/>
          <p:cNvGrpSpPr/>
          <p:nvPr/>
        </p:nvGrpSpPr>
        <p:grpSpPr>
          <a:xfrm>
            <a:off x="3188318" y="3906017"/>
            <a:ext cx="1312774" cy="1467164"/>
            <a:chOff x="1993813" y="2815696"/>
            <a:chExt cx="984937" cy="1100373"/>
          </a:xfrm>
          <a:solidFill>
            <a:srgbClr val="DEA900"/>
          </a:solidFill>
        </p:grpSpPr>
        <p:sp>
          <p:nvSpPr>
            <p:cNvPr id="22"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Rectangle 13" descr="FD1DDF730CE4456e89755B07FE1653D0# #Rectangle 13"/>
            <p:cNvSpPr>
              <a:spLocks noChangeArrowheads="1"/>
            </p:cNvSpPr>
            <p:nvPr/>
          </p:nvSpPr>
          <p:spPr bwMode="auto">
            <a:xfrm>
              <a:off x="2531462" y="3226688"/>
              <a:ext cx="419134" cy="415402"/>
            </a:xfrm>
            <a:prstGeom prst="rect">
              <a:avLst/>
            </a:prstGeom>
            <a:noFill/>
            <a:ln w="9525">
              <a:noFill/>
              <a:miter lim="800000"/>
            </a:ln>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3600" dirty="0">
                  <a:solidFill>
                    <a:schemeClr val="bg1"/>
                  </a:solidFill>
                  <a:latin typeface="+mj-ea"/>
                  <a:ea typeface="+mj-ea"/>
                  <a:cs typeface="Arial" panose="020B0604020202020204" pitchFamily="34" charset="0"/>
                </a:rPr>
                <a:t>02</a:t>
              </a:r>
            </a:p>
          </p:txBody>
        </p:sp>
        <p:sp>
          <p:nvSpPr>
            <p:cNvPr id="24" name="TextBox 23"/>
            <p:cNvSpPr txBox="1"/>
            <p:nvPr/>
          </p:nvSpPr>
          <p:spPr>
            <a:xfrm>
              <a:off x="2017818" y="3009669"/>
              <a:ext cx="504050"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25" name="组合 24"/>
          <p:cNvGrpSpPr/>
          <p:nvPr/>
        </p:nvGrpSpPr>
        <p:grpSpPr>
          <a:xfrm>
            <a:off x="6624657" y="1703849"/>
            <a:ext cx="1312774" cy="1467165"/>
            <a:chOff x="4572000" y="1164069"/>
            <a:chExt cx="984937" cy="1100373"/>
          </a:xfrm>
          <a:solidFill>
            <a:srgbClr val="DEA900"/>
          </a:solidFill>
        </p:grpSpPr>
        <p:sp>
          <p:nvSpPr>
            <p:cNvPr id="26"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Rectangle 13" descr="FD1DDF730CE4456e89755B07FE1653D0# #Rectangle 13"/>
            <p:cNvSpPr>
              <a:spLocks noChangeArrowheads="1"/>
            </p:cNvSpPr>
            <p:nvPr/>
          </p:nvSpPr>
          <p:spPr bwMode="auto">
            <a:xfrm>
              <a:off x="5109649" y="145794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3600" dirty="0">
                  <a:solidFill>
                    <a:schemeClr val="bg1"/>
                  </a:solidFill>
                  <a:latin typeface="+mj-ea"/>
                  <a:ea typeface="+mj-ea"/>
                  <a:cs typeface="Arial" panose="020B0604020202020204" pitchFamily="34" charset="0"/>
                </a:rPr>
                <a:t>03</a:t>
              </a:r>
              <a:endParaRPr lang="en-US" altLang="zh-CN" sz="5900" dirty="0">
                <a:solidFill>
                  <a:schemeClr val="bg1"/>
                </a:solidFill>
                <a:latin typeface="+mj-ea"/>
                <a:ea typeface="+mj-ea"/>
                <a:cs typeface="Arial" panose="020B0604020202020204" pitchFamily="34" charset="0"/>
              </a:endParaRPr>
            </a:p>
          </p:txBody>
        </p:sp>
        <p:sp>
          <p:nvSpPr>
            <p:cNvPr id="28" name="TextBox 27"/>
            <p:cNvSpPr txBox="1"/>
            <p:nvPr/>
          </p:nvSpPr>
          <p:spPr>
            <a:xfrm>
              <a:off x="4596005" y="1240929"/>
              <a:ext cx="504050"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29" name="组合 28"/>
          <p:cNvGrpSpPr/>
          <p:nvPr/>
        </p:nvGrpSpPr>
        <p:grpSpPr>
          <a:xfrm>
            <a:off x="8028143" y="1703849"/>
            <a:ext cx="2689847" cy="1313249"/>
            <a:chOff x="2553885" y="1279283"/>
            <a:chExt cx="2018115" cy="984937"/>
          </a:xfrm>
        </p:grpSpPr>
        <p:sp>
          <p:nvSpPr>
            <p:cNvPr id="30" name="矩形 29"/>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Rectangle 13" descr="FD1DDF730CE4456e89755B07FE1653D0# #Rectangle 13"/>
            <p:cNvSpPr>
              <a:spLocks noChangeArrowheads="1"/>
            </p:cNvSpPr>
            <p:nvPr/>
          </p:nvSpPr>
          <p:spPr bwMode="auto">
            <a:xfrm>
              <a:off x="2679896" y="1356143"/>
              <a:ext cx="1460088" cy="28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32" name="Rectangle 13" descr="FD1DDF730CE4456e89755B07FE1653D0# #Rectangle 13"/>
            <p:cNvSpPr>
              <a:spLocks noChangeArrowheads="1"/>
            </p:cNvSpPr>
            <p:nvPr/>
          </p:nvSpPr>
          <p:spPr bwMode="auto">
            <a:xfrm>
              <a:off x="2679894" y="1678386"/>
              <a:ext cx="1737861"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此处添加目标扼要说明，</a:t>
              </a:r>
              <a:endParaRPr lang="en-US" altLang="zh-CN" sz="1200" dirty="0">
                <a:latin typeface="+mj-ea"/>
                <a:ea typeface="+mj-ea"/>
              </a:endParaRPr>
            </a:p>
            <a:p>
              <a:pPr algn="just" eaLnBrk="1" hangingPunct="1">
                <a:spcBef>
                  <a:spcPct val="0"/>
                </a:spcBef>
                <a:buNone/>
                <a:defRPr/>
              </a:pPr>
              <a:r>
                <a:rPr lang="zh-CN" altLang="en-US" sz="1200" dirty="0">
                  <a:latin typeface="+mj-ea"/>
                  <a:ea typeface="+mj-ea"/>
                </a:rPr>
                <a:t>添加简短说明文字。</a:t>
              </a:r>
              <a:endParaRPr lang="en-US" altLang="zh-CN" sz="1200" dirty="0">
                <a:latin typeface="+mj-ea"/>
                <a:ea typeface="+mj-ea"/>
              </a:endParaRPr>
            </a:p>
          </p:txBody>
        </p:sp>
      </p:grpSp>
      <p:sp>
        <p:nvSpPr>
          <p:cNvPr id="33" name="椭圆 32"/>
          <p:cNvSpPr/>
          <p:nvPr/>
        </p:nvSpPr>
        <p:spPr>
          <a:xfrm>
            <a:off x="3140333"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34" name="椭圆 33"/>
          <p:cNvSpPr/>
          <p:nvPr/>
        </p:nvSpPr>
        <p:spPr>
          <a:xfrm>
            <a:off x="3834428"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35" name="椭圆 34"/>
          <p:cNvSpPr/>
          <p:nvPr/>
        </p:nvSpPr>
        <p:spPr>
          <a:xfrm>
            <a:off x="5916711"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36" name="椭圆 35"/>
          <p:cNvSpPr/>
          <p:nvPr/>
        </p:nvSpPr>
        <p:spPr>
          <a:xfrm>
            <a:off x="7998994" y="3474289"/>
            <a:ext cx="95966" cy="96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sp>
        <p:nvSpPr>
          <p:cNvPr id="37" name="椭圆 36"/>
          <p:cNvSpPr/>
          <p:nvPr/>
        </p:nvSpPr>
        <p:spPr>
          <a:xfrm>
            <a:off x="10081277" y="3474289"/>
            <a:ext cx="95966"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latin typeface="+mj-ea"/>
              <a:ea typeface="+mj-ea"/>
            </a:endParaRPr>
          </a:p>
        </p:txBody>
      </p:sp>
      <p:grpSp>
        <p:nvGrpSpPr>
          <p:cNvPr id="38" name="组合 37"/>
          <p:cNvGrpSpPr/>
          <p:nvPr/>
        </p:nvGrpSpPr>
        <p:grpSpPr>
          <a:xfrm>
            <a:off x="4597349" y="4059933"/>
            <a:ext cx="2689847" cy="1313249"/>
            <a:chOff x="2553885" y="1279283"/>
            <a:chExt cx="2018115" cy="984937"/>
          </a:xfrm>
        </p:grpSpPr>
        <p:sp>
          <p:nvSpPr>
            <p:cNvPr id="39" name="矩形 38"/>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0" name="Rectangle 13" descr="FD1DDF730CE4456e89755B07FE1653D0# #Rectangle 13"/>
            <p:cNvSpPr>
              <a:spLocks noChangeArrowheads="1"/>
            </p:cNvSpPr>
            <p:nvPr/>
          </p:nvSpPr>
          <p:spPr bwMode="auto">
            <a:xfrm>
              <a:off x="2679896" y="1356143"/>
              <a:ext cx="1460088" cy="28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41" name="Rectangle 13" descr="FD1DDF730CE4456e89755B07FE1653D0# #Rectangle 13"/>
            <p:cNvSpPr>
              <a:spLocks noChangeArrowheads="1"/>
            </p:cNvSpPr>
            <p:nvPr/>
          </p:nvSpPr>
          <p:spPr bwMode="auto">
            <a:xfrm>
              <a:off x="2679894" y="1678386"/>
              <a:ext cx="1737861"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此处添加目标扼要说明，</a:t>
              </a:r>
              <a:endParaRPr lang="en-US" altLang="zh-CN" sz="1200" dirty="0">
                <a:latin typeface="+mj-ea"/>
                <a:ea typeface="+mj-ea"/>
              </a:endParaRPr>
            </a:p>
            <a:p>
              <a:pPr algn="just" eaLnBrk="1" hangingPunct="1">
                <a:spcBef>
                  <a:spcPct val="0"/>
                </a:spcBef>
                <a:buNone/>
                <a:defRPr/>
              </a:pPr>
              <a:r>
                <a:rPr lang="zh-CN" altLang="en-US" sz="1200" dirty="0">
                  <a:latin typeface="+mj-ea"/>
                  <a:ea typeface="+mj-ea"/>
                </a:rPr>
                <a:t>添加简短说明文字。</a:t>
              </a:r>
              <a:endParaRPr lang="en-US" altLang="zh-CN" sz="1200" dirty="0">
                <a:latin typeface="+mj-ea"/>
                <a:ea typeface="+mj-ea"/>
              </a:endParaRPr>
            </a:p>
          </p:txBody>
        </p:sp>
      </p:grpSp>
      <p:grpSp>
        <p:nvGrpSpPr>
          <p:cNvPr id="42" name="组合 41"/>
          <p:cNvGrpSpPr/>
          <p:nvPr/>
        </p:nvGrpSpPr>
        <p:grpSpPr>
          <a:xfrm>
            <a:off x="8036701" y="3906017"/>
            <a:ext cx="1312774" cy="1467164"/>
            <a:chOff x="5631416" y="2815696"/>
            <a:chExt cx="984937" cy="1100373"/>
          </a:xfrm>
          <a:solidFill>
            <a:srgbClr val="DEA900"/>
          </a:solidFill>
        </p:grpSpPr>
        <p:sp>
          <p:nvSpPr>
            <p:cNvPr id="43"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Rectangle 13" descr="FD1DDF730CE4456e89755B07FE1653D0# #Rectangle 13"/>
            <p:cNvSpPr>
              <a:spLocks noChangeArrowheads="1"/>
            </p:cNvSpPr>
            <p:nvPr/>
          </p:nvSpPr>
          <p:spPr bwMode="auto">
            <a:xfrm>
              <a:off x="6169065" y="3226688"/>
              <a:ext cx="419134" cy="4154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en-US" altLang="zh-CN" sz="3600" dirty="0">
                  <a:solidFill>
                    <a:schemeClr val="bg1"/>
                  </a:solidFill>
                  <a:latin typeface="+mj-ea"/>
                  <a:ea typeface="+mj-ea"/>
                  <a:cs typeface="Arial" panose="020B0604020202020204" pitchFamily="34" charset="0"/>
                </a:rPr>
                <a:t>04</a:t>
              </a:r>
              <a:endParaRPr lang="en-US" altLang="zh-CN" sz="5900" dirty="0">
                <a:solidFill>
                  <a:schemeClr val="bg1"/>
                </a:solidFill>
                <a:latin typeface="+mj-ea"/>
                <a:ea typeface="+mj-ea"/>
                <a:cs typeface="Arial" panose="020B0604020202020204" pitchFamily="34" charset="0"/>
              </a:endParaRPr>
            </a:p>
          </p:txBody>
        </p:sp>
        <p:sp>
          <p:nvSpPr>
            <p:cNvPr id="45" name="TextBox 44"/>
            <p:cNvSpPr txBox="1"/>
            <p:nvPr/>
          </p:nvSpPr>
          <p:spPr>
            <a:xfrm>
              <a:off x="5655421" y="3009669"/>
              <a:ext cx="504050" cy="288474"/>
            </a:xfrm>
            <a:prstGeom prst="rect">
              <a:avLst/>
            </a:prstGeom>
            <a:noFill/>
          </p:spPr>
          <p:txBody>
            <a:bodyPr vert="horz" wrap="none" rtlCol="0">
              <a:spAutoFit/>
            </a:bodyPr>
            <a:lstStyle/>
            <a:p>
              <a:pPr algn="ctr"/>
              <a:r>
                <a:rPr lang="zh-CN" altLang="en-US" sz="1900" dirty="0">
                  <a:solidFill>
                    <a:schemeClr val="bg1"/>
                  </a:solidFill>
                  <a:latin typeface="+mj-ea"/>
                  <a:ea typeface="+mj-ea"/>
                </a:rPr>
                <a:t>目标</a:t>
              </a:r>
            </a:p>
          </p:txBody>
        </p:sp>
      </p:grpSp>
      <p:grpSp>
        <p:nvGrpSpPr>
          <p:cNvPr id="46" name="组合 45"/>
          <p:cNvGrpSpPr/>
          <p:nvPr/>
        </p:nvGrpSpPr>
        <p:grpSpPr>
          <a:xfrm>
            <a:off x="9445733" y="4059933"/>
            <a:ext cx="2689847" cy="1313249"/>
            <a:chOff x="2553885" y="1279283"/>
            <a:chExt cx="2018115" cy="984937"/>
          </a:xfrm>
        </p:grpSpPr>
        <p:sp>
          <p:nvSpPr>
            <p:cNvPr id="47" name="矩形 46"/>
            <p:cNvSpPr/>
            <p:nvPr/>
          </p:nvSpPr>
          <p:spPr>
            <a:xfrm>
              <a:off x="2553885" y="1279283"/>
              <a:ext cx="2018115" cy="984937"/>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8" name="Rectangle 13" descr="FD1DDF730CE4456e89755B07FE1653D0# #Rectangle 13"/>
            <p:cNvSpPr>
              <a:spLocks noChangeArrowheads="1"/>
            </p:cNvSpPr>
            <p:nvPr/>
          </p:nvSpPr>
          <p:spPr bwMode="auto">
            <a:xfrm>
              <a:off x="2679896" y="1356143"/>
              <a:ext cx="1460088" cy="28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900" dirty="0">
                  <a:latin typeface="+mj-ea"/>
                  <a:ea typeface="+mj-ea"/>
                </a:rPr>
                <a:t>添加标题</a:t>
              </a:r>
              <a:endParaRPr lang="en-US" altLang="zh-CN" sz="1900" dirty="0">
                <a:latin typeface="+mj-ea"/>
                <a:ea typeface="+mj-ea"/>
              </a:endParaRPr>
            </a:p>
          </p:txBody>
        </p:sp>
        <p:sp>
          <p:nvSpPr>
            <p:cNvPr id="49" name="Rectangle 13" descr="FD1DDF730CE4456e89755B07FE1653D0# #Rectangle 13"/>
            <p:cNvSpPr>
              <a:spLocks noChangeArrowheads="1"/>
            </p:cNvSpPr>
            <p:nvPr/>
          </p:nvSpPr>
          <p:spPr bwMode="auto">
            <a:xfrm>
              <a:off x="2679894" y="1678386"/>
              <a:ext cx="1737861" cy="34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latin typeface="+mj-ea"/>
                  <a:ea typeface="+mj-ea"/>
                </a:rPr>
                <a:t>此处添加目标扼要说明，</a:t>
              </a:r>
              <a:endParaRPr lang="en-US" altLang="zh-CN" sz="1200" dirty="0">
                <a:latin typeface="+mj-ea"/>
                <a:ea typeface="+mj-ea"/>
              </a:endParaRPr>
            </a:p>
            <a:p>
              <a:pPr algn="just" eaLnBrk="1" hangingPunct="1">
                <a:spcBef>
                  <a:spcPct val="0"/>
                </a:spcBef>
                <a:buNone/>
                <a:defRPr/>
              </a:pPr>
              <a:r>
                <a:rPr lang="zh-CN" altLang="en-US" sz="1200" dirty="0">
                  <a:latin typeface="+mj-ea"/>
                  <a:ea typeface="+mj-ea"/>
                </a:rPr>
                <a:t>添加简短说明文字。</a:t>
              </a:r>
              <a:endParaRPr lang="en-US" altLang="zh-CN" sz="1200" dirty="0">
                <a:latin typeface="+mj-ea"/>
                <a:ea typeface="+mj-ea"/>
              </a:endParaRPr>
            </a:p>
          </p:txBody>
        </p:sp>
      </p:grpSp>
      <p:sp>
        <p:nvSpPr>
          <p:cNvPr id="50" name="TextBox 49"/>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未来工作思路</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prism isInverted="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3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
                                        <p:tgtEl>
                                          <p:spTgt spid="3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
                                        <p:tgtEl>
                                          <p:spTgt spid="1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
                                        <p:tgtEl>
                                          <p:spTgt spid="1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
                                        <p:tgtEl>
                                          <p:spTgt spid="12"/>
                                        </p:tgtEl>
                                      </p:cBhvr>
                                    </p:animEffect>
                                  </p:childTnLst>
                                </p:cTn>
                              </p:par>
                            </p:childTnLst>
                          </p:cTn>
                        </p:par>
                        <p:par>
                          <p:cTn id="72" fill="hold">
                            <p:stCondLst>
                              <p:cond delay="8500"/>
                            </p:stCondLst>
                            <p:childTnLst>
                              <p:par>
                                <p:cTn id="73" presetID="42"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par>
                          <p:cTn id="78" fill="hold">
                            <p:stCondLst>
                              <p:cond delay="9500"/>
                            </p:stCondLst>
                            <p:childTnLst>
                              <p:par>
                                <p:cTn id="79" presetID="22" presetClass="entr" presetSubtype="8"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par>
                          <p:cTn id="82" fill="hold">
                            <p:stCondLst>
                              <p:cond delay="10000"/>
                            </p:stCondLst>
                            <p:childTnLst>
                              <p:par>
                                <p:cTn id="83" presetID="47" presetClass="entr" presetSubtype="0"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8"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childTnLst>
                          </p:cTn>
                        </p:par>
                        <p:par>
                          <p:cTn id="92" fill="hold">
                            <p:stCondLst>
                              <p:cond delay="11500"/>
                            </p:stCondLst>
                            <p:childTnLst>
                              <p:par>
                                <p:cTn id="93" presetID="42"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12500"/>
                            </p:stCondLst>
                            <p:childTnLst>
                              <p:par>
                                <p:cTn id="99" presetID="22" presetClass="entr" presetSubtype="8"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childTnLst>
                          </p:cTn>
                        </p:par>
                        <p:par>
                          <p:cTn id="102" fill="hold">
                            <p:stCondLst>
                              <p:cond delay="13000"/>
                            </p:stCondLst>
                            <p:childTnLst>
                              <p:par>
                                <p:cTn id="103" presetID="47"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anim calcmode="lin" valueType="num">
                                      <p:cBhvr>
                                        <p:cTn id="106" dur="1000" fill="hold"/>
                                        <p:tgtEl>
                                          <p:spTgt spid="42"/>
                                        </p:tgtEl>
                                        <p:attrNameLst>
                                          <p:attrName>ppt_x</p:attrName>
                                        </p:attrNameLst>
                                      </p:cBhvr>
                                      <p:tavLst>
                                        <p:tav tm="0">
                                          <p:val>
                                            <p:strVal val="#ppt_x"/>
                                          </p:val>
                                        </p:tav>
                                        <p:tav tm="100000">
                                          <p:val>
                                            <p:strVal val="#ppt_x"/>
                                          </p:val>
                                        </p:tav>
                                      </p:tavLst>
                                    </p:anim>
                                    <p:anim calcmode="lin" valueType="num">
                                      <p:cBhvr>
                                        <p:cTn id="107" dur="1000" fill="hold"/>
                                        <p:tgtEl>
                                          <p:spTgt spid="42"/>
                                        </p:tgtEl>
                                        <p:attrNameLst>
                                          <p:attrName>ppt_y</p:attrName>
                                        </p:attrNameLst>
                                      </p:cBhvr>
                                      <p:tavLst>
                                        <p:tav tm="0">
                                          <p:val>
                                            <p:strVal val="#ppt_y-.1"/>
                                          </p:val>
                                        </p:tav>
                                        <p:tav tm="100000">
                                          <p:val>
                                            <p:strVal val="#ppt_y"/>
                                          </p:val>
                                        </p:tav>
                                      </p:tavLst>
                                    </p:anim>
                                  </p:childTnLst>
                                </p:cTn>
                              </p:par>
                            </p:childTnLst>
                          </p:cTn>
                        </p:par>
                        <p:par>
                          <p:cTn id="108" fill="hold">
                            <p:stCondLst>
                              <p:cond delay="14000"/>
                            </p:stCondLst>
                            <p:childTnLst>
                              <p:par>
                                <p:cTn id="109" presetID="22" presetClass="entr" presetSubtype="8"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33" grpId="0" animBg="1"/>
      <p:bldP spid="34" grpId="0" animBg="1"/>
      <p:bldP spid="35" grpId="0" animBg="1"/>
      <p:bldP spid="36" grpId="0" animBg="1"/>
      <p:bldP spid="37" grpId="0" animBg="1"/>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未来工作思路</a:t>
            </a:r>
          </a:p>
        </p:txBody>
      </p:sp>
      <p:sp>
        <p:nvSpPr>
          <p:cNvPr id="51" name="Freeform 26"/>
          <p:cNvSpPr/>
          <p:nvPr/>
        </p:nvSpPr>
        <p:spPr bwMode="auto">
          <a:xfrm>
            <a:off x="4881359" y="1773199"/>
            <a:ext cx="1634112" cy="1639131"/>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rgbClr val="2B83E5"/>
          </a:solidFill>
          <a:ln w="9525">
            <a:noFill/>
            <a:round/>
          </a:ln>
        </p:spPr>
        <p:txBody>
          <a:bodyPr vert="horz" wrap="square" lIns="121889" tIns="60944" rIns="121889" bIns="60944" numCol="1" anchor="t" anchorCtr="0" compatLnSpc="1"/>
          <a:lstStyle/>
          <a:p>
            <a:endParaRPr lang="zh-CN" altLang="en-US">
              <a:latin typeface="+mj-ea"/>
              <a:ea typeface="+mj-ea"/>
            </a:endParaRPr>
          </a:p>
        </p:txBody>
      </p:sp>
      <p:sp>
        <p:nvSpPr>
          <p:cNvPr id="52" name="Freeform 27"/>
          <p:cNvSpPr/>
          <p:nvPr/>
        </p:nvSpPr>
        <p:spPr bwMode="auto">
          <a:xfrm>
            <a:off x="6568610" y="1773199"/>
            <a:ext cx="1634112" cy="1639131"/>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chemeClr val="accent1">
              <a:lumMod val="75000"/>
            </a:schemeClr>
          </a:solidFill>
          <a:ln w="9525">
            <a:noFill/>
            <a:round/>
          </a:ln>
        </p:spPr>
        <p:txBody>
          <a:bodyPr vert="horz" wrap="square" lIns="121889" tIns="60944" rIns="121889" bIns="60944" numCol="1" anchor="t" anchorCtr="0" compatLnSpc="1"/>
          <a:lstStyle/>
          <a:p>
            <a:endParaRPr lang="zh-CN" altLang="en-US">
              <a:latin typeface="+mj-ea"/>
              <a:ea typeface="+mj-ea"/>
            </a:endParaRPr>
          </a:p>
        </p:txBody>
      </p:sp>
      <p:sp>
        <p:nvSpPr>
          <p:cNvPr id="53" name="Freeform 28"/>
          <p:cNvSpPr/>
          <p:nvPr/>
        </p:nvSpPr>
        <p:spPr bwMode="auto">
          <a:xfrm>
            <a:off x="4881359" y="3465492"/>
            <a:ext cx="1634112" cy="1634703"/>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chemeClr val="accent1">
              <a:lumMod val="75000"/>
            </a:schemeClr>
          </a:solidFill>
          <a:ln w="9525">
            <a:noFill/>
            <a:round/>
          </a:ln>
        </p:spPr>
        <p:txBody>
          <a:bodyPr vert="horz" wrap="square" lIns="121889" tIns="60944" rIns="121889" bIns="60944" numCol="1" anchor="t" anchorCtr="0" compatLnSpc="1"/>
          <a:lstStyle/>
          <a:p>
            <a:endParaRPr lang="zh-CN" altLang="en-US">
              <a:latin typeface="+mj-ea"/>
              <a:ea typeface="+mj-ea"/>
            </a:endParaRPr>
          </a:p>
        </p:txBody>
      </p:sp>
      <p:sp>
        <p:nvSpPr>
          <p:cNvPr id="54" name="Freeform 29"/>
          <p:cNvSpPr/>
          <p:nvPr/>
        </p:nvSpPr>
        <p:spPr bwMode="auto">
          <a:xfrm>
            <a:off x="6568610" y="3465492"/>
            <a:ext cx="1634112" cy="1634703"/>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rgbClr val="2B83E5"/>
          </a:solidFill>
          <a:ln w="9525">
            <a:noFill/>
            <a:round/>
          </a:ln>
        </p:spPr>
        <p:txBody>
          <a:bodyPr vert="horz" wrap="square" lIns="121889" tIns="60944" rIns="121889" bIns="60944" numCol="1" anchor="t" anchorCtr="0" compatLnSpc="1"/>
          <a:lstStyle/>
          <a:p>
            <a:endParaRPr lang="zh-CN" altLang="en-US">
              <a:latin typeface="+mj-ea"/>
              <a:ea typeface="+mj-ea"/>
            </a:endParaRPr>
          </a:p>
        </p:txBody>
      </p:sp>
      <p:sp>
        <p:nvSpPr>
          <p:cNvPr id="55" name="Rectangle 13" descr="FD1DDF730CE4456e89755B07FE1653D0# #Rectangle 13"/>
          <p:cNvSpPr>
            <a:spLocks noChangeArrowheads="1"/>
          </p:cNvSpPr>
          <p:nvPr/>
        </p:nvSpPr>
        <p:spPr bwMode="auto">
          <a:xfrm>
            <a:off x="8144541" y="1891275"/>
            <a:ext cx="35986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a:latin typeface="+mj-ea"/>
                <a:ea typeface="+mj-ea"/>
              </a:rPr>
              <a:t>单击此处添加简短说明，添加简短说明文字，</a:t>
            </a:r>
            <a:endParaRPr lang="en-US" altLang="zh-CN" sz="1200" dirty="0">
              <a:latin typeface="+mj-ea"/>
              <a:ea typeface="+mj-ea"/>
            </a:endParaRPr>
          </a:p>
          <a:p>
            <a:pPr eaLnBrk="1" hangingPunct="1">
              <a:spcBef>
                <a:spcPct val="0"/>
              </a:spcBef>
              <a:buNone/>
              <a:defRPr/>
            </a:pPr>
            <a:r>
              <a:rPr lang="zh-CN" altLang="en-US" sz="1200" dirty="0">
                <a:latin typeface="+mj-ea"/>
                <a:ea typeface="+mj-ea"/>
              </a:rPr>
              <a:t>具体说明文字添加此处。</a:t>
            </a:r>
            <a:endParaRPr lang="en-US" altLang="zh-CN" sz="1200" dirty="0">
              <a:latin typeface="+mj-ea"/>
              <a:ea typeface="+mj-ea"/>
            </a:endParaRPr>
          </a:p>
        </p:txBody>
      </p:sp>
      <p:sp>
        <p:nvSpPr>
          <p:cNvPr id="56" name="TextBox 55"/>
          <p:cNvSpPr txBox="1"/>
          <p:nvPr/>
        </p:nvSpPr>
        <p:spPr>
          <a:xfrm>
            <a:off x="8144542" y="1514751"/>
            <a:ext cx="1887013" cy="369333"/>
          </a:xfrm>
          <a:prstGeom prst="rect">
            <a:avLst/>
          </a:prstGeom>
          <a:noFill/>
        </p:spPr>
        <p:txBody>
          <a:bodyPr wrap="none" lIns="121889" tIns="60944" rIns="121889" bIns="60944" rtlCol="0">
            <a:spAutoFit/>
          </a:bodyPr>
          <a:lstStyle/>
          <a:p>
            <a:r>
              <a:rPr lang="zh-CN" altLang="en-US" sz="1600" dirty="0">
                <a:latin typeface="+mj-ea"/>
                <a:ea typeface="+mj-ea"/>
              </a:rPr>
              <a:t>点击输入标题文本</a:t>
            </a:r>
          </a:p>
        </p:txBody>
      </p:sp>
      <p:sp>
        <p:nvSpPr>
          <p:cNvPr id="57" name="矩形 261"/>
          <p:cNvSpPr>
            <a:spLocks noChangeArrowheads="1"/>
          </p:cNvSpPr>
          <p:nvPr/>
        </p:nvSpPr>
        <p:spPr bwMode="auto">
          <a:xfrm>
            <a:off x="5984835" y="3824025"/>
            <a:ext cx="1203312" cy="6976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89" tIns="60944" rIns="121889" bIns="60944">
            <a:spAutoFit/>
          </a:bodyPr>
          <a:lstStyle/>
          <a:p>
            <a:r>
              <a:rPr lang="zh-CN" altLang="en-US" sz="3700" dirty="0">
                <a:latin typeface="+mj-ea"/>
                <a:ea typeface="+mj-ea"/>
              </a:rPr>
              <a:t>思路</a:t>
            </a:r>
          </a:p>
        </p:txBody>
      </p:sp>
      <p:sp>
        <p:nvSpPr>
          <p:cNvPr id="58" name="Rectangle 13" descr="FD1DDF730CE4456e89755B07FE1653D0# #Rectangle 13"/>
          <p:cNvSpPr>
            <a:spLocks noChangeArrowheads="1"/>
          </p:cNvSpPr>
          <p:nvPr/>
        </p:nvSpPr>
        <p:spPr bwMode="auto">
          <a:xfrm>
            <a:off x="8144541" y="4872477"/>
            <a:ext cx="35986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00" dirty="0">
                <a:latin typeface="+mj-ea"/>
                <a:ea typeface="+mj-ea"/>
              </a:rPr>
              <a:t>单击此处添加简短说明，添加简短说明文字，</a:t>
            </a:r>
            <a:endParaRPr lang="en-US" altLang="zh-CN" sz="1200" dirty="0">
              <a:latin typeface="+mj-ea"/>
              <a:ea typeface="+mj-ea"/>
            </a:endParaRPr>
          </a:p>
          <a:p>
            <a:pPr eaLnBrk="1" hangingPunct="1">
              <a:spcBef>
                <a:spcPct val="0"/>
              </a:spcBef>
              <a:buNone/>
              <a:defRPr/>
            </a:pPr>
            <a:r>
              <a:rPr lang="zh-CN" altLang="en-US" sz="1200" dirty="0">
                <a:latin typeface="+mj-ea"/>
                <a:ea typeface="+mj-ea"/>
              </a:rPr>
              <a:t>具体说明文字添加此处。</a:t>
            </a:r>
            <a:endParaRPr lang="en-US" altLang="zh-CN" sz="1200" dirty="0">
              <a:latin typeface="+mj-ea"/>
              <a:ea typeface="+mj-ea"/>
            </a:endParaRPr>
          </a:p>
        </p:txBody>
      </p:sp>
      <p:sp>
        <p:nvSpPr>
          <p:cNvPr id="59" name="TextBox 58"/>
          <p:cNvSpPr txBox="1"/>
          <p:nvPr/>
        </p:nvSpPr>
        <p:spPr>
          <a:xfrm>
            <a:off x="8144542" y="4495953"/>
            <a:ext cx="1887013" cy="369333"/>
          </a:xfrm>
          <a:prstGeom prst="rect">
            <a:avLst/>
          </a:prstGeom>
          <a:noFill/>
        </p:spPr>
        <p:txBody>
          <a:bodyPr wrap="none" lIns="121889" tIns="60944" rIns="121889" bIns="60944" rtlCol="0">
            <a:spAutoFit/>
          </a:bodyPr>
          <a:lstStyle/>
          <a:p>
            <a:r>
              <a:rPr lang="zh-CN" altLang="en-US" sz="1600" dirty="0">
                <a:latin typeface="+mj-ea"/>
                <a:ea typeface="+mj-ea"/>
              </a:rPr>
              <a:t>点击输入标题文本</a:t>
            </a:r>
          </a:p>
        </p:txBody>
      </p:sp>
      <p:sp>
        <p:nvSpPr>
          <p:cNvPr id="60" name="Rectangle 13" descr="FD1DDF730CE4456e89755B07FE1653D0# #Rectangle 13"/>
          <p:cNvSpPr>
            <a:spLocks noChangeArrowheads="1"/>
          </p:cNvSpPr>
          <p:nvPr/>
        </p:nvSpPr>
        <p:spPr bwMode="auto">
          <a:xfrm>
            <a:off x="1426225" y="1891275"/>
            <a:ext cx="35986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a:latin typeface="+mj-ea"/>
                <a:ea typeface="+mj-ea"/>
              </a:rPr>
              <a:t>单击此处添加简短说明，添加简短说明文字，</a:t>
            </a:r>
            <a:endParaRPr lang="en-US" altLang="zh-CN" sz="1200" dirty="0">
              <a:latin typeface="+mj-ea"/>
              <a:ea typeface="+mj-ea"/>
            </a:endParaRPr>
          </a:p>
          <a:p>
            <a:pPr algn="r" eaLnBrk="1" hangingPunct="1">
              <a:spcBef>
                <a:spcPct val="0"/>
              </a:spcBef>
              <a:buNone/>
              <a:defRPr/>
            </a:pPr>
            <a:r>
              <a:rPr lang="zh-CN" altLang="en-US" sz="1200" dirty="0">
                <a:latin typeface="+mj-ea"/>
                <a:ea typeface="+mj-ea"/>
              </a:rPr>
              <a:t>具体说明文字添加此处。</a:t>
            </a:r>
            <a:endParaRPr lang="en-US" altLang="zh-CN" sz="1200" dirty="0">
              <a:latin typeface="+mj-ea"/>
              <a:ea typeface="+mj-ea"/>
            </a:endParaRPr>
          </a:p>
        </p:txBody>
      </p:sp>
      <p:sp>
        <p:nvSpPr>
          <p:cNvPr id="61" name="TextBox 60"/>
          <p:cNvSpPr txBox="1"/>
          <p:nvPr/>
        </p:nvSpPr>
        <p:spPr>
          <a:xfrm>
            <a:off x="2987231" y="1514751"/>
            <a:ext cx="1887013" cy="369333"/>
          </a:xfrm>
          <a:prstGeom prst="rect">
            <a:avLst/>
          </a:prstGeom>
          <a:noFill/>
        </p:spPr>
        <p:txBody>
          <a:bodyPr wrap="none" lIns="121889" tIns="60944" rIns="121889" bIns="60944" rtlCol="0">
            <a:spAutoFit/>
          </a:bodyPr>
          <a:lstStyle/>
          <a:p>
            <a:pPr algn="r"/>
            <a:r>
              <a:rPr lang="zh-CN" altLang="en-US" sz="1600" dirty="0">
                <a:latin typeface="+mj-ea"/>
                <a:ea typeface="+mj-ea"/>
              </a:rPr>
              <a:t>点击输入标题文本</a:t>
            </a:r>
          </a:p>
        </p:txBody>
      </p:sp>
      <p:sp>
        <p:nvSpPr>
          <p:cNvPr id="62" name="Rectangle 13" descr="FD1DDF730CE4456e89755B07FE1653D0# #Rectangle 13"/>
          <p:cNvSpPr>
            <a:spLocks noChangeArrowheads="1"/>
          </p:cNvSpPr>
          <p:nvPr/>
        </p:nvSpPr>
        <p:spPr bwMode="auto">
          <a:xfrm>
            <a:off x="1426225" y="4872477"/>
            <a:ext cx="35986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9" tIns="60944" rIns="121889" bIns="6094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200" dirty="0">
                <a:latin typeface="+mj-ea"/>
                <a:ea typeface="+mj-ea"/>
              </a:rPr>
              <a:t>单击此处添加简短说明，添加简短说明文字，</a:t>
            </a:r>
            <a:endParaRPr lang="en-US" altLang="zh-CN" sz="1200" dirty="0">
              <a:latin typeface="+mj-ea"/>
              <a:ea typeface="+mj-ea"/>
            </a:endParaRPr>
          </a:p>
          <a:p>
            <a:pPr algn="r" eaLnBrk="1" hangingPunct="1">
              <a:spcBef>
                <a:spcPct val="0"/>
              </a:spcBef>
              <a:buNone/>
              <a:defRPr/>
            </a:pPr>
            <a:r>
              <a:rPr lang="zh-CN" altLang="en-US" sz="1200" dirty="0">
                <a:latin typeface="+mj-ea"/>
                <a:ea typeface="+mj-ea"/>
              </a:rPr>
              <a:t>具体说明文字添加此处。</a:t>
            </a:r>
            <a:endParaRPr lang="en-US" altLang="zh-CN" sz="1200" dirty="0">
              <a:latin typeface="+mj-ea"/>
              <a:ea typeface="+mj-ea"/>
            </a:endParaRPr>
          </a:p>
        </p:txBody>
      </p:sp>
      <p:sp>
        <p:nvSpPr>
          <p:cNvPr id="63" name="TextBox 62"/>
          <p:cNvSpPr txBox="1"/>
          <p:nvPr/>
        </p:nvSpPr>
        <p:spPr>
          <a:xfrm>
            <a:off x="2987231" y="4495953"/>
            <a:ext cx="1887013" cy="369333"/>
          </a:xfrm>
          <a:prstGeom prst="rect">
            <a:avLst/>
          </a:prstGeom>
          <a:noFill/>
        </p:spPr>
        <p:txBody>
          <a:bodyPr wrap="none" lIns="121889" tIns="60944" rIns="121889" bIns="60944" rtlCol="0">
            <a:spAutoFit/>
          </a:bodyPr>
          <a:lstStyle/>
          <a:p>
            <a:pPr algn="r"/>
            <a:r>
              <a:rPr lang="zh-CN" altLang="en-US" sz="1600" dirty="0">
                <a:latin typeface="+mj-ea"/>
                <a:ea typeface="+mj-ea"/>
              </a:rPr>
              <a:t>点击输入标题文本</a:t>
            </a:r>
          </a:p>
        </p:txBody>
      </p:sp>
      <p:sp>
        <p:nvSpPr>
          <p:cNvPr id="64" name="矩形 63"/>
          <p:cNvSpPr/>
          <p:nvPr/>
        </p:nvSpPr>
        <p:spPr>
          <a:xfrm>
            <a:off x="5266157" y="2104019"/>
            <a:ext cx="656432" cy="615279"/>
          </a:xfrm>
          <a:prstGeom prst="rect">
            <a:avLst/>
          </a:prstGeom>
        </p:spPr>
        <p:txBody>
          <a:bodyPr wrap="none" lIns="121889" tIns="60944" rIns="121889" bIns="60944">
            <a:spAutoFit/>
          </a:bodyPr>
          <a:lstStyle/>
          <a:p>
            <a:r>
              <a:rPr lang="en-US" altLang="zh-CN" sz="3200" dirty="0">
                <a:solidFill>
                  <a:schemeClr val="bg1"/>
                </a:solidFill>
                <a:latin typeface="+mj-ea"/>
                <a:ea typeface="+mj-ea"/>
              </a:rPr>
              <a:t>01</a:t>
            </a:r>
            <a:endParaRPr lang="zh-CN" altLang="en-US" sz="3200" dirty="0">
              <a:solidFill>
                <a:schemeClr val="bg1"/>
              </a:solidFill>
              <a:latin typeface="+mj-ea"/>
              <a:ea typeface="+mj-ea"/>
            </a:endParaRPr>
          </a:p>
        </p:txBody>
      </p:sp>
      <p:sp>
        <p:nvSpPr>
          <p:cNvPr id="65" name="矩形 64"/>
          <p:cNvSpPr/>
          <p:nvPr/>
        </p:nvSpPr>
        <p:spPr>
          <a:xfrm>
            <a:off x="7280758" y="2104019"/>
            <a:ext cx="656432" cy="615279"/>
          </a:xfrm>
          <a:prstGeom prst="rect">
            <a:avLst/>
          </a:prstGeom>
        </p:spPr>
        <p:txBody>
          <a:bodyPr wrap="none" lIns="121889" tIns="60944" rIns="121889" bIns="60944">
            <a:spAutoFit/>
          </a:bodyPr>
          <a:lstStyle/>
          <a:p>
            <a:r>
              <a:rPr lang="en-US" altLang="zh-CN" sz="3200" dirty="0">
                <a:solidFill>
                  <a:schemeClr val="bg1"/>
                </a:solidFill>
                <a:latin typeface="+mj-ea"/>
                <a:ea typeface="+mj-ea"/>
              </a:rPr>
              <a:t>02</a:t>
            </a:r>
            <a:endParaRPr lang="zh-CN" altLang="en-US" sz="3200" dirty="0">
              <a:solidFill>
                <a:schemeClr val="bg1"/>
              </a:solidFill>
              <a:latin typeface="+mj-ea"/>
              <a:ea typeface="+mj-ea"/>
            </a:endParaRPr>
          </a:p>
        </p:txBody>
      </p:sp>
      <p:sp>
        <p:nvSpPr>
          <p:cNvPr id="66" name="矩形 65"/>
          <p:cNvSpPr/>
          <p:nvPr/>
        </p:nvSpPr>
        <p:spPr>
          <a:xfrm>
            <a:off x="5266157" y="4188177"/>
            <a:ext cx="656432" cy="615279"/>
          </a:xfrm>
          <a:prstGeom prst="rect">
            <a:avLst/>
          </a:prstGeom>
        </p:spPr>
        <p:txBody>
          <a:bodyPr wrap="none" lIns="121889" tIns="60944" rIns="121889" bIns="60944">
            <a:spAutoFit/>
          </a:bodyPr>
          <a:lstStyle/>
          <a:p>
            <a:r>
              <a:rPr lang="en-US" altLang="zh-CN" sz="3200" dirty="0">
                <a:solidFill>
                  <a:schemeClr val="bg1"/>
                </a:solidFill>
                <a:latin typeface="+mj-ea"/>
                <a:ea typeface="+mj-ea"/>
              </a:rPr>
              <a:t>03</a:t>
            </a:r>
            <a:endParaRPr lang="zh-CN" altLang="en-US" sz="3200" dirty="0">
              <a:solidFill>
                <a:schemeClr val="bg1"/>
              </a:solidFill>
              <a:latin typeface="+mj-ea"/>
              <a:ea typeface="+mj-ea"/>
            </a:endParaRPr>
          </a:p>
        </p:txBody>
      </p:sp>
      <p:sp>
        <p:nvSpPr>
          <p:cNvPr id="67" name="矩形 66"/>
          <p:cNvSpPr/>
          <p:nvPr/>
        </p:nvSpPr>
        <p:spPr>
          <a:xfrm>
            <a:off x="7280758" y="4188177"/>
            <a:ext cx="656432" cy="615279"/>
          </a:xfrm>
          <a:prstGeom prst="rect">
            <a:avLst/>
          </a:prstGeom>
        </p:spPr>
        <p:txBody>
          <a:bodyPr wrap="none" lIns="121889" tIns="60944" rIns="121889" bIns="60944">
            <a:spAutoFit/>
          </a:bodyPr>
          <a:lstStyle/>
          <a:p>
            <a:r>
              <a:rPr lang="en-US" altLang="zh-CN" sz="3200" dirty="0">
                <a:solidFill>
                  <a:schemeClr val="bg1"/>
                </a:solidFill>
                <a:latin typeface="+mj-ea"/>
                <a:ea typeface="+mj-ea"/>
              </a:rPr>
              <a:t>04</a:t>
            </a:r>
            <a:endParaRPr lang="zh-CN" altLang="en-US" sz="3200" dirty="0">
              <a:solidFill>
                <a:schemeClr val="bg1"/>
              </a:solidFill>
              <a:latin typeface="+mj-ea"/>
              <a:ea typeface="+mj-ea"/>
            </a:endParaRPr>
          </a:p>
        </p:txBody>
      </p:sp>
      <p:sp>
        <p:nvSpPr>
          <p:cNvPr id="68" name="Freeform 24"/>
          <p:cNvSpPr>
            <a:spLocks noEditPoints="1"/>
          </p:cNvSpPr>
          <p:nvPr/>
        </p:nvSpPr>
        <p:spPr bwMode="auto">
          <a:xfrm flipH="1">
            <a:off x="6060246" y="2579700"/>
            <a:ext cx="1177284" cy="125427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1">
              <a:lumMod val="75000"/>
            </a:schemeClr>
          </a:solidFill>
          <a:ln w="9525">
            <a:noFill/>
            <a:round/>
          </a:ln>
          <a:effectLst/>
        </p:spPr>
        <p:txBody>
          <a:bodyPr vert="horz" wrap="square" lIns="162518" tIns="81259" rIns="162518" bIns="81259" numCol="1" anchor="t" anchorCtr="0" compatLnSpc="1"/>
          <a:lstStyle/>
          <a:p>
            <a:endParaRPr lang="zh-CN" altLang="en-US" sz="3200">
              <a:latin typeface="+mj-ea"/>
              <a:ea typeface="+mj-ea"/>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par>
                          <p:cTn id="8" fill="hold">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1000" fill="hold"/>
                                        <p:tgtEl>
                                          <p:spTgt spid="51"/>
                                        </p:tgtEl>
                                        <p:attrNameLst>
                                          <p:attrName>ppt_w</p:attrName>
                                        </p:attrNameLst>
                                      </p:cBhvr>
                                      <p:tavLst>
                                        <p:tav tm="0">
                                          <p:val>
                                            <p:fltVal val="0"/>
                                          </p:val>
                                        </p:tav>
                                        <p:tav tm="100000">
                                          <p:val>
                                            <p:strVal val="#ppt_w"/>
                                          </p:val>
                                        </p:tav>
                                      </p:tavLst>
                                    </p:anim>
                                    <p:anim calcmode="lin" valueType="num">
                                      <p:cBhvr>
                                        <p:cTn id="12" dur="1000" fill="hold"/>
                                        <p:tgtEl>
                                          <p:spTgt spid="51"/>
                                        </p:tgtEl>
                                        <p:attrNameLst>
                                          <p:attrName>ppt_h</p:attrName>
                                        </p:attrNameLst>
                                      </p:cBhvr>
                                      <p:tavLst>
                                        <p:tav tm="0">
                                          <p:val>
                                            <p:fltVal val="0"/>
                                          </p:val>
                                        </p:tav>
                                        <p:tav tm="100000">
                                          <p:val>
                                            <p:strVal val="#ppt_h"/>
                                          </p:val>
                                        </p:tav>
                                      </p:tavLst>
                                    </p:anim>
                                    <p:anim calcmode="lin" valueType="num">
                                      <p:cBhvr>
                                        <p:cTn id="13" dur="1000" fill="hold"/>
                                        <p:tgtEl>
                                          <p:spTgt spid="51"/>
                                        </p:tgtEl>
                                        <p:attrNameLst>
                                          <p:attrName>ppt_x</p:attrName>
                                        </p:attrNameLst>
                                      </p:cBhvr>
                                      <p:tavLst>
                                        <p:tav tm="0">
                                          <p:val>
                                            <p:fltVal val="0.5"/>
                                          </p:val>
                                        </p:tav>
                                        <p:tav tm="100000">
                                          <p:val>
                                            <p:strVal val="#ppt_x"/>
                                          </p:val>
                                        </p:tav>
                                      </p:tavLst>
                                    </p:anim>
                                    <p:anim calcmode="lin" valueType="num">
                                      <p:cBhvr>
                                        <p:cTn id="14" dur="1000" fill="hold"/>
                                        <p:tgtEl>
                                          <p:spTgt spid="51"/>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1000" fill="hold"/>
                                        <p:tgtEl>
                                          <p:spTgt spid="52"/>
                                        </p:tgtEl>
                                        <p:attrNameLst>
                                          <p:attrName>ppt_w</p:attrName>
                                        </p:attrNameLst>
                                      </p:cBhvr>
                                      <p:tavLst>
                                        <p:tav tm="0">
                                          <p:val>
                                            <p:fltVal val="0"/>
                                          </p:val>
                                        </p:tav>
                                        <p:tav tm="100000">
                                          <p:val>
                                            <p:strVal val="#ppt_w"/>
                                          </p:val>
                                        </p:tav>
                                      </p:tavLst>
                                    </p:anim>
                                    <p:anim calcmode="lin" valueType="num">
                                      <p:cBhvr>
                                        <p:cTn id="18" dur="1000" fill="hold"/>
                                        <p:tgtEl>
                                          <p:spTgt spid="52"/>
                                        </p:tgtEl>
                                        <p:attrNameLst>
                                          <p:attrName>ppt_h</p:attrName>
                                        </p:attrNameLst>
                                      </p:cBhvr>
                                      <p:tavLst>
                                        <p:tav tm="0">
                                          <p:val>
                                            <p:fltVal val="0"/>
                                          </p:val>
                                        </p:tav>
                                        <p:tav tm="100000">
                                          <p:val>
                                            <p:strVal val="#ppt_h"/>
                                          </p:val>
                                        </p:tav>
                                      </p:tavLst>
                                    </p:anim>
                                    <p:anim calcmode="lin" valueType="num">
                                      <p:cBhvr>
                                        <p:cTn id="19" dur="1000" fill="hold"/>
                                        <p:tgtEl>
                                          <p:spTgt spid="52"/>
                                        </p:tgtEl>
                                        <p:attrNameLst>
                                          <p:attrName>ppt_x</p:attrName>
                                        </p:attrNameLst>
                                      </p:cBhvr>
                                      <p:tavLst>
                                        <p:tav tm="0">
                                          <p:val>
                                            <p:fltVal val="0.5"/>
                                          </p:val>
                                        </p:tav>
                                        <p:tav tm="100000">
                                          <p:val>
                                            <p:strVal val="#ppt_x"/>
                                          </p:val>
                                        </p:tav>
                                      </p:tavLst>
                                    </p:anim>
                                    <p:anim calcmode="lin" valueType="num">
                                      <p:cBhvr>
                                        <p:cTn id="20" dur="1000" fill="hold"/>
                                        <p:tgtEl>
                                          <p:spTgt spid="52"/>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0" fill="hold"/>
                                        <p:tgtEl>
                                          <p:spTgt spid="53"/>
                                        </p:tgtEl>
                                        <p:attrNameLst>
                                          <p:attrName>ppt_w</p:attrName>
                                        </p:attrNameLst>
                                      </p:cBhvr>
                                      <p:tavLst>
                                        <p:tav tm="0">
                                          <p:val>
                                            <p:fltVal val="0"/>
                                          </p:val>
                                        </p:tav>
                                        <p:tav tm="100000">
                                          <p:val>
                                            <p:strVal val="#ppt_w"/>
                                          </p:val>
                                        </p:tav>
                                      </p:tavLst>
                                    </p:anim>
                                    <p:anim calcmode="lin" valueType="num">
                                      <p:cBhvr>
                                        <p:cTn id="24" dur="1000" fill="hold"/>
                                        <p:tgtEl>
                                          <p:spTgt spid="53"/>
                                        </p:tgtEl>
                                        <p:attrNameLst>
                                          <p:attrName>ppt_h</p:attrName>
                                        </p:attrNameLst>
                                      </p:cBhvr>
                                      <p:tavLst>
                                        <p:tav tm="0">
                                          <p:val>
                                            <p:fltVal val="0"/>
                                          </p:val>
                                        </p:tav>
                                        <p:tav tm="100000">
                                          <p:val>
                                            <p:strVal val="#ppt_h"/>
                                          </p:val>
                                        </p:tav>
                                      </p:tavLst>
                                    </p:anim>
                                    <p:anim calcmode="lin" valueType="num">
                                      <p:cBhvr>
                                        <p:cTn id="25" dur="1000" fill="hold"/>
                                        <p:tgtEl>
                                          <p:spTgt spid="53"/>
                                        </p:tgtEl>
                                        <p:attrNameLst>
                                          <p:attrName>ppt_x</p:attrName>
                                        </p:attrNameLst>
                                      </p:cBhvr>
                                      <p:tavLst>
                                        <p:tav tm="0">
                                          <p:val>
                                            <p:fltVal val="0.5"/>
                                          </p:val>
                                        </p:tav>
                                        <p:tav tm="100000">
                                          <p:val>
                                            <p:strVal val="#ppt_x"/>
                                          </p:val>
                                        </p:tav>
                                      </p:tavLst>
                                    </p:anim>
                                    <p:anim calcmode="lin" valueType="num">
                                      <p:cBhvr>
                                        <p:cTn id="26" dur="1000" fill="hold"/>
                                        <p:tgtEl>
                                          <p:spTgt spid="53"/>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1000" fill="hold"/>
                                        <p:tgtEl>
                                          <p:spTgt spid="54"/>
                                        </p:tgtEl>
                                        <p:attrNameLst>
                                          <p:attrName>ppt_w</p:attrName>
                                        </p:attrNameLst>
                                      </p:cBhvr>
                                      <p:tavLst>
                                        <p:tav tm="0">
                                          <p:val>
                                            <p:fltVal val="0"/>
                                          </p:val>
                                        </p:tav>
                                        <p:tav tm="100000">
                                          <p:val>
                                            <p:strVal val="#ppt_w"/>
                                          </p:val>
                                        </p:tav>
                                      </p:tavLst>
                                    </p:anim>
                                    <p:anim calcmode="lin" valueType="num">
                                      <p:cBhvr>
                                        <p:cTn id="30" dur="1000" fill="hold"/>
                                        <p:tgtEl>
                                          <p:spTgt spid="54"/>
                                        </p:tgtEl>
                                        <p:attrNameLst>
                                          <p:attrName>ppt_h</p:attrName>
                                        </p:attrNameLst>
                                      </p:cBhvr>
                                      <p:tavLst>
                                        <p:tav tm="0">
                                          <p:val>
                                            <p:fltVal val="0"/>
                                          </p:val>
                                        </p:tav>
                                        <p:tav tm="100000">
                                          <p:val>
                                            <p:strVal val="#ppt_h"/>
                                          </p:val>
                                        </p:tav>
                                      </p:tavLst>
                                    </p:anim>
                                    <p:anim calcmode="lin" valueType="num">
                                      <p:cBhvr>
                                        <p:cTn id="31" dur="1000" fill="hold"/>
                                        <p:tgtEl>
                                          <p:spTgt spid="54"/>
                                        </p:tgtEl>
                                        <p:attrNameLst>
                                          <p:attrName>ppt_x</p:attrName>
                                        </p:attrNameLst>
                                      </p:cBhvr>
                                      <p:tavLst>
                                        <p:tav tm="0">
                                          <p:val>
                                            <p:fltVal val="0.5"/>
                                          </p:val>
                                        </p:tav>
                                        <p:tav tm="100000">
                                          <p:val>
                                            <p:strVal val="#ppt_x"/>
                                          </p:val>
                                        </p:tav>
                                      </p:tavLst>
                                    </p:anim>
                                    <p:anim calcmode="lin" valueType="num">
                                      <p:cBhvr>
                                        <p:cTn id="32" dur="1000" fill="hold"/>
                                        <p:tgtEl>
                                          <p:spTgt spid="54"/>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1000" fill="hold"/>
                                        <p:tgtEl>
                                          <p:spTgt spid="64"/>
                                        </p:tgtEl>
                                        <p:attrNameLst>
                                          <p:attrName>ppt_w</p:attrName>
                                        </p:attrNameLst>
                                      </p:cBhvr>
                                      <p:tavLst>
                                        <p:tav tm="0">
                                          <p:val>
                                            <p:fltVal val="0"/>
                                          </p:val>
                                        </p:tav>
                                        <p:tav tm="100000">
                                          <p:val>
                                            <p:strVal val="#ppt_w"/>
                                          </p:val>
                                        </p:tav>
                                      </p:tavLst>
                                    </p:anim>
                                    <p:anim calcmode="lin" valueType="num">
                                      <p:cBhvr>
                                        <p:cTn id="36" dur="1000" fill="hold"/>
                                        <p:tgtEl>
                                          <p:spTgt spid="64"/>
                                        </p:tgtEl>
                                        <p:attrNameLst>
                                          <p:attrName>ppt_h</p:attrName>
                                        </p:attrNameLst>
                                      </p:cBhvr>
                                      <p:tavLst>
                                        <p:tav tm="0">
                                          <p:val>
                                            <p:fltVal val="0"/>
                                          </p:val>
                                        </p:tav>
                                        <p:tav tm="100000">
                                          <p:val>
                                            <p:strVal val="#ppt_h"/>
                                          </p:val>
                                        </p:tav>
                                      </p:tavLst>
                                    </p:anim>
                                    <p:anim calcmode="lin" valueType="num">
                                      <p:cBhvr>
                                        <p:cTn id="37" dur="1000" fill="hold"/>
                                        <p:tgtEl>
                                          <p:spTgt spid="64"/>
                                        </p:tgtEl>
                                        <p:attrNameLst>
                                          <p:attrName>ppt_x</p:attrName>
                                        </p:attrNameLst>
                                      </p:cBhvr>
                                      <p:tavLst>
                                        <p:tav tm="0">
                                          <p:val>
                                            <p:fltVal val="0.5"/>
                                          </p:val>
                                        </p:tav>
                                        <p:tav tm="100000">
                                          <p:val>
                                            <p:strVal val="#ppt_x"/>
                                          </p:val>
                                        </p:tav>
                                      </p:tavLst>
                                    </p:anim>
                                    <p:anim calcmode="lin" valueType="num">
                                      <p:cBhvr>
                                        <p:cTn id="38" dur="1000" fill="hold"/>
                                        <p:tgtEl>
                                          <p:spTgt spid="64"/>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1000" fill="hold"/>
                                        <p:tgtEl>
                                          <p:spTgt spid="65"/>
                                        </p:tgtEl>
                                        <p:attrNameLst>
                                          <p:attrName>ppt_w</p:attrName>
                                        </p:attrNameLst>
                                      </p:cBhvr>
                                      <p:tavLst>
                                        <p:tav tm="0">
                                          <p:val>
                                            <p:fltVal val="0"/>
                                          </p:val>
                                        </p:tav>
                                        <p:tav tm="100000">
                                          <p:val>
                                            <p:strVal val="#ppt_w"/>
                                          </p:val>
                                        </p:tav>
                                      </p:tavLst>
                                    </p:anim>
                                    <p:anim calcmode="lin" valueType="num">
                                      <p:cBhvr>
                                        <p:cTn id="42" dur="1000" fill="hold"/>
                                        <p:tgtEl>
                                          <p:spTgt spid="65"/>
                                        </p:tgtEl>
                                        <p:attrNameLst>
                                          <p:attrName>ppt_h</p:attrName>
                                        </p:attrNameLst>
                                      </p:cBhvr>
                                      <p:tavLst>
                                        <p:tav tm="0">
                                          <p:val>
                                            <p:fltVal val="0"/>
                                          </p:val>
                                        </p:tav>
                                        <p:tav tm="100000">
                                          <p:val>
                                            <p:strVal val="#ppt_h"/>
                                          </p:val>
                                        </p:tav>
                                      </p:tavLst>
                                    </p:anim>
                                    <p:anim calcmode="lin" valueType="num">
                                      <p:cBhvr>
                                        <p:cTn id="43" dur="1000" fill="hold"/>
                                        <p:tgtEl>
                                          <p:spTgt spid="65"/>
                                        </p:tgtEl>
                                        <p:attrNameLst>
                                          <p:attrName>ppt_x</p:attrName>
                                        </p:attrNameLst>
                                      </p:cBhvr>
                                      <p:tavLst>
                                        <p:tav tm="0">
                                          <p:val>
                                            <p:fltVal val="0.5"/>
                                          </p:val>
                                        </p:tav>
                                        <p:tav tm="100000">
                                          <p:val>
                                            <p:strVal val="#ppt_x"/>
                                          </p:val>
                                        </p:tav>
                                      </p:tavLst>
                                    </p:anim>
                                    <p:anim calcmode="lin" valueType="num">
                                      <p:cBhvr>
                                        <p:cTn id="44" dur="1000" fill="hold"/>
                                        <p:tgtEl>
                                          <p:spTgt spid="65"/>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1000" fill="hold"/>
                                        <p:tgtEl>
                                          <p:spTgt spid="66"/>
                                        </p:tgtEl>
                                        <p:attrNameLst>
                                          <p:attrName>ppt_w</p:attrName>
                                        </p:attrNameLst>
                                      </p:cBhvr>
                                      <p:tavLst>
                                        <p:tav tm="0">
                                          <p:val>
                                            <p:fltVal val="0"/>
                                          </p:val>
                                        </p:tav>
                                        <p:tav tm="100000">
                                          <p:val>
                                            <p:strVal val="#ppt_w"/>
                                          </p:val>
                                        </p:tav>
                                      </p:tavLst>
                                    </p:anim>
                                    <p:anim calcmode="lin" valueType="num">
                                      <p:cBhvr>
                                        <p:cTn id="48" dur="1000" fill="hold"/>
                                        <p:tgtEl>
                                          <p:spTgt spid="66"/>
                                        </p:tgtEl>
                                        <p:attrNameLst>
                                          <p:attrName>ppt_h</p:attrName>
                                        </p:attrNameLst>
                                      </p:cBhvr>
                                      <p:tavLst>
                                        <p:tav tm="0">
                                          <p:val>
                                            <p:fltVal val="0"/>
                                          </p:val>
                                        </p:tav>
                                        <p:tav tm="100000">
                                          <p:val>
                                            <p:strVal val="#ppt_h"/>
                                          </p:val>
                                        </p:tav>
                                      </p:tavLst>
                                    </p:anim>
                                    <p:anim calcmode="lin" valueType="num">
                                      <p:cBhvr>
                                        <p:cTn id="49" dur="1000" fill="hold"/>
                                        <p:tgtEl>
                                          <p:spTgt spid="66"/>
                                        </p:tgtEl>
                                        <p:attrNameLst>
                                          <p:attrName>ppt_x</p:attrName>
                                        </p:attrNameLst>
                                      </p:cBhvr>
                                      <p:tavLst>
                                        <p:tav tm="0">
                                          <p:val>
                                            <p:fltVal val="0.5"/>
                                          </p:val>
                                        </p:tav>
                                        <p:tav tm="100000">
                                          <p:val>
                                            <p:strVal val="#ppt_x"/>
                                          </p:val>
                                        </p:tav>
                                      </p:tavLst>
                                    </p:anim>
                                    <p:anim calcmode="lin" valueType="num">
                                      <p:cBhvr>
                                        <p:cTn id="50" dur="1000" fill="hold"/>
                                        <p:tgtEl>
                                          <p:spTgt spid="66"/>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1000" fill="hold"/>
                                        <p:tgtEl>
                                          <p:spTgt spid="67"/>
                                        </p:tgtEl>
                                        <p:attrNameLst>
                                          <p:attrName>ppt_w</p:attrName>
                                        </p:attrNameLst>
                                      </p:cBhvr>
                                      <p:tavLst>
                                        <p:tav tm="0">
                                          <p:val>
                                            <p:fltVal val="0"/>
                                          </p:val>
                                        </p:tav>
                                        <p:tav tm="100000">
                                          <p:val>
                                            <p:strVal val="#ppt_w"/>
                                          </p:val>
                                        </p:tav>
                                      </p:tavLst>
                                    </p:anim>
                                    <p:anim calcmode="lin" valueType="num">
                                      <p:cBhvr>
                                        <p:cTn id="54" dur="1000" fill="hold"/>
                                        <p:tgtEl>
                                          <p:spTgt spid="67"/>
                                        </p:tgtEl>
                                        <p:attrNameLst>
                                          <p:attrName>ppt_h</p:attrName>
                                        </p:attrNameLst>
                                      </p:cBhvr>
                                      <p:tavLst>
                                        <p:tav tm="0">
                                          <p:val>
                                            <p:fltVal val="0"/>
                                          </p:val>
                                        </p:tav>
                                        <p:tav tm="100000">
                                          <p:val>
                                            <p:strVal val="#ppt_h"/>
                                          </p:val>
                                        </p:tav>
                                      </p:tavLst>
                                    </p:anim>
                                    <p:anim calcmode="lin" valueType="num">
                                      <p:cBhvr>
                                        <p:cTn id="55" dur="1000" fill="hold"/>
                                        <p:tgtEl>
                                          <p:spTgt spid="67"/>
                                        </p:tgtEl>
                                        <p:attrNameLst>
                                          <p:attrName>ppt_x</p:attrName>
                                        </p:attrNameLst>
                                      </p:cBhvr>
                                      <p:tavLst>
                                        <p:tav tm="0">
                                          <p:val>
                                            <p:fltVal val="0.5"/>
                                          </p:val>
                                        </p:tav>
                                        <p:tav tm="100000">
                                          <p:val>
                                            <p:strVal val="#ppt_x"/>
                                          </p:val>
                                        </p:tav>
                                      </p:tavLst>
                                    </p:anim>
                                    <p:anim calcmode="lin" valueType="num">
                                      <p:cBhvr>
                                        <p:cTn id="56" dur="1000" fill="hold"/>
                                        <p:tgtEl>
                                          <p:spTgt spid="67"/>
                                        </p:tgtEl>
                                        <p:attrNameLst>
                                          <p:attrName>ppt_y</p:attrName>
                                        </p:attrNameLst>
                                      </p:cBhvr>
                                      <p:tavLst>
                                        <p:tav tm="0">
                                          <p:val>
                                            <p:fltVal val="0.5"/>
                                          </p:val>
                                        </p:tav>
                                        <p:tav tm="100000">
                                          <p:val>
                                            <p:strVal val="#ppt_y"/>
                                          </p:val>
                                        </p:tav>
                                      </p:tavLst>
                                    </p:anim>
                                  </p:childTnLst>
                                </p:cTn>
                              </p:par>
                              <p:par>
                                <p:cTn id="57" presetID="35" presetClass="entr" presetSubtype="0" fill="hold" grpId="1"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style.rotation</p:attrName>
                                        </p:attrNameLst>
                                      </p:cBhvr>
                                      <p:tavLst>
                                        <p:tav tm="0">
                                          <p:val>
                                            <p:fltVal val="720"/>
                                          </p:val>
                                        </p:tav>
                                        <p:tav tm="100000">
                                          <p:val>
                                            <p:fltVal val="0"/>
                                          </p:val>
                                        </p:tav>
                                      </p:tavLst>
                                    </p:anim>
                                    <p:anim calcmode="lin" valueType="num">
                                      <p:cBhvr>
                                        <p:cTn id="61" dur="1000" fill="hold"/>
                                        <p:tgtEl>
                                          <p:spTgt spid="51"/>
                                        </p:tgtEl>
                                        <p:attrNameLst>
                                          <p:attrName>ppt_h</p:attrName>
                                        </p:attrNameLst>
                                      </p:cBhvr>
                                      <p:tavLst>
                                        <p:tav tm="0">
                                          <p:val>
                                            <p:fltVal val="0"/>
                                          </p:val>
                                        </p:tav>
                                        <p:tav tm="100000">
                                          <p:val>
                                            <p:strVal val="#ppt_h"/>
                                          </p:val>
                                        </p:tav>
                                      </p:tavLst>
                                    </p:anim>
                                    <p:anim calcmode="lin" valueType="num">
                                      <p:cBhvr>
                                        <p:cTn id="62" dur="1000" fill="hold"/>
                                        <p:tgtEl>
                                          <p:spTgt spid="51"/>
                                        </p:tgtEl>
                                        <p:attrNameLst>
                                          <p:attrName>ppt_w</p:attrName>
                                        </p:attrNameLst>
                                      </p:cBhvr>
                                      <p:tavLst>
                                        <p:tav tm="0">
                                          <p:val>
                                            <p:fltVal val="0"/>
                                          </p:val>
                                        </p:tav>
                                        <p:tav tm="100000">
                                          <p:val>
                                            <p:strVal val="#ppt_w"/>
                                          </p:val>
                                        </p:tav>
                                      </p:tavLst>
                                    </p:anim>
                                  </p:childTnLst>
                                </p:cTn>
                              </p:par>
                              <p:par>
                                <p:cTn id="63" presetID="35" presetClass="entr" presetSubtype="0" fill="hold" grpId="1"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style.rotation</p:attrName>
                                        </p:attrNameLst>
                                      </p:cBhvr>
                                      <p:tavLst>
                                        <p:tav tm="0">
                                          <p:val>
                                            <p:fltVal val="720"/>
                                          </p:val>
                                        </p:tav>
                                        <p:tav tm="100000">
                                          <p:val>
                                            <p:fltVal val="0"/>
                                          </p:val>
                                        </p:tav>
                                      </p:tavLst>
                                    </p:anim>
                                    <p:anim calcmode="lin" valueType="num">
                                      <p:cBhvr>
                                        <p:cTn id="67" dur="1000" fill="hold"/>
                                        <p:tgtEl>
                                          <p:spTgt spid="52"/>
                                        </p:tgtEl>
                                        <p:attrNameLst>
                                          <p:attrName>ppt_h</p:attrName>
                                        </p:attrNameLst>
                                      </p:cBhvr>
                                      <p:tavLst>
                                        <p:tav tm="0">
                                          <p:val>
                                            <p:fltVal val="0"/>
                                          </p:val>
                                        </p:tav>
                                        <p:tav tm="100000">
                                          <p:val>
                                            <p:strVal val="#ppt_h"/>
                                          </p:val>
                                        </p:tav>
                                      </p:tavLst>
                                    </p:anim>
                                    <p:anim calcmode="lin" valueType="num">
                                      <p:cBhvr>
                                        <p:cTn id="68" dur="1000" fill="hold"/>
                                        <p:tgtEl>
                                          <p:spTgt spid="52"/>
                                        </p:tgtEl>
                                        <p:attrNameLst>
                                          <p:attrName>ppt_w</p:attrName>
                                        </p:attrNameLst>
                                      </p:cBhvr>
                                      <p:tavLst>
                                        <p:tav tm="0">
                                          <p:val>
                                            <p:fltVal val="0"/>
                                          </p:val>
                                        </p:tav>
                                        <p:tav tm="100000">
                                          <p:val>
                                            <p:strVal val="#ppt_w"/>
                                          </p:val>
                                        </p:tav>
                                      </p:tavLst>
                                    </p:anim>
                                  </p:childTnLst>
                                </p:cTn>
                              </p:par>
                              <p:par>
                                <p:cTn id="69" presetID="35" presetClass="entr" presetSubtype="0" fill="hold" grpId="1"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style.rotation</p:attrName>
                                        </p:attrNameLst>
                                      </p:cBhvr>
                                      <p:tavLst>
                                        <p:tav tm="0">
                                          <p:val>
                                            <p:fltVal val="720"/>
                                          </p:val>
                                        </p:tav>
                                        <p:tav tm="100000">
                                          <p:val>
                                            <p:fltVal val="0"/>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 calcmode="lin" valueType="num">
                                      <p:cBhvr>
                                        <p:cTn id="74" dur="1000" fill="hold"/>
                                        <p:tgtEl>
                                          <p:spTgt spid="53"/>
                                        </p:tgtEl>
                                        <p:attrNameLst>
                                          <p:attrName>ppt_w</p:attrName>
                                        </p:attrNameLst>
                                      </p:cBhvr>
                                      <p:tavLst>
                                        <p:tav tm="0">
                                          <p:val>
                                            <p:fltVal val="0"/>
                                          </p:val>
                                        </p:tav>
                                        <p:tav tm="100000">
                                          <p:val>
                                            <p:strVal val="#ppt_w"/>
                                          </p:val>
                                        </p:tav>
                                      </p:tavLst>
                                    </p:anim>
                                  </p:childTnLst>
                                </p:cTn>
                              </p:par>
                              <p:par>
                                <p:cTn id="75" presetID="35" presetClass="entr" presetSubtype="0" fill="hold" grpId="1"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style.rotation</p:attrName>
                                        </p:attrNameLst>
                                      </p:cBhvr>
                                      <p:tavLst>
                                        <p:tav tm="0">
                                          <p:val>
                                            <p:fltVal val="720"/>
                                          </p:val>
                                        </p:tav>
                                        <p:tav tm="100000">
                                          <p:val>
                                            <p:fltVal val="0"/>
                                          </p:val>
                                        </p:tav>
                                      </p:tavLst>
                                    </p:anim>
                                    <p:anim calcmode="lin" valueType="num">
                                      <p:cBhvr>
                                        <p:cTn id="79" dur="1000" fill="hold"/>
                                        <p:tgtEl>
                                          <p:spTgt spid="54"/>
                                        </p:tgtEl>
                                        <p:attrNameLst>
                                          <p:attrName>ppt_h</p:attrName>
                                        </p:attrNameLst>
                                      </p:cBhvr>
                                      <p:tavLst>
                                        <p:tav tm="0">
                                          <p:val>
                                            <p:fltVal val="0"/>
                                          </p:val>
                                        </p:tav>
                                        <p:tav tm="100000">
                                          <p:val>
                                            <p:strVal val="#ppt_h"/>
                                          </p:val>
                                        </p:tav>
                                      </p:tavLst>
                                    </p:anim>
                                    <p:anim calcmode="lin" valueType="num">
                                      <p:cBhvr>
                                        <p:cTn id="80" dur="1000" fill="hold"/>
                                        <p:tgtEl>
                                          <p:spTgt spid="54"/>
                                        </p:tgtEl>
                                        <p:attrNameLst>
                                          <p:attrName>ppt_w</p:attrName>
                                        </p:attrNameLst>
                                      </p:cBhvr>
                                      <p:tavLst>
                                        <p:tav tm="0">
                                          <p:val>
                                            <p:fltVal val="0"/>
                                          </p:val>
                                        </p:tav>
                                        <p:tav tm="100000">
                                          <p:val>
                                            <p:strVal val="#ppt_w"/>
                                          </p:val>
                                        </p:tav>
                                      </p:tavLst>
                                    </p:anim>
                                  </p:childTnLst>
                                </p:cTn>
                              </p:par>
                              <p:par>
                                <p:cTn id="81" presetID="35" presetClass="entr" presetSubtype="0" fill="hold" grpId="1"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style.rotation</p:attrName>
                                        </p:attrNameLst>
                                      </p:cBhvr>
                                      <p:tavLst>
                                        <p:tav tm="0">
                                          <p:val>
                                            <p:fltVal val="720"/>
                                          </p:val>
                                        </p:tav>
                                        <p:tav tm="100000">
                                          <p:val>
                                            <p:fltVal val="0"/>
                                          </p:val>
                                        </p:tav>
                                      </p:tavLst>
                                    </p:anim>
                                    <p:anim calcmode="lin" valueType="num">
                                      <p:cBhvr>
                                        <p:cTn id="85" dur="1000" fill="hold"/>
                                        <p:tgtEl>
                                          <p:spTgt spid="64"/>
                                        </p:tgtEl>
                                        <p:attrNameLst>
                                          <p:attrName>ppt_h</p:attrName>
                                        </p:attrNameLst>
                                      </p:cBhvr>
                                      <p:tavLst>
                                        <p:tav tm="0">
                                          <p:val>
                                            <p:fltVal val="0"/>
                                          </p:val>
                                        </p:tav>
                                        <p:tav tm="100000">
                                          <p:val>
                                            <p:strVal val="#ppt_h"/>
                                          </p:val>
                                        </p:tav>
                                      </p:tavLst>
                                    </p:anim>
                                    <p:anim calcmode="lin" valueType="num">
                                      <p:cBhvr>
                                        <p:cTn id="86" dur="1000" fill="hold"/>
                                        <p:tgtEl>
                                          <p:spTgt spid="64"/>
                                        </p:tgtEl>
                                        <p:attrNameLst>
                                          <p:attrName>ppt_w</p:attrName>
                                        </p:attrNameLst>
                                      </p:cBhvr>
                                      <p:tavLst>
                                        <p:tav tm="0">
                                          <p:val>
                                            <p:fltVal val="0"/>
                                          </p:val>
                                        </p:tav>
                                        <p:tav tm="100000">
                                          <p:val>
                                            <p:strVal val="#ppt_w"/>
                                          </p:val>
                                        </p:tav>
                                      </p:tavLst>
                                    </p:anim>
                                  </p:childTnLst>
                                </p:cTn>
                              </p:par>
                              <p:par>
                                <p:cTn id="87" presetID="35" presetClass="entr" presetSubtype="0" fill="hold" grpId="1"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style.rotation</p:attrName>
                                        </p:attrNameLst>
                                      </p:cBhvr>
                                      <p:tavLst>
                                        <p:tav tm="0">
                                          <p:val>
                                            <p:fltVal val="720"/>
                                          </p:val>
                                        </p:tav>
                                        <p:tav tm="100000">
                                          <p:val>
                                            <p:fltVal val="0"/>
                                          </p:val>
                                        </p:tav>
                                      </p:tavLst>
                                    </p:anim>
                                    <p:anim calcmode="lin" valueType="num">
                                      <p:cBhvr>
                                        <p:cTn id="91" dur="1000" fill="hold"/>
                                        <p:tgtEl>
                                          <p:spTgt spid="65"/>
                                        </p:tgtEl>
                                        <p:attrNameLst>
                                          <p:attrName>ppt_h</p:attrName>
                                        </p:attrNameLst>
                                      </p:cBhvr>
                                      <p:tavLst>
                                        <p:tav tm="0">
                                          <p:val>
                                            <p:fltVal val="0"/>
                                          </p:val>
                                        </p:tav>
                                        <p:tav tm="100000">
                                          <p:val>
                                            <p:strVal val="#ppt_h"/>
                                          </p:val>
                                        </p:tav>
                                      </p:tavLst>
                                    </p:anim>
                                    <p:anim calcmode="lin" valueType="num">
                                      <p:cBhvr>
                                        <p:cTn id="92" dur="1000" fill="hold"/>
                                        <p:tgtEl>
                                          <p:spTgt spid="65"/>
                                        </p:tgtEl>
                                        <p:attrNameLst>
                                          <p:attrName>ppt_w</p:attrName>
                                        </p:attrNameLst>
                                      </p:cBhvr>
                                      <p:tavLst>
                                        <p:tav tm="0">
                                          <p:val>
                                            <p:fltVal val="0"/>
                                          </p:val>
                                        </p:tav>
                                        <p:tav tm="100000">
                                          <p:val>
                                            <p:strVal val="#ppt_w"/>
                                          </p:val>
                                        </p:tav>
                                      </p:tavLst>
                                    </p:anim>
                                  </p:childTnLst>
                                </p:cTn>
                              </p:par>
                              <p:par>
                                <p:cTn id="93" presetID="35" presetClass="entr" presetSubtype="0" fill="hold" grpId="1"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1000"/>
                                        <p:tgtEl>
                                          <p:spTgt spid="66"/>
                                        </p:tgtEl>
                                      </p:cBhvr>
                                    </p:animEffect>
                                    <p:anim calcmode="lin" valueType="num">
                                      <p:cBhvr>
                                        <p:cTn id="96" dur="1000" fill="hold"/>
                                        <p:tgtEl>
                                          <p:spTgt spid="66"/>
                                        </p:tgtEl>
                                        <p:attrNameLst>
                                          <p:attrName>style.rotation</p:attrName>
                                        </p:attrNameLst>
                                      </p:cBhvr>
                                      <p:tavLst>
                                        <p:tav tm="0">
                                          <p:val>
                                            <p:fltVal val="720"/>
                                          </p:val>
                                        </p:tav>
                                        <p:tav tm="100000">
                                          <p:val>
                                            <p:fltVal val="0"/>
                                          </p:val>
                                        </p:tav>
                                      </p:tavLst>
                                    </p:anim>
                                    <p:anim calcmode="lin" valueType="num">
                                      <p:cBhvr>
                                        <p:cTn id="97" dur="1000" fill="hold"/>
                                        <p:tgtEl>
                                          <p:spTgt spid="66"/>
                                        </p:tgtEl>
                                        <p:attrNameLst>
                                          <p:attrName>ppt_h</p:attrName>
                                        </p:attrNameLst>
                                      </p:cBhvr>
                                      <p:tavLst>
                                        <p:tav tm="0">
                                          <p:val>
                                            <p:fltVal val="0"/>
                                          </p:val>
                                        </p:tav>
                                        <p:tav tm="100000">
                                          <p:val>
                                            <p:strVal val="#ppt_h"/>
                                          </p:val>
                                        </p:tav>
                                      </p:tavLst>
                                    </p:anim>
                                    <p:anim calcmode="lin" valueType="num">
                                      <p:cBhvr>
                                        <p:cTn id="98" dur="1000" fill="hold"/>
                                        <p:tgtEl>
                                          <p:spTgt spid="66"/>
                                        </p:tgtEl>
                                        <p:attrNameLst>
                                          <p:attrName>ppt_w</p:attrName>
                                        </p:attrNameLst>
                                      </p:cBhvr>
                                      <p:tavLst>
                                        <p:tav tm="0">
                                          <p:val>
                                            <p:fltVal val="0"/>
                                          </p:val>
                                        </p:tav>
                                        <p:tav tm="100000">
                                          <p:val>
                                            <p:strVal val="#ppt_w"/>
                                          </p:val>
                                        </p:tav>
                                      </p:tavLst>
                                    </p:anim>
                                  </p:childTnLst>
                                </p:cTn>
                              </p:par>
                              <p:par>
                                <p:cTn id="99" presetID="35" presetClass="entr" presetSubtype="0" fill="hold" grpId="1"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1000"/>
                                        <p:tgtEl>
                                          <p:spTgt spid="67"/>
                                        </p:tgtEl>
                                      </p:cBhvr>
                                    </p:animEffect>
                                    <p:anim calcmode="lin" valueType="num">
                                      <p:cBhvr>
                                        <p:cTn id="102" dur="1000" fill="hold"/>
                                        <p:tgtEl>
                                          <p:spTgt spid="67"/>
                                        </p:tgtEl>
                                        <p:attrNameLst>
                                          <p:attrName>style.rotation</p:attrName>
                                        </p:attrNameLst>
                                      </p:cBhvr>
                                      <p:tavLst>
                                        <p:tav tm="0">
                                          <p:val>
                                            <p:fltVal val="720"/>
                                          </p:val>
                                        </p:tav>
                                        <p:tav tm="100000">
                                          <p:val>
                                            <p:fltVal val="0"/>
                                          </p:val>
                                        </p:tav>
                                      </p:tavLst>
                                    </p:anim>
                                    <p:anim calcmode="lin" valueType="num">
                                      <p:cBhvr>
                                        <p:cTn id="103" dur="1000" fill="hold"/>
                                        <p:tgtEl>
                                          <p:spTgt spid="67"/>
                                        </p:tgtEl>
                                        <p:attrNameLst>
                                          <p:attrName>ppt_h</p:attrName>
                                        </p:attrNameLst>
                                      </p:cBhvr>
                                      <p:tavLst>
                                        <p:tav tm="0">
                                          <p:val>
                                            <p:fltVal val="0"/>
                                          </p:val>
                                        </p:tav>
                                        <p:tav tm="100000">
                                          <p:val>
                                            <p:strVal val="#ppt_h"/>
                                          </p:val>
                                        </p:tav>
                                      </p:tavLst>
                                    </p:anim>
                                    <p:anim calcmode="lin" valueType="num">
                                      <p:cBhvr>
                                        <p:cTn id="104" dur="1000" fill="hold"/>
                                        <p:tgtEl>
                                          <p:spTgt spid="67"/>
                                        </p:tgtEl>
                                        <p:attrNameLst>
                                          <p:attrName>ppt_w</p:attrName>
                                        </p:attrNameLst>
                                      </p:cBhvr>
                                      <p:tavLst>
                                        <p:tav tm="0">
                                          <p:val>
                                            <p:fltVal val="0"/>
                                          </p:val>
                                        </p:tav>
                                        <p:tav tm="100000">
                                          <p:val>
                                            <p:strVal val="#ppt_w"/>
                                          </p:val>
                                        </p:tav>
                                      </p:tavLst>
                                    </p:anim>
                                  </p:childTnLst>
                                </p:cTn>
                              </p:par>
                            </p:childTnLst>
                          </p:cTn>
                        </p:par>
                        <p:par>
                          <p:cTn id="105" fill="hold">
                            <p:stCondLst>
                              <p:cond delay="1500"/>
                            </p:stCondLst>
                            <p:childTnLst>
                              <p:par>
                                <p:cTn id="106" presetID="23" presetClass="entr" presetSubtype="528" fill="hold" grpId="0" nodeType="after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p:cTn id="108" dur="1500" fill="hold"/>
                                        <p:tgtEl>
                                          <p:spTgt spid="57"/>
                                        </p:tgtEl>
                                        <p:attrNameLst>
                                          <p:attrName>ppt_w</p:attrName>
                                        </p:attrNameLst>
                                      </p:cBhvr>
                                      <p:tavLst>
                                        <p:tav tm="0">
                                          <p:val>
                                            <p:fltVal val="0"/>
                                          </p:val>
                                        </p:tav>
                                        <p:tav tm="100000">
                                          <p:val>
                                            <p:strVal val="#ppt_w"/>
                                          </p:val>
                                        </p:tav>
                                      </p:tavLst>
                                    </p:anim>
                                    <p:anim calcmode="lin" valueType="num">
                                      <p:cBhvr>
                                        <p:cTn id="109" dur="1500" fill="hold"/>
                                        <p:tgtEl>
                                          <p:spTgt spid="57"/>
                                        </p:tgtEl>
                                        <p:attrNameLst>
                                          <p:attrName>ppt_h</p:attrName>
                                        </p:attrNameLst>
                                      </p:cBhvr>
                                      <p:tavLst>
                                        <p:tav tm="0">
                                          <p:val>
                                            <p:fltVal val="0"/>
                                          </p:val>
                                        </p:tav>
                                        <p:tav tm="100000">
                                          <p:val>
                                            <p:strVal val="#ppt_h"/>
                                          </p:val>
                                        </p:tav>
                                      </p:tavLst>
                                    </p:anim>
                                    <p:anim calcmode="lin" valueType="num">
                                      <p:cBhvr>
                                        <p:cTn id="110" dur="1500" fill="hold"/>
                                        <p:tgtEl>
                                          <p:spTgt spid="57"/>
                                        </p:tgtEl>
                                        <p:attrNameLst>
                                          <p:attrName>ppt_x</p:attrName>
                                        </p:attrNameLst>
                                      </p:cBhvr>
                                      <p:tavLst>
                                        <p:tav tm="0">
                                          <p:val>
                                            <p:fltVal val="0.5"/>
                                          </p:val>
                                        </p:tav>
                                        <p:tav tm="100000">
                                          <p:val>
                                            <p:strVal val="#ppt_x"/>
                                          </p:val>
                                        </p:tav>
                                      </p:tavLst>
                                    </p:anim>
                                    <p:anim calcmode="lin" valueType="num">
                                      <p:cBhvr>
                                        <p:cTn id="111" dur="1500" fill="hold"/>
                                        <p:tgtEl>
                                          <p:spTgt spid="57"/>
                                        </p:tgtEl>
                                        <p:attrNameLst>
                                          <p:attrName>ppt_y</p:attrName>
                                        </p:attrNameLst>
                                      </p:cBhvr>
                                      <p:tavLst>
                                        <p:tav tm="0">
                                          <p:val>
                                            <p:fltVal val="0.5"/>
                                          </p:val>
                                        </p:tav>
                                        <p:tav tm="100000">
                                          <p:val>
                                            <p:strVal val="#ppt_y"/>
                                          </p:val>
                                        </p:tav>
                                      </p:tavLst>
                                    </p:anim>
                                  </p:childTnLst>
                                </p:cTn>
                              </p:par>
                              <p:par>
                                <p:cTn id="112" presetID="23" presetClass="entr" presetSubtype="528"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 calcmode="lin" valueType="num">
                                      <p:cBhvr>
                                        <p:cTn id="114" dur="1500" fill="hold"/>
                                        <p:tgtEl>
                                          <p:spTgt spid="68"/>
                                        </p:tgtEl>
                                        <p:attrNameLst>
                                          <p:attrName>ppt_w</p:attrName>
                                        </p:attrNameLst>
                                      </p:cBhvr>
                                      <p:tavLst>
                                        <p:tav tm="0">
                                          <p:val>
                                            <p:fltVal val="0"/>
                                          </p:val>
                                        </p:tav>
                                        <p:tav tm="100000">
                                          <p:val>
                                            <p:strVal val="#ppt_w"/>
                                          </p:val>
                                        </p:tav>
                                      </p:tavLst>
                                    </p:anim>
                                    <p:anim calcmode="lin" valueType="num">
                                      <p:cBhvr>
                                        <p:cTn id="115" dur="1500" fill="hold"/>
                                        <p:tgtEl>
                                          <p:spTgt spid="68"/>
                                        </p:tgtEl>
                                        <p:attrNameLst>
                                          <p:attrName>ppt_h</p:attrName>
                                        </p:attrNameLst>
                                      </p:cBhvr>
                                      <p:tavLst>
                                        <p:tav tm="0">
                                          <p:val>
                                            <p:fltVal val="0"/>
                                          </p:val>
                                        </p:tav>
                                        <p:tav tm="100000">
                                          <p:val>
                                            <p:strVal val="#ppt_h"/>
                                          </p:val>
                                        </p:tav>
                                      </p:tavLst>
                                    </p:anim>
                                    <p:anim calcmode="lin" valueType="num">
                                      <p:cBhvr>
                                        <p:cTn id="116" dur="1500" fill="hold"/>
                                        <p:tgtEl>
                                          <p:spTgt spid="68"/>
                                        </p:tgtEl>
                                        <p:attrNameLst>
                                          <p:attrName>ppt_x</p:attrName>
                                        </p:attrNameLst>
                                      </p:cBhvr>
                                      <p:tavLst>
                                        <p:tav tm="0">
                                          <p:val>
                                            <p:fltVal val="0.5"/>
                                          </p:val>
                                        </p:tav>
                                        <p:tav tm="100000">
                                          <p:val>
                                            <p:strVal val="#ppt_x"/>
                                          </p:val>
                                        </p:tav>
                                      </p:tavLst>
                                    </p:anim>
                                    <p:anim calcmode="lin" valueType="num">
                                      <p:cBhvr>
                                        <p:cTn id="117" dur="1500" fill="hold"/>
                                        <p:tgtEl>
                                          <p:spTgt spid="68"/>
                                        </p:tgtEl>
                                        <p:attrNameLst>
                                          <p:attrName>ppt_y</p:attrName>
                                        </p:attrNameLst>
                                      </p:cBhvr>
                                      <p:tavLst>
                                        <p:tav tm="0">
                                          <p:val>
                                            <p:fltVal val="0.5"/>
                                          </p:val>
                                        </p:tav>
                                        <p:tav tm="100000">
                                          <p:val>
                                            <p:strVal val="#ppt_y"/>
                                          </p:val>
                                        </p:tav>
                                      </p:tavLst>
                                    </p:anim>
                                  </p:childTnLst>
                                </p:cTn>
                              </p:par>
                            </p:childTnLst>
                          </p:cTn>
                        </p:par>
                        <p:par>
                          <p:cTn id="118" fill="hold">
                            <p:stCondLst>
                              <p:cond delay="3000"/>
                            </p:stCondLst>
                            <p:childTnLst>
                              <p:par>
                                <p:cTn id="119" presetID="22" presetClass="entr" presetSubtype="8"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ipe(left)">
                                      <p:cBhvr>
                                        <p:cTn id="121" dur="500"/>
                                        <p:tgtEl>
                                          <p:spTgt spid="60"/>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left)">
                                      <p:cBhvr>
                                        <p:cTn id="124" dur="500"/>
                                        <p:tgtEl>
                                          <p:spTgt spid="61"/>
                                        </p:tgtEl>
                                      </p:cBhvr>
                                    </p:animEffect>
                                  </p:childTnLst>
                                </p:cTn>
                              </p:par>
                            </p:childTnLst>
                          </p:cTn>
                        </p:par>
                        <p:par>
                          <p:cTn id="125" fill="hold">
                            <p:stCondLst>
                              <p:cond delay="3500"/>
                            </p:stCondLst>
                            <p:childTnLst>
                              <p:par>
                                <p:cTn id="126" presetID="22" presetClass="entr" presetSubtype="8" fill="hold" grpId="0" nodeType="after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wipe(left)">
                                      <p:cBhvr>
                                        <p:cTn id="128" dur="500"/>
                                        <p:tgtEl>
                                          <p:spTgt spid="55"/>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par>
                          <p:cTn id="132" fill="hold">
                            <p:stCondLst>
                              <p:cond delay="4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wipe(left)">
                                      <p:cBhvr>
                                        <p:cTn id="138" dur="500"/>
                                        <p:tgtEl>
                                          <p:spTgt spid="63"/>
                                        </p:tgtEl>
                                      </p:cBhvr>
                                    </p:animEffect>
                                  </p:childTnLst>
                                </p:cTn>
                              </p:par>
                            </p:childTnLst>
                          </p:cTn>
                        </p:par>
                        <p:par>
                          <p:cTn id="139" fill="hold">
                            <p:stCondLst>
                              <p:cond delay="4500"/>
                            </p:stCondLst>
                            <p:childTnLst>
                              <p:par>
                                <p:cTn id="140" presetID="22" presetClass="entr" presetSubtype="8" fill="hold" grpId="0" nodeType="after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wipe(left)">
                                      <p:cBhvr>
                                        <p:cTn id="142" dur="500"/>
                                        <p:tgtEl>
                                          <p:spTgt spid="58"/>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wipe(left)">
                                      <p:cBhvr>
                                        <p:cTn id="14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1" grpId="1" animBg="1"/>
      <p:bldP spid="52" grpId="0" animBg="1"/>
      <p:bldP spid="52" grpId="1" animBg="1"/>
      <p:bldP spid="53" grpId="0" animBg="1"/>
      <p:bldP spid="53" grpId="1" animBg="1"/>
      <p:bldP spid="54" grpId="0" animBg="1"/>
      <p:bldP spid="54" grpId="1" animBg="1"/>
      <p:bldP spid="55" grpId="0"/>
      <p:bldP spid="56" grpId="0"/>
      <p:bldP spid="57" grpId="0"/>
      <p:bldP spid="58" grpId="0"/>
      <p:bldP spid="59" grpId="0"/>
      <p:bldP spid="60" grpId="0"/>
      <p:bldP spid="61" grpId="0"/>
      <p:bldP spid="62" grpId="0"/>
      <p:bldP spid="63" grpId="0"/>
      <p:bldP spid="64" grpId="0"/>
      <p:bldP spid="64" grpId="1"/>
      <p:bldP spid="65" grpId="0"/>
      <p:bldP spid="65" grpId="1"/>
      <p:bldP spid="66" grpId="0"/>
      <p:bldP spid="66" grpId="1"/>
      <p:bldP spid="67" grpId="0"/>
      <p:bldP spid="67" grpId="1"/>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3738" y="-26673"/>
            <a:ext cx="3166792" cy="134049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67" name="TextBox 59"/>
          <p:cNvSpPr txBox="1">
            <a:spLocks noChangeArrowheads="1"/>
          </p:cNvSpPr>
          <p:nvPr/>
        </p:nvSpPr>
        <p:spPr bwMode="auto">
          <a:xfrm>
            <a:off x="4441743" y="421656"/>
            <a:ext cx="3311688" cy="149553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800" b="1" kern="0" dirty="0">
                <a:solidFill>
                  <a:schemeClr val="bg1"/>
                </a:solidFill>
                <a:latin typeface="微软雅黑" panose="020B0503020204020204" pitchFamily="34" charset="-122"/>
                <a:ea typeface="微软雅黑" panose="020B0503020204020204" pitchFamily="34" charset="-122"/>
              </a:rPr>
              <a:t>目录</a:t>
            </a:r>
            <a:r>
              <a:rPr lang="zh-CN" altLang="en-US" sz="4000" b="1" kern="0" dirty="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a:p>
            <a:pPr algn="ctr" defTabSz="914400">
              <a:lnSpc>
                <a:spcPct val="120000"/>
              </a:lnSpc>
              <a:defRPr/>
            </a:pPr>
            <a:r>
              <a:rPr lang="en-US" altLang="zh-CN" sz="2800" kern="0" dirty="0">
                <a:solidFill>
                  <a:srgbClr val="2F5EB0"/>
                </a:solidFill>
                <a:latin typeface="微软雅黑" panose="020B0503020204020204" pitchFamily="34" charset="-122"/>
                <a:ea typeface="微软雅黑" panose="020B0503020204020204" pitchFamily="34" charset="-122"/>
              </a:rPr>
              <a:t>Contents</a:t>
            </a:r>
            <a:endParaRPr lang="en-US" altLang="ko-KR" sz="2800" kern="0" dirty="0">
              <a:solidFill>
                <a:srgbClr val="2F5EB0"/>
              </a:solidFill>
              <a:latin typeface="微软雅黑" panose="020B0503020204020204" pitchFamily="34" charset="-122"/>
              <a:ea typeface="微软雅黑" panose="020B0503020204020204" pitchFamily="34" charset="-122"/>
            </a:endParaRPr>
          </a:p>
        </p:txBody>
      </p:sp>
      <p:sp>
        <p:nvSpPr>
          <p:cNvPr id="69" name="Freeform 5"/>
          <p:cNvSpPr/>
          <p:nvPr/>
        </p:nvSpPr>
        <p:spPr bwMode="auto">
          <a:xfrm>
            <a:off x="186479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0" name="文本框 9"/>
          <p:cNvSpPr txBox="1"/>
          <p:nvPr/>
        </p:nvSpPr>
        <p:spPr>
          <a:xfrm>
            <a:off x="1418029" y="4214974"/>
            <a:ext cx="2102608" cy="561550"/>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年度工作概述</a:t>
            </a:r>
            <a:endParaRPr lang="en-US" altLang="zh-CN" sz="2000" b="1" dirty="0">
              <a:solidFill>
                <a:srgbClr val="2F5EB0"/>
              </a:solidFill>
              <a:latin typeface="微软雅黑" panose="020B0503020204020204" pitchFamily="34" charset="-122"/>
              <a:ea typeface="微软雅黑" panose="020B0503020204020204" pitchFamily="34" charset="-122"/>
            </a:endParaRPr>
          </a:p>
          <a:p>
            <a:pPr marL="0" lvl="1" algn="ctr"/>
            <a:r>
              <a:rPr lang="zh-CN" altLang="en-US" sz="1200" dirty="0">
                <a:solidFill>
                  <a:srgbClr val="2F5EB0"/>
                </a:solidFill>
                <a:latin typeface="微软雅黑" panose="020B0503020204020204" pitchFamily="34" charset="-122"/>
                <a:ea typeface="微软雅黑" panose="020B0503020204020204" pitchFamily="34" charset="-122"/>
              </a:rPr>
              <a:t>（添加二级标题）</a:t>
            </a:r>
          </a:p>
        </p:txBody>
      </p:sp>
      <p:sp>
        <p:nvSpPr>
          <p:cNvPr id="71" name="Freeform 5"/>
          <p:cNvSpPr/>
          <p:nvPr/>
        </p:nvSpPr>
        <p:spPr bwMode="auto">
          <a:xfrm>
            <a:off x="369163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2" name="Freeform 5"/>
          <p:cNvSpPr/>
          <p:nvPr/>
        </p:nvSpPr>
        <p:spPr bwMode="auto">
          <a:xfrm>
            <a:off x="5505715"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73" name="Freeform 5"/>
          <p:cNvSpPr/>
          <p:nvPr/>
        </p:nvSpPr>
        <p:spPr bwMode="auto">
          <a:xfrm>
            <a:off x="7340950"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4" name="Freeform 5"/>
          <p:cNvSpPr/>
          <p:nvPr/>
        </p:nvSpPr>
        <p:spPr bwMode="auto">
          <a:xfrm>
            <a:off x="920382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KSO_Shape"/>
          <p:cNvSpPr/>
          <p:nvPr/>
        </p:nvSpPr>
        <p:spPr bwMode="auto">
          <a:xfrm>
            <a:off x="3997949" y="3309850"/>
            <a:ext cx="599483" cy="45720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ea typeface="宋体" panose="02010600030101010101" pitchFamily="2" charset="-122"/>
            </a:endParaRPr>
          </a:p>
        </p:txBody>
      </p:sp>
      <p:sp>
        <p:nvSpPr>
          <p:cNvPr id="76" name="KSO_Shape"/>
          <p:cNvSpPr/>
          <p:nvPr/>
        </p:nvSpPr>
        <p:spPr bwMode="auto">
          <a:xfrm>
            <a:off x="5798158" y="3253360"/>
            <a:ext cx="587403" cy="5815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ea typeface="宋体" panose="02010600030101010101" pitchFamily="2" charset="-122"/>
            </a:endParaRPr>
          </a:p>
        </p:txBody>
      </p:sp>
      <p:sp>
        <p:nvSpPr>
          <p:cNvPr id="77" name="KSO_Shape"/>
          <p:cNvSpPr/>
          <p:nvPr/>
        </p:nvSpPr>
        <p:spPr bwMode="auto">
          <a:xfrm>
            <a:off x="9565718" y="3308662"/>
            <a:ext cx="518709" cy="44090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ea typeface="宋体" panose="02010600030101010101" pitchFamily="2" charset="-122"/>
            </a:endParaRPr>
          </a:p>
        </p:txBody>
      </p:sp>
      <p:sp>
        <p:nvSpPr>
          <p:cNvPr id="78" name="文本框 9"/>
          <p:cNvSpPr txBox="1"/>
          <p:nvPr/>
        </p:nvSpPr>
        <p:spPr>
          <a:xfrm>
            <a:off x="3233654" y="4214974"/>
            <a:ext cx="2102608" cy="561550"/>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工作完成情况</a:t>
            </a:r>
            <a:endParaRPr lang="en-US" altLang="zh-CN" sz="2000" b="1" dirty="0">
              <a:solidFill>
                <a:srgbClr val="2F5EB0"/>
              </a:solidFill>
              <a:latin typeface="微软雅黑" panose="020B0503020204020204" pitchFamily="34" charset="-122"/>
              <a:ea typeface="微软雅黑" panose="020B0503020204020204" pitchFamily="34" charset="-122"/>
            </a:endParaRPr>
          </a:p>
          <a:p>
            <a:pPr marL="0" lvl="1" algn="ctr"/>
            <a:r>
              <a:rPr lang="zh-CN" altLang="en-US" sz="1200" dirty="0">
                <a:solidFill>
                  <a:srgbClr val="2F5EB0"/>
                </a:solidFill>
                <a:latin typeface="微软雅黑" panose="020B0503020204020204" pitchFamily="34" charset="-122"/>
                <a:ea typeface="微软雅黑" panose="020B0503020204020204" pitchFamily="34" charset="-122"/>
              </a:rPr>
              <a:t>（添加二级标题）</a:t>
            </a:r>
          </a:p>
        </p:txBody>
      </p:sp>
      <p:sp>
        <p:nvSpPr>
          <p:cNvPr id="79" name="文本框 9"/>
          <p:cNvSpPr txBox="1"/>
          <p:nvPr/>
        </p:nvSpPr>
        <p:spPr>
          <a:xfrm>
            <a:off x="5017689" y="4214974"/>
            <a:ext cx="2102608" cy="561550"/>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成功项目展示</a:t>
            </a:r>
            <a:endParaRPr lang="en-US" altLang="zh-CN" sz="2000" b="1" dirty="0">
              <a:solidFill>
                <a:srgbClr val="2F5EB0"/>
              </a:solidFill>
              <a:latin typeface="微软雅黑" panose="020B0503020204020204" pitchFamily="34" charset="-122"/>
              <a:ea typeface="微软雅黑" panose="020B0503020204020204" pitchFamily="34" charset="-122"/>
            </a:endParaRPr>
          </a:p>
          <a:p>
            <a:pPr marL="0" lvl="1" algn="ctr"/>
            <a:r>
              <a:rPr lang="zh-CN" altLang="en-US" sz="1200" dirty="0">
                <a:solidFill>
                  <a:srgbClr val="2F5EB0"/>
                </a:solidFill>
                <a:latin typeface="微软雅黑" panose="020B0503020204020204" pitchFamily="34" charset="-122"/>
                <a:ea typeface="微软雅黑" panose="020B0503020204020204" pitchFamily="34" charset="-122"/>
              </a:rPr>
              <a:t>（添加二级标题）</a:t>
            </a:r>
          </a:p>
        </p:txBody>
      </p:sp>
      <p:sp>
        <p:nvSpPr>
          <p:cNvPr id="80" name="文本框 9"/>
          <p:cNvSpPr txBox="1"/>
          <p:nvPr/>
        </p:nvSpPr>
        <p:spPr>
          <a:xfrm>
            <a:off x="6859903" y="4214974"/>
            <a:ext cx="2102608" cy="561550"/>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工作不足之处</a:t>
            </a:r>
            <a:endParaRPr lang="en-US" altLang="zh-CN" sz="2000" b="1" dirty="0">
              <a:solidFill>
                <a:srgbClr val="2F5EB0"/>
              </a:solidFill>
              <a:latin typeface="微软雅黑" panose="020B0503020204020204" pitchFamily="34" charset="-122"/>
              <a:ea typeface="微软雅黑" panose="020B0503020204020204" pitchFamily="34" charset="-122"/>
            </a:endParaRPr>
          </a:p>
          <a:p>
            <a:pPr marL="0" lvl="1" algn="ctr"/>
            <a:r>
              <a:rPr lang="zh-CN" altLang="en-US" sz="1200" dirty="0">
                <a:solidFill>
                  <a:srgbClr val="2F5EB0"/>
                </a:solidFill>
                <a:latin typeface="微软雅黑" panose="020B0503020204020204" pitchFamily="34" charset="-122"/>
                <a:ea typeface="微软雅黑" panose="020B0503020204020204" pitchFamily="34" charset="-122"/>
              </a:rPr>
              <a:t>（添加二级标题）</a:t>
            </a:r>
          </a:p>
        </p:txBody>
      </p:sp>
      <p:sp>
        <p:nvSpPr>
          <p:cNvPr id="81" name="文本框 9"/>
          <p:cNvSpPr txBox="1"/>
          <p:nvPr/>
        </p:nvSpPr>
        <p:spPr>
          <a:xfrm>
            <a:off x="8746531" y="4214974"/>
            <a:ext cx="2102608" cy="561550"/>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明年工作计划</a:t>
            </a:r>
            <a:endParaRPr lang="en-US" altLang="zh-CN" sz="2000" b="1" dirty="0">
              <a:solidFill>
                <a:srgbClr val="2F5EB0"/>
              </a:solidFill>
              <a:latin typeface="微软雅黑" panose="020B0503020204020204" pitchFamily="34" charset="-122"/>
              <a:ea typeface="微软雅黑" panose="020B0503020204020204" pitchFamily="34" charset="-122"/>
            </a:endParaRPr>
          </a:p>
          <a:p>
            <a:pPr marL="0" lvl="1" algn="ctr"/>
            <a:r>
              <a:rPr lang="zh-CN" altLang="en-US" sz="1200" dirty="0">
                <a:solidFill>
                  <a:srgbClr val="2F5EB0"/>
                </a:solidFill>
                <a:latin typeface="微软雅黑" panose="020B0503020204020204" pitchFamily="34" charset="-122"/>
                <a:ea typeface="微软雅黑" panose="020B0503020204020204" pitchFamily="34" charset="-122"/>
              </a:rPr>
              <a:t>（添加二级标题）</a:t>
            </a:r>
          </a:p>
        </p:txBody>
      </p:sp>
      <p:sp>
        <p:nvSpPr>
          <p:cNvPr id="82" name="KSO_Shape"/>
          <p:cNvSpPr/>
          <p:nvPr/>
        </p:nvSpPr>
        <p:spPr bwMode="auto">
          <a:xfrm>
            <a:off x="7673251" y="3260106"/>
            <a:ext cx="519146" cy="51914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83" name="KSO_Shape"/>
          <p:cNvSpPr/>
          <p:nvPr/>
        </p:nvSpPr>
        <p:spPr bwMode="auto">
          <a:xfrm>
            <a:off x="2176560" y="3308662"/>
            <a:ext cx="585547" cy="444038"/>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flipH="1">
            <a:off x="1251" y="6524709"/>
            <a:ext cx="12192671" cy="360436"/>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5" name="矩形 84"/>
          <p:cNvSpPr/>
          <p:nvPr/>
        </p:nvSpPr>
        <p:spPr>
          <a:xfrm flipH="1">
            <a:off x="1250" y="6595759"/>
            <a:ext cx="12192671" cy="2889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6" name="矩形 5"/>
          <p:cNvSpPr/>
          <p:nvPr/>
        </p:nvSpPr>
        <p:spPr>
          <a:xfrm>
            <a:off x="9975772" y="6492514"/>
            <a:ext cx="1018084" cy="111792"/>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7" name="矩形 86"/>
          <p:cNvSpPr/>
          <p:nvPr/>
        </p:nvSpPr>
        <p:spPr>
          <a:xfrm>
            <a:off x="10066731" y="6492513"/>
            <a:ext cx="1070380" cy="39216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8" name="Rectangle 4"/>
          <p:cNvSpPr txBox="1">
            <a:spLocks noChangeArrowheads="1"/>
          </p:cNvSpPr>
          <p:nvPr/>
        </p:nvSpPr>
        <p:spPr bwMode="auto">
          <a:xfrm>
            <a:off x="9985220" y="6492513"/>
            <a:ext cx="1151892" cy="392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超细黑简体" panose="02000000000000000000" pitchFamily="2" charset="-122"/>
                <a:ea typeface="方正兰亭超细黑简体" panose="02000000000000000000" pitchFamily="2" charset="-122"/>
              </a:rPr>
              <a:t>02</a:t>
            </a:r>
            <a:endParaRPr lang="zh-CN" altLang="en-US" dirty="0">
              <a:latin typeface="方正兰亭超细黑简体" panose="02000000000000000000" pitchFamily="2" charset="-122"/>
              <a:ea typeface="方正兰亭超细黑简体" panose="02000000000000000000" pitchFamily="2" charset="-122"/>
            </a:endParaRPr>
          </a:p>
        </p:txBody>
      </p:sp>
      <p:sp>
        <p:nvSpPr>
          <p:cNvPr id="89" name="TextBox 88"/>
          <p:cNvSpPr txBox="1"/>
          <p:nvPr/>
        </p:nvSpPr>
        <p:spPr>
          <a:xfrm>
            <a:off x="13514139" y="7029364"/>
            <a:ext cx="843501" cy="355034"/>
          </a:xfrm>
          <a:prstGeom prst="rect">
            <a:avLst/>
          </a:prstGeom>
          <a:noFill/>
        </p:spPr>
        <p:txBody>
          <a:bodyPr wrap="none" rtlCol="0">
            <a:spAutoFit/>
          </a:bodyPr>
          <a:lstStyle/>
          <a:p>
            <a:r>
              <a:rPr lang="zh-CN" altLang="en-US" sz="1705" dirty="0"/>
              <a:t>延时符</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0-#ppt_w/2"/>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0-#ppt_w/2"/>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0-#ppt_w/2"/>
                                          </p:val>
                                        </p:tav>
                                        <p:tav tm="100000">
                                          <p:val>
                                            <p:strVal val="#ppt_x"/>
                                          </p:val>
                                        </p:tav>
                                      </p:tavLst>
                                    </p:anim>
                                    <p:anim calcmode="lin" valueType="num">
                                      <p:cBhvr additive="base">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1000"/>
                                        <p:tgtEl>
                                          <p:spTgt spid="82"/>
                                        </p:tgtEl>
                                      </p:cBhvr>
                                    </p:animEffect>
                                    <p:anim calcmode="lin" valueType="num">
                                      <p:cBhvr>
                                        <p:cTn id="58" dur="1000" fill="hold"/>
                                        <p:tgtEl>
                                          <p:spTgt spid="82"/>
                                        </p:tgtEl>
                                        <p:attrNameLst>
                                          <p:attrName>ppt_x</p:attrName>
                                        </p:attrNameLst>
                                      </p:cBhvr>
                                      <p:tavLst>
                                        <p:tav tm="0">
                                          <p:val>
                                            <p:strVal val="#ppt_x"/>
                                          </p:val>
                                        </p:tav>
                                        <p:tav tm="100000">
                                          <p:val>
                                            <p:strVal val="#ppt_x"/>
                                          </p:val>
                                        </p:tav>
                                      </p:tavLst>
                                    </p:anim>
                                    <p:anim calcmode="lin" valueType="num">
                                      <p:cBhvr>
                                        <p:cTn id="59" dur="1000" fill="hold"/>
                                        <p:tgtEl>
                                          <p:spTgt spid="8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1000"/>
                                        <p:tgtEl>
                                          <p:spTgt spid="77"/>
                                        </p:tgtEl>
                                      </p:cBhvr>
                                    </p:animEffect>
                                    <p:anim calcmode="lin" valueType="num">
                                      <p:cBhvr>
                                        <p:cTn id="63" dur="1000" fill="hold"/>
                                        <p:tgtEl>
                                          <p:spTgt spid="77"/>
                                        </p:tgtEl>
                                        <p:attrNameLst>
                                          <p:attrName>ppt_x</p:attrName>
                                        </p:attrNameLst>
                                      </p:cBhvr>
                                      <p:tavLst>
                                        <p:tav tm="0">
                                          <p:val>
                                            <p:strVal val="#ppt_x"/>
                                          </p:val>
                                        </p:tav>
                                        <p:tav tm="100000">
                                          <p:val>
                                            <p:strVal val="#ppt_x"/>
                                          </p:val>
                                        </p:tav>
                                      </p:tavLst>
                                    </p:anim>
                                    <p:anim calcmode="lin" valueType="num">
                                      <p:cBhvr>
                                        <p:cTn id="64" dur="1000" fill="hold"/>
                                        <p:tgtEl>
                                          <p:spTgt spid="77"/>
                                        </p:tgtEl>
                                        <p:attrNameLst>
                                          <p:attrName>ppt_y</p:attrName>
                                        </p:attrNameLst>
                                      </p:cBhvr>
                                      <p:tavLst>
                                        <p:tav tm="0">
                                          <p:val>
                                            <p:strVal val="#ppt_y-.1"/>
                                          </p:val>
                                        </p:tav>
                                        <p:tav tm="100000">
                                          <p:val>
                                            <p:strVal val="#ppt_y"/>
                                          </p:val>
                                        </p:tav>
                                      </p:tavLst>
                                    </p:anim>
                                  </p:childTnLst>
                                </p:cTn>
                              </p:par>
                              <p:par>
                                <p:cTn id="65" presetID="16" presetClass="entr" presetSubtype="21" fill="hold" grpId="0" nodeType="withEffect">
                                  <p:stCondLst>
                                    <p:cond delay="3250"/>
                                  </p:stCondLst>
                                  <p:childTnLst>
                                    <p:set>
                                      <p:cBhvr>
                                        <p:cTn id="66" dur="1" fill="hold">
                                          <p:stCondLst>
                                            <p:cond delay="0"/>
                                          </p:stCondLst>
                                        </p:cTn>
                                        <p:tgtEl>
                                          <p:spTgt spid="70"/>
                                        </p:tgtEl>
                                        <p:attrNameLst>
                                          <p:attrName>style.visibility</p:attrName>
                                        </p:attrNameLst>
                                      </p:cBhvr>
                                      <p:to>
                                        <p:strVal val="visible"/>
                                      </p:to>
                                    </p:set>
                                    <p:animEffect transition="in" filter="barn(inVertical)">
                                      <p:cBhvr>
                                        <p:cTn id="67" dur="500"/>
                                        <p:tgtEl>
                                          <p:spTgt spid="70"/>
                                        </p:tgtEl>
                                      </p:cBhvr>
                                    </p:animEffect>
                                  </p:childTnLst>
                                </p:cTn>
                              </p:par>
                              <p:par>
                                <p:cTn id="68" presetID="16" presetClass="entr" presetSubtype="21" fill="hold" grpId="0" nodeType="withEffect">
                                  <p:stCondLst>
                                    <p:cond delay="3250"/>
                                  </p:stCondLst>
                                  <p:childTnLst>
                                    <p:set>
                                      <p:cBhvr>
                                        <p:cTn id="69" dur="1" fill="hold">
                                          <p:stCondLst>
                                            <p:cond delay="0"/>
                                          </p:stCondLst>
                                        </p:cTn>
                                        <p:tgtEl>
                                          <p:spTgt spid="78"/>
                                        </p:tgtEl>
                                        <p:attrNameLst>
                                          <p:attrName>style.visibility</p:attrName>
                                        </p:attrNameLst>
                                      </p:cBhvr>
                                      <p:to>
                                        <p:strVal val="visible"/>
                                      </p:to>
                                    </p:set>
                                    <p:animEffect transition="in" filter="barn(inVertical)">
                                      <p:cBhvr>
                                        <p:cTn id="70" dur="500"/>
                                        <p:tgtEl>
                                          <p:spTgt spid="78"/>
                                        </p:tgtEl>
                                      </p:cBhvr>
                                    </p:animEffect>
                                  </p:childTnLst>
                                </p:cTn>
                              </p:par>
                              <p:par>
                                <p:cTn id="71" presetID="16" presetClass="entr" presetSubtype="21" fill="hold" grpId="0" nodeType="withEffect">
                                  <p:stCondLst>
                                    <p:cond delay="3250"/>
                                  </p:stCondLst>
                                  <p:childTnLst>
                                    <p:set>
                                      <p:cBhvr>
                                        <p:cTn id="72" dur="1" fill="hold">
                                          <p:stCondLst>
                                            <p:cond delay="0"/>
                                          </p:stCondLst>
                                        </p:cTn>
                                        <p:tgtEl>
                                          <p:spTgt spid="79"/>
                                        </p:tgtEl>
                                        <p:attrNameLst>
                                          <p:attrName>style.visibility</p:attrName>
                                        </p:attrNameLst>
                                      </p:cBhvr>
                                      <p:to>
                                        <p:strVal val="visible"/>
                                      </p:to>
                                    </p:set>
                                    <p:animEffect transition="in" filter="barn(inVertical)">
                                      <p:cBhvr>
                                        <p:cTn id="73" dur="500"/>
                                        <p:tgtEl>
                                          <p:spTgt spid="79"/>
                                        </p:tgtEl>
                                      </p:cBhvr>
                                    </p:animEffect>
                                  </p:childTnLst>
                                </p:cTn>
                              </p:par>
                              <p:par>
                                <p:cTn id="74" presetID="16" presetClass="entr" presetSubtype="21" fill="hold" grpId="0" nodeType="withEffect">
                                  <p:stCondLst>
                                    <p:cond delay="3250"/>
                                  </p:stCondLst>
                                  <p:childTnLst>
                                    <p:set>
                                      <p:cBhvr>
                                        <p:cTn id="75" dur="1" fill="hold">
                                          <p:stCondLst>
                                            <p:cond delay="0"/>
                                          </p:stCondLst>
                                        </p:cTn>
                                        <p:tgtEl>
                                          <p:spTgt spid="80"/>
                                        </p:tgtEl>
                                        <p:attrNameLst>
                                          <p:attrName>style.visibility</p:attrName>
                                        </p:attrNameLst>
                                      </p:cBhvr>
                                      <p:to>
                                        <p:strVal val="visible"/>
                                      </p:to>
                                    </p:set>
                                    <p:animEffect transition="in" filter="barn(inVertical)">
                                      <p:cBhvr>
                                        <p:cTn id="76" dur="500"/>
                                        <p:tgtEl>
                                          <p:spTgt spid="80"/>
                                        </p:tgtEl>
                                      </p:cBhvr>
                                    </p:animEffect>
                                  </p:childTnLst>
                                </p:cTn>
                              </p:par>
                              <p:par>
                                <p:cTn id="77" presetID="16" presetClass="entr" presetSubtype="21" fill="hold" grpId="0" nodeType="withEffect">
                                  <p:stCondLst>
                                    <p:cond delay="3250"/>
                                  </p:stCondLst>
                                  <p:childTnLst>
                                    <p:set>
                                      <p:cBhvr>
                                        <p:cTn id="78" dur="1" fill="hold">
                                          <p:stCondLst>
                                            <p:cond delay="0"/>
                                          </p:stCondLst>
                                        </p:cTn>
                                        <p:tgtEl>
                                          <p:spTgt spid="81"/>
                                        </p:tgtEl>
                                        <p:attrNameLst>
                                          <p:attrName>style.visibility</p:attrName>
                                        </p:attrNameLst>
                                      </p:cBhvr>
                                      <p:to>
                                        <p:strVal val="visible"/>
                                      </p:to>
                                    </p:set>
                                    <p:animEffect transition="in" filter="barn(inVertical)">
                                      <p:cBhvr>
                                        <p:cTn id="79" dur="500"/>
                                        <p:tgtEl>
                                          <p:spTgt spid="81"/>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69" grpId="0" animBg="1"/>
      <p:bldP spid="70" grpId="0"/>
      <p:bldP spid="71" grpId="0" animBg="1"/>
      <p:bldP spid="72" grpId="0" animBg="1"/>
      <p:bldP spid="73" grpId="0" animBg="1"/>
      <p:bldP spid="74" grpId="0" animBg="1"/>
      <p:bldP spid="75" grpId="0" animBg="1"/>
      <p:bldP spid="76" grpId="0" animBg="1"/>
      <p:bldP spid="77" grpId="0" animBg="1"/>
      <p:bldP spid="78" grpId="0"/>
      <p:bldP spid="79" grpId="0"/>
      <p:bldP spid="80" grpId="0"/>
      <p:bldP spid="81" grpId="0"/>
      <p:bldP spid="82" grpId="0" animBg="1"/>
      <p:bldP spid="83" grpId="0" animBg="1"/>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17609" y="987672"/>
            <a:ext cx="4595303" cy="4773443"/>
          </a:xfrm>
          <a:prstGeom prst="rect">
            <a:avLst/>
          </a:prstGeom>
          <a:gradFill flip="none" rotWithShape="1">
            <a:gsLst>
              <a:gs pos="0">
                <a:srgbClr val="2B83E5">
                  <a:shade val="30000"/>
                  <a:satMod val="115000"/>
                </a:srgbClr>
              </a:gs>
              <a:gs pos="50000">
                <a:srgbClr val="2B83E5">
                  <a:shade val="67500"/>
                  <a:satMod val="115000"/>
                </a:srgbClr>
              </a:gs>
              <a:gs pos="100000">
                <a:srgbClr val="2B83E5">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179606" y="2228449"/>
            <a:ext cx="4401465" cy="2223167"/>
          </a:xfrm>
          <a:prstGeom prst="rect">
            <a:avLst/>
          </a:prstGeom>
          <a:noFill/>
        </p:spPr>
        <p:txBody>
          <a:bodyPr wrap="square" lIns="121889" tIns="60944" rIns="121889" bIns="60944" rtlCol="0">
            <a:spAutoFit/>
          </a:bodyPr>
          <a:lstStyle/>
          <a:p>
            <a:pPr algn="just">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13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13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300" dirty="0">
                <a:solidFill>
                  <a:schemeClr val="bg1"/>
                </a:solidFill>
                <a:latin typeface="微软雅黑" panose="020B0503020204020204" pitchFamily="34" charset="-122"/>
                <a:ea typeface="微软雅黑" panose="020B0503020204020204" pitchFamily="34" charset="-122"/>
              </a:rPr>
              <a:t>     </a:t>
            </a:r>
            <a:r>
              <a:rPr lang="zh-CN" altLang="en-US" sz="1300"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7206958" y="1196475"/>
            <a:ext cx="1919519" cy="631148"/>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4300" b="1" dirty="0">
                <a:solidFill>
                  <a:schemeClr val="tx2">
                    <a:lumMod val="20000"/>
                    <a:lumOff val="80000"/>
                  </a:schemeClr>
                </a:solidFill>
                <a:latin typeface="微软雅黑" panose="020B0503020204020204" pitchFamily="34" charset="-122"/>
                <a:ea typeface="微软雅黑" panose="020B0503020204020204" pitchFamily="34" charset="-122"/>
              </a:rPr>
              <a:t>结束语</a:t>
            </a:r>
          </a:p>
        </p:txBody>
      </p:sp>
      <p:sp>
        <p:nvSpPr>
          <p:cNvPr id="6" name="TextBox 5"/>
          <p:cNvSpPr txBox="1"/>
          <p:nvPr/>
        </p:nvSpPr>
        <p:spPr>
          <a:xfrm>
            <a:off x="7255640" y="4621545"/>
            <a:ext cx="4054012" cy="538480"/>
          </a:xfrm>
          <a:prstGeom prst="rect">
            <a:avLst/>
          </a:prstGeom>
          <a:noFill/>
        </p:spPr>
        <p:txBody>
          <a:bodyPr wrap="none" lIns="121889" tIns="60944" rIns="121889" bIns="60944" rtlCol="0">
            <a:spAutoFit/>
          </a:bodyPr>
          <a:lstStyle/>
          <a:p>
            <a:r>
              <a:rPr lang="zh-CN" altLang="en-US" sz="2700" b="1" dirty="0">
                <a:solidFill>
                  <a:schemeClr val="tx2">
                    <a:lumMod val="20000"/>
                    <a:lumOff val="80000"/>
                  </a:schemeClr>
                </a:solidFill>
                <a:latin typeface="微软雅黑" panose="020B0503020204020204" pitchFamily="34" charset="-122"/>
                <a:ea typeface="微软雅黑" panose="020B0503020204020204" pitchFamily="34" charset="-122"/>
              </a:rPr>
              <a:t>此处输入企业团队口号！</a:t>
            </a:r>
            <a:endParaRPr lang="en-US" altLang="zh-CN" sz="27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1" y="987864"/>
            <a:ext cx="7135775" cy="4773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rcRect/>
          <a:stretch>
            <a:fillRect/>
          </a:stretch>
        </p:blipFill>
        <p:spPr>
          <a:xfrm>
            <a:off x="8172878" y="2"/>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4" cstate="email"/>
          <a:srcRect/>
          <a:stretch>
            <a:fillRect/>
          </a:stretch>
        </p:blipFill>
        <p:spPr>
          <a:xfrm>
            <a:off x="9660651" y="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5" cstate="email"/>
          <a:srcRect/>
          <a:stretch>
            <a:fillRect/>
          </a:stretch>
        </p:blipFill>
        <p:spPr>
          <a:xfrm>
            <a:off x="7110504" y="126573"/>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6" cstate="email"/>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7" cstate="email"/>
          <a:srcRect/>
          <a:stretch>
            <a:fillRect/>
          </a:stretch>
        </p:blipFill>
        <p:spPr>
          <a:xfrm>
            <a:off x="6560782" y="1102126"/>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184718" y="178873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502217" y="2462356"/>
            <a:ext cx="1057708" cy="10725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2680233">
            <a:off x="6744018" y="4872236"/>
            <a:ext cx="7191213"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915" y="2996952"/>
            <a:ext cx="6308137" cy="1785104"/>
          </a:xfrm>
          <a:prstGeom prst="rect">
            <a:avLst/>
          </a:prstGeom>
          <a:noFill/>
        </p:spPr>
        <p:txBody>
          <a:bodyPr wrap="none" rtlCol="0">
            <a:spAutoFit/>
          </a:bodyPr>
          <a:lstStyle/>
          <a:p>
            <a:r>
              <a:rPr lang="en-US" altLang="zh-CN" sz="11000" b="1" dirty="0">
                <a:solidFill>
                  <a:srgbClr val="1557AE"/>
                </a:solidFill>
                <a:latin typeface="微软雅黑" panose="020B0503020204020204" pitchFamily="34" charset="-122"/>
                <a:ea typeface="微软雅黑" panose="020B0503020204020204" pitchFamily="34" charset="-122"/>
              </a:rPr>
              <a:t>THANKS</a:t>
            </a:r>
            <a:endParaRPr lang="zh-CN" altLang="en-US" sz="11000" b="1" dirty="0">
              <a:solidFill>
                <a:srgbClr val="1557AE"/>
              </a:solidFill>
              <a:latin typeface="微软雅黑" panose="020B0503020204020204" pitchFamily="34" charset="-122"/>
              <a:ea typeface="微软雅黑" panose="020B0503020204020204" pitchFamily="34" charset="-122"/>
            </a:endParaRPr>
          </a:p>
        </p:txBody>
      </p:sp>
      <p:sp>
        <p:nvSpPr>
          <p:cNvPr id="29" name="矩形 28"/>
          <p:cNvSpPr/>
          <p:nvPr/>
        </p:nvSpPr>
        <p:spPr>
          <a:xfrm>
            <a:off x="144926" y="5418897"/>
            <a:ext cx="1834156" cy="379335"/>
          </a:xfrm>
          <a:prstGeom prst="rect">
            <a:avLst/>
          </a:prstGeom>
          <a:effectLst/>
        </p:spPr>
        <p:txBody>
          <a:bodyPr wrap="none">
            <a:spAutoFit/>
          </a:bodyPr>
          <a:lstStyle/>
          <a:p>
            <a:r>
              <a:rPr lang="zh-CN" altLang="en-US" sz="1865">
                <a:solidFill>
                  <a:srgbClr val="1557AE"/>
                </a:solidFill>
                <a:latin typeface="微软雅黑" panose="020B0503020204020204" pitchFamily="34" charset="-122"/>
                <a:ea typeface="微软雅黑" panose="020B0503020204020204" pitchFamily="34" charset="-122"/>
              </a:rPr>
              <a:t>汇报人：</a:t>
            </a:r>
            <a:r>
              <a:rPr lang="en-US" altLang="zh-CN" sz="1865">
                <a:solidFill>
                  <a:srgbClr val="1557AE"/>
                </a:solidFill>
                <a:latin typeface="微软雅黑" panose="020B0503020204020204" pitchFamily="34" charset="-122"/>
                <a:ea typeface="微软雅黑" panose="020B0503020204020204" pitchFamily="34" charset="-122"/>
              </a:rPr>
              <a:t>xiazaii</a:t>
            </a:r>
            <a:endParaRPr lang="zh-CN" altLang="en-US" sz="1865" dirty="0">
              <a:solidFill>
                <a:srgbClr val="1557AE"/>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33923" y="4833540"/>
            <a:ext cx="777988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33924" y="4814186"/>
            <a:ext cx="5502103" cy="4800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rgbClr val="1557AE"/>
              </a:solidFill>
            </a:endParaRPr>
          </a:p>
        </p:txBody>
      </p:sp>
      <p:sp>
        <p:nvSpPr>
          <p:cNvPr id="32" name="矩形 31"/>
          <p:cNvSpPr/>
          <p:nvPr/>
        </p:nvSpPr>
        <p:spPr>
          <a:xfrm>
            <a:off x="333923" y="4842833"/>
            <a:ext cx="5532284" cy="420564"/>
          </a:xfrm>
          <a:prstGeom prst="rect">
            <a:avLst/>
          </a:prstGeom>
          <a:noFill/>
          <a:ln>
            <a:noFill/>
          </a:ln>
          <a:effectLst/>
        </p:spPr>
        <p:txBody>
          <a:bodyPr wrap="none">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工作总结    会议报告    商务演示    工作计划</a:t>
            </a:r>
          </a:p>
        </p:txBody>
      </p:sp>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 presetClass="entr" presetSubtype="4"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childTnLst>
                          </p:cTn>
                        </p:par>
                        <p:par>
                          <p:cTn id="110" fill="hold">
                            <p:stCondLst>
                              <p:cond delay="2500"/>
                            </p:stCondLst>
                            <p:childTnLst>
                              <p:par>
                                <p:cTn id="111" presetID="22" presetClass="entr" presetSubtype="8" fill="hold"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wipe(left)">
                                      <p:cBhvr>
                                        <p:cTn id="113" dur="500"/>
                                        <p:tgtEl>
                                          <p:spTgt spid="30"/>
                                        </p:tgtEl>
                                      </p:cBhvr>
                                    </p:animEffect>
                                  </p:childTnLst>
                                </p:cTn>
                              </p:par>
                            </p:childTnLst>
                          </p:cTn>
                        </p:par>
                        <p:par>
                          <p:cTn id="114" fill="hold">
                            <p:stCondLst>
                              <p:cond delay="3000"/>
                            </p:stCondLst>
                            <p:childTnLst>
                              <p:par>
                                <p:cTn id="115" presetID="22" presetClass="entr" presetSubtype="2"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right)">
                                      <p:cBhvr>
                                        <p:cTn id="117" dur="500"/>
                                        <p:tgtEl>
                                          <p:spTgt spid="31"/>
                                        </p:tgtEl>
                                      </p:cBhvr>
                                    </p:animEffect>
                                  </p:childTnLst>
                                </p:cTn>
                              </p:par>
                            </p:childTnLst>
                          </p:cTn>
                        </p:par>
                        <p:par>
                          <p:cTn id="118" fill="hold">
                            <p:stCondLst>
                              <p:cond delay="3500"/>
                            </p:stCondLst>
                            <p:childTnLst>
                              <p:par>
                                <p:cTn id="119" presetID="53" presetClass="entr" presetSubtype="16"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500" fill="hold"/>
                                        <p:tgtEl>
                                          <p:spTgt spid="32"/>
                                        </p:tgtEl>
                                        <p:attrNameLst>
                                          <p:attrName>ppt_w</p:attrName>
                                        </p:attrNameLst>
                                      </p:cBhvr>
                                      <p:tavLst>
                                        <p:tav tm="0">
                                          <p:val>
                                            <p:fltVal val="0"/>
                                          </p:val>
                                        </p:tav>
                                        <p:tav tm="100000">
                                          <p:val>
                                            <p:strVal val="#ppt_w"/>
                                          </p:val>
                                        </p:tav>
                                      </p:tavLst>
                                    </p:anim>
                                    <p:anim calcmode="lin" valueType="num">
                                      <p:cBhvr>
                                        <p:cTn id="122" dur="500" fill="hold"/>
                                        <p:tgtEl>
                                          <p:spTgt spid="32"/>
                                        </p:tgtEl>
                                        <p:attrNameLst>
                                          <p:attrName>ppt_h</p:attrName>
                                        </p:attrNameLst>
                                      </p:cBhvr>
                                      <p:tavLst>
                                        <p:tav tm="0">
                                          <p:val>
                                            <p:fltVal val="0"/>
                                          </p:val>
                                        </p:tav>
                                        <p:tav tm="100000">
                                          <p:val>
                                            <p:strVal val="#ppt_h"/>
                                          </p:val>
                                        </p:tav>
                                      </p:tavLst>
                                    </p:anim>
                                    <p:animEffect transition="in" filter="fade">
                                      <p:cBhvr>
                                        <p:cTn id="123" dur="500"/>
                                        <p:tgtEl>
                                          <p:spTgt spid="32"/>
                                        </p:tgtEl>
                                      </p:cBhvr>
                                    </p:animEffect>
                                  </p:childTnLst>
                                </p:cTn>
                              </p:par>
                            </p:childTnLst>
                          </p:cTn>
                        </p:par>
                        <p:par>
                          <p:cTn id="124" fill="hold">
                            <p:stCondLst>
                              <p:cond delay="4000"/>
                            </p:stCondLst>
                            <p:childTnLst>
                              <p:par>
                                <p:cTn id="125" presetID="47" presetClass="entr" presetSubtype="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P spid="29" grpId="0" bldLvl="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17067" y="908720"/>
            <a:ext cx="1728192" cy="1728192"/>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7" name="TextBox 7"/>
            <p:cNvSpPr>
              <a:spLocks noChangeArrowheads="1"/>
            </p:cNvSpPr>
            <p:nvPr/>
          </p:nvSpPr>
          <p:spPr bwMode="auto">
            <a:xfrm>
              <a:off x="1489075"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1</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27" name="TextBox 7"/>
          <p:cNvSpPr>
            <a:spLocks noChangeArrowheads="1"/>
          </p:cNvSpPr>
          <p:nvPr/>
        </p:nvSpPr>
        <p:spPr bwMode="auto">
          <a:xfrm>
            <a:off x="3505299" y="1773977"/>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年度工作概况</a:t>
            </a:r>
          </a:p>
        </p:txBody>
      </p:sp>
      <p:grpSp>
        <p:nvGrpSpPr>
          <p:cNvPr id="37" name="组合 36"/>
          <p:cNvGrpSpPr/>
          <p:nvPr/>
        </p:nvGrpSpPr>
        <p:grpSpPr>
          <a:xfrm>
            <a:off x="3505299" y="2420888"/>
            <a:ext cx="1386661" cy="215444"/>
            <a:chOff x="3505299" y="2420888"/>
            <a:chExt cx="1386661" cy="215444"/>
          </a:xfrm>
        </p:grpSpPr>
        <p:sp>
          <p:nvSpPr>
            <p:cNvPr id="2" name="等腰三角形 1"/>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8" name="TextBox 7"/>
            <p:cNvSpPr>
              <a:spLocks noChangeArrowheads="1"/>
            </p:cNvSpPr>
            <p:nvPr/>
          </p:nvSpPr>
          <p:spPr bwMode="auto">
            <a:xfrm>
              <a:off x="3748216"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年度工作概述</a:t>
              </a:r>
            </a:p>
          </p:txBody>
        </p:sp>
      </p:grpSp>
      <p:grpSp>
        <p:nvGrpSpPr>
          <p:cNvPr id="38" name="组合 37"/>
          <p:cNvGrpSpPr/>
          <p:nvPr/>
        </p:nvGrpSpPr>
        <p:grpSpPr>
          <a:xfrm>
            <a:off x="5017467" y="2420888"/>
            <a:ext cx="1386661" cy="215444"/>
            <a:chOff x="5017467" y="2420888"/>
            <a:chExt cx="1386661" cy="215444"/>
          </a:xfrm>
        </p:grpSpPr>
        <p:sp>
          <p:nvSpPr>
            <p:cNvPr id="29" name="等腰三角形 28"/>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0" name="TextBox 7"/>
            <p:cNvSpPr>
              <a:spLocks noChangeArrowheads="1"/>
            </p:cNvSpPr>
            <p:nvPr/>
          </p:nvSpPr>
          <p:spPr bwMode="auto">
            <a:xfrm>
              <a:off x="5260384"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具体工作明细</a:t>
              </a:r>
            </a:p>
          </p:txBody>
        </p:sp>
      </p:grpSp>
      <p:grpSp>
        <p:nvGrpSpPr>
          <p:cNvPr id="39" name="组合 38"/>
          <p:cNvGrpSpPr/>
          <p:nvPr/>
        </p:nvGrpSpPr>
        <p:grpSpPr>
          <a:xfrm>
            <a:off x="3505299" y="2709500"/>
            <a:ext cx="1386661" cy="215444"/>
            <a:chOff x="3505299" y="2709500"/>
            <a:chExt cx="1386661" cy="215444"/>
          </a:xfrm>
        </p:grpSpPr>
        <p:sp>
          <p:nvSpPr>
            <p:cNvPr id="31" name="等腰三角形 30"/>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TextBox 7"/>
            <p:cNvSpPr>
              <a:spLocks noChangeArrowheads="1"/>
            </p:cNvSpPr>
            <p:nvPr/>
          </p:nvSpPr>
          <p:spPr bwMode="auto">
            <a:xfrm>
              <a:off x="3748216"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重点工作回顾</a:t>
              </a:r>
            </a:p>
          </p:txBody>
        </p:sp>
      </p:grpSp>
      <p:grpSp>
        <p:nvGrpSpPr>
          <p:cNvPr id="40" name="组合 39"/>
          <p:cNvGrpSpPr/>
          <p:nvPr/>
        </p:nvGrpSpPr>
        <p:grpSpPr>
          <a:xfrm>
            <a:off x="5017467" y="2709500"/>
            <a:ext cx="1386661" cy="215444"/>
            <a:chOff x="5017467" y="2709500"/>
            <a:chExt cx="1386661" cy="215444"/>
          </a:xfrm>
        </p:grpSpPr>
        <p:sp>
          <p:nvSpPr>
            <p:cNvPr id="33" name="等腰三角形 32"/>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4" name="TextBox 7"/>
            <p:cNvSpPr>
              <a:spLocks noChangeArrowheads="1"/>
            </p:cNvSpPr>
            <p:nvPr/>
          </p:nvSpPr>
          <p:spPr bwMode="auto">
            <a:xfrm>
              <a:off x="5260384"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四项工作概述</a:t>
              </a:r>
            </a:p>
          </p:txBody>
        </p:sp>
      </p:grpSp>
      <p:sp>
        <p:nvSpPr>
          <p:cNvPr id="35" name="TextBox 7"/>
          <p:cNvSpPr>
            <a:spLocks noChangeArrowheads="1"/>
          </p:cNvSpPr>
          <p:nvPr/>
        </p:nvSpPr>
        <p:spPr bwMode="auto">
          <a:xfrm>
            <a:off x="2281163" y="3218200"/>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a:t>
            </a: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grpSp>
        <p:nvGrpSpPr>
          <p:cNvPr id="42" name="组合 41"/>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5" name="组合 44"/>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8" name="组合 47"/>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7" name="组合 56"/>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0-#ppt_w/2"/>
                                          </p:val>
                                        </p:tav>
                                        <p:tav tm="100000">
                                          <p:val>
                                            <p:strVal val="#ppt_x"/>
                                          </p:val>
                                        </p:tav>
                                      </p:tavLst>
                                    </p:anim>
                                    <p:anim calcmode="lin" valueType="num">
                                      <p:cBhvr additive="base">
                                        <p:cTn id="29" dur="500" fill="hold"/>
                                        <p:tgtEl>
                                          <p:spTgt spid="38"/>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1+#ppt_w/2"/>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4"/>
                                        </p:tgtEl>
                                        <p:attrNameLst>
                                          <p:attrName>style.visibility</p:attrName>
                                        </p:attrNameLst>
                                      </p:cBhvr>
                                      <p:to>
                                        <p:strVal val="visible"/>
                                      </p:to>
                                    </p:set>
                                    <p:anim calcmode="lin" valueType="num">
                                      <p:cBhvr additive="base">
                                        <p:cTn id="64" dur="500" fill="hold"/>
                                        <p:tgtEl>
                                          <p:spTgt spid="54"/>
                                        </p:tgtEl>
                                        <p:attrNameLst>
                                          <p:attrName>ppt_x</p:attrName>
                                        </p:attrNameLst>
                                      </p:cBhvr>
                                      <p:tavLst>
                                        <p:tav tm="0">
                                          <p:val>
                                            <p:strVal val="1+#ppt_w/2"/>
                                          </p:val>
                                        </p:tav>
                                        <p:tav tm="100000">
                                          <p:val>
                                            <p:strVal val="#ppt_x"/>
                                          </p:val>
                                        </p:tav>
                                      </p:tavLst>
                                    </p:anim>
                                    <p:anim calcmode="lin" valueType="num">
                                      <p:cBhvr additive="base">
                                        <p:cTn id="65" dur="500" fill="hold"/>
                                        <p:tgtEl>
                                          <p:spTgt spid="54"/>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57"/>
                                        </p:tgtEl>
                                        <p:attrNameLst>
                                          <p:attrName>style.visibility</p:attrName>
                                        </p:attrNameLst>
                                      </p:cBhvr>
                                      <p:to>
                                        <p:strVal val="visible"/>
                                      </p:to>
                                    </p:set>
                                    <p:anim calcmode="lin" valueType="num">
                                      <p:cBhvr additive="base">
                                        <p:cTn id="68" dur="500" fill="hold"/>
                                        <p:tgtEl>
                                          <p:spTgt spid="57"/>
                                        </p:tgtEl>
                                        <p:attrNameLst>
                                          <p:attrName>ppt_x</p:attrName>
                                        </p:attrNameLst>
                                      </p:cBhvr>
                                      <p:tavLst>
                                        <p:tav tm="0">
                                          <p:val>
                                            <p:strVal val="1+#ppt_w/2"/>
                                          </p:val>
                                        </p:tav>
                                        <p:tav tm="100000">
                                          <p:val>
                                            <p:strVal val="#ppt_x"/>
                                          </p:val>
                                        </p:tav>
                                      </p:tavLst>
                                    </p:anim>
                                    <p:anim calcmode="lin" valueType="num">
                                      <p:cBhvr additive="base">
                                        <p:cTn id="69" dur="500" fill="hold"/>
                                        <p:tgtEl>
                                          <p:spTgt spid="57"/>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35"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17554" y="333373"/>
            <a:ext cx="3383593" cy="523099"/>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rPr>
              <a:t>主要工作概述</a:t>
            </a:r>
          </a:p>
        </p:txBody>
      </p:sp>
      <p:grpSp>
        <p:nvGrpSpPr>
          <p:cNvPr id="12" name="组合 11"/>
          <p:cNvGrpSpPr/>
          <p:nvPr/>
        </p:nvGrpSpPr>
        <p:grpSpPr>
          <a:xfrm>
            <a:off x="633728" y="3449797"/>
            <a:ext cx="10935996" cy="437942"/>
            <a:chOff x="534438" y="3368953"/>
            <a:chExt cx="10944224" cy="438144"/>
          </a:xfrm>
          <a:solidFill>
            <a:schemeClr val="accent1">
              <a:lumMod val="75000"/>
            </a:schemeClr>
          </a:solidFill>
        </p:grpSpPr>
        <p:sp>
          <p:nvSpPr>
            <p:cNvPr id="13" name="矩形 1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4" name="组合 13"/>
            <p:cNvGrpSpPr/>
            <p:nvPr/>
          </p:nvGrpSpPr>
          <p:grpSpPr>
            <a:xfrm>
              <a:off x="534438" y="3368953"/>
              <a:ext cx="10944224" cy="438144"/>
              <a:chOff x="623889" y="3209929"/>
              <a:chExt cx="10944224" cy="438144"/>
            </a:xfrm>
            <a:grpFill/>
          </p:grpSpPr>
          <p:sp>
            <p:nvSpPr>
              <p:cNvPr id="19" name="矩形 18"/>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矩形 19"/>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21"/>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矩形 27"/>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等腰三角形 3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32" name="肘形连接符 31"/>
          <p:cNvCxnSpPr>
            <a:stCxn id="34" idx="3"/>
            <a:endCxn id="37" idx="1"/>
          </p:cNvCxnSpPr>
          <p:nvPr/>
        </p:nvCxnSpPr>
        <p:spPr>
          <a:xfrm rot="5400000" flipH="1" flipV="1">
            <a:off x="1074948" y="2705943"/>
            <a:ext cx="962550" cy="29132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028483" y="3332881"/>
            <a:ext cx="750418" cy="676080"/>
            <a:chOff x="1018940" y="3090803"/>
            <a:chExt cx="750984" cy="676392"/>
          </a:xfrm>
          <a:solidFill>
            <a:srgbClr val="414455"/>
          </a:solidFill>
        </p:grpSpPr>
        <p:sp>
          <p:nvSpPr>
            <p:cNvPr id="34" name="六边形 33"/>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5" name="文本框 64"/>
            <p:cNvSpPr txBox="1"/>
            <p:nvPr/>
          </p:nvSpPr>
          <p:spPr>
            <a:xfrm>
              <a:off x="1018940" y="3298193"/>
              <a:ext cx="750984"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4</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36" name="组合 35"/>
          <p:cNvGrpSpPr/>
          <p:nvPr/>
        </p:nvGrpSpPr>
        <p:grpSpPr>
          <a:xfrm>
            <a:off x="1701888" y="1604433"/>
            <a:ext cx="1412272" cy="1531797"/>
            <a:chOff x="1853741" y="1952625"/>
            <a:chExt cx="1413335" cy="876262"/>
          </a:xfrm>
          <a:solidFill>
            <a:schemeClr val="bg1">
              <a:lumMod val="85000"/>
            </a:schemeClr>
          </a:solidFill>
        </p:grpSpPr>
        <p:sp>
          <p:nvSpPr>
            <p:cNvPr id="37" name="矩形 3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62626"/>
                </a:solidFill>
              </a:endParaRPr>
            </a:p>
          </p:txBody>
        </p:sp>
        <p:sp>
          <p:nvSpPr>
            <p:cNvPr id="38" name="文本框 66"/>
            <p:cNvSpPr txBox="1"/>
            <p:nvPr/>
          </p:nvSpPr>
          <p:spPr>
            <a:xfrm>
              <a:off x="1853742" y="1997871"/>
              <a:ext cx="1413334" cy="698406"/>
            </a:xfrm>
            <a:prstGeom prst="rect">
              <a:avLst/>
            </a:prstGeom>
            <a:grpFill/>
          </p:spPr>
          <p:txBody>
            <a:bodyPr wrap="square" rtlCol="0">
              <a:spAutoFit/>
            </a:bodyPr>
            <a:lstStyle/>
            <a:p>
              <a:pPr algn="just"/>
              <a:r>
                <a:rPr lang="zh-CN" altLang="en-US" sz="1465" dirty="0">
                  <a:solidFill>
                    <a:srgbClr val="262626"/>
                  </a:solidFill>
                  <a:latin typeface="微软雅黑" panose="020B0503020204020204" pitchFamily="34" charset="-122"/>
                  <a:ea typeface="微软雅黑" panose="020B0503020204020204" pitchFamily="34" charset="-122"/>
                </a:rPr>
                <a:t>在这里添加你的文字，图片也可以。在这里可以添加文字内容。</a:t>
              </a:r>
            </a:p>
          </p:txBody>
        </p:sp>
      </p:grpSp>
      <p:cxnSp>
        <p:nvCxnSpPr>
          <p:cNvPr id="39" name="肘形连接符 38"/>
          <p:cNvCxnSpPr>
            <a:stCxn id="41" idx="3"/>
            <a:endCxn id="44" idx="1"/>
          </p:cNvCxnSpPr>
          <p:nvPr/>
        </p:nvCxnSpPr>
        <p:spPr>
          <a:xfrm rot="5400000" flipH="1" flipV="1">
            <a:off x="3653394" y="2705938"/>
            <a:ext cx="962556" cy="29133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670127" y="3332878"/>
            <a:ext cx="700463" cy="676079"/>
            <a:chOff x="1082183" y="3090803"/>
            <a:chExt cx="700992" cy="676392"/>
          </a:xfrm>
          <a:solidFill>
            <a:srgbClr val="414455"/>
          </a:solidFill>
        </p:grpSpPr>
        <p:sp>
          <p:nvSpPr>
            <p:cNvPr id="41" name="六边形 40"/>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2" name="文本框 72"/>
            <p:cNvSpPr txBox="1"/>
            <p:nvPr/>
          </p:nvSpPr>
          <p:spPr>
            <a:xfrm>
              <a:off x="1082183" y="3298193"/>
              <a:ext cx="700992"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6</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43" name="组合 42"/>
          <p:cNvGrpSpPr/>
          <p:nvPr/>
        </p:nvGrpSpPr>
        <p:grpSpPr>
          <a:xfrm>
            <a:off x="4280340" y="1604427"/>
            <a:ext cx="1412272" cy="1531796"/>
            <a:chOff x="1853741" y="1952625"/>
            <a:chExt cx="1413335" cy="876262"/>
          </a:xfrm>
          <a:solidFill>
            <a:schemeClr val="bg1">
              <a:lumMod val="85000"/>
            </a:schemeClr>
          </a:solidFill>
        </p:grpSpPr>
        <p:sp>
          <p:nvSpPr>
            <p:cNvPr id="44" name="矩形 4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45" name="文本框 75"/>
            <p:cNvSpPr txBox="1"/>
            <p:nvPr/>
          </p:nvSpPr>
          <p:spPr>
            <a:xfrm>
              <a:off x="1853742" y="1997872"/>
              <a:ext cx="1413334" cy="698406"/>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cxnSp>
        <p:nvCxnSpPr>
          <p:cNvPr id="46" name="肘形连接符 45"/>
          <p:cNvCxnSpPr>
            <a:stCxn id="48" idx="3"/>
            <a:endCxn id="51" idx="1"/>
          </p:cNvCxnSpPr>
          <p:nvPr/>
        </p:nvCxnSpPr>
        <p:spPr>
          <a:xfrm rot="5400000" flipH="1" flipV="1">
            <a:off x="6231848" y="2705940"/>
            <a:ext cx="962557"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194370" y="3332878"/>
            <a:ext cx="680903" cy="676079"/>
            <a:chOff x="1027931" y="3090803"/>
            <a:chExt cx="681417" cy="676392"/>
          </a:xfrm>
          <a:solidFill>
            <a:srgbClr val="414455"/>
          </a:solidFill>
        </p:grpSpPr>
        <p:sp>
          <p:nvSpPr>
            <p:cNvPr id="48" name="六边形 47"/>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9" name="文本框 79"/>
            <p:cNvSpPr txBox="1"/>
            <p:nvPr/>
          </p:nvSpPr>
          <p:spPr>
            <a:xfrm>
              <a:off x="1027931" y="3298193"/>
              <a:ext cx="681417"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8</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50" name="组合 49"/>
          <p:cNvGrpSpPr/>
          <p:nvPr/>
        </p:nvGrpSpPr>
        <p:grpSpPr>
          <a:xfrm>
            <a:off x="6858791" y="1604427"/>
            <a:ext cx="1412272" cy="1531796"/>
            <a:chOff x="1853741" y="1952625"/>
            <a:chExt cx="1413335" cy="876262"/>
          </a:xfrm>
          <a:solidFill>
            <a:schemeClr val="bg1">
              <a:lumMod val="85000"/>
            </a:schemeClr>
          </a:solidFill>
        </p:grpSpPr>
        <p:sp>
          <p:nvSpPr>
            <p:cNvPr id="51" name="矩形 5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52" name="文本框 82"/>
            <p:cNvSpPr txBox="1"/>
            <p:nvPr/>
          </p:nvSpPr>
          <p:spPr>
            <a:xfrm>
              <a:off x="1853742" y="1997872"/>
              <a:ext cx="1413334" cy="69840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cxnSp>
        <p:nvCxnSpPr>
          <p:cNvPr id="53" name="肘形连接符 52"/>
          <p:cNvCxnSpPr>
            <a:stCxn id="55" idx="3"/>
            <a:endCxn id="58" idx="1"/>
          </p:cNvCxnSpPr>
          <p:nvPr/>
        </p:nvCxnSpPr>
        <p:spPr>
          <a:xfrm rot="5400000" flipH="1" flipV="1">
            <a:off x="8810301" y="2705939"/>
            <a:ext cx="962556"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8784621" y="3332878"/>
            <a:ext cx="719538" cy="676079"/>
            <a:chOff x="1039738" y="3090803"/>
            <a:chExt cx="720080" cy="676392"/>
          </a:xfrm>
          <a:solidFill>
            <a:srgbClr val="414455"/>
          </a:solidFill>
        </p:grpSpPr>
        <p:sp>
          <p:nvSpPr>
            <p:cNvPr id="55" name="六边形 54"/>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6" name="文本框 86"/>
            <p:cNvSpPr txBox="1"/>
            <p:nvPr/>
          </p:nvSpPr>
          <p:spPr>
            <a:xfrm>
              <a:off x="1039738" y="3298193"/>
              <a:ext cx="720080"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10</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57" name="组合 56"/>
          <p:cNvGrpSpPr/>
          <p:nvPr/>
        </p:nvGrpSpPr>
        <p:grpSpPr>
          <a:xfrm>
            <a:off x="9437243" y="1604427"/>
            <a:ext cx="1412272" cy="1531796"/>
            <a:chOff x="1853741" y="1952625"/>
            <a:chExt cx="1413335" cy="876262"/>
          </a:xfrm>
          <a:solidFill>
            <a:schemeClr val="bg1">
              <a:lumMod val="85000"/>
            </a:schemeClr>
          </a:solidFill>
        </p:grpSpPr>
        <p:sp>
          <p:nvSpPr>
            <p:cNvPr id="58" name="矩形 5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59" name="文本框 89"/>
            <p:cNvSpPr txBox="1"/>
            <p:nvPr/>
          </p:nvSpPr>
          <p:spPr>
            <a:xfrm>
              <a:off x="1853742" y="1997872"/>
              <a:ext cx="1413334" cy="698406"/>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cxnSp>
        <p:nvCxnSpPr>
          <p:cNvPr id="60" name="肘形连接符 59"/>
          <p:cNvCxnSpPr>
            <a:stCxn id="62" idx="0"/>
            <a:endCxn id="65" idx="1"/>
          </p:cNvCxnSpPr>
          <p:nvPr/>
        </p:nvCxnSpPr>
        <p:spPr>
          <a:xfrm rot="16200000" flipH="1">
            <a:off x="2266839" y="4441905"/>
            <a:ext cx="1157220"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2354833" y="3332878"/>
            <a:ext cx="700461" cy="676079"/>
            <a:chOff x="1056092" y="3090803"/>
            <a:chExt cx="700988" cy="676392"/>
          </a:xfrm>
          <a:solidFill>
            <a:srgbClr val="414455"/>
          </a:solidFill>
        </p:grpSpPr>
        <p:sp>
          <p:nvSpPr>
            <p:cNvPr id="62" name="六边形 61"/>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3" name="文本框 93"/>
            <p:cNvSpPr txBox="1"/>
            <p:nvPr/>
          </p:nvSpPr>
          <p:spPr>
            <a:xfrm>
              <a:off x="1056092" y="3298193"/>
              <a:ext cx="700988"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5</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64" name="组合 63"/>
          <p:cNvGrpSpPr/>
          <p:nvPr/>
        </p:nvGrpSpPr>
        <p:grpSpPr>
          <a:xfrm>
            <a:off x="2991115" y="4373054"/>
            <a:ext cx="1412272" cy="1586249"/>
            <a:chOff x="1853741" y="1952625"/>
            <a:chExt cx="1413335" cy="876262"/>
          </a:xfrm>
          <a:solidFill>
            <a:schemeClr val="bg1">
              <a:lumMod val="85000"/>
            </a:schemeClr>
          </a:solidFill>
        </p:grpSpPr>
        <p:sp>
          <p:nvSpPr>
            <p:cNvPr id="65" name="矩形 6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66" name="文本框 96"/>
            <p:cNvSpPr txBox="1"/>
            <p:nvPr/>
          </p:nvSpPr>
          <p:spPr>
            <a:xfrm>
              <a:off x="1853742" y="1997872"/>
              <a:ext cx="1413334" cy="6744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cxnSp>
        <p:nvCxnSpPr>
          <p:cNvPr id="67" name="肘形连接符 66"/>
          <p:cNvCxnSpPr>
            <a:stCxn id="69" idx="0"/>
            <a:endCxn id="72" idx="1"/>
          </p:cNvCxnSpPr>
          <p:nvPr/>
        </p:nvCxnSpPr>
        <p:spPr>
          <a:xfrm rot="16200000" flipH="1">
            <a:off x="4845287" y="4441904"/>
            <a:ext cx="1157220" cy="29133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4946519" y="3332878"/>
            <a:ext cx="700461" cy="676079"/>
            <a:chOff x="1069340" y="3090803"/>
            <a:chExt cx="700989" cy="676392"/>
          </a:xfrm>
          <a:solidFill>
            <a:srgbClr val="414455"/>
          </a:solidFill>
        </p:grpSpPr>
        <p:sp>
          <p:nvSpPr>
            <p:cNvPr id="69" name="六边形 68"/>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0" name="文本框 101"/>
            <p:cNvSpPr txBox="1"/>
            <p:nvPr/>
          </p:nvSpPr>
          <p:spPr>
            <a:xfrm>
              <a:off x="1069340" y="3298193"/>
              <a:ext cx="700989"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7</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71" name="组合 70"/>
          <p:cNvGrpSpPr/>
          <p:nvPr/>
        </p:nvGrpSpPr>
        <p:grpSpPr>
          <a:xfrm>
            <a:off x="5569566" y="4373054"/>
            <a:ext cx="1412272" cy="1586249"/>
            <a:chOff x="1853741" y="1952625"/>
            <a:chExt cx="1413335" cy="876262"/>
          </a:xfrm>
          <a:solidFill>
            <a:schemeClr val="bg1">
              <a:lumMod val="85000"/>
            </a:schemeClr>
          </a:solidFill>
        </p:grpSpPr>
        <p:sp>
          <p:nvSpPr>
            <p:cNvPr id="72" name="矩形 7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73" name="文本框 104"/>
            <p:cNvSpPr txBox="1"/>
            <p:nvPr/>
          </p:nvSpPr>
          <p:spPr>
            <a:xfrm>
              <a:off x="1853742" y="1997872"/>
              <a:ext cx="1413334" cy="6744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cxnSp>
        <p:nvCxnSpPr>
          <p:cNvPr id="74" name="肘形连接符 73"/>
          <p:cNvCxnSpPr>
            <a:stCxn id="76" idx="0"/>
            <a:endCxn id="79" idx="1"/>
          </p:cNvCxnSpPr>
          <p:nvPr/>
        </p:nvCxnSpPr>
        <p:spPr>
          <a:xfrm rot="16200000" flipH="1">
            <a:off x="7423742" y="4441906"/>
            <a:ext cx="1157220" cy="29133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09668" y="3332878"/>
            <a:ext cx="700461" cy="676079"/>
            <a:chOff x="1054022" y="3090803"/>
            <a:chExt cx="700988" cy="676392"/>
          </a:xfrm>
          <a:solidFill>
            <a:srgbClr val="414455"/>
          </a:solidFill>
        </p:grpSpPr>
        <p:sp>
          <p:nvSpPr>
            <p:cNvPr id="76" name="六边形 75"/>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7" name="文本框 108"/>
            <p:cNvSpPr txBox="1"/>
            <p:nvPr/>
          </p:nvSpPr>
          <p:spPr>
            <a:xfrm>
              <a:off x="1054022" y="3298193"/>
              <a:ext cx="700988"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9</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grpSp>
        <p:nvGrpSpPr>
          <p:cNvPr id="78" name="组合 77"/>
          <p:cNvGrpSpPr/>
          <p:nvPr/>
        </p:nvGrpSpPr>
        <p:grpSpPr>
          <a:xfrm>
            <a:off x="8148018" y="4373054"/>
            <a:ext cx="1412272" cy="1586249"/>
            <a:chOff x="1853741" y="1952625"/>
            <a:chExt cx="1413335" cy="876262"/>
          </a:xfrm>
          <a:solidFill>
            <a:schemeClr val="bg1">
              <a:lumMod val="85000"/>
            </a:schemeClr>
          </a:solidFill>
        </p:grpSpPr>
        <p:sp>
          <p:nvSpPr>
            <p:cNvPr id="79" name="矩形 7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80" name="文本框 111"/>
            <p:cNvSpPr txBox="1"/>
            <p:nvPr/>
          </p:nvSpPr>
          <p:spPr>
            <a:xfrm>
              <a:off x="1853742" y="1997872"/>
              <a:ext cx="1413334" cy="6744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在这里添加你的文字，图片也可以。在这里可以添加文字内容。</a:t>
              </a:r>
            </a:p>
          </p:txBody>
        </p:sp>
      </p:grpSp>
      <p:grpSp>
        <p:nvGrpSpPr>
          <p:cNvPr id="81" name="组合 80"/>
          <p:cNvGrpSpPr/>
          <p:nvPr/>
        </p:nvGrpSpPr>
        <p:grpSpPr>
          <a:xfrm>
            <a:off x="10079790" y="3332878"/>
            <a:ext cx="681649" cy="676079"/>
            <a:chOff x="1045689" y="3090803"/>
            <a:chExt cx="682162" cy="676392"/>
          </a:xfrm>
          <a:solidFill>
            <a:srgbClr val="414455"/>
          </a:solidFill>
        </p:grpSpPr>
        <p:sp>
          <p:nvSpPr>
            <p:cNvPr id="82" name="六边形 81"/>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3" name="文本框 114"/>
            <p:cNvSpPr txBox="1"/>
            <p:nvPr/>
          </p:nvSpPr>
          <p:spPr>
            <a:xfrm>
              <a:off x="1045689" y="3298193"/>
              <a:ext cx="682162" cy="256604"/>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11</a:t>
              </a:r>
              <a:r>
                <a:rPr lang="zh-CN" altLang="en-US" sz="1065" dirty="0">
                  <a:solidFill>
                    <a:schemeClr val="bg1"/>
                  </a:solidFill>
                  <a:latin typeface="微软雅黑" panose="020B0503020204020204" pitchFamily="34" charset="-122"/>
                  <a:ea typeface="微软雅黑" panose="020B0503020204020204" pitchFamily="34" charset="-122"/>
                </a:rPr>
                <a:t>月份</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up)">
                                      <p:cBhvr>
                                        <p:cTn id="31" dur="500"/>
                                        <p:tgtEl>
                                          <p:spTgt spid="6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up)">
                                      <p:cBhvr>
                                        <p:cTn id="55" dur="500"/>
                                        <p:tgtEl>
                                          <p:spTgt spid="67"/>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left)">
                                      <p:cBhvr>
                                        <p:cTn id="59" dur="500"/>
                                        <p:tgtEl>
                                          <p:spTgt spid="7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500"/>
                                        <p:tgtEl>
                                          <p:spTgt spid="75"/>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up)">
                                      <p:cBhvr>
                                        <p:cTn id="79" dur="500"/>
                                        <p:tgtEl>
                                          <p:spTgt spid="74"/>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down)">
                                      <p:cBhvr>
                                        <p:cTn id="91" dur="500"/>
                                        <p:tgtEl>
                                          <p:spTgt spid="5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left)">
                                      <p:cBhvr>
                                        <p:cTn id="95" dur="500"/>
                                        <p:tgtEl>
                                          <p:spTgt spid="5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1"/>
                                        </p:tgtEl>
                                      </p:cBhvr>
                                    </p:animEffect>
                                    <p:animScale>
                                      <p:cBhvr>
                                        <p:cTn id="103" dur="250" autoRev="1" fill="hold"/>
                                        <p:tgtEl>
                                          <p:spTgt spid="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711447" y="3512675"/>
            <a:ext cx="2834233" cy="764525"/>
          </a:xfrm>
          <a:prstGeom prst="rect">
            <a:avLst/>
          </a:prstGeom>
          <a:noFill/>
        </p:spPr>
        <p:txBody>
          <a:bodyPr wrap="none" lIns="117199" tIns="58599" rIns="117199" bIns="58599">
            <a:spAutoFit/>
          </a:bodyPr>
          <a:lstStyle/>
          <a:p>
            <a:pPr marL="439420" indent="-439420" fontAlgn="base">
              <a:spcBef>
                <a:spcPct val="0"/>
              </a:spcBef>
              <a:spcAft>
                <a:spcPct val="0"/>
              </a:spcAft>
              <a:buFont typeface="Arial" panose="020B0604020202020204" pitchFamily="34" charset="0"/>
              <a:buChar char="•"/>
              <a:defRPr/>
            </a:pPr>
            <a:r>
              <a:rPr lang="zh-CN" altLang="en-US" sz="21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100" dirty="0">
              <a:solidFill>
                <a:prstClr val="black">
                  <a:lumMod val="75000"/>
                  <a:lumOff val="25000"/>
                </a:prstClr>
              </a:solidFill>
              <a:latin typeface="微软雅黑" panose="020B0503020204020204" pitchFamily="34" charset="-122"/>
              <a:ea typeface="微软雅黑" panose="020B0503020204020204" pitchFamily="34" charset="-122"/>
            </a:endParaRPr>
          </a:p>
          <a:p>
            <a:pPr marL="439420" indent="-439420" fontAlgn="base">
              <a:spcBef>
                <a:spcPct val="0"/>
              </a:spcBef>
              <a:spcAft>
                <a:spcPct val="0"/>
              </a:spcAft>
              <a:buFont typeface="Arial" panose="020B0604020202020204" pitchFamily="34" charset="0"/>
              <a:buChar char="•"/>
              <a:defRPr/>
            </a:pPr>
            <a:r>
              <a:rPr lang="zh-CN" altLang="en-US" sz="21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1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4051760" y="4588403"/>
            <a:ext cx="3197126" cy="733754"/>
          </a:xfrm>
          <a:prstGeom prst="rect">
            <a:avLst/>
          </a:prstGeom>
          <a:noFill/>
        </p:spPr>
        <p:txBody>
          <a:bodyPr wrap="square" lIns="117199" tIns="58599" rIns="117199" bIns="58599">
            <a:spAutoFit/>
          </a:bodyPr>
          <a:lstStyle/>
          <a:p>
            <a:pPr marL="439420" indent="-439420" fontAlgn="base">
              <a:spcBef>
                <a:spcPct val="0"/>
              </a:spcBef>
              <a:spcAft>
                <a:spcPct val="0"/>
              </a:spcAft>
              <a:buFont typeface="Arial" panose="020B0604020202020204" pitchFamily="34" charset="0"/>
              <a:buChar char="•"/>
              <a:defRPr/>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endParaRPr>
          </a:p>
          <a:p>
            <a:pPr marL="439420" indent="-439420" fontAlgn="base">
              <a:spcBef>
                <a:spcPct val="0"/>
              </a:spcBef>
              <a:spcAft>
                <a:spcPct val="0"/>
              </a:spcAft>
              <a:buFont typeface="Arial" panose="020B0604020202020204" pitchFamily="34" charset="0"/>
              <a:buChar char="•"/>
              <a:defRPr/>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9068561" y="2442421"/>
            <a:ext cx="2526527" cy="672213"/>
          </a:xfrm>
          <a:prstGeom prst="rect">
            <a:avLst/>
          </a:prstGeom>
          <a:noFill/>
        </p:spPr>
        <p:txBody>
          <a:bodyPr wrap="none" lIns="117199" tIns="58599" rIns="117199" bIns="58599">
            <a:spAutoFit/>
          </a:bodyPr>
          <a:lstStyle/>
          <a:p>
            <a:pPr marL="439420" indent="-439420" fontAlgn="base">
              <a:spcBef>
                <a:spcPct val="0"/>
              </a:spcBef>
              <a:spcAft>
                <a:spcPct val="0"/>
              </a:spcAft>
              <a:buFont typeface="Arial" panose="020B0604020202020204" pitchFamily="34" charset="0"/>
              <a:buChar char="•"/>
              <a:defRPr/>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marL="439420" indent="-439420" fontAlgn="base">
              <a:spcBef>
                <a:spcPct val="0"/>
              </a:spcBef>
              <a:spcAft>
                <a:spcPct val="0"/>
              </a:spcAft>
              <a:buFont typeface="Arial" panose="020B0604020202020204" pitchFamily="34" charset="0"/>
              <a:buChar char="•"/>
              <a:defRPr/>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2043768" y="2049991"/>
            <a:ext cx="2591980" cy="3217537"/>
            <a:chOff x="681032" y="1902140"/>
            <a:chExt cx="1944688" cy="2681281"/>
          </a:xfrm>
        </p:grpSpPr>
        <p:sp>
          <p:nvSpPr>
            <p:cNvPr id="83"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solidFill>
                <a:schemeClr val="accent1"/>
              </a:solid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84"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85" name="矩形​​ 16"/>
            <p:cNvSpPr>
              <a:spLocks noChangeArrowheads="1"/>
            </p:cNvSpPr>
            <p:nvPr/>
          </p:nvSpPr>
          <p:spPr bwMode="auto">
            <a:xfrm>
              <a:off x="918297" y="2527148"/>
              <a:ext cx="1465976" cy="66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4600" b="1" kern="0" dirty="0">
                  <a:solidFill>
                    <a:schemeClr val="bg1"/>
                  </a:solidFill>
                  <a:latin typeface="微软雅黑" panose="020B0503020204020204" pitchFamily="34" charset="-122"/>
                  <a:ea typeface="微软雅黑" panose="020B0503020204020204" pitchFamily="34" charset="-122"/>
                  <a:cs typeface="Arial Unicode MS" pitchFamily="34" charset="-122"/>
                </a:rPr>
                <a:t>项目一</a:t>
              </a:r>
            </a:p>
          </p:txBody>
        </p:sp>
      </p:grpSp>
      <p:grpSp>
        <p:nvGrpSpPr>
          <p:cNvPr id="86" name="组合 85"/>
          <p:cNvGrpSpPr/>
          <p:nvPr/>
        </p:nvGrpSpPr>
        <p:grpSpPr>
          <a:xfrm>
            <a:off x="5329764" y="1602317"/>
            <a:ext cx="1919122" cy="2335512"/>
            <a:chOff x="3146420" y="1529078"/>
            <a:chExt cx="1439862" cy="1946260"/>
          </a:xfrm>
        </p:grpSpPr>
        <p:sp>
          <p:nvSpPr>
            <p:cNvPr id="87"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88"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89" name="矩形​​ 17"/>
            <p:cNvSpPr>
              <a:spLocks noChangeArrowheads="1"/>
            </p:cNvSpPr>
            <p:nvPr/>
          </p:nvSpPr>
          <p:spPr bwMode="auto">
            <a:xfrm>
              <a:off x="3330336" y="1998632"/>
              <a:ext cx="1033110" cy="47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sz="3100" b="1" kern="0" dirty="0">
                  <a:solidFill>
                    <a:schemeClr val="bg1"/>
                  </a:solidFill>
                  <a:latin typeface="微软雅黑" panose="020B0503020204020204" pitchFamily="34" charset="-122"/>
                  <a:ea typeface="微软雅黑" panose="020B0503020204020204" pitchFamily="34" charset="-122"/>
                  <a:cs typeface="Arial Unicode MS" pitchFamily="34" charset="-122"/>
                </a:rPr>
                <a:t>项目二</a:t>
              </a:r>
            </a:p>
          </p:txBody>
        </p:sp>
      </p:grpSp>
      <p:grpSp>
        <p:nvGrpSpPr>
          <p:cNvPr id="90" name="组合 89"/>
          <p:cNvGrpSpPr/>
          <p:nvPr/>
        </p:nvGrpSpPr>
        <p:grpSpPr>
          <a:xfrm>
            <a:off x="7898468" y="1270847"/>
            <a:ext cx="1349946" cy="1629211"/>
            <a:chOff x="5073645" y="1252853"/>
            <a:chExt cx="1012825" cy="1357676"/>
          </a:xfrm>
        </p:grpSpPr>
        <p:sp>
          <p:nvSpPr>
            <p:cNvPr id="91"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2B83E5"/>
            </a:soli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92"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93" name="矩形​​ 18"/>
            <p:cNvSpPr>
              <a:spLocks noChangeArrowheads="1"/>
            </p:cNvSpPr>
            <p:nvPr/>
          </p:nvSpPr>
          <p:spPr bwMode="auto">
            <a:xfrm>
              <a:off x="5250285" y="1568261"/>
              <a:ext cx="657958"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cs typeface="Arial Unicode MS" pitchFamily="34" charset="-122"/>
                </a:rPr>
                <a:t>项目三</a:t>
              </a:r>
            </a:p>
          </p:txBody>
        </p:sp>
      </p:grpSp>
      <p:sp>
        <p:nvSpPr>
          <p:cNvPr id="94" name="TextBox 93"/>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日常工作概述</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randombar(horizontal)">
                                      <p:cBhvr>
                                        <p:cTn id="7" dur="500"/>
                                        <p:tgtEl>
                                          <p:spTgt spid="9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6">
                                          <p:stCondLst>
                                            <p:cond delay="0"/>
                                          </p:stCondLst>
                                        </p:cTn>
                                        <p:tgtEl>
                                          <p:spTgt spid="82"/>
                                        </p:tgtEl>
                                      </p:cBhvr>
                                    </p:animEffect>
                                    <p:anim calcmode="lin" valueType="num">
                                      <p:cBhvr>
                                        <p:cTn id="12" dur="1594"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3" dur="581"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4" dur="581" tmFilter="0, 0; 0.125,0.2665; 0.25,0.4; 0.375,0.465; 0.5,0.5;  0.625,0.535; 0.75,0.6; 0.875,0.7335; 1,1">
                                          <p:stCondLst>
                                            <p:cond delay="581"/>
                                          </p:stCondLst>
                                        </p:cTn>
                                        <p:tgtEl>
                                          <p:spTgt spid="82"/>
                                        </p:tgtEl>
                                        <p:attrNameLst>
                                          <p:attrName>ppt_y</p:attrName>
                                        </p:attrNameLst>
                                      </p:cBhvr>
                                      <p:tavLst>
                                        <p:tav tm="0" fmla="#ppt_y-sin(pi*$)/9">
                                          <p:val>
                                            <p:fltVal val="0"/>
                                          </p:val>
                                        </p:tav>
                                        <p:tav tm="100000">
                                          <p:val>
                                            <p:fltVal val="1"/>
                                          </p:val>
                                        </p:tav>
                                      </p:tavLst>
                                    </p:anim>
                                    <p:anim calcmode="lin" valueType="num">
                                      <p:cBhvr>
                                        <p:cTn id="15" dur="289" tmFilter="0, 0; 0.125,0.2665; 0.25,0.4; 0.375,0.465; 0.5,0.5;  0.625,0.535; 0.75,0.6; 0.875,0.7335; 1,1">
                                          <p:stCondLst>
                                            <p:cond delay="1160"/>
                                          </p:stCondLst>
                                        </p:cTn>
                                        <p:tgtEl>
                                          <p:spTgt spid="82"/>
                                        </p:tgtEl>
                                        <p:attrNameLst>
                                          <p:attrName>ppt_y</p:attrName>
                                        </p:attrNameLst>
                                      </p:cBhvr>
                                      <p:tavLst>
                                        <p:tav tm="0" fmla="#ppt_y-sin(pi*$)/27">
                                          <p:val>
                                            <p:fltVal val="0"/>
                                          </p:val>
                                        </p:tav>
                                        <p:tav tm="100000">
                                          <p:val>
                                            <p:fltVal val="1"/>
                                          </p:val>
                                        </p:tav>
                                      </p:tavLst>
                                    </p:anim>
                                    <p:anim calcmode="lin" valueType="num">
                                      <p:cBhvr>
                                        <p:cTn id="16" dur="145" tmFilter="0, 0; 0.125,0.2665; 0.25,0.4; 0.375,0.465; 0.5,0.5;  0.625,0.535; 0.75,0.6; 0.875,0.7335; 1,1">
                                          <p:stCondLst>
                                            <p:cond delay="1449"/>
                                          </p:stCondLst>
                                        </p:cTn>
                                        <p:tgtEl>
                                          <p:spTgt spid="82"/>
                                        </p:tgtEl>
                                        <p:attrNameLst>
                                          <p:attrName>ppt_y</p:attrName>
                                        </p:attrNameLst>
                                      </p:cBhvr>
                                      <p:tavLst>
                                        <p:tav tm="0" fmla="#ppt_y-sin(pi*$)/81">
                                          <p:val>
                                            <p:fltVal val="0"/>
                                          </p:val>
                                        </p:tav>
                                        <p:tav tm="100000">
                                          <p:val>
                                            <p:fltVal val="1"/>
                                          </p:val>
                                        </p:tav>
                                      </p:tavLst>
                                    </p:anim>
                                    <p:animScale>
                                      <p:cBhvr>
                                        <p:cTn id="17" dur="23">
                                          <p:stCondLst>
                                            <p:cond delay="569"/>
                                          </p:stCondLst>
                                        </p:cTn>
                                        <p:tgtEl>
                                          <p:spTgt spid="82"/>
                                        </p:tgtEl>
                                      </p:cBhvr>
                                      <p:to x="100000" y="60000"/>
                                    </p:animScale>
                                    <p:animScale>
                                      <p:cBhvr>
                                        <p:cTn id="18" dur="145" decel="50000">
                                          <p:stCondLst>
                                            <p:cond delay="593"/>
                                          </p:stCondLst>
                                        </p:cTn>
                                        <p:tgtEl>
                                          <p:spTgt spid="82"/>
                                        </p:tgtEl>
                                      </p:cBhvr>
                                      <p:to x="100000" y="100000"/>
                                    </p:animScale>
                                    <p:animScale>
                                      <p:cBhvr>
                                        <p:cTn id="19" dur="23">
                                          <p:stCondLst>
                                            <p:cond delay="1148"/>
                                          </p:stCondLst>
                                        </p:cTn>
                                        <p:tgtEl>
                                          <p:spTgt spid="82"/>
                                        </p:tgtEl>
                                      </p:cBhvr>
                                      <p:to x="100000" y="80000"/>
                                    </p:animScale>
                                    <p:animScale>
                                      <p:cBhvr>
                                        <p:cTn id="20" dur="145" decel="50000">
                                          <p:stCondLst>
                                            <p:cond delay="1171"/>
                                          </p:stCondLst>
                                        </p:cTn>
                                        <p:tgtEl>
                                          <p:spTgt spid="82"/>
                                        </p:tgtEl>
                                      </p:cBhvr>
                                      <p:to x="100000" y="100000"/>
                                    </p:animScale>
                                    <p:animScale>
                                      <p:cBhvr>
                                        <p:cTn id="21" dur="23">
                                          <p:stCondLst>
                                            <p:cond delay="1437"/>
                                          </p:stCondLst>
                                        </p:cTn>
                                        <p:tgtEl>
                                          <p:spTgt spid="82"/>
                                        </p:tgtEl>
                                      </p:cBhvr>
                                      <p:to x="100000" y="90000"/>
                                    </p:animScale>
                                    <p:animScale>
                                      <p:cBhvr>
                                        <p:cTn id="22" dur="145" decel="50000">
                                          <p:stCondLst>
                                            <p:cond delay="1458"/>
                                          </p:stCondLst>
                                        </p:cTn>
                                        <p:tgtEl>
                                          <p:spTgt spid="82"/>
                                        </p:tgtEl>
                                      </p:cBhvr>
                                      <p:to x="100000" y="100000"/>
                                    </p:animScale>
                                    <p:animScale>
                                      <p:cBhvr>
                                        <p:cTn id="23" dur="23">
                                          <p:stCondLst>
                                            <p:cond delay="1582"/>
                                          </p:stCondLst>
                                        </p:cTn>
                                        <p:tgtEl>
                                          <p:spTgt spid="82"/>
                                        </p:tgtEl>
                                      </p:cBhvr>
                                      <p:to x="100000" y="95000"/>
                                    </p:animScale>
                                    <p:animScale>
                                      <p:cBhvr>
                                        <p:cTn id="24" dur="145" decel="50000">
                                          <p:stCondLst>
                                            <p:cond delay="1605"/>
                                          </p:stCondLst>
                                        </p:cTn>
                                        <p:tgtEl>
                                          <p:spTgt spid="82"/>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86"/>
                                        </p:tgtEl>
                                        <p:attrNameLst>
                                          <p:attrName>style.visibility</p:attrName>
                                        </p:attrNameLst>
                                      </p:cBhvr>
                                      <p:to>
                                        <p:strVal val="visible"/>
                                      </p:to>
                                    </p:set>
                                    <p:animEffect transition="in" filter="wipe(down)">
                                      <p:cBhvr>
                                        <p:cTn id="27" dur="506">
                                          <p:stCondLst>
                                            <p:cond delay="0"/>
                                          </p:stCondLst>
                                        </p:cTn>
                                        <p:tgtEl>
                                          <p:spTgt spid="86"/>
                                        </p:tgtEl>
                                      </p:cBhvr>
                                    </p:animEffect>
                                    <p:anim calcmode="lin" valueType="num">
                                      <p:cBhvr>
                                        <p:cTn id="28" dur="1594"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9" dur="581"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30" dur="581" tmFilter="0, 0; 0.125,0.2665; 0.25,0.4; 0.375,0.465; 0.5,0.5;  0.625,0.535; 0.75,0.6; 0.875,0.7335; 1,1">
                                          <p:stCondLst>
                                            <p:cond delay="581"/>
                                          </p:stCondLst>
                                        </p:cTn>
                                        <p:tgtEl>
                                          <p:spTgt spid="86"/>
                                        </p:tgtEl>
                                        <p:attrNameLst>
                                          <p:attrName>ppt_y</p:attrName>
                                        </p:attrNameLst>
                                      </p:cBhvr>
                                      <p:tavLst>
                                        <p:tav tm="0" fmla="#ppt_y-sin(pi*$)/9">
                                          <p:val>
                                            <p:fltVal val="0"/>
                                          </p:val>
                                        </p:tav>
                                        <p:tav tm="100000">
                                          <p:val>
                                            <p:fltVal val="1"/>
                                          </p:val>
                                        </p:tav>
                                      </p:tavLst>
                                    </p:anim>
                                    <p:anim calcmode="lin" valueType="num">
                                      <p:cBhvr>
                                        <p:cTn id="31" dur="289" tmFilter="0, 0; 0.125,0.2665; 0.25,0.4; 0.375,0.465; 0.5,0.5;  0.625,0.535; 0.75,0.6; 0.875,0.7335; 1,1">
                                          <p:stCondLst>
                                            <p:cond delay="1160"/>
                                          </p:stCondLst>
                                        </p:cTn>
                                        <p:tgtEl>
                                          <p:spTgt spid="86"/>
                                        </p:tgtEl>
                                        <p:attrNameLst>
                                          <p:attrName>ppt_y</p:attrName>
                                        </p:attrNameLst>
                                      </p:cBhvr>
                                      <p:tavLst>
                                        <p:tav tm="0" fmla="#ppt_y-sin(pi*$)/27">
                                          <p:val>
                                            <p:fltVal val="0"/>
                                          </p:val>
                                        </p:tav>
                                        <p:tav tm="100000">
                                          <p:val>
                                            <p:fltVal val="1"/>
                                          </p:val>
                                        </p:tav>
                                      </p:tavLst>
                                    </p:anim>
                                    <p:anim calcmode="lin" valueType="num">
                                      <p:cBhvr>
                                        <p:cTn id="32" dur="145" tmFilter="0, 0; 0.125,0.2665; 0.25,0.4; 0.375,0.465; 0.5,0.5;  0.625,0.535; 0.75,0.6; 0.875,0.7335; 1,1">
                                          <p:stCondLst>
                                            <p:cond delay="1449"/>
                                          </p:stCondLst>
                                        </p:cTn>
                                        <p:tgtEl>
                                          <p:spTgt spid="86"/>
                                        </p:tgtEl>
                                        <p:attrNameLst>
                                          <p:attrName>ppt_y</p:attrName>
                                        </p:attrNameLst>
                                      </p:cBhvr>
                                      <p:tavLst>
                                        <p:tav tm="0" fmla="#ppt_y-sin(pi*$)/81">
                                          <p:val>
                                            <p:fltVal val="0"/>
                                          </p:val>
                                        </p:tav>
                                        <p:tav tm="100000">
                                          <p:val>
                                            <p:fltVal val="1"/>
                                          </p:val>
                                        </p:tav>
                                      </p:tavLst>
                                    </p:anim>
                                    <p:animScale>
                                      <p:cBhvr>
                                        <p:cTn id="33" dur="23">
                                          <p:stCondLst>
                                            <p:cond delay="569"/>
                                          </p:stCondLst>
                                        </p:cTn>
                                        <p:tgtEl>
                                          <p:spTgt spid="86"/>
                                        </p:tgtEl>
                                      </p:cBhvr>
                                      <p:to x="100000" y="60000"/>
                                    </p:animScale>
                                    <p:animScale>
                                      <p:cBhvr>
                                        <p:cTn id="34" dur="145" decel="50000">
                                          <p:stCondLst>
                                            <p:cond delay="593"/>
                                          </p:stCondLst>
                                        </p:cTn>
                                        <p:tgtEl>
                                          <p:spTgt spid="86"/>
                                        </p:tgtEl>
                                      </p:cBhvr>
                                      <p:to x="100000" y="100000"/>
                                    </p:animScale>
                                    <p:animScale>
                                      <p:cBhvr>
                                        <p:cTn id="35" dur="23">
                                          <p:stCondLst>
                                            <p:cond delay="1148"/>
                                          </p:stCondLst>
                                        </p:cTn>
                                        <p:tgtEl>
                                          <p:spTgt spid="86"/>
                                        </p:tgtEl>
                                      </p:cBhvr>
                                      <p:to x="100000" y="80000"/>
                                    </p:animScale>
                                    <p:animScale>
                                      <p:cBhvr>
                                        <p:cTn id="36" dur="145" decel="50000">
                                          <p:stCondLst>
                                            <p:cond delay="1171"/>
                                          </p:stCondLst>
                                        </p:cTn>
                                        <p:tgtEl>
                                          <p:spTgt spid="86"/>
                                        </p:tgtEl>
                                      </p:cBhvr>
                                      <p:to x="100000" y="100000"/>
                                    </p:animScale>
                                    <p:animScale>
                                      <p:cBhvr>
                                        <p:cTn id="37" dur="23">
                                          <p:stCondLst>
                                            <p:cond delay="1437"/>
                                          </p:stCondLst>
                                        </p:cTn>
                                        <p:tgtEl>
                                          <p:spTgt spid="86"/>
                                        </p:tgtEl>
                                      </p:cBhvr>
                                      <p:to x="100000" y="90000"/>
                                    </p:animScale>
                                    <p:animScale>
                                      <p:cBhvr>
                                        <p:cTn id="38" dur="145" decel="50000">
                                          <p:stCondLst>
                                            <p:cond delay="1458"/>
                                          </p:stCondLst>
                                        </p:cTn>
                                        <p:tgtEl>
                                          <p:spTgt spid="86"/>
                                        </p:tgtEl>
                                      </p:cBhvr>
                                      <p:to x="100000" y="100000"/>
                                    </p:animScale>
                                    <p:animScale>
                                      <p:cBhvr>
                                        <p:cTn id="39" dur="23">
                                          <p:stCondLst>
                                            <p:cond delay="1582"/>
                                          </p:stCondLst>
                                        </p:cTn>
                                        <p:tgtEl>
                                          <p:spTgt spid="86"/>
                                        </p:tgtEl>
                                      </p:cBhvr>
                                      <p:to x="100000" y="95000"/>
                                    </p:animScale>
                                    <p:animScale>
                                      <p:cBhvr>
                                        <p:cTn id="40" dur="145" decel="50000">
                                          <p:stCondLst>
                                            <p:cond delay="1605"/>
                                          </p:stCondLst>
                                        </p:cTn>
                                        <p:tgtEl>
                                          <p:spTgt spid="86"/>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90"/>
                                        </p:tgtEl>
                                        <p:attrNameLst>
                                          <p:attrName>style.visibility</p:attrName>
                                        </p:attrNameLst>
                                      </p:cBhvr>
                                      <p:to>
                                        <p:strVal val="visible"/>
                                      </p:to>
                                    </p:set>
                                    <p:animEffect transition="in" filter="wipe(down)">
                                      <p:cBhvr>
                                        <p:cTn id="43" dur="506">
                                          <p:stCondLst>
                                            <p:cond delay="0"/>
                                          </p:stCondLst>
                                        </p:cTn>
                                        <p:tgtEl>
                                          <p:spTgt spid="90"/>
                                        </p:tgtEl>
                                      </p:cBhvr>
                                    </p:animEffect>
                                    <p:anim calcmode="lin" valueType="num">
                                      <p:cBhvr>
                                        <p:cTn id="44" dur="1594"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90"/>
                                        </p:tgtEl>
                                        <p:attrNameLst>
                                          <p:attrName>ppt_y</p:attrName>
                                        </p:attrNameLst>
                                      </p:cBhvr>
                                      <p:tavLst>
                                        <p:tav tm="0" fmla="#ppt_y-sin(pi*$)/9">
                                          <p:val>
                                            <p:fltVal val="0"/>
                                          </p:val>
                                        </p:tav>
                                        <p:tav tm="100000">
                                          <p:val>
                                            <p:fltVal val="1"/>
                                          </p:val>
                                        </p:tav>
                                      </p:tavLst>
                                    </p:anim>
                                    <p:anim calcmode="lin" valueType="num">
                                      <p:cBhvr>
                                        <p:cTn id="47" dur="289" tmFilter="0, 0; 0.125,0.2665; 0.25,0.4; 0.375,0.465; 0.5,0.5;  0.625,0.535; 0.75,0.6; 0.875,0.7335; 1,1">
                                          <p:stCondLst>
                                            <p:cond delay="1160"/>
                                          </p:stCondLst>
                                        </p:cTn>
                                        <p:tgtEl>
                                          <p:spTgt spid="90"/>
                                        </p:tgtEl>
                                        <p:attrNameLst>
                                          <p:attrName>ppt_y</p:attrName>
                                        </p:attrNameLst>
                                      </p:cBhvr>
                                      <p:tavLst>
                                        <p:tav tm="0" fmla="#ppt_y-sin(pi*$)/27">
                                          <p:val>
                                            <p:fltVal val="0"/>
                                          </p:val>
                                        </p:tav>
                                        <p:tav tm="100000">
                                          <p:val>
                                            <p:fltVal val="1"/>
                                          </p:val>
                                        </p:tav>
                                      </p:tavLst>
                                    </p:anim>
                                    <p:anim calcmode="lin" valueType="num">
                                      <p:cBhvr>
                                        <p:cTn id="48" dur="145" tmFilter="0, 0; 0.125,0.2665; 0.25,0.4; 0.375,0.465; 0.5,0.5;  0.625,0.535; 0.75,0.6; 0.875,0.7335; 1,1">
                                          <p:stCondLst>
                                            <p:cond delay="1449"/>
                                          </p:stCondLst>
                                        </p:cTn>
                                        <p:tgtEl>
                                          <p:spTgt spid="90"/>
                                        </p:tgtEl>
                                        <p:attrNameLst>
                                          <p:attrName>ppt_y</p:attrName>
                                        </p:attrNameLst>
                                      </p:cBhvr>
                                      <p:tavLst>
                                        <p:tav tm="0" fmla="#ppt_y-sin(pi*$)/81">
                                          <p:val>
                                            <p:fltVal val="0"/>
                                          </p:val>
                                        </p:tav>
                                        <p:tav tm="100000">
                                          <p:val>
                                            <p:fltVal val="1"/>
                                          </p:val>
                                        </p:tav>
                                      </p:tavLst>
                                    </p:anim>
                                    <p:animScale>
                                      <p:cBhvr>
                                        <p:cTn id="49" dur="23">
                                          <p:stCondLst>
                                            <p:cond delay="569"/>
                                          </p:stCondLst>
                                        </p:cTn>
                                        <p:tgtEl>
                                          <p:spTgt spid="90"/>
                                        </p:tgtEl>
                                      </p:cBhvr>
                                      <p:to x="100000" y="60000"/>
                                    </p:animScale>
                                    <p:animScale>
                                      <p:cBhvr>
                                        <p:cTn id="50" dur="145" decel="50000">
                                          <p:stCondLst>
                                            <p:cond delay="593"/>
                                          </p:stCondLst>
                                        </p:cTn>
                                        <p:tgtEl>
                                          <p:spTgt spid="90"/>
                                        </p:tgtEl>
                                      </p:cBhvr>
                                      <p:to x="100000" y="100000"/>
                                    </p:animScale>
                                    <p:animScale>
                                      <p:cBhvr>
                                        <p:cTn id="51" dur="23">
                                          <p:stCondLst>
                                            <p:cond delay="1148"/>
                                          </p:stCondLst>
                                        </p:cTn>
                                        <p:tgtEl>
                                          <p:spTgt spid="90"/>
                                        </p:tgtEl>
                                      </p:cBhvr>
                                      <p:to x="100000" y="80000"/>
                                    </p:animScale>
                                    <p:animScale>
                                      <p:cBhvr>
                                        <p:cTn id="52" dur="145" decel="50000">
                                          <p:stCondLst>
                                            <p:cond delay="1171"/>
                                          </p:stCondLst>
                                        </p:cTn>
                                        <p:tgtEl>
                                          <p:spTgt spid="90"/>
                                        </p:tgtEl>
                                      </p:cBhvr>
                                      <p:to x="100000" y="100000"/>
                                    </p:animScale>
                                    <p:animScale>
                                      <p:cBhvr>
                                        <p:cTn id="53" dur="23">
                                          <p:stCondLst>
                                            <p:cond delay="1437"/>
                                          </p:stCondLst>
                                        </p:cTn>
                                        <p:tgtEl>
                                          <p:spTgt spid="90"/>
                                        </p:tgtEl>
                                      </p:cBhvr>
                                      <p:to x="100000" y="90000"/>
                                    </p:animScale>
                                    <p:animScale>
                                      <p:cBhvr>
                                        <p:cTn id="54" dur="145" decel="50000">
                                          <p:stCondLst>
                                            <p:cond delay="1458"/>
                                          </p:stCondLst>
                                        </p:cTn>
                                        <p:tgtEl>
                                          <p:spTgt spid="90"/>
                                        </p:tgtEl>
                                      </p:cBhvr>
                                      <p:to x="100000" y="100000"/>
                                    </p:animScale>
                                    <p:animScale>
                                      <p:cBhvr>
                                        <p:cTn id="55" dur="23">
                                          <p:stCondLst>
                                            <p:cond delay="1582"/>
                                          </p:stCondLst>
                                        </p:cTn>
                                        <p:tgtEl>
                                          <p:spTgt spid="90"/>
                                        </p:tgtEl>
                                      </p:cBhvr>
                                      <p:to x="100000" y="95000"/>
                                    </p:animScale>
                                    <p:animScale>
                                      <p:cBhvr>
                                        <p:cTn id="56" dur="145" decel="50000">
                                          <p:stCondLst>
                                            <p:cond delay="1605"/>
                                          </p:stCondLst>
                                        </p:cTn>
                                        <p:tgtEl>
                                          <p:spTgt spid="90"/>
                                        </p:tgtEl>
                                      </p:cBhvr>
                                      <p:to x="100000" y="100000"/>
                                    </p:animScale>
                                  </p:childTnLst>
                                </p:cTn>
                              </p:par>
                            </p:childTnLst>
                          </p:cTn>
                        </p:par>
                        <p:par>
                          <p:cTn id="57" fill="hold">
                            <p:stCondLst>
                              <p:cond delay="2500"/>
                            </p:stCondLst>
                            <p:childTnLst>
                              <p:par>
                                <p:cTn id="58" presetID="22" presetClass="entr" presetSubtype="2"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right)">
                                      <p:cBhvr>
                                        <p:cTn id="60" dur="250"/>
                                        <p:tgtEl>
                                          <p:spTgt spid="81"/>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59"/>
                                        </p:tgtEl>
                                        <p:attrNameLst>
                                          <p:attrName>style.visibility</p:attrName>
                                        </p:attrNameLst>
                                      </p:cBhvr>
                                      <p:to>
                                        <p:strVal val="visible"/>
                                      </p:to>
                                    </p:set>
                                    <p:animEffect transition="in" filter="wipe(right)">
                                      <p:cBhvr>
                                        <p:cTn id="63" dur="250"/>
                                        <p:tgtEl>
                                          <p:spTgt spid="59"/>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80"/>
                                        </p:tgtEl>
                                        <p:attrNameLst>
                                          <p:attrName>style.visibility</p:attrName>
                                        </p:attrNameLst>
                                      </p:cBhvr>
                                      <p:to>
                                        <p:strVal val="visible"/>
                                      </p:to>
                                    </p:set>
                                    <p:animEffect transition="in" filter="wipe(right)">
                                      <p:cBhvr>
                                        <p:cTn id="66"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0" grpId="0"/>
      <p:bldP spid="81"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4963" y="2298087"/>
            <a:ext cx="4510870" cy="558994"/>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grpSp>
        <p:nvGrpSpPr>
          <p:cNvPr id="3" name="组合 2"/>
          <p:cNvGrpSpPr/>
          <p:nvPr/>
        </p:nvGrpSpPr>
        <p:grpSpPr>
          <a:xfrm>
            <a:off x="1859528" y="1415695"/>
            <a:ext cx="2623667" cy="2624616"/>
            <a:chOff x="1835696" y="880098"/>
            <a:chExt cx="1968462" cy="1968462"/>
          </a:xfrm>
        </p:grpSpPr>
        <p:sp>
          <p:nvSpPr>
            <p:cNvPr id="4" name="椭圆 3"/>
            <p:cNvSpPr/>
            <p:nvPr/>
          </p:nvSpPr>
          <p:spPr>
            <a:xfrm>
              <a:off x="1835696" y="880098"/>
              <a:ext cx="1968462" cy="1968462"/>
            </a:xfrm>
            <a:prstGeom prst="ellipse">
              <a:avLst/>
            </a:prstGeom>
            <a:solidFill>
              <a:schemeClr val="tx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292433" y="1697308"/>
              <a:ext cx="831105" cy="276935"/>
            </a:xfrm>
            <a:prstGeom prst="rect">
              <a:avLst/>
            </a:prstGeom>
            <a:noFill/>
          </p:spPr>
          <p:txBody>
            <a:bodyPr wrap="none" rtlCol="0">
              <a:spAutoFit/>
            </a:bodyPr>
            <a:lstStyle/>
            <a:p>
              <a:r>
                <a:rPr lang="zh-CN" altLang="en-US" dirty="0">
                  <a:solidFill>
                    <a:schemeClr val="bg1"/>
                  </a:solidFill>
                  <a:latin typeface="方正兰亭准黑_GBK" pitchFamily="2" charset="-122"/>
                  <a:ea typeface="方正兰亭准黑_GBK" pitchFamily="2" charset="-122"/>
                </a:rPr>
                <a:t>事项之一</a:t>
              </a:r>
            </a:p>
          </p:txBody>
        </p:sp>
      </p:grpSp>
      <p:grpSp>
        <p:nvGrpSpPr>
          <p:cNvPr id="6" name="组合 5"/>
          <p:cNvGrpSpPr/>
          <p:nvPr/>
        </p:nvGrpSpPr>
        <p:grpSpPr>
          <a:xfrm>
            <a:off x="1197363" y="3182678"/>
            <a:ext cx="2298761" cy="2299592"/>
            <a:chOff x="2115570" y="1737559"/>
            <a:chExt cx="1620620" cy="1620620"/>
          </a:xfrm>
          <a:solidFill>
            <a:srgbClr val="2B83E5"/>
          </a:solidFill>
        </p:grpSpPr>
        <p:sp>
          <p:nvSpPr>
            <p:cNvPr id="7" name="椭圆 6"/>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46342" y="2402905"/>
              <a:ext cx="889419" cy="292751"/>
            </a:xfrm>
            <a:prstGeom prst="rect">
              <a:avLst/>
            </a:prstGeom>
            <a:grpFill/>
          </p:spPr>
          <p:txBody>
            <a:bodyPr wrap="none" rtlCol="0">
              <a:spAutoFit/>
            </a:bodyPr>
            <a:lstStyle/>
            <a:p>
              <a:r>
                <a:rPr lang="zh-CN" altLang="en-US" sz="2100" dirty="0">
                  <a:solidFill>
                    <a:schemeClr val="bg1"/>
                  </a:solidFill>
                  <a:latin typeface="微软雅黑" panose="020B0503020204020204" pitchFamily="34" charset="-122"/>
                  <a:ea typeface="微软雅黑" panose="020B0503020204020204" pitchFamily="34" charset="-122"/>
                </a:rPr>
                <a:t>事项之二</a:t>
              </a:r>
            </a:p>
          </p:txBody>
        </p:sp>
      </p:grpSp>
      <p:grpSp>
        <p:nvGrpSpPr>
          <p:cNvPr id="9" name="组合 8"/>
          <p:cNvGrpSpPr/>
          <p:nvPr/>
        </p:nvGrpSpPr>
        <p:grpSpPr>
          <a:xfrm>
            <a:off x="3205775" y="3352901"/>
            <a:ext cx="1933306" cy="1934005"/>
            <a:chOff x="3527026" y="1952177"/>
            <a:chExt cx="1191384" cy="1191384"/>
          </a:xfrm>
          <a:solidFill>
            <a:srgbClr val="DEA900"/>
          </a:solidFill>
        </p:grpSpPr>
        <p:sp>
          <p:nvSpPr>
            <p:cNvPr id="10" name="椭圆 9"/>
            <p:cNvSpPr/>
            <p:nvPr/>
          </p:nvSpPr>
          <p:spPr>
            <a:xfrm>
              <a:off x="3527026" y="1952177"/>
              <a:ext cx="1191384" cy="1191384"/>
            </a:xfrm>
            <a:prstGeom prst="ellipse">
              <a:avLst/>
            </a:prstGeom>
            <a:solidFill>
              <a:schemeClr val="accent1">
                <a:lumMod val="7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788777" y="2437142"/>
              <a:ext cx="714239" cy="236941"/>
            </a:xfrm>
            <a:prstGeom prst="rect">
              <a:avLst/>
            </a:prstGeom>
            <a:noFill/>
          </p:spPr>
          <p:txBody>
            <a:bodyPr wrap="none" rtlCol="0">
              <a:spAutoFit/>
            </a:bodyPr>
            <a:lstStyle/>
            <a:p>
              <a:r>
                <a:rPr lang="zh-CN" altLang="en-US" sz="1900" dirty="0">
                  <a:solidFill>
                    <a:schemeClr val="bg1"/>
                  </a:solidFill>
                  <a:latin typeface="微软雅黑" panose="020B0503020204020204" pitchFamily="34" charset="-122"/>
                  <a:ea typeface="微软雅黑" panose="020B0503020204020204" pitchFamily="34" charset="-122"/>
                </a:rPr>
                <a:t>事项之三</a:t>
              </a:r>
            </a:p>
          </p:txBody>
        </p:sp>
      </p:grpSp>
      <p:sp>
        <p:nvSpPr>
          <p:cNvPr id="12" name="TextBox 11"/>
          <p:cNvSpPr txBox="1"/>
          <p:nvPr/>
        </p:nvSpPr>
        <p:spPr>
          <a:xfrm>
            <a:off x="5814963" y="3637687"/>
            <a:ext cx="4510870" cy="558994"/>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sp>
        <p:nvSpPr>
          <p:cNvPr id="13" name="TextBox 12"/>
          <p:cNvSpPr txBox="1"/>
          <p:nvPr/>
        </p:nvSpPr>
        <p:spPr>
          <a:xfrm>
            <a:off x="5814963" y="4909669"/>
            <a:ext cx="4510870" cy="558994"/>
          </a:xfrm>
          <a:prstGeom prst="rect">
            <a:avLst/>
          </a:prstGeom>
          <a:noFill/>
        </p:spPr>
        <p:txBody>
          <a:bodyPr wrap="square" lIns="121889" tIns="60944" rIns="121889" bIns="60944" rtlCol="0">
            <a:spAutoFit/>
          </a:bodyPr>
          <a:lstStyle/>
          <a:p>
            <a:pPr algn="just">
              <a:lnSpc>
                <a:spcPts val="1735"/>
              </a:lnSpc>
            </a:pPr>
            <a:r>
              <a:rPr lang="zh-CN" altLang="en-US" sz="1200" dirty="0">
                <a:latin typeface="方正兰亭纤黑简体" pitchFamily="65" charset="-122"/>
                <a:ea typeface="方正兰亭纤黑简体" pitchFamily="65" charset="-122"/>
              </a:rPr>
              <a:t>点击输入简要文字内容，文字内容需概括精炼，不用多余的文字修饰，言简意赅的说明分项内容。</a:t>
            </a:r>
          </a:p>
        </p:txBody>
      </p:sp>
      <p:grpSp>
        <p:nvGrpSpPr>
          <p:cNvPr id="14" name="组合 13"/>
          <p:cNvGrpSpPr/>
          <p:nvPr/>
        </p:nvGrpSpPr>
        <p:grpSpPr>
          <a:xfrm>
            <a:off x="5814963" y="1840825"/>
            <a:ext cx="4510870" cy="361099"/>
            <a:chOff x="5283922" y="1198944"/>
            <a:chExt cx="3384376" cy="270824"/>
          </a:xfrm>
        </p:grpSpPr>
        <p:sp>
          <p:nvSpPr>
            <p:cNvPr id="15" name="矩形 14"/>
            <p:cNvSpPr/>
            <p:nvPr/>
          </p:nvSpPr>
          <p:spPr>
            <a:xfrm>
              <a:off x="5283922" y="1205118"/>
              <a:ext cx="3384376" cy="2646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5355930" y="1198944"/>
              <a:ext cx="1061967" cy="253856"/>
            </a:xfrm>
            <a:prstGeom prst="rect">
              <a:avLst/>
            </a:prstGeom>
            <a:no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grpSp>
        <p:nvGrpSpPr>
          <p:cNvPr id="17" name="组合 16"/>
          <p:cNvGrpSpPr/>
          <p:nvPr/>
        </p:nvGrpSpPr>
        <p:grpSpPr>
          <a:xfrm>
            <a:off x="5814963" y="3180426"/>
            <a:ext cx="4510870" cy="361099"/>
            <a:chOff x="5283922" y="2292733"/>
            <a:chExt cx="3384376" cy="270824"/>
          </a:xfrm>
        </p:grpSpPr>
        <p:sp>
          <p:nvSpPr>
            <p:cNvPr id="18" name="矩形 17"/>
            <p:cNvSpPr/>
            <p:nvPr/>
          </p:nvSpPr>
          <p:spPr>
            <a:xfrm>
              <a:off x="5283922" y="2298907"/>
              <a:ext cx="3384376" cy="264650"/>
            </a:xfrm>
            <a:prstGeom prst="rect">
              <a:avLst/>
            </a:prstGeom>
            <a:solidFill>
              <a:srgbClr val="2B8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355930" y="2292733"/>
              <a:ext cx="1061967" cy="253856"/>
            </a:xfrm>
            <a:prstGeom prst="rect">
              <a:avLst/>
            </a:prstGeom>
            <a:no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grpSp>
        <p:nvGrpSpPr>
          <p:cNvPr id="20" name="组合 19"/>
          <p:cNvGrpSpPr/>
          <p:nvPr/>
        </p:nvGrpSpPr>
        <p:grpSpPr>
          <a:xfrm>
            <a:off x="5814963" y="4476360"/>
            <a:ext cx="4510870" cy="361099"/>
            <a:chOff x="5283922" y="3405184"/>
            <a:chExt cx="3384376" cy="270824"/>
          </a:xfrm>
        </p:grpSpPr>
        <p:sp>
          <p:nvSpPr>
            <p:cNvPr id="21" name="矩形 20"/>
            <p:cNvSpPr/>
            <p:nvPr/>
          </p:nvSpPr>
          <p:spPr>
            <a:xfrm>
              <a:off x="5283922" y="3411358"/>
              <a:ext cx="3384376" cy="2646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355930" y="3405184"/>
              <a:ext cx="1061967" cy="253856"/>
            </a:xfrm>
            <a:prstGeom prst="rect">
              <a:avLst/>
            </a:prstGeom>
            <a:noFill/>
          </p:spPr>
          <p:txBody>
            <a:bodyPr wrap="none" rtlCol="0">
              <a:spAutoFit/>
            </a:bodyPr>
            <a:lstStyle/>
            <a:p>
              <a:r>
                <a:rPr lang="zh-CN" altLang="en-US" sz="1600" dirty="0">
                  <a:solidFill>
                    <a:schemeClr val="bg1"/>
                  </a:solidFill>
                  <a:latin typeface="方正兰亭准黑_GBK" pitchFamily="2" charset="-122"/>
                  <a:ea typeface="方正兰亭准黑_GBK" pitchFamily="2" charset="-122"/>
                </a:rPr>
                <a:t>点击输入标题</a:t>
              </a:r>
            </a:p>
          </p:txBody>
        </p:sp>
      </p:grpSp>
      <p:sp>
        <p:nvSpPr>
          <p:cNvPr id="23" name="Rectangle 13" descr="FD1DDF730CE4456e89755B07FE1653D0# #Rectangle 13"/>
          <p:cNvSpPr>
            <a:spLocks noChangeArrowheads="1"/>
          </p:cNvSpPr>
          <p:nvPr/>
        </p:nvSpPr>
        <p:spPr bwMode="auto">
          <a:xfrm>
            <a:off x="10311324" y="1779267"/>
            <a:ext cx="1055736"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3200" dirty="0">
                <a:latin typeface="Swiss911 UCm BT" pitchFamily="34" charset="0"/>
                <a:ea typeface="方正兰亭中黑_GBK" pitchFamily="2" charset="-122"/>
                <a:cs typeface="Arial" panose="020B0604020202020204" pitchFamily="34" charset="0"/>
              </a:rPr>
              <a:t>100%</a:t>
            </a:r>
          </a:p>
        </p:txBody>
      </p:sp>
      <p:sp>
        <p:nvSpPr>
          <p:cNvPr id="24" name="Rectangle 13" descr="FD1DDF730CE4456e89755B07FE1653D0# #Rectangle 13"/>
          <p:cNvSpPr>
            <a:spLocks noChangeArrowheads="1"/>
          </p:cNvSpPr>
          <p:nvPr/>
        </p:nvSpPr>
        <p:spPr bwMode="auto">
          <a:xfrm>
            <a:off x="10311324" y="3118867"/>
            <a:ext cx="1055736"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3200" dirty="0">
                <a:latin typeface="Swiss911 UCm BT" pitchFamily="34" charset="0"/>
                <a:ea typeface="方正兰亭中黑_GBK" pitchFamily="2" charset="-122"/>
                <a:cs typeface="Arial" panose="020B0604020202020204" pitchFamily="34" charset="0"/>
              </a:rPr>
              <a:t>60%</a:t>
            </a:r>
          </a:p>
        </p:txBody>
      </p:sp>
      <p:sp>
        <p:nvSpPr>
          <p:cNvPr id="25" name="Rectangle 13" descr="FD1DDF730CE4456e89755B07FE1653D0# #Rectangle 13"/>
          <p:cNvSpPr>
            <a:spLocks noChangeArrowheads="1"/>
          </p:cNvSpPr>
          <p:nvPr/>
        </p:nvSpPr>
        <p:spPr bwMode="auto">
          <a:xfrm>
            <a:off x="10311324" y="4423635"/>
            <a:ext cx="1055736"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3200" dirty="0">
                <a:latin typeface="Swiss911 UCm BT" pitchFamily="34" charset="0"/>
                <a:ea typeface="方正兰亭中黑_GBK" pitchFamily="2" charset="-122"/>
                <a:cs typeface="Arial" panose="020B0604020202020204" pitchFamily="34" charset="0"/>
              </a:rPr>
              <a:t>50%</a:t>
            </a:r>
          </a:p>
        </p:txBody>
      </p:sp>
      <p:sp>
        <p:nvSpPr>
          <p:cNvPr id="26" name="TextBox 25"/>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代办工作事宜</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prism isInverted="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 fill="hold"/>
                                        <p:tgtEl>
                                          <p:spTgt spid="3"/>
                                        </p:tgtEl>
                                        <p:attrNameLst>
                                          <p:attrName>ppt_x</p:attrName>
                                        </p:attrNameLst>
                                      </p:cBhvr>
                                      <p:tavLst>
                                        <p:tav tm="0">
                                          <p:val>
                                            <p:strVal val="0-#ppt_w/2"/>
                                          </p:val>
                                        </p:tav>
                                        <p:tav tm="100000">
                                          <p:val>
                                            <p:strVal val="#ppt_x"/>
                                          </p:val>
                                        </p:tav>
                                      </p:tavLst>
                                    </p:anim>
                                    <p:anim calcmode="lin" valueType="num">
                                      <p:cBhvr additive="base">
                                        <p:cTn id="12" dur="3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0-#ppt_w/2"/>
                                          </p:val>
                                        </p:tav>
                                        <p:tav tm="100000">
                                          <p:val>
                                            <p:strVal val="#ppt_x"/>
                                          </p:val>
                                        </p:tav>
                                      </p:tavLst>
                                    </p:anim>
                                    <p:anim calcmode="lin" valueType="num">
                                      <p:cBhvr additive="base">
                                        <p:cTn id="22" dur="3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300" fill="hold"/>
                                        <p:tgtEl>
                                          <p:spTgt spid="14"/>
                                        </p:tgtEl>
                                        <p:attrNameLst>
                                          <p:attrName>ppt_x</p:attrName>
                                        </p:attrNameLst>
                                      </p:cBhvr>
                                      <p:tavLst>
                                        <p:tav tm="0">
                                          <p:val>
                                            <p:strVal val="1+#ppt_w/2"/>
                                          </p:val>
                                        </p:tav>
                                        <p:tav tm="100000">
                                          <p:val>
                                            <p:strVal val="#ppt_x"/>
                                          </p:val>
                                        </p:tav>
                                      </p:tavLst>
                                    </p:anim>
                                    <p:anim calcmode="lin" valueType="num">
                                      <p:cBhvr additive="base">
                                        <p:cTn id="27" dur="3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300" fill="hold"/>
                                        <p:tgtEl>
                                          <p:spTgt spid="2"/>
                                        </p:tgtEl>
                                        <p:attrNameLst>
                                          <p:attrName>ppt_x</p:attrName>
                                        </p:attrNameLst>
                                      </p:cBhvr>
                                      <p:tavLst>
                                        <p:tav tm="0">
                                          <p:val>
                                            <p:strVal val="1+#ppt_w/2"/>
                                          </p:val>
                                        </p:tav>
                                        <p:tav tm="100000">
                                          <p:val>
                                            <p:strVal val="#ppt_x"/>
                                          </p:val>
                                        </p:tav>
                                      </p:tavLst>
                                    </p:anim>
                                    <p:anim calcmode="lin" valueType="num">
                                      <p:cBhvr additive="base">
                                        <p:cTn id="32" dur="3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300" fill="hold"/>
                                        <p:tgtEl>
                                          <p:spTgt spid="17"/>
                                        </p:tgtEl>
                                        <p:attrNameLst>
                                          <p:attrName>ppt_x</p:attrName>
                                        </p:attrNameLst>
                                      </p:cBhvr>
                                      <p:tavLst>
                                        <p:tav tm="0">
                                          <p:val>
                                            <p:strVal val="1+#ppt_w/2"/>
                                          </p:val>
                                        </p:tav>
                                        <p:tav tm="100000">
                                          <p:val>
                                            <p:strVal val="#ppt_x"/>
                                          </p:val>
                                        </p:tav>
                                      </p:tavLst>
                                    </p:anim>
                                    <p:anim calcmode="lin" valueType="num">
                                      <p:cBhvr additive="base">
                                        <p:cTn id="37" dur="3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300" fill="hold"/>
                                        <p:tgtEl>
                                          <p:spTgt spid="12"/>
                                        </p:tgtEl>
                                        <p:attrNameLst>
                                          <p:attrName>ppt_x</p:attrName>
                                        </p:attrNameLst>
                                      </p:cBhvr>
                                      <p:tavLst>
                                        <p:tav tm="0">
                                          <p:val>
                                            <p:strVal val="1+#ppt_w/2"/>
                                          </p:val>
                                        </p:tav>
                                        <p:tav tm="100000">
                                          <p:val>
                                            <p:strVal val="#ppt_x"/>
                                          </p:val>
                                        </p:tav>
                                      </p:tavLst>
                                    </p:anim>
                                    <p:anim calcmode="lin" valueType="num">
                                      <p:cBhvr additive="base">
                                        <p:cTn id="42" dur="3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300" fill="hold"/>
                                        <p:tgtEl>
                                          <p:spTgt spid="20"/>
                                        </p:tgtEl>
                                        <p:attrNameLst>
                                          <p:attrName>ppt_x</p:attrName>
                                        </p:attrNameLst>
                                      </p:cBhvr>
                                      <p:tavLst>
                                        <p:tav tm="0">
                                          <p:val>
                                            <p:strVal val="1+#ppt_w/2"/>
                                          </p:val>
                                        </p:tav>
                                        <p:tav tm="100000">
                                          <p:val>
                                            <p:strVal val="#ppt_x"/>
                                          </p:val>
                                        </p:tav>
                                      </p:tavLst>
                                    </p:anim>
                                    <p:anim calcmode="lin" valueType="num">
                                      <p:cBhvr additive="base">
                                        <p:cTn id="47" dur="3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300" fill="hold"/>
                                        <p:tgtEl>
                                          <p:spTgt spid="13"/>
                                        </p:tgtEl>
                                        <p:attrNameLst>
                                          <p:attrName>ppt_x</p:attrName>
                                        </p:attrNameLst>
                                      </p:cBhvr>
                                      <p:tavLst>
                                        <p:tav tm="0">
                                          <p:val>
                                            <p:strVal val="1+#ppt_w/2"/>
                                          </p:val>
                                        </p:tav>
                                        <p:tav tm="100000">
                                          <p:val>
                                            <p:strVal val="#ppt_x"/>
                                          </p:val>
                                        </p:tav>
                                      </p:tavLst>
                                    </p:anim>
                                    <p:anim calcmode="lin" valueType="num">
                                      <p:cBhvr additive="base">
                                        <p:cTn id="52" dur="3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6" presetClass="emph" presetSubtype="0" fill="hold" nodeType="afterEffect">
                                  <p:stCondLst>
                                    <p:cond delay="0"/>
                                  </p:stCondLst>
                                  <p:childTnLst>
                                    <p:animEffect transition="out" filter="fade">
                                      <p:cBhvr>
                                        <p:cTn id="55" dur="500" tmFilter="0, 0; .2, .5; .8, .5; 1, 0"/>
                                        <p:tgtEl>
                                          <p:spTgt spid="3"/>
                                        </p:tgtEl>
                                      </p:cBhvr>
                                    </p:animEffect>
                                    <p:animScale>
                                      <p:cBhvr>
                                        <p:cTn id="56" dur="250" autoRev="1" fill="hold"/>
                                        <p:tgtEl>
                                          <p:spTgt spid="3"/>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4"/>
                                        </p:tgtEl>
                                      </p:cBhvr>
                                    </p:animEffect>
                                    <p:animScale>
                                      <p:cBhvr>
                                        <p:cTn id="59" dur="250" autoRev="1" fill="hold"/>
                                        <p:tgtEl>
                                          <p:spTgt spid="14"/>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2"/>
                                        </p:tgtEl>
                                      </p:cBhvr>
                                    </p:animEffect>
                                    <p:animScale>
                                      <p:cBhvr>
                                        <p:cTn id="62" dur="250" autoRev="1" fill="hold"/>
                                        <p:tgtEl>
                                          <p:spTgt spid="2"/>
                                        </p:tgtEl>
                                      </p:cBhvr>
                                      <p:by x="105000" y="105000"/>
                                    </p:animScale>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fltVal val="0"/>
                                          </p:val>
                                        </p:tav>
                                        <p:tav tm="100000">
                                          <p:val>
                                            <p:strVal val="#ppt_w"/>
                                          </p:val>
                                        </p:tav>
                                      </p:tavLst>
                                    </p:anim>
                                    <p:anim calcmode="lin" valueType="num">
                                      <p:cBhvr>
                                        <p:cTn id="67" dur="1000" fill="hold"/>
                                        <p:tgtEl>
                                          <p:spTgt spid="23"/>
                                        </p:tgtEl>
                                        <p:attrNameLst>
                                          <p:attrName>ppt_h</p:attrName>
                                        </p:attrNameLst>
                                      </p:cBhvr>
                                      <p:tavLst>
                                        <p:tav tm="0">
                                          <p:val>
                                            <p:fltVal val="0"/>
                                          </p:val>
                                        </p:tav>
                                        <p:tav tm="100000">
                                          <p:val>
                                            <p:strVal val="#ppt_h"/>
                                          </p:val>
                                        </p:tav>
                                      </p:tavLst>
                                    </p:anim>
                                    <p:animEffect transition="in" filter="fade">
                                      <p:cBhvr>
                                        <p:cTn id="68" dur="1000"/>
                                        <p:tgtEl>
                                          <p:spTgt spid="23"/>
                                        </p:tgtEl>
                                      </p:cBhvr>
                                    </p:animEffect>
                                  </p:childTnLst>
                                </p:cTn>
                              </p:par>
                            </p:childTnLst>
                          </p:cTn>
                        </p:par>
                        <p:par>
                          <p:cTn id="69" fill="hold">
                            <p:stCondLst>
                              <p:cond delay="6500"/>
                            </p:stCondLst>
                            <p:childTnLst>
                              <p:par>
                                <p:cTn id="70" presetID="26" presetClass="emph" presetSubtype="0" fill="hold" nodeType="afterEffect">
                                  <p:stCondLst>
                                    <p:cond delay="50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26" presetClass="emph" presetSubtype="0" fill="hold" nodeType="withEffect">
                                  <p:stCondLst>
                                    <p:cond delay="500"/>
                                  </p:stCondLst>
                                  <p:childTnLst>
                                    <p:animEffect transition="out" filter="fade">
                                      <p:cBhvr>
                                        <p:cTn id="74" dur="500" tmFilter="0, 0; .2, .5; .8, .5; 1, 0"/>
                                        <p:tgtEl>
                                          <p:spTgt spid="17"/>
                                        </p:tgtEl>
                                      </p:cBhvr>
                                    </p:animEffect>
                                    <p:animScale>
                                      <p:cBhvr>
                                        <p:cTn id="75" dur="250" autoRev="1" fill="hold"/>
                                        <p:tgtEl>
                                          <p:spTgt spid="17"/>
                                        </p:tgtEl>
                                      </p:cBhvr>
                                      <p:by x="105000" y="105000"/>
                                    </p:animScale>
                                  </p:childTnLst>
                                </p:cTn>
                              </p:par>
                              <p:par>
                                <p:cTn id="76" presetID="26" presetClass="emph" presetSubtype="0" fill="hold" grpId="1" nodeType="withEffect">
                                  <p:stCondLst>
                                    <p:cond delay="50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Effect transition="in" filter="fade">
                                      <p:cBhvr>
                                        <p:cTn id="84" dur="1000"/>
                                        <p:tgtEl>
                                          <p:spTgt spid="24"/>
                                        </p:tgtEl>
                                      </p:cBhvr>
                                    </p:animEffect>
                                  </p:childTnLst>
                                </p:cTn>
                              </p:par>
                            </p:childTnLst>
                          </p:cTn>
                        </p:par>
                        <p:par>
                          <p:cTn id="85" fill="hold">
                            <p:stCondLst>
                              <p:cond delay="8500"/>
                            </p:stCondLst>
                            <p:childTnLst>
                              <p:par>
                                <p:cTn id="86" presetID="26" presetClass="emph" presetSubtype="0" fill="hold" nodeType="afterEffect">
                                  <p:stCondLst>
                                    <p:cond delay="500"/>
                                  </p:stCondLst>
                                  <p:childTnLst>
                                    <p:animEffect transition="out" filter="fade">
                                      <p:cBhvr>
                                        <p:cTn id="87" dur="500" tmFilter="0, 0; .2, .5; .8, .5; 1, 0"/>
                                        <p:tgtEl>
                                          <p:spTgt spid="9"/>
                                        </p:tgtEl>
                                      </p:cBhvr>
                                    </p:animEffect>
                                    <p:animScale>
                                      <p:cBhvr>
                                        <p:cTn id="88" dur="250" autoRev="1" fill="hold"/>
                                        <p:tgtEl>
                                          <p:spTgt spid="9"/>
                                        </p:tgtEl>
                                      </p:cBhvr>
                                      <p:by x="105000" y="105000"/>
                                    </p:animScale>
                                  </p:childTnLst>
                                </p:cTn>
                              </p:par>
                              <p:par>
                                <p:cTn id="89" presetID="26" presetClass="emph" presetSubtype="0" fill="hold" nodeType="withEffect">
                                  <p:stCondLst>
                                    <p:cond delay="500"/>
                                  </p:stCondLst>
                                  <p:childTnLst>
                                    <p:animEffect transition="out" filter="fade">
                                      <p:cBhvr>
                                        <p:cTn id="90" dur="500" tmFilter="0, 0; .2, .5; .8, .5; 1, 0"/>
                                        <p:tgtEl>
                                          <p:spTgt spid="20"/>
                                        </p:tgtEl>
                                      </p:cBhvr>
                                    </p:animEffect>
                                    <p:animScale>
                                      <p:cBhvr>
                                        <p:cTn id="91" dur="250" autoRev="1" fill="hold"/>
                                        <p:tgtEl>
                                          <p:spTgt spid="20"/>
                                        </p:tgtEl>
                                      </p:cBhvr>
                                      <p:by x="105000" y="105000"/>
                                    </p:animScale>
                                  </p:childTnLst>
                                </p:cTn>
                              </p:par>
                              <p:par>
                                <p:cTn id="92" presetID="26" presetClass="emph" presetSubtype="0" fill="hold" grpId="1" nodeType="withEffect">
                                  <p:stCondLst>
                                    <p:cond delay="500"/>
                                  </p:stCondLst>
                                  <p:childTnLst>
                                    <p:animEffect transition="out" filter="fade">
                                      <p:cBhvr>
                                        <p:cTn id="93" dur="500" tmFilter="0, 0; .2, .5; .8, .5; 1, 0"/>
                                        <p:tgtEl>
                                          <p:spTgt spid="13"/>
                                        </p:tgtEl>
                                      </p:cBhvr>
                                    </p:animEffect>
                                    <p:animScale>
                                      <p:cBhvr>
                                        <p:cTn id="94" dur="250" autoRev="1" fill="hold"/>
                                        <p:tgtEl>
                                          <p:spTgt spid="13"/>
                                        </p:tgtEl>
                                      </p:cBhvr>
                                      <p:by x="105000" y="105000"/>
                                    </p:animScale>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1000" fill="hold"/>
                                        <p:tgtEl>
                                          <p:spTgt spid="25"/>
                                        </p:tgtEl>
                                        <p:attrNameLst>
                                          <p:attrName>ppt_w</p:attrName>
                                        </p:attrNameLst>
                                      </p:cBhvr>
                                      <p:tavLst>
                                        <p:tav tm="0">
                                          <p:val>
                                            <p:fltVal val="0"/>
                                          </p:val>
                                        </p:tav>
                                        <p:tav tm="100000">
                                          <p:val>
                                            <p:strVal val="#ppt_w"/>
                                          </p:val>
                                        </p:tav>
                                      </p:tavLst>
                                    </p:anim>
                                    <p:anim calcmode="lin" valueType="num">
                                      <p:cBhvr>
                                        <p:cTn id="99" dur="1000" fill="hold"/>
                                        <p:tgtEl>
                                          <p:spTgt spid="25"/>
                                        </p:tgtEl>
                                        <p:attrNameLst>
                                          <p:attrName>ppt_h</p:attrName>
                                        </p:attrNameLst>
                                      </p:cBhvr>
                                      <p:tavLst>
                                        <p:tav tm="0">
                                          <p:val>
                                            <p:fltVal val="0"/>
                                          </p:val>
                                        </p:tav>
                                        <p:tav tm="100000">
                                          <p:val>
                                            <p:strVal val="#ppt_h"/>
                                          </p:val>
                                        </p:tav>
                                      </p:tavLst>
                                    </p:anim>
                                    <p:animEffect transition="in" filter="fade">
                                      <p:cBhvr>
                                        <p:cTn id="10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P spid="13" grpId="0"/>
      <p:bldP spid="13" grpId="1"/>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744554" y="1383227"/>
            <a:ext cx="2111471" cy="4159477"/>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alpha val="64000"/>
            </a:schemeClr>
          </a:solidFill>
          <a:ln w="12700">
            <a:noFill/>
            <a:round/>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3" name="Freeform 25"/>
          <p:cNvSpPr/>
          <p:nvPr/>
        </p:nvSpPr>
        <p:spPr bwMode="auto">
          <a:xfrm>
            <a:off x="1744555" y="2017049"/>
            <a:ext cx="434477" cy="6499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2"/>
          </a:solidFill>
          <a:ln>
            <a:noFill/>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4" name="矩形 3"/>
          <p:cNvSpPr/>
          <p:nvPr/>
        </p:nvSpPr>
        <p:spPr>
          <a:xfrm>
            <a:off x="1788566" y="2112721"/>
            <a:ext cx="287928" cy="307706"/>
          </a:xfrm>
          <a:prstGeom prst="rect">
            <a:avLst/>
          </a:prstGeom>
        </p:spPr>
        <p:txBody>
          <a:bodyPr wrap="square" lIns="0" tIns="0" rIns="0" bIns="0">
            <a:spAutoFit/>
          </a:bodyPr>
          <a:lstStyle/>
          <a:p>
            <a:pPr algn="ctr"/>
            <a:r>
              <a:rPr lang="en-US" altLang="zh-CN" sz="2000" dirty="0">
                <a:solidFill>
                  <a:schemeClr val="tx1">
                    <a:lumMod val="95000"/>
                    <a:lumOff val="5000"/>
                  </a:schemeClr>
                </a:solidFill>
                <a:latin typeface="Swiss911 UCm BT" pitchFamily="34" charset="0"/>
              </a:rPr>
              <a:t>01</a:t>
            </a:r>
            <a:endParaRPr lang="zh-CN" altLang="en-US" sz="2000" dirty="0">
              <a:solidFill>
                <a:schemeClr val="tx1">
                  <a:lumMod val="95000"/>
                  <a:lumOff val="5000"/>
                </a:schemeClr>
              </a:solidFill>
              <a:latin typeface="Swiss911 UCm BT" pitchFamily="34" charset="0"/>
            </a:endParaRPr>
          </a:p>
        </p:txBody>
      </p:sp>
      <p:sp>
        <p:nvSpPr>
          <p:cNvPr id="5" name="TextBox 4"/>
          <p:cNvSpPr txBox="1"/>
          <p:nvPr/>
        </p:nvSpPr>
        <p:spPr>
          <a:xfrm>
            <a:off x="2063026" y="2979933"/>
            <a:ext cx="1505072" cy="1456810"/>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点击输入简要文字内容，文字内容需概括精炼，不用多余的文字修饰，言简意赅的说明该项内容。</a:t>
            </a:r>
            <a:endParaRPr lang="en-US" altLang="zh-CN" sz="1200" dirty="0">
              <a:solidFill>
                <a:schemeClr val="tx1">
                  <a:lumMod val="95000"/>
                  <a:lumOff val="5000"/>
                </a:schemeClr>
              </a:solidFill>
              <a:latin typeface="方正兰亭纤黑简体" pitchFamily="65" charset="-122"/>
              <a:ea typeface="方正兰亭纤黑简体" pitchFamily="65" charset="-122"/>
            </a:endParaRPr>
          </a:p>
        </p:txBody>
      </p:sp>
      <p:sp>
        <p:nvSpPr>
          <p:cNvPr id="6" name="TextBox 5"/>
          <p:cNvSpPr txBox="1"/>
          <p:nvPr/>
        </p:nvSpPr>
        <p:spPr>
          <a:xfrm>
            <a:off x="2121526" y="2116306"/>
            <a:ext cx="1340053" cy="451406"/>
          </a:xfrm>
          <a:prstGeom prst="rect">
            <a:avLst/>
          </a:prstGeom>
          <a:noFill/>
        </p:spPr>
        <p:txBody>
          <a:bodyPr wrap="none" lIns="121889" tIns="60944" rIns="121889" bIns="60944" rtlCol="0">
            <a:spAutoFit/>
          </a:bodyPr>
          <a:lstStyle/>
          <a:p>
            <a:pPr algn="ctr"/>
            <a:r>
              <a:rPr lang="zh-CN" altLang="en-US" sz="2100" dirty="0">
                <a:solidFill>
                  <a:schemeClr val="tx1">
                    <a:lumMod val="95000"/>
                    <a:lumOff val="5000"/>
                  </a:schemeClr>
                </a:solidFill>
                <a:latin typeface="方正兰亭准黑_GBK" pitchFamily="2" charset="-122"/>
                <a:ea typeface="方正兰亭准黑_GBK" pitchFamily="2" charset="-122"/>
              </a:rPr>
              <a:t>输入标题</a:t>
            </a:r>
          </a:p>
        </p:txBody>
      </p:sp>
      <p:sp>
        <p:nvSpPr>
          <p:cNvPr id="7" name="Freeform 5"/>
          <p:cNvSpPr/>
          <p:nvPr/>
        </p:nvSpPr>
        <p:spPr bwMode="auto">
          <a:xfrm>
            <a:off x="4143953" y="1383227"/>
            <a:ext cx="2111471" cy="4159477"/>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schemeClr>
          </a:solidFill>
          <a:ln w="12700">
            <a:noFill/>
            <a:round/>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8" name="Freeform 25"/>
          <p:cNvSpPr/>
          <p:nvPr/>
        </p:nvSpPr>
        <p:spPr bwMode="auto">
          <a:xfrm>
            <a:off x="4143953" y="2017049"/>
            <a:ext cx="434477" cy="6499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75000"/>
            </a:schemeClr>
          </a:solidFill>
          <a:ln>
            <a:noFill/>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9" name="矩形 8"/>
          <p:cNvSpPr/>
          <p:nvPr/>
        </p:nvSpPr>
        <p:spPr>
          <a:xfrm>
            <a:off x="4187966" y="2112721"/>
            <a:ext cx="287928" cy="307706"/>
          </a:xfrm>
          <a:prstGeom prst="rect">
            <a:avLst/>
          </a:prstGeom>
        </p:spPr>
        <p:txBody>
          <a:bodyPr wrap="square" lIns="0" tIns="0" rIns="0" bIns="0">
            <a:spAutoFit/>
          </a:bodyPr>
          <a:lstStyle/>
          <a:p>
            <a:pPr algn="ctr"/>
            <a:r>
              <a:rPr lang="en-US" altLang="zh-CN" sz="2000" dirty="0">
                <a:solidFill>
                  <a:schemeClr val="tx1">
                    <a:lumMod val="95000"/>
                    <a:lumOff val="5000"/>
                  </a:schemeClr>
                </a:solidFill>
                <a:latin typeface="Swiss911 UCm BT" pitchFamily="34" charset="0"/>
              </a:rPr>
              <a:t>02</a:t>
            </a:r>
            <a:endParaRPr lang="zh-CN" altLang="en-US" sz="2000" dirty="0">
              <a:solidFill>
                <a:schemeClr val="tx1">
                  <a:lumMod val="95000"/>
                  <a:lumOff val="5000"/>
                </a:schemeClr>
              </a:solidFill>
              <a:latin typeface="Swiss911 UCm BT" pitchFamily="34" charset="0"/>
            </a:endParaRPr>
          </a:p>
        </p:txBody>
      </p:sp>
      <p:sp>
        <p:nvSpPr>
          <p:cNvPr id="10" name="TextBox 9"/>
          <p:cNvSpPr txBox="1"/>
          <p:nvPr/>
        </p:nvSpPr>
        <p:spPr>
          <a:xfrm>
            <a:off x="4462424" y="2979933"/>
            <a:ext cx="1505072" cy="1456810"/>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点击输入简要文字内容，文字内容需概括精炼，不用多余的文字修饰，言简意赅的说明该项内容。</a:t>
            </a:r>
            <a:endParaRPr lang="en-US" altLang="zh-CN" sz="1200" dirty="0">
              <a:solidFill>
                <a:schemeClr val="tx1">
                  <a:lumMod val="95000"/>
                  <a:lumOff val="5000"/>
                </a:schemeClr>
              </a:solidFill>
              <a:latin typeface="方正兰亭纤黑简体" pitchFamily="65" charset="-122"/>
              <a:ea typeface="方正兰亭纤黑简体" pitchFamily="65" charset="-122"/>
            </a:endParaRPr>
          </a:p>
        </p:txBody>
      </p:sp>
      <p:sp>
        <p:nvSpPr>
          <p:cNvPr id="11" name="TextBox 10"/>
          <p:cNvSpPr txBox="1"/>
          <p:nvPr/>
        </p:nvSpPr>
        <p:spPr>
          <a:xfrm>
            <a:off x="4520924" y="2116306"/>
            <a:ext cx="1340053" cy="451406"/>
          </a:xfrm>
          <a:prstGeom prst="rect">
            <a:avLst/>
          </a:prstGeom>
          <a:noFill/>
        </p:spPr>
        <p:txBody>
          <a:bodyPr wrap="none" lIns="121889" tIns="60944" rIns="121889" bIns="60944" rtlCol="0">
            <a:spAutoFit/>
          </a:bodyPr>
          <a:lstStyle/>
          <a:p>
            <a:pPr algn="ctr"/>
            <a:r>
              <a:rPr lang="zh-CN" altLang="en-US" sz="2100" dirty="0">
                <a:solidFill>
                  <a:schemeClr val="tx1">
                    <a:lumMod val="95000"/>
                    <a:lumOff val="5000"/>
                  </a:schemeClr>
                </a:solidFill>
                <a:latin typeface="方正兰亭准黑_GBK" pitchFamily="2" charset="-122"/>
                <a:ea typeface="方正兰亭准黑_GBK" pitchFamily="2" charset="-122"/>
              </a:rPr>
              <a:t>输入标题</a:t>
            </a:r>
          </a:p>
        </p:txBody>
      </p:sp>
      <p:sp>
        <p:nvSpPr>
          <p:cNvPr id="12" name="Freeform 5"/>
          <p:cNvSpPr/>
          <p:nvPr/>
        </p:nvSpPr>
        <p:spPr bwMode="auto">
          <a:xfrm>
            <a:off x="6543352" y="1383227"/>
            <a:ext cx="2111471" cy="4159477"/>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alpha val="64000"/>
            </a:schemeClr>
          </a:solidFill>
          <a:ln w="12700">
            <a:noFill/>
            <a:round/>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13" name="Freeform 25"/>
          <p:cNvSpPr/>
          <p:nvPr/>
        </p:nvSpPr>
        <p:spPr bwMode="auto">
          <a:xfrm>
            <a:off x="6543352" y="2017049"/>
            <a:ext cx="434477" cy="6499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bg2"/>
          </a:solidFill>
          <a:ln>
            <a:noFill/>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14" name="矩形 13"/>
          <p:cNvSpPr/>
          <p:nvPr/>
        </p:nvSpPr>
        <p:spPr>
          <a:xfrm>
            <a:off x="6587364" y="2112721"/>
            <a:ext cx="287928" cy="307706"/>
          </a:xfrm>
          <a:prstGeom prst="rect">
            <a:avLst/>
          </a:prstGeom>
        </p:spPr>
        <p:txBody>
          <a:bodyPr wrap="square" lIns="0" tIns="0" rIns="0" bIns="0">
            <a:spAutoFit/>
          </a:bodyPr>
          <a:lstStyle/>
          <a:p>
            <a:pPr algn="ctr"/>
            <a:r>
              <a:rPr lang="en-US" altLang="zh-CN" sz="2000" dirty="0">
                <a:solidFill>
                  <a:schemeClr val="tx1">
                    <a:lumMod val="95000"/>
                    <a:lumOff val="5000"/>
                  </a:schemeClr>
                </a:solidFill>
                <a:latin typeface="Swiss911 UCm BT" pitchFamily="34" charset="0"/>
              </a:rPr>
              <a:t>03</a:t>
            </a:r>
            <a:endParaRPr lang="zh-CN" altLang="en-US" sz="2000" dirty="0">
              <a:solidFill>
                <a:schemeClr val="tx1">
                  <a:lumMod val="95000"/>
                  <a:lumOff val="5000"/>
                </a:schemeClr>
              </a:solidFill>
              <a:latin typeface="Swiss911 UCm BT" pitchFamily="34" charset="0"/>
            </a:endParaRPr>
          </a:p>
        </p:txBody>
      </p:sp>
      <p:sp>
        <p:nvSpPr>
          <p:cNvPr id="15" name="TextBox 14"/>
          <p:cNvSpPr txBox="1"/>
          <p:nvPr/>
        </p:nvSpPr>
        <p:spPr>
          <a:xfrm>
            <a:off x="6861823" y="2979933"/>
            <a:ext cx="1505072" cy="1456810"/>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点击输入简要文字内容，文字内容需概括精炼，不用多余的文字修饰，言简意赅的说明该项内容。</a:t>
            </a:r>
            <a:endParaRPr lang="en-US" altLang="zh-CN" sz="1200" dirty="0">
              <a:solidFill>
                <a:schemeClr val="tx1">
                  <a:lumMod val="95000"/>
                  <a:lumOff val="5000"/>
                </a:schemeClr>
              </a:solidFill>
              <a:latin typeface="方正兰亭纤黑简体" pitchFamily="65" charset="-122"/>
              <a:ea typeface="方正兰亭纤黑简体" pitchFamily="65" charset="-122"/>
            </a:endParaRPr>
          </a:p>
        </p:txBody>
      </p:sp>
      <p:sp>
        <p:nvSpPr>
          <p:cNvPr id="16" name="TextBox 15"/>
          <p:cNvSpPr txBox="1"/>
          <p:nvPr/>
        </p:nvSpPr>
        <p:spPr>
          <a:xfrm>
            <a:off x="6920323" y="2116306"/>
            <a:ext cx="1340053" cy="451406"/>
          </a:xfrm>
          <a:prstGeom prst="rect">
            <a:avLst/>
          </a:prstGeom>
          <a:noFill/>
        </p:spPr>
        <p:txBody>
          <a:bodyPr wrap="none" lIns="121889" tIns="60944" rIns="121889" bIns="60944" rtlCol="0">
            <a:spAutoFit/>
          </a:bodyPr>
          <a:lstStyle/>
          <a:p>
            <a:pPr algn="ctr"/>
            <a:r>
              <a:rPr lang="zh-CN" altLang="en-US" sz="2100" dirty="0">
                <a:solidFill>
                  <a:schemeClr val="tx1">
                    <a:lumMod val="95000"/>
                    <a:lumOff val="5000"/>
                  </a:schemeClr>
                </a:solidFill>
                <a:latin typeface="方正兰亭准黑_GBK" pitchFamily="2" charset="-122"/>
                <a:ea typeface="方正兰亭准黑_GBK" pitchFamily="2" charset="-122"/>
              </a:rPr>
              <a:t>输入标题</a:t>
            </a:r>
          </a:p>
        </p:txBody>
      </p:sp>
      <p:sp>
        <p:nvSpPr>
          <p:cNvPr id="17" name="Freeform 5"/>
          <p:cNvSpPr/>
          <p:nvPr/>
        </p:nvSpPr>
        <p:spPr bwMode="auto">
          <a:xfrm>
            <a:off x="8942751" y="1383227"/>
            <a:ext cx="2111471" cy="4159477"/>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solidFill>
            <a:schemeClr val="tx2">
              <a:lumMod val="60000"/>
              <a:lumOff val="40000"/>
            </a:schemeClr>
          </a:solidFill>
          <a:ln w="12700">
            <a:noFill/>
            <a:round/>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18" name="Freeform 25"/>
          <p:cNvSpPr/>
          <p:nvPr/>
        </p:nvSpPr>
        <p:spPr bwMode="auto">
          <a:xfrm>
            <a:off x="8942751" y="2017049"/>
            <a:ext cx="434477" cy="6499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75000"/>
            </a:schemeClr>
          </a:solidFill>
          <a:ln>
            <a:noFill/>
          </a:ln>
        </p:spPr>
        <p:txBody>
          <a:bodyPr vert="horz" wrap="square" lIns="121889" tIns="60944" rIns="121889" bIns="60944" numCol="1" anchor="t" anchorCtr="0" compatLnSpc="1"/>
          <a:lstStyle/>
          <a:p>
            <a:endParaRPr lang="zh-CN" altLang="en-US">
              <a:solidFill>
                <a:schemeClr val="tx1">
                  <a:lumMod val="95000"/>
                  <a:lumOff val="5000"/>
                </a:schemeClr>
              </a:solidFill>
            </a:endParaRPr>
          </a:p>
        </p:txBody>
      </p:sp>
      <p:sp>
        <p:nvSpPr>
          <p:cNvPr id="19" name="TextBox 18"/>
          <p:cNvSpPr txBox="1"/>
          <p:nvPr/>
        </p:nvSpPr>
        <p:spPr>
          <a:xfrm>
            <a:off x="9261221" y="2979933"/>
            <a:ext cx="1505072" cy="1456810"/>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tx1">
                    <a:lumMod val="95000"/>
                    <a:lumOff val="5000"/>
                  </a:schemeClr>
                </a:solidFill>
                <a:latin typeface="方正兰亭纤黑简体" pitchFamily="65" charset="-122"/>
                <a:ea typeface="方正兰亭纤黑简体" pitchFamily="65" charset="-122"/>
              </a:rPr>
              <a:t>点击输入简要文字内容，文字内容需概括精炼，不用多余的文字修饰，言简意赅的说明该项内容。</a:t>
            </a:r>
            <a:endParaRPr lang="en-US" altLang="zh-CN" sz="1200" dirty="0">
              <a:solidFill>
                <a:schemeClr val="tx1">
                  <a:lumMod val="95000"/>
                  <a:lumOff val="5000"/>
                </a:schemeClr>
              </a:solidFill>
              <a:latin typeface="方正兰亭纤黑简体" pitchFamily="65" charset="-122"/>
              <a:ea typeface="方正兰亭纤黑简体" pitchFamily="65" charset="-122"/>
            </a:endParaRPr>
          </a:p>
        </p:txBody>
      </p:sp>
      <p:sp>
        <p:nvSpPr>
          <p:cNvPr id="20" name="TextBox 19"/>
          <p:cNvSpPr txBox="1"/>
          <p:nvPr/>
        </p:nvSpPr>
        <p:spPr>
          <a:xfrm>
            <a:off x="9319722" y="2116306"/>
            <a:ext cx="1340053" cy="451406"/>
          </a:xfrm>
          <a:prstGeom prst="rect">
            <a:avLst/>
          </a:prstGeom>
          <a:noFill/>
        </p:spPr>
        <p:txBody>
          <a:bodyPr wrap="none" lIns="121889" tIns="60944" rIns="121889" bIns="60944" rtlCol="0">
            <a:spAutoFit/>
          </a:bodyPr>
          <a:lstStyle/>
          <a:p>
            <a:pPr algn="ctr"/>
            <a:r>
              <a:rPr lang="zh-CN" altLang="en-US" sz="2100" dirty="0">
                <a:solidFill>
                  <a:schemeClr val="tx1">
                    <a:lumMod val="95000"/>
                    <a:lumOff val="5000"/>
                  </a:schemeClr>
                </a:solidFill>
                <a:latin typeface="方正兰亭准黑_GBK" pitchFamily="2" charset="-122"/>
                <a:ea typeface="方正兰亭准黑_GBK" pitchFamily="2" charset="-122"/>
              </a:rPr>
              <a:t>输入标题</a:t>
            </a:r>
          </a:p>
        </p:txBody>
      </p:sp>
      <p:sp>
        <p:nvSpPr>
          <p:cNvPr id="21" name="矩形 20"/>
          <p:cNvSpPr/>
          <p:nvPr/>
        </p:nvSpPr>
        <p:spPr>
          <a:xfrm>
            <a:off x="8986763" y="2112721"/>
            <a:ext cx="287928" cy="307706"/>
          </a:xfrm>
          <a:prstGeom prst="rect">
            <a:avLst/>
          </a:prstGeom>
        </p:spPr>
        <p:txBody>
          <a:bodyPr wrap="square" lIns="0" tIns="0" rIns="0" bIns="0">
            <a:spAutoFit/>
          </a:bodyPr>
          <a:lstStyle/>
          <a:p>
            <a:pPr algn="ctr"/>
            <a:r>
              <a:rPr lang="en-US" altLang="zh-CN" sz="2000" dirty="0">
                <a:solidFill>
                  <a:schemeClr val="tx1">
                    <a:lumMod val="95000"/>
                    <a:lumOff val="5000"/>
                  </a:schemeClr>
                </a:solidFill>
                <a:latin typeface="Swiss911 UCm BT" pitchFamily="34" charset="0"/>
              </a:rPr>
              <a:t>04</a:t>
            </a:r>
            <a:endParaRPr lang="zh-CN" altLang="en-US" sz="2000" dirty="0">
              <a:solidFill>
                <a:schemeClr val="tx1">
                  <a:lumMod val="95000"/>
                  <a:lumOff val="5000"/>
                </a:schemeClr>
              </a:solidFill>
              <a:latin typeface="Swiss911 UCm BT" pitchFamily="34" charset="0"/>
            </a:endParaRPr>
          </a:p>
        </p:txBody>
      </p:sp>
      <p:sp>
        <p:nvSpPr>
          <p:cNvPr id="22" name="TextBox 21"/>
          <p:cNvSpPr txBox="1"/>
          <p:nvPr/>
        </p:nvSpPr>
        <p:spPr>
          <a:xfrm>
            <a:off x="217554" y="333373"/>
            <a:ext cx="3383593" cy="523099"/>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zh-CN" altLang="en-US" sz="2800" dirty="0"/>
              <a:t>主要工作成绩</a:t>
            </a: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Scale>
                                      <p:cBhvr>
                                        <p:cTn id="1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gtEl>
                                        <p:attrNameLst>
                                          <p:attrName>ppt_x</p:attrName>
                                          <p:attrName>ppt_y</p:attrName>
                                        </p:attrNameLst>
                                      </p:cBhvr>
                                    </p:animMotion>
                                    <p:animEffect transition="in" filter="fade">
                                      <p:cBhvr>
                                        <p:cTn id="18" dur="1000"/>
                                        <p:tgtEl>
                                          <p:spTgt spid="3"/>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Scale>
                                      <p:cBhvr>
                                        <p:cTn id="2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gtEl>
                                        <p:attrNameLst>
                                          <p:attrName>ppt_x</p:attrName>
                                          <p:attrName>ppt_y</p:attrName>
                                        </p:attrNameLst>
                                      </p:cBhvr>
                                    </p:animMotion>
                                    <p:animEffect transition="in" filter="fade">
                                      <p:cBhvr>
                                        <p:cTn id="23" dur="1000"/>
                                        <p:tgtEl>
                                          <p:spTgt spid="4"/>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childTnLst>
                          </p:cTn>
                        </p:par>
                        <p:par>
                          <p:cTn id="34" fill="hold">
                            <p:stCondLst>
                              <p:cond delay="1500"/>
                            </p:stCondLst>
                            <p:childTnLst>
                              <p:par>
                                <p:cTn id="35" presetID="5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
                                        </p:tgtEl>
                                        <p:attrNameLst>
                                          <p:attrName>ppt_x</p:attrName>
                                          <p:attrName>ppt_y</p:attrName>
                                        </p:attrNameLst>
                                      </p:cBhvr>
                                    </p:animMotion>
                                    <p:animEffect transition="in" filter="fade">
                                      <p:cBhvr>
                                        <p:cTn id="44" dur="1000"/>
                                        <p:tgtEl>
                                          <p:spTgt spid="8"/>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Scale>
                                      <p:cBhvr>
                                        <p:cTn id="4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9"/>
                                        </p:tgtEl>
                                        <p:attrNameLst>
                                          <p:attrName>ppt_x</p:attrName>
                                          <p:attrName>ppt_y</p:attrName>
                                        </p:attrNameLst>
                                      </p:cBhvr>
                                    </p:animMotion>
                                    <p:animEffect transition="in" filter="fade">
                                      <p:cBhvr>
                                        <p:cTn id="49" dur="1000"/>
                                        <p:tgtEl>
                                          <p:spTgt spid="9"/>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Scale>
                                      <p:cBhvr>
                                        <p:cTn id="5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1"/>
                                        </p:tgtEl>
                                        <p:attrNameLst>
                                          <p:attrName>ppt_x</p:attrName>
                                          <p:attrName>ppt_y</p:attrName>
                                        </p:attrNameLst>
                                      </p:cBhvr>
                                    </p:animMotion>
                                    <p:animEffect transition="in" filter="fade">
                                      <p:cBhvr>
                                        <p:cTn id="59" dur="1000"/>
                                        <p:tgtEl>
                                          <p:spTgt spid="11"/>
                                        </p:tgtEl>
                                      </p:cBhvr>
                                    </p:animEffect>
                                  </p:childTnLst>
                                </p:cTn>
                              </p:par>
                            </p:childTnLst>
                          </p:cTn>
                        </p:par>
                        <p:par>
                          <p:cTn id="60" fill="hold">
                            <p:stCondLst>
                              <p:cond delay="2500"/>
                            </p:stCondLst>
                            <p:childTnLst>
                              <p:par>
                                <p:cTn id="61" presetID="52"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Scale>
                                      <p:cBhvr>
                                        <p:cTn id="6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2"/>
                                        </p:tgtEl>
                                        <p:attrNameLst>
                                          <p:attrName>ppt_x</p:attrName>
                                          <p:attrName>ppt_y</p:attrName>
                                        </p:attrNameLst>
                                      </p:cBhvr>
                                    </p:animMotion>
                                    <p:animEffect transition="in" filter="fade">
                                      <p:cBhvr>
                                        <p:cTn id="65" dur="1000"/>
                                        <p:tgtEl>
                                          <p:spTgt spid="12"/>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Scale>
                                      <p:cBhvr>
                                        <p:cTn id="68"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3"/>
                                        </p:tgtEl>
                                        <p:attrNameLst>
                                          <p:attrName>ppt_x</p:attrName>
                                          <p:attrName>ppt_y</p:attrName>
                                        </p:attrNameLst>
                                      </p:cBhvr>
                                    </p:animMotion>
                                    <p:animEffect transition="in" filter="fade">
                                      <p:cBhvr>
                                        <p:cTn id="70" dur="1000"/>
                                        <p:tgtEl>
                                          <p:spTgt spid="13"/>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Scale>
                                      <p:cBhvr>
                                        <p:cTn id="7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4"/>
                                        </p:tgtEl>
                                        <p:attrNameLst>
                                          <p:attrName>ppt_x</p:attrName>
                                          <p:attrName>ppt_y</p:attrName>
                                        </p:attrNameLst>
                                      </p:cBhvr>
                                    </p:animMotion>
                                    <p:animEffect transition="in" filter="fade">
                                      <p:cBhvr>
                                        <p:cTn id="75" dur="1000"/>
                                        <p:tgtEl>
                                          <p:spTgt spid="14"/>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Scale>
                                      <p:cBhvr>
                                        <p:cTn id="7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5"/>
                                        </p:tgtEl>
                                        <p:attrNameLst>
                                          <p:attrName>ppt_x</p:attrName>
                                          <p:attrName>ppt_y</p:attrName>
                                        </p:attrNameLst>
                                      </p:cBhvr>
                                    </p:animMotion>
                                    <p:animEffect transition="in" filter="fade">
                                      <p:cBhvr>
                                        <p:cTn id="80" dur="1000"/>
                                        <p:tgtEl>
                                          <p:spTgt spid="15"/>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Scale>
                                      <p:cBhvr>
                                        <p:cTn id="8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6"/>
                                        </p:tgtEl>
                                        <p:attrNameLst>
                                          <p:attrName>ppt_x</p:attrName>
                                          <p:attrName>ppt_y</p:attrName>
                                        </p:attrNameLst>
                                      </p:cBhvr>
                                    </p:animMotion>
                                    <p:animEffect transition="in" filter="fade">
                                      <p:cBhvr>
                                        <p:cTn id="85" dur="1000"/>
                                        <p:tgtEl>
                                          <p:spTgt spid="16"/>
                                        </p:tgtEl>
                                      </p:cBhvr>
                                    </p:animEffect>
                                  </p:childTnLst>
                                </p:cTn>
                              </p:par>
                            </p:childTnLst>
                          </p:cTn>
                        </p:par>
                        <p:par>
                          <p:cTn id="86" fill="hold">
                            <p:stCondLst>
                              <p:cond delay="3500"/>
                            </p:stCondLst>
                            <p:childTnLst>
                              <p:par>
                                <p:cTn id="87" presetID="5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Scale>
                                      <p:cBhvr>
                                        <p:cTn id="8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7"/>
                                        </p:tgtEl>
                                        <p:attrNameLst>
                                          <p:attrName>ppt_x</p:attrName>
                                          <p:attrName>ppt_y</p:attrName>
                                        </p:attrNameLst>
                                      </p:cBhvr>
                                    </p:animMotion>
                                    <p:animEffect transition="in" filter="fade">
                                      <p:cBhvr>
                                        <p:cTn id="91" dur="1000"/>
                                        <p:tgtEl>
                                          <p:spTgt spid="17"/>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Scale>
                                      <p:cBhvr>
                                        <p:cTn id="9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18"/>
                                        </p:tgtEl>
                                        <p:attrNameLst>
                                          <p:attrName>ppt_x</p:attrName>
                                          <p:attrName>ppt_y</p:attrName>
                                        </p:attrNameLst>
                                      </p:cBhvr>
                                    </p:animMotion>
                                    <p:animEffect transition="in" filter="fade">
                                      <p:cBhvr>
                                        <p:cTn id="96" dur="1000"/>
                                        <p:tgtEl>
                                          <p:spTgt spid="18"/>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Scale>
                                      <p:cBhvr>
                                        <p:cTn id="9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1"/>
                                        </p:tgtEl>
                                        <p:attrNameLst>
                                          <p:attrName>ppt_x</p:attrName>
                                          <p:attrName>ppt_y</p:attrName>
                                        </p:attrNameLst>
                                      </p:cBhvr>
                                    </p:animMotion>
                                    <p:animEffect transition="in" filter="fade">
                                      <p:cBhvr>
                                        <p:cTn id="101" dur="1000"/>
                                        <p:tgtEl>
                                          <p:spTgt spid="21"/>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Scale>
                                      <p:cBhvr>
                                        <p:cTn id="10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19"/>
                                        </p:tgtEl>
                                        <p:attrNameLst>
                                          <p:attrName>ppt_x</p:attrName>
                                          <p:attrName>ppt_y</p:attrName>
                                        </p:attrNameLst>
                                      </p:cBhvr>
                                    </p:animMotion>
                                    <p:animEffect transition="in" filter="fade">
                                      <p:cBhvr>
                                        <p:cTn id="106" dur="1000"/>
                                        <p:tgtEl>
                                          <p:spTgt spid="19"/>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Scale>
                                      <p:cBhvr>
                                        <p:cTn id="10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0"/>
                                        </p:tgtEl>
                                        <p:attrNameLst>
                                          <p:attrName>ppt_x</p:attrName>
                                          <p:attrName>ppt_y</p:attrName>
                                        </p:attrNameLst>
                                      </p:cBhvr>
                                    </p:animMotion>
                                    <p:animEffect transition="in" filter="fade">
                                      <p:cBhvr>
                                        <p:cTn id="1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p:bldP spid="10" grpId="0"/>
      <p:bldP spid="11" grpId="0"/>
      <p:bldP spid="12" grpId="0" animBg="1"/>
      <p:bldP spid="13" grpId="0" animBg="1"/>
      <p:bldP spid="14" grpId="0"/>
      <p:bldP spid="15" grpId="0"/>
      <p:bldP spid="16" grpId="0"/>
      <p:bldP spid="17" grpId="0" animBg="1"/>
      <p:bldP spid="18" grpId="0" animBg="1"/>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875588" y="170080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42" name="组合 41"/>
          <p:cNvGrpSpPr/>
          <p:nvPr/>
        </p:nvGrpSpPr>
        <p:grpSpPr>
          <a:xfrm>
            <a:off x="1417067" y="908720"/>
            <a:ext cx="1728192" cy="1728192"/>
            <a:chOff x="1417067" y="908720"/>
            <a:chExt cx="1728192" cy="1728192"/>
          </a:xfrm>
        </p:grpSpPr>
        <p:grpSp>
          <p:nvGrpSpPr>
            <p:cNvPr id="43" name="组合 42"/>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5" name="椭圆 4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6" name="椭圆 4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44" name="TextBox 7"/>
            <p:cNvSpPr>
              <a:spLocks noChangeArrowheads="1"/>
            </p:cNvSpPr>
            <p:nvPr/>
          </p:nvSpPr>
          <p:spPr bwMode="auto">
            <a:xfrm>
              <a:off x="1489075"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2</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65" name="TextBox 7"/>
          <p:cNvSpPr>
            <a:spLocks noChangeArrowheads="1"/>
          </p:cNvSpPr>
          <p:nvPr/>
        </p:nvSpPr>
        <p:spPr bwMode="auto">
          <a:xfrm>
            <a:off x="3505299" y="1773977"/>
            <a:ext cx="367240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工作完成情况</a:t>
            </a:r>
          </a:p>
        </p:txBody>
      </p:sp>
      <p:grpSp>
        <p:nvGrpSpPr>
          <p:cNvPr id="66" name="组合 65"/>
          <p:cNvGrpSpPr/>
          <p:nvPr/>
        </p:nvGrpSpPr>
        <p:grpSpPr>
          <a:xfrm>
            <a:off x="3505299" y="2420888"/>
            <a:ext cx="1386661" cy="215444"/>
            <a:chOff x="3505299" y="2420888"/>
            <a:chExt cx="1386661" cy="215444"/>
          </a:xfrm>
        </p:grpSpPr>
        <p:sp>
          <p:nvSpPr>
            <p:cNvPr id="67" name="等腰三角形 66"/>
            <p:cNvSpPr/>
            <p:nvPr/>
          </p:nvSpPr>
          <p:spPr>
            <a:xfrm rot="5400000">
              <a:off x="3505299"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8" name="TextBox 7"/>
            <p:cNvSpPr>
              <a:spLocks noChangeArrowheads="1"/>
            </p:cNvSpPr>
            <p:nvPr/>
          </p:nvSpPr>
          <p:spPr bwMode="auto">
            <a:xfrm>
              <a:off x="3748216"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与上年度对比</a:t>
              </a:r>
            </a:p>
          </p:txBody>
        </p:sp>
      </p:grpSp>
      <p:grpSp>
        <p:nvGrpSpPr>
          <p:cNvPr id="69" name="组合 68"/>
          <p:cNvGrpSpPr/>
          <p:nvPr/>
        </p:nvGrpSpPr>
        <p:grpSpPr>
          <a:xfrm>
            <a:off x="5017467" y="2420888"/>
            <a:ext cx="1386661" cy="215444"/>
            <a:chOff x="5017467" y="2420888"/>
            <a:chExt cx="1386661" cy="215444"/>
          </a:xfrm>
        </p:grpSpPr>
        <p:sp>
          <p:nvSpPr>
            <p:cNvPr id="70" name="等腰三角形 69"/>
            <p:cNvSpPr/>
            <p:nvPr/>
          </p:nvSpPr>
          <p:spPr>
            <a:xfrm rot="5400000">
              <a:off x="5017467" y="2456602"/>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1" name="TextBox 7"/>
            <p:cNvSpPr>
              <a:spLocks noChangeArrowheads="1"/>
            </p:cNvSpPr>
            <p:nvPr/>
          </p:nvSpPr>
          <p:spPr bwMode="auto">
            <a:xfrm>
              <a:off x="5260384" y="2420888"/>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工作完成进度</a:t>
              </a:r>
            </a:p>
          </p:txBody>
        </p:sp>
      </p:grpSp>
      <p:grpSp>
        <p:nvGrpSpPr>
          <p:cNvPr id="72" name="组合 71"/>
          <p:cNvGrpSpPr/>
          <p:nvPr/>
        </p:nvGrpSpPr>
        <p:grpSpPr>
          <a:xfrm>
            <a:off x="3505299" y="2709500"/>
            <a:ext cx="1386661" cy="215444"/>
            <a:chOff x="3505299" y="2709500"/>
            <a:chExt cx="1386661" cy="215444"/>
          </a:xfrm>
        </p:grpSpPr>
        <p:sp>
          <p:nvSpPr>
            <p:cNvPr id="73" name="等腰三角形 72"/>
            <p:cNvSpPr/>
            <p:nvPr/>
          </p:nvSpPr>
          <p:spPr>
            <a:xfrm rot="5400000">
              <a:off x="3505299"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4" name="TextBox 7"/>
            <p:cNvSpPr>
              <a:spLocks noChangeArrowheads="1"/>
            </p:cNvSpPr>
            <p:nvPr/>
          </p:nvSpPr>
          <p:spPr bwMode="auto">
            <a:xfrm>
              <a:off x="3748216"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四项重点工作</a:t>
              </a:r>
            </a:p>
          </p:txBody>
        </p:sp>
      </p:grpSp>
      <p:grpSp>
        <p:nvGrpSpPr>
          <p:cNvPr id="75" name="组合 74"/>
          <p:cNvGrpSpPr/>
          <p:nvPr/>
        </p:nvGrpSpPr>
        <p:grpSpPr>
          <a:xfrm>
            <a:off x="5017467" y="2709500"/>
            <a:ext cx="1386661" cy="215444"/>
            <a:chOff x="5017467" y="2709500"/>
            <a:chExt cx="1386661" cy="215444"/>
          </a:xfrm>
        </p:grpSpPr>
        <p:sp>
          <p:nvSpPr>
            <p:cNvPr id="76" name="等腰三角形 75"/>
            <p:cNvSpPr/>
            <p:nvPr/>
          </p:nvSpPr>
          <p:spPr>
            <a:xfrm rot="5400000">
              <a:off x="5017467" y="2745214"/>
              <a:ext cx="144016" cy="144016"/>
            </a:xfrm>
            <a:prstGeom prst="triangl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7" name="TextBox 7"/>
            <p:cNvSpPr>
              <a:spLocks noChangeArrowheads="1"/>
            </p:cNvSpPr>
            <p:nvPr/>
          </p:nvSpPr>
          <p:spPr bwMode="auto">
            <a:xfrm>
              <a:off x="5260384" y="2709500"/>
              <a:ext cx="114374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40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工作中的提升</a:t>
              </a:r>
            </a:p>
          </p:txBody>
        </p:sp>
      </p:grpSp>
      <p:sp>
        <p:nvSpPr>
          <p:cNvPr id="78" name="TextBox 7"/>
          <p:cNvSpPr>
            <a:spLocks noChangeArrowheads="1"/>
          </p:cNvSpPr>
          <p:nvPr/>
        </p:nvSpPr>
        <p:spPr bwMode="auto">
          <a:xfrm>
            <a:off x="2281163" y="3218200"/>
            <a:ext cx="7710008"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a:t>
            </a: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endParaRPr lang="en-US" altLang="zh-CN"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文字介绍，表达主题的含义合图表的意义。</a:t>
            </a:r>
          </a:p>
        </p:txBody>
      </p:sp>
      <p:sp>
        <p:nvSpPr>
          <p:cNvPr id="79" name="TextBox 78"/>
          <p:cNvSpPr txBox="1"/>
          <p:nvPr/>
        </p:nvSpPr>
        <p:spPr>
          <a:xfrm>
            <a:off x="13514411" y="7029400"/>
            <a:ext cx="877163" cy="369332"/>
          </a:xfrm>
          <a:prstGeom prst="rect">
            <a:avLst/>
          </a:prstGeom>
          <a:noFill/>
        </p:spPr>
        <p:txBody>
          <a:bodyPr wrap="none" rtlCol="0">
            <a:spAutoFit/>
          </a:bodyPr>
          <a:lstStyle/>
          <a:p>
            <a:r>
              <a:rPr lang="zh-CN" altLang="en-US" dirty="0"/>
              <a:t>延时符</a:t>
            </a:r>
          </a:p>
        </p:txBody>
      </p:sp>
      <p:grpSp>
        <p:nvGrpSpPr>
          <p:cNvPr id="47" name="组合 46"/>
          <p:cNvGrpSpPr/>
          <p:nvPr/>
        </p:nvGrpSpPr>
        <p:grpSpPr>
          <a:xfrm>
            <a:off x="1120467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8" name="椭圆 4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0" name="组合 49"/>
          <p:cNvGrpSpPr/>
          <p:nvPr/>
        </p:nvGrpSpPr>
        <p:grpSpPr>
          <a:xfrm>
            <a:off x="10988646" y="5906906"/>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1" name="椭圆 50"/>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8779671" y="524379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4" name="椭圆 53"/>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5" name="椭圆 5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grpSp>
        <p:nvGrpSpPr>
          <p:cNvPr id="56" name="组合 55"/>
          <p:cNvGrpSpPr/>
          <p:nvPr/>
        </p:nvGrpSpPr>
        <p:grpSpPr>
          <a:xfrm>
            <a:off x="9914011" y="629432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7" name="椭圆 56"/>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9" name="组合 58"/>
          <p:cNvGrpSpPr/>
          <p:nvPr/>
        </p:nvGrpSpPr>
        <p:grpSpPr>
          <a:xfrm>
            <a:off x="1059731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0" name="椭圆 59"/>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2" name="组合 61"/>
          <p:cNvGrpSpPr/>
          <p:nvPr/>
        </p:nvGrpSpPr>
        <p:grpSpPr>
          <a:xfrm>
            <a:off x="1092905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63" name="椭圆 6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4" name="椭圆 6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ppt_y"/>
                                          </p:val>
                                        </p:tav>
                                        <p:tav tm="100000">
                                          <p:val>
                                            <p:strVal val="#ppt_y"/>
                                          </p:val>
                                        </p:tav>
                                      </p:tavLst>
                                    </p:anim>
                                  </p:childTnLst>
                                </p:cTn>
                              </p:par>
                            </p:childTnLst>
                          </p:cTn>
                        </p:par>
                        <p:par>
                          <p:cTn id="25" fill="hold">
                            <p:stCondLst>
                              <p:cond delay="4500"/>
                            </p:stCondLst>
                            <p:childTnLst>
                              <p:par>
                                <p:cTn id="26" presetID="2" presetClass="entr" presetSubtype="8"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0-#ppt_w/2"/>
                                          </p:val>
                                        </p:tav>
                                        <p:tav tm="100000">
                                          <p:val>
                                            <p:strVal val="#ppt_x"/>
                                          </p:val>
                                        </p:tav>
                                      </p:tavLst>
                                    </p:anim>
                                    <p:anim calcmode="lin" valueType="num">
                                      <p:cBhvr additive="base">
                                        <p:cTn id="29" dur="500" fill="hold"/>
                                        <p:tgtEl>
                                          <p:spTgt spid="69"/>
                                        </p:tgtEl>
                                        <p:attrNameLst>
                                          <p:attrName>ppt_y</p:attrName>
                                        </p:attrNameLst>
                                      </p:cBhvr>
                                      <p:tavLst>
                                        <p:tav tm="0">
                                          <p:val>
                                            <p:strVal val="#ppt_y"/>
                                          </p:val>
                                        </p:tav>
                                        <p:tav tm="100000">
                                          <p:val>
                                            <p:strVal val="#ppt_y"/>
                                          </p:val>
                                        </p:tav>
                                      </p:tavLst>
                                    </p:anim>
                                  </p:childTnLst>
                                </p:cTn>
                              </p:par>
                            </p:childTnLst>
                          </p:cTn>
                        </p:par>
                        <p:par>
                          <p:cTn id="30" fill="hold">
                            <p:stCondLst>
                              <p:cond delay="5000"/>
                            </p:stCondLst>
                            <p:childTnLst>
                              <p:par>
                                <p:cTn id="31" presetID="2" presetClass="entr" presetSubtype="8"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500" fill="hold"/>
                                        <p:tgtEl>
                                          <p:spTgt spid="72"/>
                                        </p:tgtEl>
                                        <p:attrNameLst>
                                          <p:attrName>ppt_x</p:attrName>
                                        </p:attrNameLst>
                                      </p:cBhvr>
                                      <p:tavLst>
                                        <p:tav tm="0">
                                          <p:val>
                                            <p:strVal val="0-#ppt_w/2"/>
                                          </p:val>
                                        </p:tav>
                                        <p:tav tm="100000">
                                          <p:val>
                                            <p:strVal val="#ppt_x"/>
                                          </p:val>
                                        </p:tav>
                                      </p:tavLst>
                                    </p:anim>
                                    <p:anim calcmode="lin" valueType="num">
                                      <p:cBhvr additive="base">
                                        <p:cTn id="34" dur="500" fill="hold"/>
                                        <p:tgtEl>
                                          <p:spTgt spid="72"/>
                                        </p:tgtEl>
                                        <p:attrNameLst>
                                          <p:attrName>ppt_y</p:attrName>
                                        </p:attrNameLst>
                                      </p:cBhvr>
                                      <p:tavLst>
                                        <p:tav tm="0">
                                          <p:val>
                                            <p:strVal val="#ppt_y"/>
                                          </p:val>
                                        </p:tav>
                                        <p:tav tm="100000">
                                          <p:val>
                                            <p:strVal val="#ppt_y"/>
                                          </p:val>
                                        </p:tav>
                                      </p:tavLst>
                                    </p:anim>
                                  </p:childTnLst>
                                </p:cTn>
                              </p:par>
                            </p:childTnLst>
                          </p:cTn>
                        </p:par>
                        <p:par>
                          <p:cTn id="35" fill="hold">
                            <p:stCondLst>
                              <p:cond delay="5500"/>
                            </p:stCondLst>
                            <p:childTnLst>
                              <p:par>
                                <p:cTn id="36" presetID="2" presetClass="entr" presetSubtype="8"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0-#ppt_w/2"/>
                                          </p:val>
                                        </p:tav>
                                        <p:tav tm="100000">
                                          <p:val>
                                            <p:strVal val="#ppt_x"/>
                                          </p:val>
                                        </p:tav>
                                      </p:tavLst>
                                    </p:anim>
                                    <p:anim calcmode="lin" valueType="num">
                                      <p:cBhvr additive="base">
                                        <p:cTn id="39" dur="500" fill="hold"/>
                                        <p:tgtEl>
                                          <p:spTgt spid="75"/>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anim calcmode="lin" valueType="num">
                                      <p:cBhvr>
                                        <p:cTn id="44" dur="1000" fill="hold"/>
                                        <p:tgtEl>
                                          <p:spTgt spid="78"/>
                                        </p:tgtEl>
                                        <p:attrNameLst>
                                          <p:attrName>ppt_x</p:attrName>
                                        </p:attrNameLst>
                                      </p:cBhvr>
                                      <p:tavLst>
                                        <p:tav tm="0">
                                          <p:val>
                                            <p:strVal val="#ppt_x"/>
                                          </p:val>
                                        </p:tav>
                                        <p:tav tm="100000">
                                          <p:val>
                                            <p:strVal val="#ppt_x"/>
                                          </p:val>
                                        </p:tav>
                                      </p:tavLst>
                                    </p:anim>
                                    <p:anim calcmode="lin" valueType="num">
                                      <p:cBhvr>
                                        <p:cTn id="45" dur="1000" fill="hold"/>
                                        <p:tgtEl>
                                          <p:spTgt spid="78"/>
                                        </p:tgtEl>
                                        <p:attrNameLst>
                                          <p:attrName>ppt_y</p:attrName>
                                        </p:attrNameLst>
                                      </p:cBhvr>
                                      <p:tavLst>
                                        <p:tav tm="0">
                                          <p:val>
                                            <p:strVal val="#ppt_y+.1"/>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1+#ppt_w/2"/>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75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75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1+#ppt_w/2"/>
                                          </p:val>
                                        </p:tav>
                                        <p:tav tm="100000">
                                          <p:val>
                                            <p:strVal val="#ppt_x"/>
                                          </p:val>
                                        </p:tav>
                                      </p:tavLst>
                                    </p:anim>
                                    <p:anim calcmode="lin" valueType="num">
                                      <p:cBhvr additive="base">
                                        <p:cTn id="61" dur="500" fill="hold"/>
                                        <p:tgtEl>
                                          <p:spTgt spid="56"/>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75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1+#ppt_w/2"/>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75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1+#ppt_w/2"/>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p:bldP spid="78" grpId="0"/>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c1ec6b4c8718ec3729fa4977e1f43f6073444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自定义</PresentationFormat>
  <Paragraphs>317</Paragraphs>
  <Slides>31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Impact MT Std</vt:lpstr>
      <vt:lpstr>Swiss911 UCm BT</vt:lpstr>
      <vt:lpstr>方正兰亭超细黑简体</vt:lpstr>
      <vt:lpstr>方正兰亭黑_GBK</vt:lpstr>
      <vt:lpstr>方正兰亭纤黑简体</vt:lpstr>
      <vt:lpstr>方正兰亭准黑_GBK</vt:lpstr>
      <vt:lpstr>宋体</vt:lpstr>
      <vt:lpstr>微软雅黑</vt:lpstr>
      <vt:lpstr>Arial</vt:lpstr>
      <vt:lpstr>Arial Black</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212</cp:revision>
  <dcterms:created xsi:type="dcterms:W3CDTF">2015-12-21T02:26:00Z</dcterms:created>
  <dcterms:modified xsi:type="dcterms:W3CDTF">2021-01-06T03:02:42Z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