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15" r:id="rId2"/>
    <p:sldId id="292" r:id="rId3"/>
    <p:sldId id="257" r:id="rId4"/>
    <p:sldId id="258" r:id="rId5"/>
    <p:sldId id="296" r:id="rId6"/>
    <p:sldId id="294" r:id="rId7"/>
    <p:sldId id="295" r:id="rId8"/>
    <p:sldId id="291" r:id="rId9"/>
    <p:sldId id="290" r:id="rId10"/>
    <p:sldId id="265" r:id="rId11"/>
    <p:sldId id="264" r:id="rId12"/>
    <p:sldId id="298" r:id="rId13"/>
    <p:sldId id="297" r:id="rId14"/>
    <p:sldId id="299" r:id="rId15"/>
    <p:sldId id="262" r:id="rId16"/>
    <p:sldId id="300" r:id="rId17"/>
    <p:sldId id="302" r:id="rId18"/>
    <p:sldId id="269" r:id="rId19"/>
    <p:sldId id="266" r:id="rId20"/>
    <p:sldId id="301" r:id="rId21"/>
    <p:sldId id="271" r:id="rId22"/>
    <p:sldId id="276" r:id="rId23"/>
    <p:sldId id="286" r:id="rId24"/>
    <p:sldId id="303" r:id="rId25"/>
    <p:sldId id="273" r:id="rId26"/>
    <p:sldId id="304" r:id="rId27"/>
    <p:sldId id="272" r:id="rId28"/>
    <p:sldId id="305" r:id="rId29"/>
    <p:sldId id="306" r:id="rId30"/>
    <p:sldId id="307" r:id="rId31"/>
    <p:sldId id="308" r:id="rId32"/>
    <p:sldId id="314"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A5A"/>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402" y="96"/>
      </p:cViewPr>
      <p:guideLst>
        <p:guide orient="horz" pos="1669"/>
        <p:guide pos="2880"/>
      </p:guideLst>
    </p:cSldViewPr>
  </p:slideViewPr>
  <p:notesTextViewPr>
    <p:cViewPr>
      <p:scale>
        <a:sx n="1" d="1"/>
        <a:sy n="1" d="1"/>
      </p:scale>
      <p:origin x="0" y="0"/>
    </p:cViewPr>
  </p:notesTextViewPr>
  <p:sorterViewPr>
    <p:cViewPr>
      <p:scale>
        <a:sx n="100" d="100"/>
        <a:sy n="100" d="100"/>
      </p:scale>
      <p:origin x="0" y="76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C7FA-43E4-B491-B95E4A517916}"/>
              </c:ext>
            </c:extLst>
          </c:dPt>
          <c:dPt>
            <c:idx val="1"/>
            <c:bubble3D val="0"/>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C7FA-43E4-B491-B95E4A517916}"/>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C7FA-43E4-B491-B95E4A517916}"/>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C7FA-43E4-B491-B95E4A517916}"/>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C7FA-43E4-B491-B95E4A51791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F3AA-405A-973E-11BDD798506F}"/>
              </c:ext>
            </c:extLst>
          </c:dPt>
          <c:dPt>
            <c:idx val="1"/>
            <c:bubble3D val="0"/>
            <c:spPr>
              <a:solidFill>
                <a:schemeClr val="tx1">
                  <a:lumMod val="50000"/>
                  <a:lumOff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F3AA-405A-973E-11BDD798506F}"/>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F3AA-405A-973E-11BDD798506F}"/>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F3AA-405A-973E-11BDD798506F}"/>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F3AA-405A-973E-11BDD798506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150B-425D-BD45-947188639835}"/>
              </c:ext>
            </c:extLst>
          </c:dPt>
          <c:dPt>
            <c:idx val="1"/>
            <c:bubble3D val="0"/>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150B-425D-BD45-94718863983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150B-425D-BD45-94718863983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150B-425D-BD45-947188639835}"/>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150B-425D-BD45-94718863983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FEB6-4420-A774-752C8B9B45A5}"/>
              </c:ext>
            </c:extLst>
          </c:dPt>
          <c:dPt>
            <c:idx val="1"/>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FEB6-4420-A774-752C8B9B45A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FEB6-4420-A774-752C8B9B45A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FEB6-4420-A774-752C8B9B45A5}"/>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FEB6-4420-A774-752C8B9B45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9936A364-F56D-418B-92EA-B8A9C286C719}"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21F41D1-EB0D-4857-8E93-8C1C831E615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a:solidFill>
                    <a:srgbClr val="005292"/>
                  </a:solidFill>
                  <a:latin typeface="Impact" panose="020B0806030902050204" pitchFamily="34" charset="0"/>
                  <a:ea typeface="微软雅黑" panose="020B0503020204020204" pitchFamily="34" charset="-122"/>
                </a:rPr>
                <a:t>5</a:t>
              </a:r>
              <a:endParaRPr lang="zh-CN" altLang="en-US" sz="3600" dirty="0">
                <a:solidFill>
                  <a:srgbClr val="005292"/>
                </a:solidFill>
                <a:latin typeface="Impact" panose="020B0806030902050204" pitchFamily="34" charset="0"/>
                <a:ea typeface="微软雅黑" panose="020B0503020204020204" pitchFamily="34" charset="-122"/>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24AF190-E6C3-4F71-9AD4-820770AEF1A8}" type="datetimeFigureOut">
              <a:rPr lang="zh-CN" altLang="en-US" smtClean="0"/>
              <a:t>2021/1/6</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5B5BF9F-75C6-42BD-8363-2F606FE0B60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4.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50" name="PA_文本框 49"/>
          <p:cNvSpPr txBox="1"/>
          <p:nvPr>
            <p:custDataLst>
              <p:tags r:id="rId1"/>
            </p:custDataLst>
          </p:nvPr>
        </p:nvSpPr>
        <p:spPr>
          <a:xfrm>
            <a:off x="2052720" y="2806520"/>
            <a:ext cx="5038559" cy="584775"/>
          </a:xfrm>
          <a:prstGeom prst="rect">
            <a:avLst/>
          </a:prstGeom>
          <a:noFill/>
        </p:spPr>
        <p:txBody>
          <a:bodyPr wrap="none" rtlCol="0">
            <a:spAutoFit/>
          </a:bodyPr>
          <a:lstStyle/>
          <a:p>
            <a:pPr algn="l"/>
            <a:r>
              <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2010601030101010101" pitchFamily="65" charset="-122"/>
                <a:ea typeface="方正综艺简体" panose="02010601030101010101" pitchFamily="65" charset="-122"/>
              </a:rPr>
              <a:t>水墨晕染工作汇报</a:t>
            </a:r>
            <a:r>
              <a:rPr lang="en-US" altLang="zh-CN" sz="3200" dirty="0">
                <a:solidFill>
                  <a:srgbClr val="002060"/>
                </a:solidFill>
                <a:effectLst>
                  <a:outerShdw blurRad="60007" dist="310007" dir="7680000" sy="30000" kx="1300200" algn="ctr" rotWithShape="0">
                    <a:prstClr val="black">
                      <a:alpha val="32000"/>
                    </a:prstClr>
                  </a:outerShdw>
                </a:effectLst>
                <a:latin typeface="方正综艺简体" panose="02010601030101010101" pitchFamily="65" charset="-122"/>
                <a:ea typeface="方正综艺简体" panose="02010601030101010101" pitchFamily="65" charset="-122"/>
              </a:rPr>
              <a:t>PPT</a:t>
            </a:r>
            <a:r>
              <a:rPr lang="zh-CN" altLang="en-US" sz="3200" dirty="0">
                <a:solidFill>
                  <a:srgbClr val="002060"/>
                </a:solidFill>
                <a:effectLst>
                  <a:outerShdw blurRad="60007" dist="310007" dir="7680000" sy="30000" kx="1300200" algn="ctr" rotWithShape="0">
                    <a:prstClr val="black">
                      <a:alpha val="32000"/>
                    </a:prstClr>
                  </a:outerShdw>
                </a:effectLst>
                <a:latin typeface="方正综艺简体" panose="02010601030101010101" pitchFamily="65" charset="-122"/>
                <a:ea typeface="方正综艺简体" panose="02010601030101010101" pitchFamily="65" charset="-122"/>
              </a:rPr>
              <a:t>模版</a:t>
            </a:r>
            <a:endParaRPr sz="3200" dirty="0">
              <a:solidFill>
                <a:srgbClr val="002060"/>
              </a:solidFill>
              <a:effectLst>
                <a:outerShdw blurRad="60007" dist="310007" dir="7680000" sy="30000" kx="1300200" algn="ctr" rotWithShape="0">
                  <a:prstClr val="black">
                    <a:alpha val="32000"/>
                  </a:prstClr>
                </a:outerShdw>
              </a:effectLst>
              <a:latin typeface="方正综艺简体" panose="02010601030101010101" pitchFamily="65" charset="-122"/>
              <a:ea typeface="方正综艺简体" panose="02010601030101010101" pitchFamily="65" charset="-122"/>
            </a:endParaRPr>
          </a:p>
        </p:txBody>
      </p:sp>
      <p:cxnSp>
        <p:nvCxnSpPr>
          <p:cNvPr id="53" name="PA_直接连接符 52"/>
          <p:cNvCxnSpPr/>
          <p:nvPr>
            <p:custDataLst>
              <p:tags r:id="rId2"/>
            </p:custDataLst>
          </p:nvPr>
        </p:nvCxnSpPr>
        <p:spPr>
          <a:xfrm>
            <a:off x="3060731" y="259408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PA_文本框 56"/>
          <p:cNvSpPr txBox="1"/>
          <p:nvPr>
            <p:custDataLst>
              <p:tags r:id="rId3"/>
            </p:custDataLst>
          </p:nvPr>
        </p:nvSpPr>
        <p:spPr>
          <a:xfrm>
            <a:off x="2951894" y="1329055"/>
            <a:ext cx="3341370" cy="1568450"/>
          </a:xfrm>
          <a:prstGeom prst="rect">
            <a:avLst/>
          </a:prstGeom>
          <a:noFill/>
        </p:spPr>
        <p:txBody>
          <a:bodyPr wrap="square" rtlCol="0">
            <a:spAutoFit/>
          </a:bodyPr>
          <a:lstStyle/>
          <a:p>
            <a:pPr algn="dist"/>
            <a:r>
              <a:rPr lang="en-US" altLang="zh-CN" sz="9600" dirty="0">
                <a:solidFill>
                  <a:srgbClr val="002060"/>
                </a:solidFill>
                <a:latin typeface="方正大黑简体" panose="02010601030101010101" pitchFamily="2" charset="-122"/>
                <a:ea typeface="方正大黑简体" panose="02010601030101010101" pitchFamily="2" charset="-122"/>
              </a:rPr>
              <a:t>2020</a:t>
            </a:r>
          </a:p>
        </p:txBody>
      </p:sp>
      <p:sp>
        <p:nvSpPr>
          <p:cNvPr id="58" name="PA_文本框 57"/>
          <p:cNvSpPr txBox="1"/>
          <p:nvPr>
            <p:custDataLst>
              <p:tags r:id="rId4"/>
            </p:custDataLst>
          </p:nvPr>
        </p:nvSpPr>
        <p:spPr>
          <a:xfrm>
            <a:off x="3971855" y="755025"/>
            <a:ext cx="1220206" cy="523220"/>
          </a:xfrm>
          <a:prstGeom prst="rect">
            <a:avLst/>
          </a:prstGeom>
          <a:noFill/>
        </p:spPr>
        <p:txBody>
          <a:bodyPr wrap="none" rtlCol="0">
            <a:spAutoFit/>
          </a:bodyPr>
          <a:lstStyle/>
          <a:p>
            <a:r>
              <a:rPr lang="en-US" altLang="zh-CN" sz="2800" dirty="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rPr>
              <a:t>LOGO</a:t>
            </a:r>
            <a:endParaRPr lang="zh-CN" altLang="en-US" sz="2800" dirty="0">
              <a:solidFill>
                <a:srgbClr val="002060"/>
              </a:solidFill>
              <a:effectLst>
                <a:outerShdw blurRad="50800" dist="38100" dir="10800000" algn="r" rotWithShape="0">
                  <a:prstClr val="black">
                    <a:alpha val="40000"/>
                  </a:prstClr>
                </a:outerShdw>
              </a:effectLst>
              <a:latin typeface="方正大黑简体" panose="02010601030101010101" pitchFamily="2" charset="-122"/>
              <a:ea typeface="方正大黑简体" panose="02010601030101010101" pitchFamily="2" charset="-122"/>
            </a:endParaRPr>
          </a:p>
        </p:txBody>
      </p:sp>
      <p:cxnSp>
        <p:nvCxnSpPr>
          <p:cNvPr id="2" name="PA_直接连接符 1"/>
          <p:cNvCxnSpPr/>
          <p:nvPr>
            <p:custDataLst>
              <p:tags r:id="rId5"/>
            </p:custDataLst>
          </p:nvPr>
        </p:nvCxnSpPr>
        <p:spPr>
          <a:xfrm>
            <a:off x="3060731" y="266012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4" name="直接连接符 13"/>
          <p:cNvCxnSpPr/>
          <p:nvPr/>
        </p:nvCxnSpPr>
        <p:spPr>
          <a:xfrm>
            <a:off x="2498191" y="27544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发现问题是解决问题的先决条件，但仅仅满足有提出问题是不够的，提出问题的目的是为了有效解决问题。人</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生就是解决一系列问题的过程。个体克服生活、学习、实践中新的矛盾时的复杂心理活动，其中主要是思维活</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动。教育心理学着重研究学生学习知识、应用知识中的问题解决。</a:t>
            </a:r>
            <a:endPar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02792" y="2846048"/>
            <a:ext cx="494046" cy="338554"/>
          </a:xfrm>
          <a:prstGeom prst="rect">
            <a:avLst/>
          </a:prstGeom>
          <a:noFill/>
        </p:spPr>
        <p:txBody>
          <a:bodyPr wrap="none" rtlCol="0">
            <a:spAutoFit/>
          </a:bodyPr>
          <a:lstStyle/>
          <a:p>
            <a:r>
              <a:rPr lang="en-US" altLang="zh-CN" sz="1600" dirty="0">
                <a:solidFill>
                  <a:schemeClr val="bg1"/>
                </a:solidFill>
                <a:ea typeface="微软雅黑" panose="020B0503020204020204" pitchFamily="34" charset="-122"/>
              </a:rPr>
              <a:t>5</a:t>
            </a:r>
            <a:r>
              <a:rPr lang="zh-CN" altLang="en-US" sz="1600" dirty="0">
                <a:solidFill>
                  <a:schemeClr val="bg1"/>
                </a:solidFill>
                <a:ea typeface="微软雅黑" panose="020B0503020204020204" pitchFamily="34" charset="-122"/>
              </a:rPr>
              <a:t>月</a:t>
            </a: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ea typeface="微软雅黑" panose="020B0503020204020204" pitchFamily="34" charset="-122"/>
              </a:rPr>
              <a:t>您的内容打在这里，或者通过复制您的文本后，在此框中选择</a:t>
            </a: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6" name="TextBox 75"/>
          <p:cNvSpPr txBox="1"/>
          <p:nvPr/>
        </p:nvSpPr>
        <p:spPr>
          <a:xfrm>
            <a:off x="2729045"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7</a:t>
            </a:r>
            <a:r>
              <a:rPr lang="zh-CN" altLang="en-US" dirty="0">
                <a:solidFill>
                  <a:schemeClr val="bg1"/>
                </a:solidFill>
                <a:ea typeface="微软雅黑" panose="020B0503020204020204" pitchFamily="34" charset="-122"/>
              </a:rPr>
              <a:t>月</a:t>
            </a:r>
          </a:p>
        </p:txBody>
      </p:sp>
      <p:sp>
        <p:nvSpPr>
          <p:cNvPr id="77" name="TextBox 76"/>
          <p:cNvSpPr txBox="1"/>
          <p:nvPr/>
        </p:nvSpPr>
        <p:spPr>
          <a:xfrm>
            <a:off x="3853140" y="287572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8</a:t>
            </a:r>
            <a:r>
              <a:rPr lang="zh-CN" altLang="en-US" dirty="0">
                <a:solidFill>
                  <a:srgbClr val="163A5A"/>
                </a:solidFill>
                <a:ea typeface="微软雅黑" panose="020B0503020204020204" pitchFamily="34" charset="-122"/>
              </a:rPr>
              <a:t>月</a:t>
            </a:r>
          </a:p>
        </p:txBody>
      </p:sp>
      <p:sp>
        <p:nvSpPr>
          <p:cNvPr id="78" name="TextBox 77"/>
          <p:cNvSpPr txBox="1"/>
          <p:nvPr/>
        </p:nvSpPr>
        <p:spPr>
          <a:xfrm>
            <a:off x="4848686" y="2851264"/>
            <a:ext cx="532518"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8</a:t>
            </a:r>
            <a:r>
              <a:rPr lang="zh-CN" altLang="en-US" dirty="0">
                <a:solidFill>
                  <a:schemeClr val="bg1"/>
                </a:solidFill>
                <a:ea typeface="微软雅黑" panose="020B0503020204020204" pitchFamily="34" charset="-122"/>
              </a:rPr>
              <a:t>月</a:t>
            </a:r>
          </a:p>
        </p:txBody>
      </p:sp>
      <p:sp>
        <p:nvSpPr>
          <p:cNvPr id="79" name="TextBox 78"/>
          <p:cNvSpPr txBox="1"/>
          <p:nvPr/>
        </p:nvSpPr>
        <p:spPr>
          <a:xfrm>
            <a:off x="5856485" y="2866005"/>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9</a:t>
            </a:r>
            <a:r>
              <a:rPr lang="zh-CN" altLang="en-US" dirty="0">
                <a:solidFill>
                  <a:srgbClr val="163A5A"/>
                </a:solidFill>
                <a:ea typeface="微软雅黑" panose="020B0503020204020204" pitchFamily="34" charset="-122"/>
              </a:rPr>
              <a:t>月</a:t>
            </a:r>
          </a:p>
        </p:txBody>
      </p:sp>
      <p:sp>
        <p:nvSpPr>
          <p:cNvPr id="80" name="TextBox 79"/>
          <p:cNvSpPr txBox="1"/>
          <p:nvPr/>
        </p:nvSpPr>
        <p:spPr>
          <a:xfrm>
            <a:off x="6939402" y="2908639"/>
            <a:ext cx="649537" cy="369332"/>
          </a:xfrm>
          <a:prstGeom prst="rect">
            <a:avLst/>
          </a:prstGeom>
          <a:noFill/>
        </p:spPr>
        <p:txBody>
          <a:bodyPr wrap="none" rtlCol="0">
            <a:spAutoFit/>
          </a:bodyPr>
          <a:lstStyle/>
          <a:p>
            <a:r>
              <a:rPr lang="en-US" altLang="zh-CN" dirty="0">
                <a:solidFill>
                  <a:schemeClr val="bg1"/>
                </a:solidFill>
                <a:ea typeface="微软雅黑" panose="020B0503020204020204" pitchFamily="34" charset="-122"/>
              </a:rPr>
              <a:t>10</a:t>
            </a:r>
            <a:r>
              <a:rPr lang="zh-CN" altLang="en-US" dirty="0">
                <a:solidFill>
                  <a:schemeClr val="bg1"/>
                </a:solidFill>
                <a:ea typeface="微软雅黑" panose="020B0503020204020204" pitchFamily="34" charset="-122"/>
              </a:rPr>
              <a:t>月</a:t>
            </a:r>
          </a:p>
        </p:txBody>
      </p:sp>
      <p:sp>
        <p:nvSpPr>
          <p:cNvPr id="83" name="TextBox 82"/>
          <p:cNvSpPr txBox="1"/>
          <p:nvPr/>
        </p:nvSpPr>
        <p:spPr>
          <a:xfrm>
            <a:off x="7932118" y="2767259"/>
            <a:ext cx="649537"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11</a:t>
            </a:r>
            <a:r>
              <a:rPr lang="zh-CN" altLang="en-US" dirty="0">
                <a:solidFill>
                  <a:srgbClr val="163A5A"/>
                </a:solidFill>
                <a:ea typeface="微软雅黑" panose="020B0503020204020204" pitchFamily="34" charset="-122"/>
              </a:rPr>
              <a:t>月</a:t>
            </a: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 name="TextBox 10"/>
          <p:cNvSpPr txBox="1"/>
          <p:nvPr/>
        </p:nvSpPr>
        <p:spPr>
          <a:xfrm>
            <a:off x="1779506" y="2824616"/>
            <a:ext cx="532518" cy="369332"/>
          </a:xfrm>
          <a:prstGeom prst="rect">
            <a:avLst/>
          </a:prstGeom>
          <a:noFill/>
        </p:spPr>
        <p:txBody>
          <a:bodyPr wrap="none" rtlCol="0">
            <a:spAutoFit/>
          </a:bodyPr>
          <a:lstStyle/>
          <a:p>
            <a:r>
              <a:rPr lang="en-US" altLang="zh-CN" dirty="0">
                <a:solidFill>
                  <a:srgbClr val="163A5A"/>
                </a:solidFill>
                <a:ea typeface="微软雅黑" panose="020B0503020204020204" pitchFamily="34" charset="-122"/>
              </a:rPr>
              <a:t>6</a:t>
            </a:r>
            <a:r>
              <a:rPr lang="zh-CN" altLang="en-US" dirty="0">
                <a:solidFill>
                  <a:srgbClr val="163A5A"/>
                </a:solidFill>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4" name="TextBox 93"/>
          <p:cNvSpPr txBox="1"/>
          <p:nvPr/>
        </p:nvSpPr>
        <p:spPr>
          <a:xfrm>
            <a:off x="4828355" y="2064727"/>
            <a:ext cx="2569934" cy="523220"/>
          </a:xfrm>
          <a:prstGeom prst="rect">
            <a:avLst/>
          </a:prstGeom>
          <a:noFill/>
        </p:spPr>
        <p:txBody>
          <a:bodyPr wrap="none" rtlCol="0">
            <a:spAutoFit/>
          </a:bodyPr>
          <a:lstStyle/>
          <a:p>
            <a:pPr algn="l"/>
            <a:r>
              <a:rPr lang="zh-CN" altLang="en-US" sz="2800" spc="300" dirty="0">
                <a:latin typeface="黑体" panose="02010609060101010101" charset="-122"/>
                <a:ea typeface="黑体" panose="02010609060101010101" charset="-122"/>
                <a:sym typeface="+mn-ea"/>
              </a:rPr>
              <a:t>此处添加标题</a:t>
            </a:r>
          </a:p>
        </p:txBody>
      </p:sp>
      <p:sp>
        <p:nvSpPr>
          <p:cNvPr id="116" name="TextBox 115"/>
          <p:cNvSpPr txBox="1"/>
          <p:nvPr/>
        </p:nvSpPr>
        <p:spPr>
          <a:xfrm>
            <a:off x="5171737" y="2694582"/>
            <a:ext cx="1670650" cy="338554"/>
          </a:xfrm>
          <a:prstGeom prst="rect">
            <a:avLst/>
          </a:prstGeom>
          <a:noFill/>
        </p:spPr>
        <p:txBody>
          <a:bodyPr wrap="none" rtlCol="0">
            <a:spAutoFit/>
          </a:bodyPr>
          <a:lstStyle/>
          <a:p>
            <a:r>
              <a:rPr lang="en-US" altLang="zh-CN" sz="1600" dirty="0">
                <a:solidFill>
                  <a:srgbClr val="163A5A"/>
                </a:solidFill>
                <a:latin typeface="黑体" panose="02010609060101010101" charset="-122"/>
                <a:ea typeface="黑体" panose="02010609060101010101" charset="-122"/>
              </a:rPr>
              <a:t>POST COGNTIVE</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2</a:t>
              </a: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01447" cy="589655"/>
            <a:chOff x="2375115" y="1905585"/>
            <a:chExt cx="601447"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18" name="TextBox 17"/>
            <p:cNvSpPr txBox="1"/>
            <p:nvPr/>
          </p:nvSpPr>
          <p:spPr>
            <a:xfrm>
              <a:off x="237511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01</a:t>
              </a:r>
              <a:endParaRPr lang="zh-CN" altLang="en-US" sz="3200" dirty="0">
                <a:solidFill>
                  <a:srgbClr val="163A5A"/>
                </a:solidFill>
                <a:ea typeface="微软雅黑" panose="020B0503020204020204" pitchFamily="34" charset="-122"/>
              </a:endParaRPr>
            </a:p>
          </p:txBody>
        </p:sp>
      </p:grpSp>
      <p:sp>
        <p:nvSpPr>
          <p:cNvPr id="19" name="TextBox 18"/>
          <p:cNvSpPr txBox="1"/>
          <p:nvPr/>
        </p:nvSpPr>
        <p:spPr>
          <a:xfrm>
            <a:off x="2864485" y="1603375"/>
            <a:ext cx="1752600" cy="584775"/>
          </a:xfrm>
          <a:prstGeom prst="rect">
            <a:avLst/>
          </a:prstGeom>
          <a:noFill/>
        </p:spPr>
        <p:txBody>
          <a:bodyPr wrap="square" rtlCol="0">
            <a:spAutoFit/>
          </a:bodyPr>
          <a:lstStyle/>
          <a:p>
            <a:pPr algn="l"/>
            <a:r>
              <a:rPr lang="zh-CN" altLang="en-US" sz="1600" spc="300" dirty="0">
                <a:latin typeface="方正兰亭细黑_GBK" panose="02000000000000000000" pitchFamily="2" charset="-122"/>
                <a:ea typeface="方正兰亭细黑_GBK" panose="02000000000000000000" pitchFamily="2" charset="-122"/>
                <a:sym typeface="+mn-ea"/>
              </a:rPr>
              <a:t>此处添加标题</a:t>
            </a:r>
            <a:r>
              <a:rPr lang="zh-CN" altLang="en-US" sz="1600" spc="300" dirty="0">
                <a:latin typeface="方正兰亭细黑_GBK" panose="02000000000000000000" pitchFamily="2" charset="-122"/>
                <a:ea typeface="方正兰亭细黑_GBK" panose="02000000000000000000" pitchFamily="2" charset="-122"/>
              </a:rPr>
              <a:t>一</a:t>
            </a: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146235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01447" cy="589655"/>
            <a:chOff x="6086055" y="1905585"/>
            <a:chExt cx="601447"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26" name="TextBox 25"/>
            <p:cNvSpPr txBox="1"/>
            <p:nvPr/>
          </p:nvSpPr>
          <p:spPr>
            <a:xfrm>
              <a:off x="6086055" y="190558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02</a:t>
              </a:r>
              <a:endParaRPr lang="zh-CN" altLang="en-US" sz="3200" dirty="0">
                <a:solidFill>
                  <a:srgbClr val="163A5A"/>
                </a:solidFill>
                <a:ea typeface="微软雅黑" panose="020B0503020204020204" pitchFamily="34" charset="-122"/>
              </a:endParaRPr>
            </a:p>
          </p:txBody>
        </p:sp>
      </p:grpSp>
      <p:sp>
        <p:nvSpPr>
          <p:cNvPr id="27" name="TextBox 26"/>
          <p:cNvSpPr txBox="1"/>
          <p:nvPr/>
        </p:nvSpPr>
        <p:spPr>
          <a:xfrm>
            <a:off x="6575559" y="1603272"/>
            <a:ext cx="1890261" cy="338554"/>
          </a:xfrm>
          <a:prstGeom prst="rect">
            <a:avLst/>
          </a:prstGeom>
          <a:noFill/>
        </p:spPr>
        <p:txBody>
          <a:bodyPr wrap="none" rtlCol="0">
            <a:spAutoFit/>
          </a:bodyPr>
          <a:lstStyle/>
          <a:p>
            <a:pPr algn="l"/>
            <a:r>
              <a:rPr lang="zh-CN" altLang="en-US" sz="1600" spc="300" dirty="0">
                <a:latin typeface="方正兰亭细黑_GBK" panose="02000000000000000000" pitchFamily="2" charset="-122"/>
                <a:ea typeface="方正兰亭细黑_GBK" panose="02000000000000000000" pitchFamily="2" charset="-122"/>
                <a:sym typeface="+mn-ea"/>
              </a:rPr>
              <a:t>此处添加标题一</a:t>
            </a:r>
            <a:endParaRPr lang="zh-CN" altLang="en-US" sz="1600" spc="300" dirty="0">
              <a:latin typeface="方正兰亭细黑_GBK" panose="02000000000000000000" pitchFamily="2" charset="-122"/>
              <a:ea typeface="方正兰亭细黑_GBK" panose="02000000000000000000" pitchFamily="2" charset="-122"/>
            </a:endParaRP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508291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01447" cy="589655"/>
            <a:chOff x="6086055" y="3764865"/>
            <a:chExt cx="601447"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34" name="TextBox 33"/>
            <p:cNvSpPr txBox="1"/>
            <p:nvPr/>
          </p:nvSpPr>
          <p:spPr>
            <a:xfrm>
              <a:off x="608605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04</a:t>
              </a:r>
              <a:endParaRPr lang="zh-CN" altLang="en-US" sz="3200" dirty="0">
                <a:solidFill>
                  <a:srgbClr val="163A5A"/>
                </a:solidFill>
                <a:ea typeface="微软雅黑" panose="020B0503020204020204" pitchFamily="34" charset="-122"/>
              </a:endParaRPr>
            </a:p>
          </p:txBody>
        </p:sp>
      </p:grpSp>
      <p:sp>
        <p:nvSpPr>
          <p:cNvPr id="35" name="TextBox 34"/>
          <p:cNvSpPr txBox="1"/>
          <p:nvPr/>
        </p:nvSpPr>
        <p:spPr>
          <a:xfrm>
            <a:off x="6575559" y="3462552"/>
            <a:ext cx="1890261" cy="338554"/>
          </a:xfrm>
          <a:prstGeom prst="rect">
            <a:avLst/>
          </a:prstGeom>
          <a:noFill/>
        </p:spPr>
        <p:txBody>
          <a:bodyPr wrap="none" rtlCol="0">
            <a:spAutoFit/>
          </a:bodyPr>
          <a:lstStyle/>
          <a:p>
            <a:pPr algn="l"/>
            <a:r>
              <a:rPr lang="zh-CN" altLang="en-US" sz="1600" spc="300" dirty="0">
                <a:latin typeface="方正兰亭细黑_GBK" panose="02000000000000000000" pitchFamily="2" charset="-122"/>
                <a:ea typeface="方正兰亭细黑_GBK" panose="02000000000000000000" pitchFamily="2" charset="-122"/>
                <a:sym typeface="+mn-ea"/>
              </a:rPr>
              <a:t>此处添加标题一</a:t>
            </a:r>
            <a:endParaRPr lang="zh-CN" altLang="en-US" sz="1600" spc="300" dirty="0">
              <a:latin typeface="方正兰亭细黑_GBK" panose="02000000000000000000" pitchFamily="2" charset="-122"/>
              <a:ea typeface="方正兰亭细黑_GBK" panose="02000000000000000000" pitchFamily="2" charset="-122"/>
            </a:endParaRP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a:fillRect/>
          </a:stretch>
        </p:blipFill>
        <p:spPr>
          <a:xfrm>
            <a:off x="1371975" y="3321637"/>
            <a:ext cx="1295025" cy="1492755"/>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01447" cy="589655"/>
            <a:chOff x="2375115" y="3764865"/>
            <a:chExt cx="601447"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163A5A"/>
                  </a:solidFill>
                  <a:ea typeface="微软雅黑" panose="020B0503020204020204" pitchFamily="34" charset="-122"/>
                </a:endParaRPr>
              </a:p>
            </p:txBody>
          </p:sp>
        </p:grpSp>
        <p:sp>
          <p:nvSpPr>
            <p:cNvPr id="42" name="TextBox 41"/>
            <p:cNvSpPr txBox="1"/>
            <p:nvPr/>
          </p:nvSpPr>
          <p:spPr>
            <a:xfrm>
              <a:off x="2375115" y="3764865"/>
              <a:ext cx="601447" cy="584775"/>
            </a:xfrm>
            <a:prstGeom prst="rect">
              <a:avLst/>
            </a:prstGeom>
            <a:noFill/>
          </p:spPr>
          <p:txBody>
            <a:bodyPr wrap="none" rtlCol="0">
              <a:spAutoFit/>
            </a:bodyPr>
            <a:lstStyle/>
            <a:p>
              <a:r>
                <a:rPr lang="en-US" altLang="zh-CN" sz="3200" dirty="0">
                  <a:solidFill>
                    <a:srgbClr val="163A5A"/>
                  </a:solidFill>
                  <a:ea typeface="微软雅黑" panose="020B0503020204020204" pitchFamily="34" charset="-122"/>
                </a:rPr>
                <a:t>03</a:t>
              </a:r>
              <a:endParaRPr lang="zh-CN" altLang="en-US" sz="3200" dirty="0">
                <a:solidFill>
                  <a:srgbClr val="163A5A"/>
                </a:solidFill>
                <a:ea typeface="微软雅黑" panose="020B0503020204020204" pitchFamily="34" charset="-122"/>
              </a:endParaRPr>
            </a:p>
          </p:txBody>
        </p:sp>
      </p:grpSp>
      <p:sp>
        <p:nvSpPr>
          <p:cNvPr id="43" name="TextBox 42"/>
          <p:cNvSpPr txBox="1"/>
          <p:nvPr/>
        </p:nvSpPr>
        <p:spPr>
          <a:xfrm>
            <a:off x="2864619" y="3462552"/>
            <a:ext cx="1890261" cy="338554"/>
          </a:xfrm>
          <a:prstGeom prst="rect">
            <a:avLst/>
          </a:prstGeom>
          <a:noFill/>
        </p:spPr>
        <p:txBody>
          <a:bodyPr wrap="none" rtlCol="0">
            <a:spAutoFit/>
          </a:bodyPr>
          <a:lstStyle/>
          <a:p>
            <a:pPr algn="l"/>
            <a:r>
              <a:rPr lang="zh-CN" altLang="en-US" sz="1600" spc="300" dirty="0">
                <a:latin typeface="方正兰亭细黑_GBK" panose="02000000000000000000" pitchFamily="2" charset="-122"/>
                <a:ea typeface="方正兰亭细黑_GBK" panose="02000000000000000000" pitchFamily="2" charset="-122"/>
                <a:sym typeface="+mn-ea"/>
              </a:rPr>
              <a:t>此处添加标题一</a:t>
            </a:r>
            <a:endParaRPr lang="zh-CN" altLang="en-US" sz="1600" spc="300" dirty="0">
              <a:latin typeface="方正兰亭细黑_GBK" panose="02000000000000000000" pitchFamily="2" charset="-122"/>
              <a:ea typeface="方正兰亭细黑_GBK" panose="02000000000000000000" pitchFamily="2" charset="-122"/>
            </a:endParaRP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rgbClr val="163A5A"/>
                </a:solidFill>
                <a:ea typeface="微软雅黑" panose="020B0503020204020204" pitchFamily="34" charset="-122"/>
              </a:rPr>
              <a:t>您的内容打在这里，或者通过复制您的文本后，在此框中选择</a:t>
            </a: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TextBox 46"/>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48" name="直接连接符 47"/>
          <p:cNvCxnSpPr/>
          <p:nvPr/>
        </p:nvCxnSpPr>
        <p:spPr>
          <a:xfrm>
            <a:off x="2552029" y="3001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solidFill>
                  <a:srgbClr val="163A5A"/>
                </a:solidFill>
                <a:latin typeface="方正兰亭细黑_GBK" panose="02000000000000000000" pitchFamily="2" charset="-122"/>
                <a:ea typeface="方正兰亭细黑_GBK" panose="02000000000000000000" pitchFamily="2" charset="-122"/>
              </a:rPr>
              <a:t>添加你的标题文字</a:t>
            </a:r>
          </a:p>
        </p:txBody>
      </p: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dirty="0">
              <a:ea typeface="微软雅黑" panose="020B0503020204020204" pitchFamily="34" charset="-122"/>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7" name="矩形 71"/>
          <p:cNvSpPr>
            <a:spLocks noChangeArrowheads="1"/>
          </p:cNvSpPr>
          <p:nvPr/>
        </p:nvSpPr>
        <p:spPr bwMode="auto">
          <a:xfrm>
            <a:off x="4981575" y="1233487"/>
            <a:ext cx="1850492"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500" spc="300" dirty="0">
                <a:latin typeface="方正兰亭细黑_GBK" panose="02000000000000000000" pitchFamily="2" charset="-122"/>
                <a:ea typeface="方正兰亭细黑_GBK" panose="02000000000000000000" pitchFamily="2" charset="-122"/>
                <a:sym typeface="+mn-ea"/>
              </a:rPr>
              <a:t>此处添加标题一</a:t>
            </a:r>
            <a:endParaRPr lang="en-US" altLang="zh-CN" sz="1500" dirty="0">
              <a:sym typeface="方正兰亭黑_GBK" panose="02000000000000000000" pitchFamily="2" charset="-122"/>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9" name="矩形 73"/>
          <p:cNvSpPr>
            <a:spLocks noChangeArrowheads="1"/>
          </p:cNvSpPr>
          <p:nvPr/>
        </p:nvSpPr>
        <p:spPr bwMode="auto">
          <a:xfrm>
            <a:off x="4981575" y="3895725"/>
            <a:ext cx="1850492"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500" spc="300" dirty="0">
                <a:latin typeface="方正兰亭细黑_GBK" panose="02000000000000000000" pitchFamily="2" charset="-122"/>
                <a:ea typeface="方正兰亭细黑_GBK" panose="02000000000000000000" pitchFamily="2" charset="-122"/>
                <a:sym typeface="+mn-ea"/>
              </a:rPr>
              <a:t>此处添加标题一</a:t>
            </a:r>
            <a:endParaRPr lang="en-US" altLang="zh-CN" sz="1500" dirty="0">
              <a:sym typeface="方正兰亭黑_GBK" panose="02000000000000000000" pitchFamily="2" charset="-122"/>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矩形 75"/>
          <p:cNvSpPr>
            <a:spLocks noChangeArrowheads="1"/>
          </p:cNvSpPr>
          <p:nvPr/>
        </p:nvSpPr>
        <p:spPr bwMode="auto">
          <a:xfrm>
            <a:off x="6357938" y="2059781"/>
            <a:ext cx="1850492"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500" spc="300" dirty="0">
                <a:latin typeface="方正兰亭细黑_GBK" panose="02000000000000000000" pitchFamily="2" charset="-122"/>
                <a:ea typeface="方正兰亭细黑_GBK" panose="02000000000000000000" pitchFamily="2" charset="-122"/>
                <a:sym typeface="+mn-ea"/>
              </a:rPr>
              <a:t>此处添加标题一</a:t>
            </a:r>
            <a:endParaRPr lang="en-US" altLang="zh-CN" sz="1500" dirty="0">
              <a:sym typeface="方正兰亭黑_GBK" panose="02000000000000000000" pitchFamily="2" charset="-122"/>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3" name="矩形 77"/>
          <p:cNvSpPr>
            <a:spLocks noChangeArrowheads="1"/>
          </p:cNvSpPr>
          <p:nvPr/>
        </p:nvSpPr>
        <p:spPr bwMode="auto">
          <a:xfrm>
            <a:off x="6357938" y="3038475"/>
            <a:ext cx="1850492"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500" spc="300" dirty="0">
                <a:latin typeface="方正兰亭细黑_GBK" panose="02000000000000000000" pitchFamily="2" charset="-122"/>
                <a:ea typeface="方正兰亭细黑_GBK" panose="02000000000000000000" pitchFamily="2" charset="-122"/>
                <a:sym typeface="+mn-ea"/>
              </a:rPr>
              <a:t>此处添加标题一</a:t>
            </a:r>
            <a:endParaRPr lang="en-US" altLang="zh-CN" sz="1500" dirty="0">
              <a:sym typeface="方正兰亭黑_GBK" panose="02000000000000000000" pitchFamily="2" charset="-122"/>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3"/>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椭圆 43"/>
          <p:cNvSpPr/>
          <p:nvPr/>
        </p:nvSpPr>
        <p:spPr>
          <a:xfrm>
            <a:off x="3453287" y="236640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椭圆 44"/>
          <p:cNvSpPr/>
          <p:nvPr/>
        </p:nvSpPr>
        <p:spPr>
          <a:xfrm>
            <a:off x="3443762" y="3291374"/>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椭圆 45"/>
          <p:cNvSpPr/>
          <p:nvPr/>
        </p:nvSpPr>
        <p:spPr>
          <a:xfrm>
            <a:off x="2836900" y="4116227"/>
            <a:ext cx="345998" cy="345998"/>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54"/>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dirty="0">
                  <a:ea typeface="微软雅黑" panose="020B0503020204020204" pitchFamily="34" charset="-122"/>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8" name="直接连接符 67"/>
          <p:cNvCxnSpPr/>
          <p:nvPr/>
        </p:nvCxnSpPr>
        <p:spPr>
          <a:xfrm>
            <a:off x="2475829" y="3001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tx1">
                <a:lumMod val="75000"/>
                <a:lumOff val="25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63" name="组合 62"/>
          <p:cNvGrpSpPr/>
          <p:nvPr/>
        </p:nvGrpSpPr>
        <p:grpSpPr>
          <a:xfrm>
            <a:off x="1117496" y="3173230"/>
            <a:ext cx="891215" cy="891215"/>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9"/>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9" name="文本框 16"/>
          <p:cNvSpPr>
            <a:spLocks noChangeArrowheads="1"/>
          </p:cNvSpPr>
          <p:nvPr/>
        </p:nvSpPr>
        <p:spPr bwMode="auto">
          <a:xfrm>
            <a:off x="2169319" y="1097756"/>
            <a:ext cx="1869743" cy="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800" spc="300" dirty="0">
                <a:latin typeface="方正兰亭细黑_GBK" panose="02000000000000000000" pitchFamily="2" charset="-122"/>
                <a:ea typeface="方正兰亭细黑_GBK" panose="02000000000000000000" pitchFamily="2" charset="-122"/>
                <a:sym typeface="+mn-ea"/>
              </a:rPr>
              <a:t>此处添加标题</a:t>
            </a:r>
            <a:endParaRPr lang="zh-CN" altLang="en-US" sz="1800" dirty="0">
              <a:latin typeface="方正正准黑简体" panose="02000000000000000000" pitchFamily="2" charset="-122"/>
              <a:ea typeface="方正正准黑简体" panose="02000000000000000000" pitchFamily="2" charset="-122"/>
            </a:endParaRP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p>
          <a:p>
            <a:pPr eaLnBrk="1" hangingPunct="1">
              <a:lnSpc>
                <a:spcPct val="120000"/>
              </a:lnSpc>
              <a:spcBef>
                <a:spcPct val="0"/>
              </a:spcBef>
              <a:buFont typeface="Arial" panose="020B0604020202020204" pitchFamily="34" charset="0"/>
              <a:buNone/>
            </a:pPr>
            <a:endParaRPr lang="zh-CN" altLang="en-US" sz="1100">
              <a:solidFill>
                <a:schemeClr val="tx1">
                  <a:lumMod val="85000"/>
                  <a:lumOff val="15000"/>
                </a:schemeClr>
              </a:solidFill>
              <a:sym typeface="方正兰亭黑_GBK" panose="02000000000000000000" pitchFamily="2" charset="-122"/>
            </a:endParaRPr>
          </a:p>
        </p:txBody>
      </p:sp>
      <p:grpSp>
        <p:nvGrpSpPr>
          <p:cNvPr id="65" name="组合 64"/>
          <p:cNvGrpSpPr/>
          <p:nvPr/>
        </p:nvGrpSpPr>
        <p:grpSpPr>
          <a:xfrm>
            <a:off x="7163677" y="3064617"/>
            <a:ext cx="891215" cy="891215"/>
            <a:chOff x="7119116" y="2959096"/>
            <a:chExt cx="980337" cy="980337"/>
          </a:xfrm>
        </p:grpSpPr>
        <p:grpSp>
          <p:nvGrpSpPr>
            <p:cNvPr id="49" name="组合 48"/>
            <p:cNvGrpSpPr/>
            <p:nvPr/>
          </p:nvGrpSpPr>
          <p:grpSpPr>
            <a:xfrm>
              <a:off x="7119116" y="295909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1138894" y="1793209"/>
            <a:ext cx="891215" cy="891215"/>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7" name="组合 24"/>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grpSp>
        <p:nvGrpSpPr>
          <p:cNvPr id="64" name="组合 63"/>
          <p:cNvGrpSpPr/>
          <p:nvPr/>
        </p:nvGrpSpPr>
        <p:grpSpPr>
          <a:xfrm>
            <a:off x="7142280" y="1800733"/>
            <a:ext cx="891215" cy="891215"/>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rgbClr val="595959"/>
                </a:solidFill>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TextBox 56"/>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58" name="直接连接符 57"/>
          <p:cNvCxnSpPr/>
          <p:nvPr/>
        </p:nvCxnSpPr>
        <p:spPr>
          <a:xfrm>
            <a:off x="2465034" y="3001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16"/>
          <p:cNvSpPr>
            <a:spLocks noChangeArrowheads="1"/>
          </p:cNvSpPr>
          <p:nvPr/>
        </p:nvSpPr>
        <p:spPr bwMode="auto">
          <a:xfrm>
            <a:off x="5549086" y="1097756"/>
            <a:ext cx="1869743" cy="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800" spc="300" dirty="0">
                <a:latin typeface="方正兰亭细黑_GBK" panose="02000000000000000000" pitchFamily="2" charset="-122"/>
                <a:ea typeface="方正兰亭细黑_GBK" panose="02000000000000000000" pitchFamily="2" charset="-122"/>
                <a:sym typeface="+mn-ea"/>
              </a:rPr>
              <a:t>此处添加标题</a:t>
            </a:r>
            <a:endParaRPr lang="zh-CN" altLang="en-US" sz="1800" dirty="0">
              <a:latin typeface="方正正准黑简体" panose="02000000000000000000" pitchFamily="2" charset="-122"/>
              <a:ea typeface="方正正准黑简体" panose="02000000000000000000" pitchFamily="2" charset="-122"/>
            </a:endParaRPr>
          </a:p>
        </p:txBody>
      </p:sp>
      <p:sp>
        <p:nvSpPr>
          <p:cNvPr id="60" name="文本框 16"/>
          <p:cNvSpPr>
            <a:spLocks noChangeArrowheads="1"/>
          </p:cNvSpPr>
          <p:nvPr/>
        </p:nvSpPr>
        <p:spPr bwMode="auto">
          <a:xfrm>
            <a:off x="5549086" y="4408409"/>
            <a:ext cx="1869743" cy="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800" spc="300" dirty="0">
                <a:latin typeface="方正兰亭细黑_GBK" panose="02000000000000000000" pitchFamily="2" charset="-122"/>
                <a:ea typeface="方正兰亭细黑_GBK" panose="02000000000000000000" pitchFamily="2" charset="-122"/>
                <a:sym typeface="+mn-ea"/>
              </a:rPr>
              <a:t>此处添加标题</a:t>
            </a:r>
            <a:endParaRPr lang="zh-CN" altLang="en-US" sz="1800" dirty="0">
              <a:latin typeface="方正正准黑简体" panose="02000000000000000000" pitchFamily="2" charset="-122"/>
              <a:ea typeface="方正正准黑简体" panose="02000000000000000000" pitchFamily="2" charset="-122"/>
            </a:endParaRPr>
          </a:p>
        </p:txBody>
      </p:sp>
      <p:sp>
        <p:nvSpPr>
          <p:cNvPr id="61" name="文本框 16"/>
          <p:cNvSpPr>
            <a:spLocks noChangeArrowheads="1"/>
          </p:cNvSpPr>
          <p:nvPr/>
        </p:nvSpPr>
        <p:spPr bwMode="auto">
          <a:xfrm>
            <a:off x="2234386" y="4408409"/>
            <a:ext cx="1869743" cy="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800" spc="300" dirty="0">
                <a:latin typeface="方正兰亭细黑_GBK" panose="02000000000000000000" pitchFamily="2" charset="-122"/>
                <a:ea typeface="方正兰亭细黑_GBK" panose="02000000000000000000" pitchFamily="2" charset="-122"/>
                <a:sym typeface="+mn-ea"/>
              </a:rPr>
              <a:t>此处添加标题</a:t>
            </a:r>
            <a:endParaRPr lang="zh-CN" altLang="en-US" sz="1800" dirty="0">
              <a:latin typeface="方正正准黑简体" panose="02000000000000000000" pitchFamily="2" charset="-122"/>
              <a:ea typeface="方正正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TextBox 93"/>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14" name="直接连接符 13"/>
          <p:cNvCxnSpPr/>
          <p:nvPr/>
        </p:nvCxnSpPr>
        <p:spPr>
          <a:xfrm>
            <a:off x="2455718" y="27481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图表 101"/>
          <p:cNvGraphicFramePr/>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4" name="图表 103"/>
          <p:cNvGraphicFramePr/>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图表 104"/>
          <p:cNvGraphicFramePr/>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6" name="图表 105"/>
          <p:cNvGraphicFramePr/>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7"/>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30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08" name="Group 8"/>
          <p:cNvGrpSpPr>
            <a:grpSpLocks noChangeAspect="1"/>
          </p:cNvGrpSpPr>
          <p:nvPr/>
        </p:nvGrpSpPr>
        <p:grpSpPr bwMode="auto">
          <a:xfrm>
            <a:off x="1948275" y="1547939"/>
            <a:ext cx="330403" cy="362031"/>
            <a:chOff x="3437" y="2282"/>
            <a:chExt cx="679" cy="744"/>
          </a:xfrm>
          <a:solidFill>
            <a:schemeClr val="tx2">
              <a:lumMod val="50000"/>
            </a:schemeClr>
          </a:solidFill>
        </p:grpSpPr>
        <p:sp>
          <p:nvSpPr>
            <p:cNvPr id="10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14" name="Group 18"/>
          <p:cNvGrpSpPr>
            <a:grpSpLocks noChangeAspect="1"/>
          </p:cNvGrpSpPr>
          <p:nvPr/>
        </p:nvGrpSpPr>
        <p:grpSpPr bwMode="auto">
          <a:xfrm>
            <a:off x="5141794" y="1546015"/>
            <a:ext cx="376364" cy="350702"/>
            <a:chOff x="3802" y="2858"/>
            <a:chExt cx="616" cy="574"/>
          </a:xfrm>
          <a:solidFill>
            <a:schemeClr val="tx2">
              <a:lumMod val="50000"/>
            </a:schemeClr>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120" name="Group 26"/>
          <p:cNvGrpSpPr>
            <a:grpSpLocks noChangeAspect="1"/>
          </p:cNvGrpSpPr>
          <p:nvPr/>
        </p:nvGrpSpPr>
        <p:grpSpPr bwMode="auto">
          <a:xfrm>
            <a:off x="6668463" y="1632307"/>
            <a:ext cx="535744" cy="265601"/>
            <a:chOff x="5676" y="2597"/>
            <a:chExt cx="1061" cy="526"/>
          </a:xfrm>
          <a:solidFill>
            <a:schemeClr val="tx1"/>
          </a:solidFill>
        </p:grpSpPr>
        <p:sp>
          <p:nvSpPr>
            <p:cNvPr id="12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50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80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Impact" panose="020B0806030902050204" pitchFamily="34" charset="0"/>
                <a:ea typeface="微软雅黑" panose="020B0503020204020204" pitchFamily="34" charset="-122"/>
              </a:rPr>
              <a:t>100</a:t>
            </a:r>
            <a:r>
              <a:rPr lang="en-US" altLang="zh-CN" sz="1200" dirty="0">
                <a:solidFill>
                  <a:prstClr val="black">
                    <a:lumMod val="50000"/>
                    <a:lumOff val="50000"/>
                  </a:prstClr>
                </a:solidFill>
                <a:latin typeface="Impact" panose="020B0806030902050204" pitchFamily="34" charset="0"/>
                <a:ea typeface="微软雅黑" panose="020B0503020204020204" pitchFamily="34" charset="-122"/>
              </a:rPr>
              <a:t>%</a:t>
            </a:r>
            <a:endParaRPr lang="zh-CN" altLang="en-US" sz="1100" dirty="0">
              <a:solidFill>
                <a:prstClr val="black">
                  <a:lumMod val="50000"/>
                  <a:lumOff val="50000"/>
                </a:prstClr>
              </a:solidFill>
              <a:latin typeface="Impact" panose="020B0806030902050204" pitchFamily="34" charset="0"/>
              <a:ea typeface="微软雅黑" panose="020B0503020204020204" pitchFamily="34" charset="-122"/>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61555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在此处添加标题</a:t>
              </a: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615552"/>
            </a:xfrm>
            <a:prstGeom prst="rect">
              <a:avLst/>
            </a:prstGeom>
            <a:noFill/>
          </p:spPr>
          <p:txBody>
            <a:bodyPr wrap="square" rtlCol="0">
              <a:spAutoFit/>
            </a:bodyPr>
            <a:lstStyle/>
            <a:p>
              <a:r>
                <a:rPr lang="zh-CN" altLang="en-US" sz="1200" dirty="0">
                  <a:solidFill>
                    <a:schemeClr val="tx1">
                      <a:lumMod val="65000"/>
                      <a:lumOff val="35000"/>
                    </a:schemeClr>
                  </a:solidFill>
                  <a:latin typeface="方正韵动中黑简体" panose="02000000000000000000" pitchFamily="2" charset="-122"/>
                  <a:ea typeface="方正韵动中黑简体" panose="02000000000000000000" pitchFamily="2" charset="-122"/>
                </a:rPr>
                <a:t>在此处添加标题</a:t>
              </a: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615552"/>
            </a:xfrm>
            <a:prstGeom prst="rect">
              <a:avLst/>
            </a:prstGeom>
            <a:noFill/>
          </p:spPr>
          <p:txBody>
            <a:bodyPr wrap="square" rtlCol="0">
              <a:spAutoFit/>
            </a:bodyPr>
            <a:lstStyle/>
            <a:p>
              <a:r>
                <a:rPr lang="zh-CN" altLang="en-US" sz="1200" dirty="0">
                  <a:solidFill>
                    <a:srgbClr val="163A5A"/>
                  </a:solidFill>
                  <a:latin typeface="方正韵动中黑简体" panose="02000000000000000000" pitchFamily="2" charset="-122"/>
                  <a:ea typeface="方正韵动中黑简体" panose="02000000000000000000" pitchFamily="2" charset="-122"/>
                </a:rPr>
                <a:t>在此处添加标题</a:t>
              </a: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latin typeface="方正韵动中黑简体" panose="02000000000000000000" pitchFamily="2" charset="-122"/>
                  <a:ea typeface="方正韵动中黑简体" panose="02000000000000000000" pitchFamily="2" charset="-122"/>
                </a:rPr>
                <a:t>在此处添加标题</a:t>
              </a: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a:t>
              </a:r>
            </a:p>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替换你的文字</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替换你的文字替换你的文字替换你的文字替换你的文字替换你的文字替换你的文字替换你的</a:t>
              </a: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LiHei Pro" panose="02010601030101010101" pitchFamily="34" charset="-122"/>
                    <a:ea typeface="LiHei Pro" panose="02010601030101010101" pitchFamily="34" charset="-122"/>
                  </a:rPr>
                  <a:t>TEXT HERE</a:t>
                </a:r>
                <a:endParaRPr lang="zh-CN" altLang="en-US" sz="1200" dirty="0">
                  <a:solidFill>
                    <a:prstClr val="black">
                      <a:lumMod val="50000"/>
                      <a:lumOff val="50000"/>
                    </a:prstClr>
                  </a:solidFill>
                  <a:latin typeface="LiHei Pro" panose="02010601030101010101" pitchFamily="34" charset="-122"/>
                  <a:ea typeface="LiHei Pro" panose="02010601030101010101" pitchFamily="34" charset="-122"/>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 name="Freeform 6"/>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5" name="Freeform 7"/>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6" name="Freeform 8"/>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7" name="Freeform 9"/>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8" name="Freeform 10"/>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9" name="Freeform 11"/>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0" name="Freeform 12"/>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1" name="Freeform 13"/>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2"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3"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4"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5"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6"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7"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8"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19"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0" name="Freeform 22"/>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1" name="Freeform 23"/>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2" name="Freeform 24"/>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3" name="Freeform 25"/>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4" name="Freeform 26"/>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5" name="Freeform 27"/>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6" name="Freeform 28"/>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7" name="Freeform 29"/>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8" name="Freeform 30"/>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29" name="Freeform 31"/>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0" name="Freeform 32"/>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1" name="Freeform 33"/>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2" name="Freeform 34"/>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3" name="Freeform 35"/>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4" name="Freeform 36"/>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5" name="Freeform 37"/>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tx2">
              <a:lumMod val="50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95000"/>
              <a:lumOff val="5000"/>
            </a:schemeClr>
          </a:solidFill>
          <a:ln>
            <a:noFill/>
          </a:ln>
        </p:spPr>
        <p:txBody>
          <a:bodyPr vert="horz" wrap="square" lIns="72756" tIns="36378" rIns="72756" bIns="36378" numCol="1" anchor="t" anchorCtr="0" compatLnSpc="1"/>
          <a:lstStyle/>
          <a:p>
            <a:endParaRPr lang="zh-CN" altLang="en-US" dirty="0">
              <a:ea typeface="微软雅黑" panose="020B0503020204020204" pitchFamily="34" charset="-122"/>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954992" y="3495899"/>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此处添加标题</a:t>
            </a: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此处添加标题</a:t>
            </a: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4211558" y="3550697"/>
            <a:ext cx="1411412" cy="219775"/>
          </a:xfrm>
          <a:prstGeom prst="rect">
            <a:avLst/>
          </a:prstGeom>
          <a:noFill/>
        </p:spPr>
        <p:txBody>
          <a:bodyPr wrap="square" lIns="72756" tIns="0" rIns="72756" bIns="0" rtlCol="0" anchor="t">
            <a:spAutoFit/>
          </a:bodyPr>
          <a:lstStyle/>
          <a:p>
            <a:pPr algn="r"/>
            <a:r>
              <a:rPr lang="zh-CN" altLang="en-US" sz="2100" baseline="-3000" dirty="0">
                <a:solidFill>
                  <a:srgbClr val="163A5A"/>
                </a:solidFill>
                <a:latin typeface="微软雅黑" panose="020B0503020204020204" pitchFamily="34" charset="-122"/>
                <a:ea typeface="微软雅黑" panose="020B0503020204020204" pitchFamily="34" charset="-122"/>
              </a:rPr>
              <a:t>此处添加标题</a:t>
            </a: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此处添加标题</a:t>
            </a: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7" name="直接连接符 66"/>
          <p:cNvCxnSpPr/>
          <p:nvPr/>
        </p:nvCxnSpPr>
        <p:spPr>
          <a:xfrm>
            <a:off x="2552238" y="27481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Group 66"/>
          <p:cNvGrpSpPr/>
          <p:nvPr/>
        </p:nvGrpSpPr>
        <p:grpSpPr bwMode="auto">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5"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6"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dirty="0">
                <a:ea typeface="微软雅黑" panose="020B0503020204020204" pitchFamily="34" charset="-122"/>
              </a:endParaRPr>
            </a:p>
          </p:txBody>
        </p:sp>
      </p:grpSp>
      <p:sp>
        <p:nvSpPr>
          <p:cNvPr id="67"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8"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69"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sp>
        <p:nvSpPr>
          <p:cNvPr id="70" name="Freeform 82"/>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75000"/>
              <a:lumOff val="25000"/>
            </a:schemeClr>
          </a:solidFill>
          <a:ln w="6350">
            <a:solidFill>
              <a:schemeClr val="tx1">
                <a:lumMod val="85000"/>
                <a:lumOff val="15000"/>
              </a:schemeClr>
            </a:solidFill>
            <a:prstDash val="solid"/>
            <a:round/>
          </a:ln>
        </p:spPr>
        <p:txBody>
          <a:bodyPr lIns="68595" tIns="34297" rIns="68595" bIns="34297"/>
          <a:lstStyle/>
          <a:p>
            <a:endParaRPr lang="zh-CN" altLang="en-US" dirty="0">
              <a:ea typeface="微软雅黑" panose="020B0503020204020204" pitchFamily="34" charset="-122"/>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rgbClr val="163A5A"/>
              </a:solidFill>
              <a:latin typeface="微软雅黑" panose="020B0503020204020204" pitchFamily="34" charset="-122"/>
              <a:ea typeface="微软雅黑" panose="020B0503020204020204" pitchFamily="34" charset="-122"/>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163A5A"/>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rgbClr val="163A5A"/>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椭圆 85"/>
          <p:cNvSpPr/>
          <p:nvPr/>
        </p:nvSpPr>
        <p:spPr>
          <a:xfrm>
            <a:off x="4761719" y="2179365"/>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8" name="椭圆 87"/>
          <p:cNvSpPr/>
          <p:nvPr/>
        </p:nvSpPr>
        <p:spPr>
          <a:xfrm>
            <a:off x="4761719" y="2600060"/>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9" name="椭圆 88"/>
          <p:cNvSpPr/>
          <p:nvPr/>
        </p:nvSpPr>
        <p:spPr>
          <a:xfrm>
            <a:off x="4761719" y="3096260"/>
            <a:ext cx="231881" cy="23188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椭圆 89"/>
          <p:cNvSpPr/>
          <p:nvPr/>
        </p:nvSpPr>
        <p:spPr>
          <a:xfrm>
            <a:off x="4761719" y="4092224"/>
            <a:ext cx="231881" cy="231881"/>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1" name="直接连接符 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TextBox 92"/>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94" name="直接连接符 93"/>
          <p:cNvCxnSpPr/>
          <p:nvPr/>
        </p:nvCxnSpPr>
        <p:spPr>
          <a:xfrm>
            <a:off x="2538268" y="27481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4" name="TextBox 93"/>
          <p:cNvSpPr txBox="1"/>
          <p:nvPr/>
        </p:nvSpPr>
        <p:spPr>
          <a:xfrm>
            <a:off x="4881695" y="2144926"/>
            <a:ext cx="2262158" cy="461665"/>
          </a:xfrm>
          <a:prstGeom prst="rect">
            <a:avLst/>
          </a:prstGeom>
          <a:noFill/>
        </p:spPr>
        <p:txBody>
          <a:bodyPr wrap="none" rtlCol="0">
            <a:spAutoFit/>
          </a:bodyPr>
          <a:lstStyle/>
          <a:p>
            <a:pPr algn="l"/>
            <a:r>
              <a:rPr lang="zh-CN" altLang="en-US" sz="2400" spc="300" dirty="0">
                <a:latin typeface="方正兰亭细黑_GBK" panose="02000000000000000000" pitchFamily="2" charset="-122"/>
                <a:ea typeface="方正兰亭细黑_GBK" panose="02000000000000000000" pitchFamily="2" charset="-122"/>
                <a:sym typeface="+mn-ea"/>
              </a:rPr>
              <a:t>此处添加标题</a:t>
            </a:r>
            <a:endParaRPr lang="zh-CN" altLang="en-US" sz="24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5229907" y="2694582"/>
            <a:ext cx="1198880" cy="335280"/>
          </a:xfrm>
          <a:prstGeom prst="rect">
            <a:avLst/>
          </a:prstGeom>
          <a:noFill/>
        </p:spPr>
        <p:txBody>
          <a:bodyPr wrap="none" rtlCol="0">
            <a:spAutoFit/>
          </a:bodyPr>
          <a:lstStyle/>
          <a:p>
            <a:r>
              <a:rPr lang="en-US" altLang="zh-CN" sz="1600" dirty="0">
                <a:solidFill>
                  <a:srgbClr val="163A5A"/>
                </a:solidFill>
                <a:latin typeface="黑体" panose="02010609060101010101" charset="-122"/>
                <a:ea typeface="黑体" panose="02010609060101010101" charset="-122"/>
              </a:rPr>
              <a:t>COMPETENCE</a:t>
            </a:r>
            <a:endParaRPr lang="zh-CN" altLang="en-US" sz="1600" dirty="0">
              <a:solidFill>
                <a:srgbClr val="163A5A"/>
              </a:solidFill>
              <a:latin typeface="黑体" panose="02010609060101010101" charset="-122"/>
              <a:ea typeface="黑体" panose="02010609060101010101" charset="-122"/>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3</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添加主题</a:t>
            </a:r>
            <a:endParaRPr lang="zh-CN" altLang="en-US" sz="1700" dirty="0">
              <a:solidFill>
                <a:srgbClr val="163A5A"/>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ts val="1595"/>
              </a:lnSpc>
              <a:spcBef>
                <a:spcPct val="0"/>
              </a:spcBef>
              <a:buNone/>
            </a:pPr>
            <a:r>
              <a:rPr lang="zh-CN" altLang="en-US" sz="1100" dirty="0">
                <a:solidFill>
                  <a:schemeClr val="tx1">
                    <a:lumMod val="75000"/>
                    <a:lumOff val="25000"/>
                  </a:schemeClr>
                </a:solidFill>
                <a:sym typeface="方正兰亭黑_GBK" panose="02000000000000000000" pitchFamily="2" charset="-122"/>
              </a:rPr>
              <a:t>文字描述，总结括，内容大纲。文字述，总结概括，内容大纲。</a:t>
            </a:r>
            <a:r>
              <a:rPr lang="en-US" altLang="zh-CN" sz="1100" dirty="0">
                <a:solidFill>
                  <a:schemeClr val="tx1">
                    <a:lumMod val="75000"/>
                    <a:lumOff val="25000"/>
                  </a:schemeClr>
                </a:solidFill>
                <a:sym typeface="方正兰亭黑_GBK" panose="02000000000000000000" pitchFamily="2" charset="-122"/>
              </a:rPr>
              <a:t> </a:t>
            </a:r>
            <a:endParaRPr lang="zh-CN" altLang="en-US" sz="1100" dirty="0">
              <a:solidFill>
                <a:schemeClr val="tx1">
                  <a:lumMod val="75000"/>
                  <a:lumOff val="25000"/>
                </a:schemeClr>
              </a:solidFill>
              <a:sym typeface="方正兰亭黑_GBK" panose="02000000000000000000" pitchFamily="2" charset="-122"/>
            </a:endParaRPr>
          </a:p>
          <a:p>
            <a:pPr algn="r" eaLnBrk="1" hangingPunct="1">
              <a:lnSpc>
                <a:spcPts val="1595"/>
              </a:lnSpc>
              <a:spcBef>
                <a:spcPct val="0"/>
              </a:spcBef>
              <a:buNone/>
            </a:pPr>
            <a:endParaRPr lang="zh-CN" altLang="en-US" sz="1100" dirty="0">
              <a:solidFill>
                <a:schemeClr val="tx1">
                  <a:lumMod val="75000"/>
                  <a:lumOff val="25000"/>
                </a:schemeClr>
              </a:solidFill>
              <a:sym typeface="方正兰亭黑_GBK" panose="02000000000000000000" pitchFamily="2" charset="-122"/>
            </a:endParaRP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添加主题</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2614375" y="1638063"/>
            <a:ext cx="495926" cy="495926"/>
            <a:chOff x="2614375" y="1638063"/>
            <a:chExt cx="495926"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TextBox 1"/>
            <p:cNvSpPr txBox="1"/>
            <p:nvPr/>
          </p:nvSpPr>
          <p:spPr>
            <a:xfrm>
              <a:off x="2655125" y="1685971"/>
              <a:ext cx="444352" cy="400110"/>
            </a:xfrm>
            <a:prstGeom prst="rect">
              <a:avLst/>
            </a:prstGeom>
            <a:noFill/>
          </p:spPr>
          <p:txBody>
            <a:bodyPr wrap="none" rtlCol="0">
              <a:spAutoFit/>
            </a:bodyPr>
            <a:lstStyle/>
            <a:p>
              <a:r>
                <a:rPr lang="en-US" altLang="zh-CN" sz="2000" dirty="0">
                  <a:ea typeface="微软雅黑" panose="020B0503020204020204" pitchFamily="34" charset="-122"/>
                </a:rPr>
                <a:t>01</a:t>
              </a:r>
              <a:endParaRPr lang="zh-CN" altLang="en-US" dirty="0">
                <a:ea typeface="微软雅黑" panose="020B0503020204020204" pitchFamily="34" charset="-122"/>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0" name="TextBox 59"/>
            <p:cNvSpPr txBox="1"/>
            <p:nvPr/>
          </p:nvSpPr>
          <p:spPr>
            <a:xfrm>
              <a:off x="5246722" y="26568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02</a:t>
              </a:r>
              <a:endParaRPr lang="zh-CN" altLang="en-US" dirty="0">
                <a:solidFill>
                  <a:srgbClr val="163A5A"/>
                </a:solidFill>
                <a:ea typeface="微软雅黑" panose="020B0503020204020204" pitchFamily="34" charset="-122"/>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64" name="TextBox 63"/>
            <p:cNvSpPr txBox="1"/>
            <p:nvPr/>
          </p:nvSpPr>
          <p:spPr>
            <a:xfrm>
              <a:off x="3434234" y="3678462"/>
              <a:ext cx="444352" cy="400110"/>
            </a:xfrm>
            <a:prstGeom prst="rect">
              <a:avLst/>
            </a:prstGeom>
            <a:noFill/>
          </p:spPr>
          <p:txBody>
            <a:bodyPr wrap="none" rtlCol="0">
              <a:spAutoFit/>
            </a:bodyPr>
            <a:lstStyle/>
            <a:p>
              <a:r>
                <a:rPr lang="en-US" altLang="zh-CN" sz="2000" dirty="0">
                  <a:solidFill>
                    <a:srgbClr val="163A5A"/>
                  </a:solidFill>
                  <a:ea typeface="微软雅黑" panose="020B0503020204020204" pitchFamily="34" charset="-122"/>
                </a:rPr>
                <a:t>03</a:t>
              </a:r>
              <a:endParaRPr lang="zh-CN" altLang="en-US" dirty="0">
                <a:solidFill>
                  <a:srgbClr val="163A5A"/>
                </a:solidFill>
                <a:ea typeface="微软雅黑" panose="020B0503020204020204" pitchFamily="34" charset="-122"/>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TextBox 66"/>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68" name="直接连接符 67"/>
          <p:cNvCxnSpPr/>
          <p:nvPr/>
        </p:nvCxnSpPr>
        <p:spPr>
          <a:xfrm>
            <a:off x="2460911" y="27494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60" name="组合 59"/>
          <p:cNvGrpSpPr/>
          <p:nvPr/>
        </p:nvGrpSpPr>
        <p:grpSpPr>
          <a:xfrm>
            <a:off x="1264428" y="1152525"/>
            <a:ext cx="6847285" cy="2795588"/>
            <a:chOff x="1264428" y="1152525"/>
            <a:chExt cx="6847285" cy="2795588"/>
          </a:xfrm>
        </p:grpSpPr>
        <p:sp>
          <p:nvSpPr>
            <p:cNvPr id="8" name="圆角矩形 7"/>
            <p:cNvSpPr/>
            <p:nvPr/>
          </p:nvSpPr>
          <p:spPr bwMode="auto">
            <a:xfrm>
              <a:off x="1264428" y="1152525"/>
              <a:ext cx="6847285" cy="2795588"/>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sp>
          <p:nvSpPr>
            <p:cNvPr id="9" name="圆角矩形 8"/>
            <p:cNvSpPr/>
            <p:nvPr/>
          </p:nvSpPr>
          <p:spPr bwMode="auto">
            <a:xfrm>
              <a:off x="1473978" y="1362076"/>
              <a:ext cx="6428185" cy="2306241"/>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en-US"/>
            </a:p>
          </p:txBody>
        </p:sp>
      </p:grpSp>
      <p:sp>
        <p:nvSpPr>
          <p:cNvPr id="10" name="TextBox 28"/>
          <p:cNvSpPr txBox="1"/>
          <p:nvPr/>
        </p:nvSpPr>
        <p:spPr bwMode="auto">
          <a:xfrm>
            <a:off x="1556639" y="2275797"/>
            <a:ext cx="1677591" cy="561692"/>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4000" b="1" kern="0" dirty="0">
                <a:ln w="18415" cmpd="sng">
                  <a:noFill/>
                  <a:prstDash val="solid"/>
                </a:ln>
                <a:solidFill>
                  <a:srgbClr val="163A5A"/>
                </a:solidFill>
                <a:latin typeface="方正大黑简体" panose="02010601030101010101" pitchFamily="2" charset="-122"/>
                <a:ea typeface="方正大黑简体" panose="02010601030101010101" pitchFamily="2" charset="-122"/>
              </a:rPr>
              <a:t>前言</a:t>
            </a:r>
            <a:endParaRPr lang="zh-CN" altLang="en-US" sz="3600" b="1" kern="0" dirty="0">
              <a:ln w="18415" cmpd="sng">
                <a:noFill/>
                <a:prstDash val="solid"/>
              </a:ln>
              <a:solidFill>
                <a:srgbClr val="163A5A"/>
              </a:solidFill>
              <a:latin typeface="方正大黑简体" panose="02010601030101010101" pitchFamily="2" charset="-122"/>
              <a:ea typeface="方正大黑简体" panose="02010601030101010101" pitchFamily="2" charset="-122"/>
            </a:endParaRPr>
          </a:p>
        </p:txBody>
      </p:sp>
      <p:cxnSp>
        <p:nvCxnSpPr>
          <p:cNvPr id="12" name="直接连接符 1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TextBox 13"/>
          <p:cNvSpPr txBox="1"/>
          <p:nvPr/>
        </p:nvSpPr>
        <p:spPr>
          <a:xfrm>
            <a:off x="908957" y="206330"/>
            <a:ext cx="774571"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前言</a:t>
            </a:r>
          </a:p>
        </p:txBody>
      </p:sp>
      <p:cxnSp>
        <p:nvCxnSpPr>
          <p:cNvPr id="16" name="直接连接符 15"/>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4230" y="1805916"/>
            <a:ext cx="4046219" cy="1384995"/>
          </a:xfrm>
          <a:prstGeom prst="rect">
            <a:avLst/>
          </a:prstGeom>
          <a:noFill/>
        </p:spPr>
        <p:txBody>
          <a:bodyPr wrap="square" rtlCol="0">
            <a:spAutoFit/>
          </a:bodyPr>
          <a:lstStyle/>
          <a:p>
            <a:r>
              <a:rPr lang="zh-CN" altLang="en-US" sz="1400" dirty="0">
                <a:solidFill>
                  <a:schemeClr val="tx1">
                    <a:lumMod val="75000"/>
                    <a:lumOff val="25000"/>
                  </a:schemeClr>
                </a:solidFill>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dirty="0">
              <a:solidFill>
                <a:schemeClr val="tx1">
                  <a:lumMod val="75000"/>
                  <a:lumOff val="25000"/>
                </a:schemeClr>
              </a:solidFill>
              <a:ea typeface="微软雅黑" panose="020B0503020204020204" pitchFamily="34" charset="-122"/>
            </a:endParaRPr>
          </a:p>
        </p:txBody>
      </p:sp>
      <p:sp>
        <p:nvSpPr>
          <p:cNvPr id="2" name="矩形 1"/>
          <p:cNvSpPr/>
          <p:nvPr/>
        </p:nvSpPr>
        <p:spPr>
          <a:xfrm>
            <a:off x="1325205" y="981075"/>
            <a:ext cx="1565482" cy="209550"/>
          </a:xfrm>
          <a:custGeom>
            <a:avLst/>
            <a:gdLst>
              <a:gd name="connsiteX0" fmla="*/ 0 w 1565482"/>
              <a:gd name="connsiteY0" fmla="*/ 0 h 247650"/>
              <a:gd name="connsiteX1" fmla="*/ 15654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 name="connsiteX0-1" fmla="*/ 0 w 1565482"/>
              <a:gd name="connsiteY0-2" fmla="*/ 0 h 247650"/>
              <a:gd name="connsiteX1-3" fmla="*/ 1298782 w 1565482"/>
              <a:gd name="connsiteY1-4" fmla="*/ 0 h 247650"/>
              <a:gd name="connsiteX2-5" fmla="*/ 1565482 w 1565482"/>
              <a:gd name="connsiteY2-6" fmla="*/ 247650 h 247650"/>
              <a:gd name="connsiteX3-7" fmla="*/ 0 w 1565482"/>
              <a:gd name="connsiteY3-8" fmla="*/ 247650 h 247650"/>
              <a:gd name="connsiteX4-9" fmla="*/ 0 w 1565482"/>
              <a:gd name="connsiteY4-10" fmla="*/ 0 h 247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65482" h="247650">
                <a:moveTo>
                  <a:pt x="0" y="0"/>
                </a:moveTo>
                <a:lnTo>
                  <a:pt x="1298782" y="0"/>
                </a:lnTo>
                <a:lnTo>
                  <a:pt x="1565482" y="247650"/>
                </a:lnTo>
                <a:lnTo>
                  <a:pt x="0" y="2476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p:nvSpPr>
        <p:spPr>
          <a:xfrm>
            <a:off x="1248617" y="990600"/>
            <a:ext cx="1370758" cy="1028700"/>
          </a:xfrm>
          <a:custGeom>
            <a:avLst/>
            <a:gdLst>
              <a:gd name="connsiteX0" fmla="*/ 0 w 1323133"/>
              <a:gd name="connsiteY0" fmla="*/ 0 h 1198669"/>
              <a:gd name="connsiteX1" fmla="*/ 1323133 w 1323133"/>
              <a:gd name="connsiteY1" fmla="*/ 0 h 1198669"/>
              <a:gd name="connsiteX2" fmla="*/ 1323133 w 1323133"/>
              <a:gd name="connsiteY2" fmla="*/ 1198669 h 1198669"/>
              <a:gd name="connsiteX3" fmla="*/ 0 w 1323133"/>
              <a:gd name="connsiteY3" fmla="*/ 1198669 h 1198669"/>
              <a:gd name="connsiteX4" fmla="*/ 0 w 1323133"/>
              <a:gd name="connsiteY4" fmla="*/ 0 h 1198669"/>
              <a:gd name="connsiteX0-1" fmla="*/ 0 w 1323133"/>
              <a:gd name="connsiteY0-2" fmla="*/ 0 h 1198669"/>
              <a:gd name="connsiteX1-3" fmla="*/ 1323133 w 1323133"/>
              <a:gd name="connsiteY1-4" fmla="*/ 0 h 1198669"/>
              <a:gd name="connsiteX2-5" fmla="*/ 1085008 w 1323133"/>
              <a:gd name="connsiteY2-6" fmla="*/ 817669 h 1198669"/>
              <a:gd name="connsiteX3-7" fmla="*/ 0 w 1323133"/>
              <a:gd name="connsiteY3-8" fmla="*/ 1198669 h 1198669"/>
              <a:gd name="connsiteX4-9" fmla="*/ 0 w 1323133"/>
              <a:gd name="connsiteY4-10" fmla="*/ 0 h 1198669"/>
              <a:gd name="connsiteX0-11" fmla="*/ 47625 w 1370758"/>
              <a:gd name="connsiteY0-12" fmla="*/ 0 h 827194"/>
              <a:gd name="connsiteX1-13" fmla="*/ 1370758 w 1370758"/>
              <a:gd name="connsiteY1-14" fmla="*/ 0 h 827194"/>
              <a:gd name="connsiteX2-15" fmla="*/ 1132633 w 1370758"/>
              <a:gd name="connsiteY2-16" fmla="*/ 817669 h 827194"/>
              <a:gd name="connsiteX3-17" fmla="*/ 0 w 1370758"/>
              <a:gd name="connsiteY3-18" fmla="*/ 827194 h 827194"/>
              <a:gd name="connsiteX4-19" fmla="*/ 47625 w 1370758"/>
              <a:gd name="connsiteY4-20" fmla="*/ 0 h 827194"/>
              <a:gd name="connsiteX0-21" fmla="*/ 47625 w 1370758"/>
              <a:gd name="connsiteY0-22" fmla="*/ 0 h 836719"/>
              <a:gd name="connsiteX1-23" fmla="*/ 1370758 w 1370758"/>
              <a:gd name="connsiteY1-24" fmla="*/ 0 h 836719"/>
              <a:gd name="connsiteX2-25" fmla="*/ 875458 w 1370758"/>
              <a:gd name="connsiteY2-26" fmla="*/ 836719 h 836719"/>
              <a:gd name="connsiteX3-27" fmla="*/ 0 w 1370758"/>
              <a:gd name="connsiteY3-28" fmla="*/ 827194 h 836719"/>
              <a:gd name="connsiteX4-29" fmla="*/ 47625 w 1370758"/>
              <a:gd name="connsiteY4-30" fmla="*/ 0 h 8367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70758" h="836719">
                <a:moveTo>
                  <a:pt x="47625" y="0"/>
                </a:moveTo>
                <a:lnTo>
                  <a:pt x="1370758" y="0"/>
                </a:lnTo>
                <a:lnTo>
                  <a:pt x="875458" y="836719"/>
                </a:lnTo>
                <a:lnTo>
                  <a:pt x="0" y="827194"/>
                </a:lnTo>
                <a:lnTo>
                  <a:pt x="47625" y="0"/>
                </a:lnTo>
                <a:close/>
              </a:path>
            </a:pathLst>
          </a:custGeom>
          <a:solidFill>
            <a:srgbClr val="163A5A"/>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t>20</a:t>
            </a:fld>
            <a:endParaRPr lang="zh-CN" altLang="en-US" sz="1400" dirty="0">
              <a:solidFill>
                <a:schemeClr val="tx1"/>
              </a:solidFill>
              <a:latin typeface="Arial" panose="020B0604020202020204" pitchFamily="34" charset="0"/>
            </a:endParaRPr>
          </a:p>
        </p:txBody>
      </p:sp>
      <p:grpSp>
        <p:nvGrpSpPr>
          <p:cNvPr id="6" name="组合 3"/>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9" name="组合 2"/>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grpSp>
        <p:nvGrpSpPr>
          <p:cNvPr id="12" name="组合 4"/>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rgbClr val="FFFFFF"/>
                </a:solidFill>
                <a:latin typeface="Calibri" panose="020F0502020204030204" pitchFamily="34" charset="0"/>
                <a:ea typeface="微软雅黑" panose="020B0503020204020204" pitchFamily="34" charset="-122"/>
              </a:endParaRPr>
            </a:p>
          </p:txBody>
        </p:sp>
      </p:grpSp>
      <p:sp>
        <p:nvSpPr>
          <p:cNvPr id="15" name="矩形 37"/>
          <p:cNvSpPr>
            <a:spLocks noChangeArrowheads="1"/>
          </p:cNvSpPr>
          <p:nvPr/>
        </p:nvSpPr>
        <p:spPr bwMode="auto">
          <a:xfrm>
            <a:off x="987028" y="1092994"/>
            <a:ext cx="7194947"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6" name="矩形 38"/>
          <p:cNvSpPr>
            <a:spLocks noChangeArrowheads="1"/>
          </p:cNvSpPr>
          <p:nvPr/>
        </p:nvSpPr>
        <p:spPr bwMode="auto">
          <a:xfrm>
            <a:off x="1083270" y="3360659"/>
            <a:ext cx="1786372" cy="30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700" spc="300" dirty="0">
                <a:latin typeface="方正兰亭细黑_GBK" panose="02000000000000000000" pitchFamily="2" charset="-122"/>
                <a:ea typeface="方正兰亭细黑_GBK" panose="02000000000000000000" pitchFamily="2" charset="-122"/>
                <a:sym typeface="+mn-ea"/>
              </a:rPr>
              <a:t>此处添加标题</a:t>
            </a:r>
            <a:endParaRPr lang="en-US" altLang="zh-CN" sz="1700" dirty="0">
              <a:solidFill>
                <a:srgbClr val="163A5A"/>
              </a:solidFill>
              <a:sym typeface="方正兰亭黑_GBK" panose="02000000000000000000" pitchFamily="2" charset="-122"/>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矩形 51"/>
          <p:cNvSpPr>
            <a:spLocks noChangeArrowheads="1"/>
          </p:cNvSpPr>
          <p:nvPr/>
        </p:nvSpPr>
        <p:spPr bwMode="auto">
          <a:xfrm>
            <a:off x="3674070" y="3360659"/>
            <a:ext cx="1786372" cy="30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700" spc="300" dirty="0">
                <a:latin typeface="方正兰亭细黑_GBK" panose="02000000000000000000" pitchFamily="2" charset="-122"/>
                <a:ea typeface="方正兰亭细黑_GBK" panose="02000000000000000000" pitchFamily="2" charset="-122"/>
                <a:sym typeface="+mn-ea"/>
              </a:rPr>
              <a:t>此处添加标题</a:t>
            </a:r>
            <a:endParaRPr lang="en-US" altLang="zh-CN" sz="1700" dirty="0">
              <a:sym typeface="方正兰亭黑_GBK" panose="02000000000000000000" pitchFamily="2" charset="-122"/>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0" name="矩形 53"/>
          <p:cNvSpPr>
            <a:spLocks noChangeArrowheads="1"/>
          </p:cNvSpPr>
          <p:nvPr/>
        </p:nvSpPr>
        <p:spPr bwMode="auto">
          <a:xfrm>
            <a:off x="6263680" y="3360659"/>
            <a:ext cx="1786372" cy="30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700" spc="300" dirty="0">
                <a:latin typeface="方正兰亭细黑_GBK" panose="02000000000000000000" pitchFamily="2" charset="-122"/>
                <a:ea typeface="方正兰亭细黑_GBK" panose="02000000000000000000" pitchFamily="2" charset="-122"/>
                <a:sym typeface="+mn-ea"/>
              </a:rPr>
              <a:t>此处添加标题</a:t>
            </a:r>
            <a:endParaRPr lang="en-US" altLang="zh-CN" sz="1700" dirty="0">
              <a:solidFill>
                <a:srgbClr val="163A5A"/>
              </a:solidFill>
              <a:sym typeface="方正兰亭黑_GBK" panose="02000000000000000000" pitchFamily="2" charset="-122"/>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cxnSp>
        <p:nvCxnSpPr>
          <p:cNvPr id="23" name="直接连接符 2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TextBox 24"/>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26" name="直接连接符 25"/>
          <p:cNvCxnSpPr/>
          <p:nvPr/>
        </p:nvCxnSpPr>
        <p:spPr>
          <a:xfrm>
            <a:off x="2466626" y="27494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a:t>
            </a: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01.</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a:t>
            </a: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02.</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a:t>
            </a: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03.</a:t>
            </a:r>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a:t>
            </a:r>
          </a:p>
        </p:txBody>
      </p:sp>
      <p:sp>
        <p:nvSpPr>
          <p:cNvPr id="43" name="TextBox 42"/>
          <p:cNvSpPr txBox="1"/>
          <p:nvPr/>
        </p:nvSpPr>
        <p:spPr>
          <a:xfrm>
            <a:off x="2486346" y="3718858"/>
            <a:ext cx="2262158" cy="461665"/>
          </a:xfrm>
          <a:prstGeom prst="rect">
            <a:avLst/>
          </a:prstGeom>
          <a:noFill/>
          <a:ln>
            <a:noFill/>
          </a:ln>
        </p:spPr>
        <p:txBody>
          <a:bodyPr wrap="none" rtlCol="0">
            <a:spAutoFit/>
          </a:bodyPr>
          <a:lstStyle/>
          <a:p>
            <a:pPr algn="l"/>
            <a:r>
              <a:rPr lang="zh-CN" altLang="en-US" sz="2400" spc="300" dirty="0">
                <a:latin typeface="方正兰亭细黑_GBK" panose="02000000000000000000" pitchFamily="2" charset="-122"/>
                <a:ea typeface="方正兰亭细黑_GBK" panose="02000000000000000000" pitchFamily="2" charset="-122"/>
                <a:sym typeface="+mn-ea"/>
              </a:rPr>
              <a:t>此处添加标题</a:t>
            </a:r>
            <a:endPar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4" name="TextBox 43"/>
          <p:cNvSpPr txBox="1"/>
          <p:nvPr/>
        </p:nvSpPr>
        <p:spPr>
          <a:xfrm>
            <a:off x="4302209" y="2661429"/>
            <a:ext cx="2262158" cy="461665"/>
          </a:xfrm>
          <a:prstGeom prst="rect">
            <a:avLst/>
          </a:prstGeom>
          <a:noFill/>
          <a:ln>
            <a:noFill/>
          </a:ln>
        </p:spPr>
        <p:txBody>
          <a:bodyPr wrap="none" rtlCol="0">
            <a:spAutoFit/>
          </a:bodyPr>
          <a:lstStyle/>
          <a:p>
            <a:pPr algn="l"/>
            <a:r>
              <a:rPr lang="zh-CN" altLang="en-US" sz="2400" spc="300" dirty="0">
                <a:latin typeface="方正兰亭细黑_GBK" panose="02000000000000000000" pitchFamily="2" charset="-122"/>
                <a:ea typeface="方正兰亭细黑_GBK" panose="02000000000000000000" pitchFamily="2" charset="-122"/>
                <a:sym typeface="+mn-ea"/>
              </a:rPr>
              <a:t>此处添加标题</a:t>
            </a:r>
            <a:endPar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45" name="TextBox 44"/>
          <p:cNvSpPr txBox="1"/>
          <p:nvPr/>
        </p:nvSpPr>
        <p:spPr>
          <a:xfrm>
            <a:off x="6203757" y="1607750"/>
            <a:ext cx="2262158" cy="461665"/>
          </a:xfrm>
          <a:prstGeom prst="rect">
            <a:avLst/>
          </a:prstGeom>
          <a:noFill/>
          <a:ln>
            <a:noFill/>
          </a:ln>
        </p:spPr>
        <p:txBody>
          <a:bodyPr wrap="none" rtlCol="0">
            <a:spAutoFit/>
          </a:bodyPr>
          <a:lstStyle/>
          <a:p>
            <a:pPr algn="l"/>
            <a:r>
              <a:rPr lang="zh-CN" altLang="en-US" sz="2400" spc="300" dirty="0">
                <a:latin typeface="方正兰亭细黑_GBK" panose="02000000000000000000" pitchFamily="2" charset="-122"/>
                <a:ea typeface="方正兰亭细黑_GBK" panose="02000000000000000000" pitchFamily="2" charset="-122"/>
                <a:sym typeface="+mn-ea"/>
              </a:rPr>
              <a:t>此处添加标题</a:t>
            </a:r>
            <a:endParaRPr lang="zh-CN" altLang="en-US" sz="2400" dirty="0">
              <a:solidFill>
                <a:srgbClr val="163A5A"/>
              </a:solidFill>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03</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02</a:t>
              </a:r>
              <a:endParaRPr lang="zh-CN" altLang="en-US" sz="28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a:solidFill>
                    <a:srgbClr val="163A5A"/>
                  </a:solidFill>
                  <a:latin typeface="方正韵动中黑简体" panose="02000000000000000000" pitchFamily="2" charset="-122"/>
                  <a:ea typeface="方正韵动中黑简体" panose="02000000000000000000" pitchFamily="2" charset="-122"/>
                </a:rPr>
                <a:t>01</a:t>
              </a:r>
              <a:endParaRPr lang="zh-CN" altLang="en-US" sz="2000" dirty="0">
                <a:solidFill>
                  <a:srgbClr val="163A5A"/>
                </a:solidFill>
                <a:latin typeface="方正韵动中黑简体" panose="02000000000000000000" pitchFamily="2" charset="-122"/>
                <a:ea typeface="方正韵动中黑简体" panose="02000000000000000000" pitchFamily="2" charset="-122"/>
              </a:endParaRPr>
            </a:p>
          </p:txBody>
        </p:sp>
      </p:grpSp>
      <p:cxnSp>
        <p:nvCxnSpPr>
          <p:cNvPr id="32" name="直接连接符 31"/>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34" name="TextBox 93"/>
          <p:cNvSpPr txBox="1"/>
          <p:nvPr/>
        </p:nvSpPr>
        <p:spPr>
          <a:xfrm>
            <a:off x="492909" y="133320"/>
            <a:ext cx="1954381"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35" name="直接连接符 34"/>
          <p:cNvCxnSpPr/>
          <p:nvPr/>
        </p:nvCxnSpPr>
        <p:spPr>
          <a:xfrm>
            <a:off x="2068993" y="2273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4" name="TextBox 93"/>
          <p:cNvSpPr txBox="1"/>
          <p:nvPr/>
        </p:nvSpPr>
        <p:spPr>
          <a:xfrm>
            <a:off x="4752477" y="2190690"/>
            <a:ext cx="1954381" cy="400110"/>
          </a:xfrm>
          <a:prstGeom prst="rect">
            <a:avLst/>
          </a:prstGeom>
          <a:noFill/>
        </p:spPr>
        <p:txBody>
          <a:bodyPr wrap="none" rtlCol="0">
            <a:spAutoFit/>
          </a:bodyPr>
          <a:lstStyle/>
          <a:p>
            <a:pPr algn="l"/>
            <a:r>
              <a:rPr lang="zh-CN" altLang="en-US" sz="2000" spc="300" dirty="0">
                <a:latin typeface="黑体" panose="02010609060101010101" charset="-122"/>
                <a:ea typeface="黑体" panose="02010609060101010101" charset="-122"/>
                <a:sym typeface="+mn-ea"/>
              </a:rPr>
              <a:t>此处添加标题</a:t>
            </a: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黑体" panose="02010609060101010101" charset="-122"/>
                <a:ea typeface="黑体" panose="02010609060101010101" charset="-122"/>
              </a:rPr>
              <a:t>PROGRAMMING</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4</a:t>
              </a: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charset="-122"/>
              <a:ea typeface="黑体" panose="02010609060101010101" charset="-122"/>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charset="-122"/>
                <a:ea typeface="黑体" panose="02010609060101010101"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charset="-122"/>
                <a:ea typeface="黑体" panose="02010609060101010101"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charset="-122"/>
                <a:ea typeface="黑体" panose="02010609060101010101" charset="-122"/>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nvGrpSpPr>
          <p:cNvPr id="25" name="组合 24"/>
          <p:cNvGrpSpPr/>
          <p:nvPr/>
        </p:nvGrpSpPr>
        <p:grpSpPr>
          <a:xfrm>
            <a:off x="3657545" y="3232969"/>
            <a:ext cx="1612681" cy="1950171"/>
            <a:chOff x="3851771" y="1163107"/>
            <a:chExt cx="1402358" cy="1695829"/>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charset="-122"/>
                  <a:ea typeface="黑体" panose="02010609060101010101" charset="-122"/>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27" name="TextBox 26"/>
            <p:cNvSpPr txBox="1"/>
            <p:nvPr/>
          </p:nvSpPr>
          <p:spPr>
            <a:xfrm>
              <a:off x="4030123" y="1333410"/>
              <a:ext cx="1186820" cy="1525526"/>
            </a:xfrm>
            <a:prstGeom prst="rect">
              <a:avLst/>
            </a:prstGeom>
            <a:noFill/>
          </p:spPr>
          <p:txBody>
            <a:bodyPr wrap="square" rtlCol="0">
              <a:spAutoFit/>
            </a:bodyPr>
            <a:lstStyle/>
            <a:p>
              <a:pPr algn="l"/>
              <a:r>
                <a:rPr lang="zh-CN" altLang="en-US" sz="3600" spc="300" dirty="0">
                  <a:latin typeface="方正兰亭细黑_GBK" panose="02000000000000000000" pitchFamily="2" charset="-122"/>
                  <a:ea typeface="方正兰亭细黑_GBK" panose="02000000000000000000" pitchFamily="2" charset="-122"/>
                  <a:sym typeface="+mn-ea"/>
                </a:rPr>
                <a:t>此处添加标题</a:t>
              </a:r>
              <a:endParaRPr lang="zh-CN" altLang="en-US" sz="3600" spc="300" dirty="0">
                <a:solidFill>
                  <a:srgbClr val="163A5A"/>
                </a:solidFill>
                <a:latin typeface="黑体" panose="02010609060101010101" charset="-122"/>
                <a:ea typeface="黑体" panose="02010609060101010101" charset="-122"/>
              </a:endParaRPr>
            </a:p>
          </p:txBody>
        </p:sp>
      </p:grpSp>
      <p:cxnSp>
        <p:nvCxnSpPr>
          <p:cNvPr id="30" name="直接连接符 29"/>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黑体" panose="02010609060101010101" charset="-122"/>
              <a:ea typeface="黑体" panose="02010609060101010101" charset="-122"/>
            </a:endParaRPr>
          </a:p>
        </p:txBody>
      </p:sp>
      <p:sp>
        <p:nvSpPr>
          <p:cNvPr id="32" name="TextBox 93"/>
          <p:cNvSpPr txBox="1"/>
          <p:nvPr/>
        </p:nvSpPr>
        <p:spPr>
          <a:xfrm>
            <a:off x="492909" y="133320"/>
            <a:ext cx="1954381"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黑体" panose="02010609060101010101" charset="-122"/>
              <a:ea typeface="黑体" panose="02010609060101010101" charset="-122"/>
            </a:endParaRPr>
          </a:p>
        </p:txBody>
      </p:sp>
      <p:cxnSp>
        <p:nvCxnSpPr>
          <p:cNvPr id="33" name="直接连接符 32"/>
          <p:cNvCxnSpPr/>
          <p:nvPr/>
        </p:nvCxnSpPr>
        <p:spPr>
          <a:xfrm>
            <a:off x="2025399"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latin typeface="黑体" panose="02010609060101010101" charset="-122"/>
              <a:ea typeface="黑体" panose="02010609060101010101" charset="-122"/>
            </a:endParaRPr>
          </a:p>
        </p:txBody>
      </p:sp>
      <p:sp>
        <p:nvSpPr>
          <p:cNvPr id="35" name="TextBox 34"/>
          <p:cNvSpPr txBox="1"/>
          <p:nvPr/>
        </p:nvSpPr>
        <p:spPr>
          <a:xfrm>
            <a:off x="2577391" y="2456750"/>
            <a:ext cx="450764" cy="584775"/>
          </a:xfrm>
          <a:prstGeom prst="rect">
            <a:avLst/>
          </a:prstGeom>
          <a:noFill/>
        </p:spPr>
        <p:txBody>
          <a:bodyPr wrap="none" rtlCol="0">
            <a:spAutoFit/>
          </a:bodyPr>
          <a:lstStyle/>
          <a:p>
            <a:r>
              <a:rPr lang="en-US" altLang="zh-CN" sz="3200" dirty="0">
                <a:solidFill>
                  <a:srgbClr val="163A5A"/>
                </a:solidFill>
                <a:latin typeface="黑体" panose="02010609060101010101" charset="-122"/>
                <a:ea typeface="黑体" panose="02010609060101010101" charset="-122"/>
              </a:rPr>
              <a:t>2</a:t>
            </a:r>
          </a:p>
        </p:txBody>
      </p:sp>
      <p:sp>
        <p:nvSpPr>
          <p:cNvPr id="36" name="TextBox 35"/>
          <p:cNvSpPr txBox="1"/>
          <p:nvPr/>
        </p:nvSpPr>
        <p:spPr>
          <a:xfrm>
            <a:off x="5232126" y="2050921"/>
            <a:ext cx="457176" cy="584775"/>
          </a:xfrm>
          <a:prstGeom prst="rect">
            <a:avLst/>
          </a:prstGeom>
          <a:noFill/>
        </p:spPr>
        <p:txBody>
          <a:bodyPr wrap="none" rtlCol="0">
            <a:spAutoFit/>
          </a:bodyPr>
          <a:lstStyle/>
          <a:p>
            <a:r>
              <a:rPr lang="en-US" altLang="zh-CN" sz="3200" dirty="0">
                <a:solidFill>
                  <a:srgbClr val="163A5A"/>
                </a:solidFill>
                <a:latin typeface="黑体" panose="02010609060101010101" charset="-122"/>
                <a:ea typeface="黑体" panose="02010609060101010101" charset="-122"/>
              </a:rPr>
              <a:t>4</a:t>
            </a:r>
          </a:p>
        </p:txBody>
      </p:sp>
      <p:sp>
        <p:nvSpPr>
          <p:cNvPr id="37" name="TextBox 36"/>
          <p:cNvSpPr txBox="1"/>
          <p:nvPr/>
        </p:nvSpPr>
        <p:spPr>
          <a:xfrm>
            <a:off x="6869466" y="3625522"/>
            <a:ext cx="455574" cy="584775"/>
          </a:xfrm>
          <a:prstGeom prst="rect">
            <a:avLst/>
          </a:prstGeom>
          <a:noFill/>
        </p:spPr>
        <p:txBody>
          <a:bodyPr wrap="none" rtlCol="0">
            <a:spAutoFit/>
          </a:bodyPr>
          <a:lstStyle/>
          <a:p>
            <a:r>
              <a:rPr lang="en-US" altLang="zh-CN" sz="3200" dirty="0">
                <a:solidFill>
                  <a:srgbClr val="163A5A"/>
                </a:solidFill>
                <a:latin typeface="黑体" panose="02010609060101010101" charset="-122"/>
                <a:ea typeface="黑体" panose="02010609060101010101" charset="-122"/>
              </a:rPr>
              <a:t>6</a:t>
            </a:r>
          </a:p>
        </p:txBody>
      </p:sp>
      <p:sp>
        <p:nvSpPr>
          <p:cNvPr id="38" name="TextBox 37"/>
          <p:cNvSpPr txBox="1"/>
          <p:nvPr/>
        </p:nvSpPr>
        <p:spPr>
          <a:xfrm>
            <a:off x="6395561" y="2650308"/>
            <a:ext cx="455574" cy="584775"/>
          </a:xfrm>
          <a:prstGeom prst="rect">
            <a:avLst/>
          </a:prstGeom>
          <a:noFill/>
        </p:spPr>
        <p:txBody>
          <a:bodyPr wrap="none" rtlCol="0">
            <a:spAutoFit/>
          </a:bodyPr>
          <a:lstStyle/>
          <a:p>
            <a:r>
              <a:rPr lang="en-US" altLang="zh-CN" sz="3200" dirty="0">
                <a:solidFill>
                  <a:schemeClr val="bg1"/>
                </a:solidFill>
                <a:latin typeface="黑体" panose="02010609060101010101" charset="-122"/>
                <a:ea typeface="黑体" panose="02010609060101010101" charset="-122"/>
              </a:rPr>
              <a:t>5</a:t>
            </a:r>
          </a:p>
        </p:txBody>
      </p:sp>
      <p:sp>
        <p:nvSpPr>
          <p:cNvPr id="39" name="TextBox 38"/>
          <p:cNvSpPr txBox="1"/>
          <p:nvPr/>
        </p:nvSpPr>
        <p:spPr>
          <a:xfrm>
            <a:off x="3726906" y="1896854"/>
            <a:ext cx="455574" cy="584775"/>
          </a:xfrm>
          <a:prstGeom prst="rect">
            <a:avLst/>
          </a:prstGeom>
          <a:noFill/>
        </p:spPr>
        <p:txBody>
          <a:bodyPr wrap="none" rtlCol="0">
            <a:spAutoFit/>
          </a:bodyPr>
          <a:lstStyle/>
          <a:p>
            <a:r>
              <a:rPr lang="en-US" altLang="zh-CN" sz="3200" dirty="0">
                <a:solidFill>
                  <a:schemeClr val="bg1"/>
                </a:solidFill>
                <a:latin typeface="黑体" panose="02010609060101010101" charset="-122"/>
                <a:ea typeface="黑体" panose="02010609060101010101" charset="-122"/>
              </a:rPr>
              <a:t>3</a:t>
            </a:r>
          </a:p>
        </p:txBody>
      </p:sp>
      <p:sp>
        <p:nvSpPr>
          <p:cNvPr id="40" name="TextBox 39"/>
          <p:cNvSpPr txBox="1"/>
          <p:nvPr/>
        </p:nvSpPr>
        <p:spPr>
          <a:xfrm>
            <a:off x="1675317" y="3624543"/>
            <a:ext cx="434734" cy="584775"/>
          </a:xfrm>
          <a:prstGeom prst="rect">
            <a:avLst/>
          </a:prstGeom>
          <a:noFill/>
        </p:spPr>
        <p:txBody>
          <a:bodyPr wrap="none" rtlCol="0">
            <a:spAutoFit/>
          </a:bodyPr>
          <a:lstStyle/>
          <a:p>
            <a:r>
              <a:rPr lang="en-US" altLang="zh-CN" sz="3200" dirty="0">
                <a:solidFill>
                  <a:schemeClr val="bg1"/>
                </a:solidFill>
                <a:latin typeface="黑体" panose="02010609060101010101" charset="-122"/>
                <a:ea typeface="黑体" panose="02010609060101010101" charset="-122"/>
              </a:rPr>
              <a:t>1</a:t>
            </a: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rgbClr val="163A5A"/>
                </a:solidFill>
                <a:latin typeface="黑体" panose="02010609060101010101" charset="-122"/>
                <a:ea typeface="黑体" panose="02010609060101010101" charset="-122"/>
              </a:rPr>
              <a:t>您的内容打在这里，或者通过复制您的文本后，在此框中选择粘贴，</a:t>
            </a: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rgbClr val="163A5A"/>
                </a:solidFill>
                <a:latin typeface="黑体" panose="02010609060101010101" charset="-122"/>
                <a:ea typeface="黑体" panose="02010609060101010101" charset="-122"/>
              </a:rPr>
              <a:t>您的内容打在这里，或者通过复制您的文本后，在此框中选择粘贴，</a:t>
            </a: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rgbClr val="163A5A"/>
                </a:solidFill>
                <a:latin typeface="黑体" panose="02010609060101010101" charset="-122"/>
                <a:ea typeface="黑体" panose="02010609060101010101" charset="-122"/>
              </a:rPr>
              <a:t>您的内容打在这里，或者通过复制您的文本后，在此框中选择粘贴，</a:t>
            </a: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rgbClr val="163A5A"/>
                </a:solidFill>
                <a:latin typeface="黑体" panose="02010609060101010101" charset="-122"/>
                <a:ea typeface="黑体" panose="02010609060101010101" charset="-122"/>
              </a:rPr>
              <a:t>您的内容打在这里，或者通过复制您的文本后，在此框中选择粘贴，</a:t>
            </a: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rgbClr val="163A5A"/>
                </a:solidFill>
                <a:latin typeface="黑体" panose="02010609060101010101" charset="-122"/>
                <a:ea typeface="黑体" panose="02010609060101010101" charset="-122"/>
              </a:rPr>
              <a:t>您的内容打在这里，或者通过复制您的文本后，在此框中选择粘贴，</a:t>
            </a: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rgbClr val="163A5A"/>
                </a:solidFill>
                <a:latin typeface="黑体" panose="02010609060101010101" charset="-122"/>
                <a:ea typeface="黑体" panose="02010609060101010101" charset="-122"/>
              </a:rPr>
              <a:t>您的内容打在这里，或者通过复制您的文本后，在此框中选择粘贴，</a:t>
            </a:r>
          </a:p>
        </p:txBody>
      </p:sp>
      <p:sp>
        <p:nvSpPr>
          <p:cNvPr id="45" name="矩形 44"/>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4" name="组合 3"/>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grpSp>
        <p:nvGrpSpPr>
          <p:cNvPr id="7" name="组合 2"/>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9" name="文本框 25"/>
            <p:cNvSpPr>
              <a:spLocks noChangeArrowheads="1"/>
            </p:cNvSpPr>
            <p:nvPr/>
          </p:nvSpPr>
          <p:spPr bwMode="auto">
            <a:xfrm>
              <a:off x="272839" y="351360"/>
              <a:ext cx="2293960" cy="74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0" name="组合 23"/>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sym typeface="Arial" panose="020B0604020202020204" pitchFamily="34" charset="0"/>
                </a:rPr>
                <a:t>输入内容</a:t>
              </a:r>
              <a:endParaRPr lang="zh-CN" altLang="en-US" sz="1500" baseline="-3000" dirty="0">
                <a:solidFill>
                  <a:schemeClr val="bg1"/>
                </a:solidFill>
                <a:latin typeface="Arial" panose="020B0604020202020204" pitchFamily="34" charset="0"/>
                <a:sym typeface="Arial" panose="020B0604020202020204" pitchFamily="34" charset="0"/>
              </a:endParaRPr>
            </a:p>
          </p:txBody>
        </p:sp>
      </p:grpSp>
      <p:grpSp>
        <p:nvGrpSpPr>
          <p:cNvPr id="13" name="组合 22"/>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5" name="文本框 27"/>
            <p:cNvSpPr>
              <a:spLocks noChangeArrowheads="1"/>
            </p:cNvSpPr>
            <p:nvPr/>
          </p:nvSpPr>
          <p:spPr bwMode="auto">
            <a:xfrm>
              <a:off x="330619" y="331328"/>
              <a:ext cx="2205655" cy="7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sym typeface="Arial" panose="020B0604020202020204" pitchFamily="34" charset="0"/>
                </a:rPr>
                <a:t>输入内容</a:t>
              </a:r>
              <a:endParaRPr lang="zh-CN" altLang="en-US" sz="1500" baseline="-3000">
                <a:solidFill>
                  <a:schemeClr val="bg1"/>
                </a:solidFill>
                <a:latin typeface="Arial" panose="020B0604020202020204" pitchFamily="34" charset="0"/>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endParaRPr>
          </a:p>
        </p:txBody>
      </p:sp>
      <p:sp>
        <p:nvSpPr>
          <p:cNvPr id="17" name="矩形 32"/>
          <p:cNvSpPr>
            <a:spLocks noChangeArrowheads="1"/>
          </p:cNvSpPr>
          <p:nvPr/>
        </p:nvSpPr>
        <p:spPr bwMode="auto">
          <a:xfrm>
            <a:off x="1285913" y="2200275"/>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此处添加标题</a:t>
            </a:r>
            <a:endParaRPr lang="en-US" altLang="zh-CN" sz="1700" dirty="0">
              <a:solidFill>
                <a:srgbClr val="163A5A"/>
              </a:solidFill>
              <a:sym typeface="方正兰亭黑_GBK" panose="02000000000000000000" pitchFamily="2" charset="-122"/>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9" name="矩形 34"/>
          <p:cNvSpPr>
            <a:spLocks noChangeArrowheads="1"/>
          </p:cNvSpPr>
          <p:nvPr/>
        </p:nvSpPr>
        <p:spPr bwMode="auto">
          <a:xfrm>
            <a:off x="2965884" y="2200275"/>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此处添加标题</a:t>
            </a:r>
            <a:endParaRPr lang="en-US" altLang="zh-CN" sz="1700" dirty="0">
              <a:sym typeface="方正兰亭黑_GBK" panose="02000000000000000000" pitchFamily="2" charset="-122"/>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1" name="矩形 36"/>
          <p:cNvSpPr>
            <a:spLocks noChangeArrowheads="1"/>
          </p:cNvSpPr>
          <p:nvPr/>
        </p:nvSpPr>
        <p:spPr bwMode="auto">
          <a:xfrm>
            <a:off x="4643475" y="2200275"/>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此处添加标题</a:t>
            </a:r>
            <a:endParaRPr lang="en-US" altLang="zh-CN" sz="1700" dirty="0">
              <a:solidFill>
                <a:srgbClr val="163A5A"/>
              </a:solidFill>
              <a:sym typeface="方正兰亭黑_GBK" panose="02000000000000000000" pitchFamily="2" charset="-122"/>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 name="矩形 38"/>
          <p:cNvSpPr>
            <a:spLocks noChangeArrowheads="1"/>
          </p:cNvSpPr>
          <p:nvPr/>
        </p:nvSpPr>
        <p:spPr bwMode="auto">
          <a:xfrm>
            <a:off x="6322851" y="2200275"/>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此处添加标题</a:t>
            </a:r>
            <a:endParaRPr lang="en-US" altLang="zh-CN" sz="1700" dirty="0">
              <a:sym typeface="方正兰亭黑_GBK" panose="02000000000000000000" pitchFamily="2" charset="-122"/>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sym typeface="方正兰亭黑_GBK" panose="02000000000000000000" pitchFamily="2" charset="-122"/>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6" name="直接连接符 25"/>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832" y="16918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28" name="TextBox 93"/>
          <p:cNvSpPr txBox="1"/>
          <p:nvPr/>
        </p:nvSpPr>
        <p:spPr>
          <a:xfrm>
            <a:off x="492909" y="133320"/>
            <a:ext cx="1954381"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29" name="直接连接符 28"/>
          <p:cNvCxnSpPr/>
          <p:nvPr/>
        </p:nvCxnSpPr>
        <p:spPr>
          <a:xfrm>
            <a:off x="205524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94" name="TextBox 93"/>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黑体" panose="02010609060101010101" charset="-122"/>
                <a:ea typeface="黑体" panose="02010609060101010101" charset="-122"/>
                <a:sym typeface="+mn-ea"/>
              </a:rPr>
              <a:t>此处添加标题</a:t>
            </a:r>
          </a:p>
        </p:txBody>
      </p:sp>
      <p:cxnSp>
        <p:nvCxnSpPr>
          <p:cNvPr id="14" name="直接连接符 13"/>
          <p:cNvCxnSpPr/>
          <p:nvPr/>
        </p:nvCxnSpPr>
        <p:spPr>
          <a:xfrm>
            <a:off x="246899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黑体" panose="02010609060101010101" charset="-122"/>
                <a:ea typeface="黑体" panose="02010609060101010101"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endParaRPr lang="zh-CN" altLang="en-US" sz="1200" dirty="0">
              <a:latin typeface="黑体" panose="02010609060101010101" charset="-122"/>
              <a:ea typeface="黑体" panose="02010609060101010101" charset="-122"/>
              <a:cs typeface="方正兰亭细黑_GBK_M" panose="02010600010101010101" pitchFamily="2" charset="2"/>
            </a:endParaRPr>
          </a:p>
        </p:txBody>
      </p:sp>
      <p:sp>
        <p:nvSpPr>
          <p:cNvPr id="68" name="TextBox 67"/>
          <p:cNvSpPr txBox="1"/>
          <p:nvPr/>
        </p:nvSpPr>
        <p:spPr>
          <a:xfrm>
            <a:off x="1597048" y="3796350"/>
            <a:ext cx="1646605" cy="338554"/>
          </a:xfrm>
          <a:prstGeom prst="rect">
            <a:avLst/>
          </a:prstGeom>
          <a:noFill/>
          <a:ln>
            <a:noFill/>
          </a:ln>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69" name="TextBox 68"/>
          <p:cNvSpPr txBox="1"/>
          <p:nvPr/>
        </p:nvSpPr>
        <p:spPr>
          <a:xfrm>
            <a:off x="6405147" y="3796251"/>
            <a:ext cx="1646605" cy="338554"/>
          </a:xfrm>
          <a:prstGeom prst="rect">
            <a:avLst/>
          </a:prstGeom>
          <a:noFill/>
          <a:ln>
            <a:noFill/>
          </a:ln>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70" name="TextBox 69"/>
          <p:cNvSpPr txBox="1"/>
          <p:nvPr/>
        </p:nvSpPr>
        <p:spPr>
          <a:xfrm>
            <a:off x="6186072" y="2380240"/>
            <a:ext cx="1646605" cy="338554"/>
          </a:xfrm>
          <a:prstGeom prst="rect">
            <a:avLst/>
          </a:prstGeom>
          <a:noFill/>
          <a:ln>
            <a:noFill/>
          </a:ln>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71" name="TextBox 70"/>
          <p:cNvSpPr txBox="1"/>
          <p:nvPr/>
        </p:nvSpPr>
        <p:spPr>
          <a:xfrm>
            <a:off x="1498554" y="2453580"/>
            <a:ext cx="1646605" cy="338554"/>
          </a:xfrm>
          <a:prstGeom prst="rect">
            <a:avLst/>
          </a:prstGeom>
          <a:noFill/>
          <a:ln>
            <a:noFill/>
          </a:ln>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charset="-122"/>
                <a:ea typeface="黑体" panose="02010609060101010101" charset="-122"/>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charset="-122"/>
                <a:ea typeface="黑体" panose="02010609060101010101" charset="-122"/>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2751377"/>
            <a:ext cx="3446860"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14" name="组合 8"/>
          <p:cNvGrpSpPr/>
          <p:nvPr/>
        </p:nvGrpSpPr>
        <p:grpSpPr bwMode="auto">
          <a:xfrm flipV="1">
            <a:off x="2590801" y="275137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17" name="矩形 11"/>
          <p:cNvSpPr>
            <a:spLocks noChangeArrowheads="1"/>
          </p:cNvSpPr>
          <p:nvPr/>
        </p:nvSpPr>
        <p:spPr bwMode="auto">
          <a:xfrm flipV="1">
            <a:off x="5243512" y="2751377"/>
            <a:ext cx="3900488" cy="27741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19" name="组合 13"/>
          <p:cNvGrpSpPr/>
          <p:nvPr/>
        </p:nvGrpSpPr>
        <p:grpSpPr bwMode="auto">
          <a:xfrm flipV="1">
            <a:off x="4424363" y="275137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7" name="矩形 6"/>
          <p:cNvSpPr>
            <a:spLocks noChangeArrowheads="1"/>
          </p:cNvSpPr>
          <p:nvPr/>
        </p:nvSpPr>
        <p:spPr bwMode="auto">
          <a:xfrm>
            <a:off x="0" y="2223929"/>
            <a:ext cx="5054204" cy="276225"/>
          </a:xfrm>
          <a:prstGeom prst="rect">
            <a:avLst/>
          </a:prstGeom>
          <a:solidFill>
            <a:schemeClr val="tx1">
              <a:lumMod val="65000"/>
              <a:lumOff val="35000"/>
              <a:alpha val="39999"/>
            </a:schemeClr>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sym typeface="方正兰亭黑_GBK" panose="02000000000000000000" pitchFamily="2" charset="-122"/>
            </a:endParaRPr>
          </a:p>
        </p:txBody>
      </p:sp>
      <p:grpSp>
        <p:nvGrpSpPr>
          <p:cNvPr id="9" name="组合 3"/>
          <p:cNvGrpSpPr/>
          <p:nvPr/>
        </p:nvGrpSpPr>
        <p:grpSpPr bwMode="auto">
          <a:xfrm>
            <a:off x="4214813" y="76422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dirty="0">
                <a:ea typeface="微软雅黑" panose="020B0503020204020204" pitchFamily="34" charset="-122"/>
              </a:endParaRPr>
            </a:p>
          </p:txBody>
        </p:sp>
      </p:grpSp>
      <p:sp>
        <p:nvSpPr>
          <p:cNvPr id="5" name="任意多边形 4"/>
          <p:cNvSpPr>
            <a:spLocks noChangeArrowheads="1"/>
          </p:cNvSpPr>
          <p:nvPr/>
        </p:nvSpPr>
        <p:spPr bwMode="auto">
          <a:xfrm>
            <a:off x="8743950" y="431466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sp>
        <p:nvSpPr>
          <p:cNvPr id="6" name="TextBox 15"/>
          <p:cNvSpPr>
            <a:spLocks noChangeArrowheads="1"/>
          </p:cNvSpPr>
          <p:nvPr/>
        </p:nvSpPr>
        <p:spPr bwMode="auto">
          <a:xfrm>
            <a:off x="8803482" y="434919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nvGrpSpPr>
          <p:cNvPr id="48" name="组合 47"/>
          <p:cNvGrpSpPr/>
          <p:nvPr/>
        </p:nvGrpSpPr>
        <p:grpSpPr>
          <a:xfrm>
            <a:off x="4481014" y="101325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8" name="文本框 3"/>
            <p:cNvSpPr>
              <a:spLocks noChangeArrowheads="1"/>
            </p:cNvSpPr>
            <p:nvPr/>
          </p:nvSpPr>
          <p:spPr bwMode="auto">
            <a:xfrm>
              <a:off x="4721190" y="1497806"/>
              <a:ext cx="763656"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anose="02000000000000000000" pitchFamily="2" charset="-122"/>
                </a:rPr>
                <a:t>Step</a:t>
              </a:r>
              <a:endParaRPr lang="en-US" altLang="zh-CN" sz="2700" dirty="0">
                <a:solidFill>
                  <a:srgbClr val="163A5A"/>
                </a:solidFill>
                <a:sym typeface="方正兰亭黑_GBK" panose="02000000000000000000" pitchFamily="2" charset="-122"/>
              </a:endParaRPr>
            </a:p>
            <a:p>
              <a:pPr algn="ctr" eaLnBrk="1" hangingPunct="1">
                <a:spcBef>
                  <a:spcPct val="0"/>
                </a:spcBef>
                <a:buFont typeface="Arial" panose="020B0604020202020204" pitchFamily="34" charset="0"/>
                <a:buNone/>
              </a:pPr>
              <a:r>
                <a:rPr lang="en-US" altLang="zh-CN" sz="4000" dirty="0">
                  <a:solidFill>
                    <a:srgbClr val="163A5A"/>
                  </a:solidFill>
                  <a:sym typeface="方正兰亭黑_GBK" panose="02000000000000000000" pitchFamily="2" charset="-122"/>
                </a:rPr>
                <a:t>01</a:t>
              </a:r>
              <a:endParaRPr lang="zh-CN" altLang="en-US" sz="4500" dirty="0">
                <a:solidFill>
                  <a:srgbClr val="163A5A"/>
                </a:solidFill>
                <a:sym typeface="方正兰亭黑_GBK" panose="02000000000000000000" pitchFamily="2" charset="-122"/>
              </a:endParaRPr>
            </a:p>
          </p:txBody>
        </p:sp>
      </p:grpSp>
      <p:grpSp>
        <p:nvGrpSpPr>
          <p:cNvPr id="49" name="组合 48"/>
          <p:cNvGrpSpPr/>
          <p:nvPr/>
        </p:nvGrpSpPr>
        <p:grpSpPr>
          <a:xfrm>
            <a:off x="2824855" y="298757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3" name="文本框 16"/>
            <p:cNvSpPr>
              <a:spLocks noChangeArrowheads="1"/>
            </p:cNvSpPr>
            <p:nvPr/>
          </p:nvSpPr>
          <p:spPr bwMode="auto">
            <a:xfrm>
              <a:off x="3077373" y="3471863"/>
              <a:ext cx="755641"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163A5A"/>
                  </a:solidFill>
                  <a:sym typeface="方正兰亭黑_GBK" panose="02000000000000000000" pitchFamily="2" charset="-122"/>
                </a:rPr>
                <a:t>Step</a:t>
              </a:r>
            </a:p>
            <a:p>
              <a:pPr algn="ctr" eaLnBrk="1" hangingPunct="1">
                <a:spcBef>
                  <a:spcPct val="0"/>
                </a:spcBef>
                <a:buFont typeface="Arial" panose="020B0604020202020204" pitchFamily="34" charset="0"/>
                <a:buNone/>
              </a:pPr>
              <a:r>
                <a:rPr lang="en-US" altLang="zh-CN" sz="4000" dirty="0">
                  <a:solidFill>
                    <a:srgbClr val="163A5A"/>
                  </a:solidFill>
                  <a:sym typeface="方正兰亭黑_GBK" panose="02000000000000000000" pitchFamily="2" charset="-122"/>
                </a:rPr>
                <a:t>02</a:t>
              </a:r>
              <a:endParaRPr lang="zh-CN" altLang="en-US" sz="4000" dirty="0">
                <a:solidFill>
                  <a:srgbClr val="163A5A"/>
                </a:solidFill>
                <a:sym typeface="方正兰亭黑_GBK" panose="02000000000000000000" pitchFamily="2" charset="-122"/>
              </a:endParaRPr>
            </a:p>
          </p:txBody>
        </p:sp>
      </p:grpSp>
      <p:grpSp>
        <p:nvGrpSpPr>
          <p:cNvPr id="50" name="组合 49"/>
          <p:cNvGrpSpPr/>
          <p:nvPr/>
        </p:nvGrpSpPr>
        <p:grpSpPr>
          <a:xfrm>
            <a:off x="4700208" y="298731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8" name="文本框 24"/>
            <p:cNvSpPr>
              <a:spLocks noChangeArrowheads="1"/>
            </p:cNvSpPr>
            <p:nvPr/>
          </p:nvSpPr>
          <p:spPr bwMode="auto">
            <a:xfrm>
              <a:off x="4912990" y="3483769"/>
              <a:ext cx="822968"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ym typeface="方正兰亭黑_GBK" panose="02000000000000000000" pitchFamily="2" charset="-122"/>
                </a:rPr>
                <a:t>Step</a:t>
              </a:r>
              <a:endParaRPr lang="en-US" altLang="zh-CN" sz="2700" dirty="0">
                <a:sym typeface="方正兰亭黑_GBK" panose="02000000000000000000" pitchFamily="2" charset="-122"/>
              </a:endParaRPr>
            </a:p>
            <a:p>
              <a:pPr algn="ctr" eaLnBrk="1" hangingPunct="1">
                <a:spcBef>
                  <a:spcPct val="0"/>
                </a:spcBef>
                <a:buFont typeface="Arial" panose="020B0604020202020204" pitchFamily="34" charset="0"/>
                <a:buNone/>
              </a:pPr>
              <a:r>
                <a:rPr lang="en-US" altLang="zh-CN" sz="4400" dirty="0">
                  <a:sym typeface="方正兰亭黑_GBK" panose="02000000000000000000" pitchFamily="2" charset="-122"/>
                </a:rPr>
                <a:t>03</a:t>
              </a:r>
              <a:endParaRPr lang="zh-CN" altLang="en-US" sz="4400" dirty="0">
                <a:sym typeface="方正兰亭黑_GBK" panose="02000000000000000000" pitchFamily="2" charset="-122"/>
              </a:endParaRPr>
            </a:p>
          </p:txBody>
        </p:sp>
      </p:grpSp>
      <p:sp>
        <p:nvSpPr>
          <p:cNvPr id="22" name="TextBox 59"/>
          <p:cNvSpPr>
            <a:spLocks noChangeArrowheads="1"/>
          </p:cNvSpPr>
          <p:nvPr/>
        </p:nvSpPr>
        <p:spPr bwMode="auto">
          <a:xfrm flipH="1">
            <a:off x="1980010" y="109878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点击此处输入内容</a:t>
            </a:r>
            <a:endParaRPr lang="en-US" altLang="zh-CN" sz="1500" dirty="0">
              <a:solidFill>
                <a:srgbClr val="163A5A"/>
              </a:solidFill>
              <a:sym typeface="方正兰亭黑_GBK" panose="02000000000000000000" pitchFamily="2" charset="-122"/>
            </a:endParaRPr>
          </a:p>
        </p:txBody>
      </p:sp>
      <p:sp>
        <p:nvSpPr>
          <p:cNvPr id="23" name="矩形 17"/>
          <p:cNvSpPr>
            <a:spLocks noChangeArrowheads="1"/>
          </p:cNvSpPr>
          <p:nvPr/>
        </p:nvSpPr>
        <p:spPr bwMode="auto">
          <a:xfrm>
            <a:off x="1014412" y="137858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4" name="TextBox 59"/>
          <p:cNvSpPr>
            <a:spLocks noChangeArrowheads="1"/>
          </p:cNvSpPr>
          <p:nvPr/>
        </p:nvSpPr>
        <p:spPr bwMode="auto">
          <a:xfrm flipH="1">
            <a:off x="6179344" y="314428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点击此处输入内容</a:t>
            </a:r>
            <a:endParaRPr lang="en-US" altLang="zh-CN" sz="1500" dirty="0">
              <a:sym typeface="方正兰亭黑_GBK" panose="02000000000000000000" pitchFamily="2" charset="-122"/>
            </a:endParaRPr>
          </a:p>
        </p:txBody>
      </p:sp>
      <p:sp>
        <p:nvSpPr>
          <p:cNvPr id="25" name="矩形 17"/>
          <p:cNvSpPr>
            <a:spLocks noChangeArrowheads="1"/>
          </p:cNvSpPr>
          <p:nvPr/>
        </p:nvSpPr>
        <p:spPr bwMode="auto">
          <a:xfrm>
            <a:off x="6329363" y="343360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6" name="TextBox 59"/>
          <p:cNvSpPr>
            <a:spLocks noChangeArrowheads="1"/>
          </p:cNvSpPr>
          <p:nvPr/>
        </p:nvSpPr>
        <p:spPr bwMode="auto">
          <a:xfrm flipH="1">
            <a:off x="742950" y="312166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点击输入内容</a:t>
            </a:r>
            <a:endParaRPr lang="en-US" altLang="zh-CN" sz="1500" dirty="0">
              <a:solidFill>
                <a:srgbClr val="163A5A"/>
              </a:solidFill>
              <a:sym typeface="方正兰亭黑_GBK" panose="02000000000000000000" pitchFamily="2" charset="-122"/>
            </a:endParaRPr>
          </a:p>
        </p:txBody>
      </p:sp>
      <p:sp>
        <p:nvSpPr>
          <p:cNvPr id="27" name="矩形 17"/>
          <p:cNvSpPr>
            <a:spLocks noChangeArrowheads="1"/>
          </p:cNvSpPr>
          <p:nvPr/>
        </p:nvSpPr>
        <p:spPr bwMode="auto">
          <a:xfrm>
            <a:off x="1014412" y="341098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a:t>
            </a:r>
            <a:endParaRPr lang="zh-CN" altLang="en-US" sz="1100" dirty="0">
              <a:solidFill>
                <a:schemeClr val="tx1">
                  <a:lumMod val="85000"/>
                  <a:lumOff val="15000"/>
                </a:schemeClr>
              </a:solidFill>
              <a:latin typeface="Calibri" panose="020F0502020204030204" pitchFamily="34" charset="0"/>
              <a:ea typeface="微软雅黑" panose="020B0503020204020204" pitchFamily="34" charset="-122"/>
              <a:sym typeface="宋体" panose="02010600030101010101" pitchFamily="2" charset="-122"/>
            </a:endParaRPr>
          </a:p>
        </p:txBody>
      </p:sp>
      <p:cxnSp>
        <p:nvCxnSpPr>
          <p:cNvPr id="43" name="直接连接符 4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TextBox 44"/>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方正兰亭细黑_GBK" panose="02000000000000000000" pitchFamily="2" charset="-122"/>
              <a:ea typeface="方正兰亭细黑_GBK" panose="02000000000000000000" pitchFamily="2" charset="-122"/>
            </a:endParaRPr>
          </a:p>
        </p:txBody>
      </p:sp>
      <p:cxnSp>
        <p:nvCxnSpPr>
          <p:cNvPr id="46" name="直接连接符 45"/>
          <p:cNvCxnSpPr/>
          <p:nvPr/>
        </p:nvCxnSpPr>
        <p:spPr>
          <a:xfrm>
            <a:off x="2502648"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46760" y="948690"/>
            <a:ext cx="7791450" cy="457200"/>
          </a:xfrm>
          <a:prstGeom prst="rect">
            <a:avLst/>
          </a:prstGeom>
          <a:noFill/>
        </p:spPr>
        <p:txBody>
          <a:bodyPr wrap="square" rtlCol="0">
            <a:spAutoFit/>
          </a:bodyPr>
          <a:lstStyle/>
          <a:p>
            <a:pPr algn="l"/>
            <a:r>
              <a:rPr lang="zh-CN" altLang="en-US" sz="1200" dirty="0">
                <a:latin typeface="黑体" panose="02010609060101010101" charset="-122"/>
                <a:ea typeface="黑体" panose="02010609060101010101" charset="-122"/>
                <a:cs typeface="方正兰亭细黑_GBK_M" panose="02010600010101010101" pitchFamily="2" charset="2"/>
              </a:rPr>
              <a:t>您的内容打在这里，或者通过复制您的文本后，在此框中选择粘贴，并选择只保留文字。您的内容打在这里，或者通过复制您的文本后，在此框中</a:t>
            </a:r>
          </a:p>
        </p:txBody>
      </p:sp>
      <p:grpSp>
        <p:nvGrpSpPr>
          <p:cNvPr id="3" name="组合 2"/>
          <p:cNvGrpSpPr/>
          <p:nvPr/>
        </p:nvGrpSpPr>
        <p:grpSpPr>
          <a:xfrm>
            <a:off x="985563" y="318601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62" name="椭圆 61"/>
            <p:cNvSpPr/>
            <p:nvPr/>
          </p:nvSpPr>
          <p:spPr>
            <a:xfrm>
              <a:off x="825405" y="395196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grpSp>
        <p:nvGrpSpPr>
          <p:cNvPr id="4" name="组合 3"/>
          <p:cNvGrpSpPr/>
          <p:nvPr/>
        </p:nvGrpSpPr>
        <p:grpSpPr>
          <a:xfrm>
            <a:off x="2464122" y="266004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63" name="椭圆 62"/>
            <p:cNvSpPr/>
            <p:nvPr/>
          </p:nvSpPr>
          <p:spPr>
            <a:xfrm>
              <a:off x="2307128" y="3420211"/>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grpSp>
        <p:nvGrpSpPr>
          <p:cNvPr id="5" name="组合 4"/>
          <p:cNvGrpSpPr/>
          <p:nvPr/>
        </p:nvGrpSpPr>
        <p:grpSpPr>
          <a:xfrm>
            <a:off x="3975422" y="213407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64" name="椭圆 63"/>
            <p:cNvSpPr/>
            <p:nvPr/>
          </p:nvSpPr>
          <p:spPr>
            <a:xfrm>
              <a:off x="3829063" y="2894239"/>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grpSp>
        <p:nvGrpSpPr>
          <p:cNvPr id="6" name="组合 5"/>
          <p:cNvGrpSpPr/>
          <p:nvPr/>
        </p:nvGrpSpPr>
        <p:grpSpPr>
          <a:xfrm>
            <a:off x="5494821" y="160810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65" name="椭圆 64"/>
            <p:cNvSpPr/>
            <p:nvPr/>
          </p:nvSpPr>
          <p:spPr>
            <a:xfrm>
              <a:off x="5384889" y="2368267"/>
              <a:ext cx="279463" cy="279463"/>
            </a:xfrm>
            <a:prstGeom prst="ellipse">
              <a:avLst/>
            </a:prstGeom>
            <a:solidFill>
              <a:schemeClr val="tx2">
                <a:lumMod val="5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grpSp>
      <p:sp>
        <p:nvSpPr>
          <p:cNvPr id="38" name="TextBox 37"/>
          <p:cNvSpPr txBox="1"/>
          <p:nvPr/>
        </p:nvSpPr>
        <p:spPr>
          <a:xfrm>
            <a:off x="1395063" y="3318195"/>
            <a:ext cx="1646605" cy="338554"/>
          </a:xfrm>
          <a:prstGeom prst="rect">
            <a:avLst/>
          </a:prstGeom>
          <a:noFill/>
          <a:effectLst/>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39" name="TextBox 38"/>
          <p:cNvSpPr txBox="1"/>
          <p:nvPr/>
        </p:nvSpPr>
        <p:spPr>
          <a:xfrm>
            <a:off x="2920769" y="2765190"/>
            <a:ext cx="1646605" cy="338554"/>
          </a:xfrm>
          <a:prstGeom prst="rect">
            <a:avLst/>
          </a:prstGeom>
          <a:noFill/>
          <a:effectLst/>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40" name="TextBox 39"/>
          <p:cNvSpPr txBox="1"/>
          <p:nvPr/>
        </p:nvSpPr>
        <p:spPr>
          <a:xfrm>
            <a:off x="4398721" y="2264619"/>
            <a:ext cx="1646605" cy="338554"/>
          </a:xfrm>
          <a:prstGeom prst="rect">
            <a:avLst/>
          </a:prstGeom>
          <a:noFill/>
          <a:effectLst/>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41" name="TextBox 40"/>
          <p:cNvSpPr txBox="1"/>
          <p:nvPr/>
        </p:nvSpPr>
        <p:spPr>
          <a:xfrm>
            <a:off x="5967269" y="1730157"/>
            <a:ext cx="1646605" cy="338554"/>
          </a:xfrm>
          <a:prstGeom prst="rect">
            <a:avLst/>
          </a:prstGeom>
          <a:noFill/>
          <a:effectLst/>
        </p:spPr>
        <p:txBody>
          <a:bodyPr wrap="none" rtlCol="0">
            <a:spAutoFit/>
          </a:bodyPr>
          <a:lstStyle/>
          <a:p>
            <a:pPr algn="l"/>
            <a:r>
              <a:rPr lang="zh-CN" altLang="en-US" sz="1600" spc="300" dirty="0">
                <a:latin typeface="黑体" panose="02010609060101010101" charset="-122"/>
                <a:ea typeface="黑体" panose="02010609060101010101" charset="-122"/>
                <a:sym typeface="+mn-ea"/>
              </a:rPr>
              <a:t>此处添加标题</a:t>
            </a:r>
            <a:endParaRPr lang="zh-CN" altLang="en-US" sz="1600" spc="300" dirty="0">
              <a:solidFill>
                <a:srgbClr val="163A5A"/>
              </a:solidFill>
              <a:latin typeface="黑体" panose="02010609060101010101" charset="-122"/>
              <a:ea typeface="黑体" panose="02010609060101010101" charset="-122"/>
              <a:sym typeface="+mn-ea"/>
            </a:endParaRPr>
          </a:p>
        </p:txBody>
      </p:sp>
      <p:sp>
        <p:nvSpPr>
          <p:cNvPr id="68" name="TextBox 67"/>
          <p:cNvSpPr txBox="1"/>
          <p:nvPr/>
        </p:nvSpPr>
        <p:spPr>
          <a:xfrm>
            <a:off x="1064402" y="3947671"/>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sp>
        <p:nvSpPr>
          <p:cNvPr id="69" name="TextBox 68"/>
          <p:cNvSpPr txBox="1"/>
          <p:nvPr/>
        </p:nvSpPr>
        <p:spPr>
          <a:xfrm>
            <a:off x="3554631" y="3384809"/>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sp>
        <p:nvSpPr>
          <p:cNvPr id="70" name="TextBox 69"/>
          <p:cNvSpPr txBox="1"/>
          <p:nvPr/>
        </p:nvSpPr>
        <p:spPr>
          <a:xfrm>
            <a:off x="5494821" y="2979641"/>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sp>
        <p:nvSpPr>
          <p:cNvPr id="71" name="TextBox 70"/>
          <p:cNvSpPr txBox="1"/>
          <p:nvPr/>
        </p:nvSpPr>
        <p:spPr>
          <a:xfrm>
            <a:off x="6883368" y="2236948"/>
            <a:ext cx="1563458" cy="507831"/>
          </a:xfrm>
          <a:prstGeom prst="rect">
            <a:avLst/>
          </a:prstGeom>
          <a:noFill/>
        </p:spPr>
        <p:txBody>
          <a:bodyPr wrap="square" rtlCol="0">
            <a:spAutoFit/>
          </a:bodyPr>
          <a:lstStyle/>
          <a:p>
            <a:r>
              <a:rPr lang="zh-CN" altLang="en-US" sz="900" dirty="0">
                <a:latin typeface="黑体" panose="02010609060101010101" charset="-122"/>
                <a:ea typeface="黑体" panose="02010609060101010101" charset="-122"/>
              </a:rPr>
              <a:t>您的内容打在这里，或者通过复制您的文本后，在此框中选择粘贴，</a:t>
            </a:r>
          </a:p>
        </p:txBody>
      </p:sp>
      <p:cxnSp>
        <p:nvCxnSpPr>
          <p:cNvPr id="75" name="直接连接符 7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77" name="TextBox 76"/>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endParaRPr lang="zh-CN" altLang="en-US" sz="2000" spc="300" dirty="0">
              <a:latin typeface="黑体" panose="02010609060101010101" charset="-122"/>
              <a:ea typeface="黑体" panose="02010609060101010101" charset="-122"/>
            </a:endParaRPr>
          </a:p>
        </p:txBody>
      </p:sp>
      <p:cxnSp>
        <p:nvCxnSpPr>
          <p:cNvPr id="78" name="直接连接符 77"/>
          <p:cNvCxnSpPr/>
          <p:nvPr/>
        </p:nvCxnSpPr>
        <p:spPr>
          <a:xfrm>
            <a:off x="252868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4" name="TextBox 93"/>
          <p:cNvSpPr txBox="1"/>
          <p:nvPr/>
        </p:nvSpPr>
        <p:spPr>
          <a:xfrm>
            <a:off x="4592177" y="2130644"/>
            <a:ext cx="2569934" cy="523220"/>
          </a:xfrm>
          <a:prstGeom prst="rect">
            <a:avLst/>
          </a:prstGeom>
          <a:noFill/>
        </p:spPr>
        <p:txBody>
          <a:bodyPr wrap="none" rtlCol="0">
            <a:spAutoFit/>
          </a:bodyPr>
          <a:lstStyle/>
          <a:p>
            <a:pPr algn="l"/>
            <a:r>
              <a:rPr lang="zh-CN" altLang="en-US" sz="2800" spc="300" dirty="0">
                <a:latin typeface="黑体" panose="02010609060101010101" charset="-122"/>
                <a:ea typeface="黑体" panose="02010609060101010101" charset="-122"/>
                <a:sym typeface="+mn-ea"/>
              </a:rPr>
              <a:t>此处添加标题</a:t>
            </a:r>
          </a:p>
        </p:txBody>
      </p:sp>
      <p:sp>
        <p:nvSpPr>
          <p:cNvPr id="116" name="TextBox 115"/>
          <p:cNvSpPr txBox="1"/>
          <p:nvPr/>
        </p:nvSpPr>
        <p:spPr>
          <a:xfrm>
            <a:off x="5047430" y="2694582"/>
            <a:ext cx="1659429" cy="338554"/>
          </a:xfrm>
          <a:prstGeom prst="rect">
            <a:avLst/>
          </a:prstGeom>
          <a:noFill/>
        </p:spPr>
        <p:txBody>
          <a:bodyPr wrap="none" rtlCol="0">
            <a:spAutoFit/>
          </a:bodyPr>
          <a:lstStyle/>
          <a:p>
            <a:r>
              <a:rPr lang="en-US" altLang="zh-CN" sz="1600" dirty="0">
                <a:solidFill>
                  <a:srgbClr val="163A5A"/>
                </a:solidFill>
                <a:latin typeface="黑体" panose="02010609060101010101" charset="-122"/>
                <a:ea typeface="黑体" panose="02010609060101010101" charset="-122"/>
              </a:rPr>
              <a:t>PROGRAMMING</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黑体" panose="02010609060101010101" charset="-122"/>
                  <a:ea typeface="黑体" panose="02010609060101010101" charset="-122"/>
                </a:rPr>
                <a:t>5</a:t>
              </a: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anose="02000000000000000000" pitchFamily="2" charset="-122"/>
              </a:rPr>
              <a:t>点击添加描述总结</a:t>
            </a:r>
            <a:r>
              <a:rPr lang="en-US" altLang="zh-CN" sz="1000" dirty="0">
                <a:sym typeface="方正兰亭黑_GBK" panose="02000000000000000000" pitchFamily="2" charset="-122"/>
              </a:rPr>
              <a:t> </a:t>
            </a:r>
            <a:endParaRPr lang="zh-CN" altLang="en-US" sz="1000" dirty="0">
              <a:sym typeface="方正兰亭黑_GBK" panose="02000000000000000000" pitchFamily="2" charset="-122"/>
            </a:endParaRPr>
          </a:p>
        </p:txBody>
      </p:sp>
      <p:sp>
        <p:nvSpPr>
          <p:cNvPr id="34" name="矩形 80"/>
          <p:cNvSpPr>
            <a:spLocks noChangeArrowheads="1"/>
          </p:cNvSpPr>
          <p:nvPr/>
        </p:nvSpPr>
        <p:spPr bwMode="auto">
          <a:xfrm>
            <a:off x="2407444" y="2913460"/>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anose="02000000000000000000" pitchFamily="2" charset="-122"/>
              </a:rPr>
              <a:t>点击添加描述总结</a:t>
            </a:r>
            <a:r>
              <a:rPr lang="en-US" altLang="zh-CN" sz="1000" dirty="0">
                <a:solidFill>
                  <a:srgbClr val="163A5A"/>
                </a:solidFill>
                <a:sym typeface="方正兰亭黑_GBK" panose="02000000000000000000" pitchFamily="2" charset="-122"/>
              </a:rPr>
              <a:t> </a:t>
            </a:r>
            <a:endParaRPr lang="zh-CN" altLang="en-US" sz="1000" dirty="0">
              <a:solidFill>
                <a:srgbClr val="163A5A"/>
              </a:solidFill>
              <a:sym typeface="方正兰亭黑_GBK" panose="02000000000000000000" pitchFamily="2" charset="-122"/>
            </a:endParaRPr>
          </a:p>
        </p:txBody>
      </p:sp>
      <p:sp>
        <p:nvSpPr>
          <p:cNvPr id="35" name="矩形 81"/>
          <p:cNvSpPr>
            <a:spLocks noChangeArrowheads="1"/>
          </p:cNvSpPr>
          <p:nvPr/>
        </p:nvSpPr>
        <p:spPr bwMode="auto">
          <a:xfrm>
            <a:off x="4099322" y="4055269"/>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ym typeface="方正兰亭黑_GBK" panose="02000000000000000000" pitchFamily="2" charset="-122"/>
              </a:rPr>
              <a:t>点击添加描述总结</a:t>
            </a:r>
            <a:r>
              <a:rPr lang="en-US" altLang="zh-CN" sz="1000" dirty="0">
                <a:sym typeface="方正兰亭黑_GBK" panose="02000000000000000000" pitchFamily="2" charset="-122"/>
              </a:rPr>
              <a:t> </a:t>
            </a:r>
            <a:endParaRPr lang="zh-CN" altLang="en-US" sz="1000" dirty="0">
              <a:sym typeface="方正兰亭黑_GBK" panose="02000000000000000000" pitchFamily="2" charset="-122"/>
            </a:endParaRPr>
          </a:p>
        </p:txBody>
      </p:sp>
      <p:sp>
        <p:nvSpPr>
          <p:cNvPr id="36" name="矩形 82"/>
          <p:cNvSpPr>
            <a:spLocks noChangeArrowheads="1"/>
          </p:cNvSpPr>
          <p:nvPr/>
        </p:nvSpPr>
        <p:spPr bwMode="auto">
          <a:xfrm>
            <a:off x="5800725" y="2782975"/>
            <a:ext cx="1366838" cy="24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rgbClr val="163A5A"/>
                </a:solidFill>
                <a:sym typeface="方正兰亭黑_GBK" panose="02000000000000000000" pitchFamily="2" charset="-122"/>
              </a:rPr>
              <a:t>点击添加描述总结</a:t>
            </a:r>
            <a:endParaRPr lang="zh-CN" altLang="en-US" sz="1400" dirty="0">
              <a:solidFill>
                <a:srgbClr val="163A5A"/>
              </a:solidFill>
              <a:latin typeface="Arial" panose="020B0604020202020204" pitchFamily="34" charset="0"/>
              <a:ea typeface="微软雅黑" panose="020B0503020204020204" pitchFamily="34" charset="-122"/>
            </a:endParaRPr>
          </a:p>
        </p:txBody>
      </p:sp>
      <p:sp>
        <p:nvSpPr>
          <p:cNvPr id="37" name="矩形 85"/>
          <p:cNvSpPr>
            <a:spLocks noChangeArrowheads="1"/>
          </p:cNvSpPr>
          <p:nvPr/>
        </p:nvSpPr>
        <p:spPr bwMode="auto">
          <a:xfrm>
            <a:off x="6564948" y="3345974"/>
            <a:ext cx="2324100" cy="3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a:r>
              <a:rPr lang="zh-CN" altLang="en-US" sz="1700" spc="300" dirty="0">
                <a:latin typeface="方正兰亭细黑_GBK" panose="02000000000000000000" pitchFamily="2" charset="-122"/>
                <a:ea typeface="方正兰亭细黑_GBK" panose="02000000000000000000" pitchFamily="2" charset="-122"/>
                <a:sym typeface="+mn-ea"/>
              </a:rPr>
              <a:t>此处添加标题</a:t>
            </a:r>
            <a:endParaRPr lang="zh-CN" altLang="en-US"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olidFill>
                  <a:schemeClr val="tx1">
                    <a:lumMod val="85000"/>
                    <a:lumOff val="15000"/>
                  </a:schemeClr>
                </a:solidFill>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anose="02000000000000000000" pitchFamily="2" charset="-122"/>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14" name="文本框 26"/>
            <p:cNvSpPr>
              <a:spLocks noChangeArrowheads="1"/>
            </p:cNvSpPr>
            <p:nvPr/>
          </p:nvSpPr>
          <p:spPr bwMode="auto">
            <a:xfrm>
              <a:off x="2569727" y="2026504"/>
              <a:ext cx="1107997" cy="461665"/>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olidFill>
                    <a:srgbClr val="163A5A"/>
                  </a:solidFill>
                  <a:sym typeface="方正兰亭黑_GBK" panose="02000000000000000000" pitchFamily="2" charset="-122"/>
                </a:rPr>
                <a:t>关键词</a:t>
              </a:r>
              <a:endParaRPr lang="zh-CN" altLang="en-US" sz="1400" dirty="0">
                <a:solidFill>
                  <a:srgbClr val="163A5A"/>
                </a:solidFill>
                <a:latin typeface="Arial" panose="020B0604020202020204" pitchFamily="34" charset="0"/>
                <a:ea typeface="微软雅黑" panose="020B0503020204020204" pitchFamily="34" charset="-122"/>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anose="02000000000000000000" pitchFamily="2" charset="-122"/>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ym typeface="方正兰亭黑_GBK" panose="02000000000000000000" pitchFamily="2" charset="-122"/>
                </a:rPr>
                <a:t>关键词</a:t>
              </a:r>
              <a:endParaRPr lang="zh-CN" altLang="en-US" sz="1600" dirty="0">
                <a:latin typeface="Arial" panose="020B0604020202020204" pitchFamily="34" charset="0"/>
                <a:ea typeface="微软雅黑" panose="020B0503020204020204" pitchFamily="34" charset="-122"/>
              </a:endParaRP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sym typeface="方正兰亭黑_GBK" panose="02000000000000000000" pitchFamily="2" charset="-122"/>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2" name="文本框 26"/>
            <p:cNvSpPr>
              <a:spLocks noChangeArrowheads="1"/>
            </p:cNvSpPr>
            <p:nvPr/>
          </p:nvSpPr>
          <p:spPr bwMode="auto">
            <a:xfrm>
              <a:off x="2532662" y="2026504"/>
              <a:ext cx="1182129" cy="492553"/>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dirty="0">
                  <a:sym typeface="方正兰亭黑_GBK" panose="02000000000000000000" pitchFamily="2" charset="-122"/>
                </a:rPr>
                <a:t>关键词</a:t>
              </a:r>
              <a:endParaRPr lang="zh-CN" altLang="en-US" sz="1400" dirty="0">
                <a:latin typeface="Arial" panose="020B0604020202020204" pitchFamily="34" charset="0"/>
                <a:ea typeface="微软雅黑" panose="020B0503020204020204" pitchFamily="34" charset="-122"/>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163A5A"/>
                </a:solidFill>
                <a:sym typeface="方正兰亭黑_GBK" panose="02000000000000000000" pitchFamily="2" charset="-122"/>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58" name="文本框 26"/>
            <p:cNvSpPr>
              <a:spLocks noChangeArrowheads="1"/>
            </p:cNvSpPr>
            <p:nvPr/>
          </p:nvSpPr>
          <p:spPr bwMode="auto">
            <a:xfrm>
              <a:off x="2602410" y="2026504"/>
              <a:ext cx="1042630" cy="430651"/>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200" dirty="0">
                  <a:solidFill>
                    <a:srgbClr val="163A5A"/>
                  </a:solidFill>
                  <a:sym typeface="方正兰亭黑_GBK" panose="02000000000000000000" pitchFamily="2" charset="-122"/>
                </a:rPr>
                <a:t>关键词</a:t>
              </a:r>
              <a:endParaRPr lang="zh-CN" altLang="en-US" sz="1800" dirty="0">
                <a:solidFill>
                  <a:srgbClr val="163A5A"/>
                </a:solidFill>
                <a:latin typeface="Arial" panose="020B0604020202020204" pitchFamily="34" charset="0"/>
                <a:ea typeface="微软雅黑" panose="020B0503020204020204" pitchFamily="34" charset="-122"/>
              </a:endParaRPr>
            </a:p>
          </p:txBody>
        </p:sp>
      </p:grpSp>
      <p:sp>
        <p:nvSpPr>
          <p:cNvPr id="61" name="椭圆 60"/>
          <p:cNvSpPr/>
          <p:nvPr/>
        </p:nvSpPr>
        <p:spPr>
          <a:xfrm>
            <a:off x="1023560" y="2511581"/>
            <a:ext cx="370327" cy="37032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椭圆 61"/>
          <p:cNvSpPr/>
          <p:nvPr/>
        </p:nvSpPr>
        <p:spPr>
          <a:xfrm>
            <a:off x="3700017" y="4013064"/>
            <a:ext cx="407360" cy="407360"/>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3" name="椭圆 62"/>
          <p:cNvSpPr/>
          <p:nvPr/>
        </p:nvSpPr>
        <p:spPr>
          <a:xfrm>
            <a:off x="7586216" y="2053655"/>
            <a:ext cx="483363" cy="483363"/>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2">
              <a:lumMod val="50000"/>
            </a:schemeClr>
          </a:solidFill>
          <a:ln>
            <a:solidFill>
              <a:srgbClr val="163A5A"/>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TextBox 65"/>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sym typeface="+mn-ea"/>
              </a:rPr>
              <a:t>此处添加标题</a:t>
            </a:r>
          </a:p>
        </p:txBody>
      </p:sp>
      <p:cxnSp>
        <p:nvCxnSpPr>
          <p:cNvPr id="67" name="直接连接符 66"/>
          <p:cNvCxnSpPr/>
          <p:nvPr/>
        </p:nvCxnSpPr>
        <p:spPr>
          <a:xfrm>
            <a:off x="2506591" y="308862"/>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a:xfrm>
            <a:off x="913537" y="2403049"/>
            <a:ext cx="7152685" cy="1209734"/>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9"/>
            <a:ext cx="16156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黑体" panose="02010609060101010101" charset="-122"/>
                <a:ea typeface="黑体" panose="02010609060101010101" charset="-122"/>
                <a:sym typeface="+mn-ea"/>
              </a:rPr>
              <a:t>此处添加标题标题</a:t>
            </a:r>
            <a:endParaRPr lang="zh-CN" altLang="en-US" dirty="0">
              <a:latin typeface="黑体" panose="02010609060101010101" charset="-122"/>
              <a:ea typeface="黑体" panose="02010609060101010101" charset="-122"/>
            </a:endParaRPr>
          </a:p>
        </p:txBody>
      </p:sp>
      <p:sp>
        <p:nvSpPr>
          <p:cNvPr id="105" name="TextBox 6"/>
          <p:cNvSpPr txBox="1">
            <a:spLocks noChangeArrowheads="1"/>
          </p:cNvSpPr>
          <p:nvPr/>
        </p:nvSpPr>
        <p:spPr bwMode="auto">
          <a:xfrm>
            <a:off x="1878627" y="1175543"/>
            <a:ext cx="18326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黑体" panose="02010609060101010101" charset="-122"/>
                <a:ea typeface="黑体" panose="02010609060101010101" charset="-122"/>
              </a:rPr>
              <a:t>此处添加标题标题</a:t>
            </a:r>
          </a:p>
        </p:txBody>
      </p:sp>
      <p:sp>
        <p:nvSpPr>
          <p:cNvPr id="106" name="TextBox 6"/>
          <p:cNvSpPr txBox="1">
            <a:spLocks noChangeArrowheads="1"/>
          </p:cNvSpPr>
          <p:nvPr/>
        </p:nvSpPr>
        <p:spPr bwMode="auto">
          <a:xfrm>
            <a:off x="3695840" y="2241913"/>
            <a:ext cx="1850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黑体" panose="02010609060101010101" charset="-122"/>
                <a:ea typeface="黑体" panose="02010609060101010101" charset="-122"/>
                <a:sym typeface="+mn-ea"/>
              </a:rPr>
              <a:t>此处添加标题标题</a:t>
            </a:r>
            <a:endParaRPr lang="zh-CN" altLang="en-US" dirty="0">
              <a:latin typeface="黑体" panose="02010609060101010101" charset="-122"/>
              <a:ea typeface="黑体" panose="02010609060101010101" charset="-122"/>
            </a:endParaRPr>
          </a:p>
        </p:txBody>
      </p:sp>
      <p:sp>
        <p:nvSpPr>
          <p:cNvPr id="107" name="TextBox 6"/>
          <p:cNvSpPr txBox="1">
            <a:spLocks noChangeArrowheads="1"/>
          </p:cNvSpPr>
          <p:nvPr/>
        </p:nvSpPr>
        <p:spPr bwMode="auto">
          <a:xfrm>
            <a:off x="5480381" y="3164877"/>
            <a:ext cx="1812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黑体" panose="02010609060101010101" charset="-122"/>
                <a:ea typeface="黑体" panose="02010609060101010101" charset="-122"/>
                <a:sym typeface="+mn-ea"/>
              </a:rPr>
              <a:t>此处添加标题标题</a:t>
            </a:r>
            <a:endParaRPr lang="zh-CN" altLang="en-US" dirty="0">
              <a:latin typeface="黑体" panose="02010609060101010101" charset="-122"/>
              <a:ea typeface="黑体" panose="02010609060101010101" charset="-122"/>
            </a:endParaRPr>
          </a:p>
        </p:txBody>
      </p:sp>
      <p:sp>
        <p:nvSpPr>
          <p:cNvPr id="112" name="TextBox 111"/>
          <p:cNvSpPr txBox="1"/>
          <p:nvPr/>
        </p:nvSpPr>
        <p:spPr>
          <a:xfrm>
            <a:off x="1897726" y="3850932"/>
            <a:ext cx="1415772" cy="276999"/>
          </a:xfrm>
          <a:prstGeom prst="rect">
            <a:avLst/>
          </a:prstGeom>
          <a:noFill/>
        </p:spPr>
        <p:txBody>
          <a:bodyPr wrap="none" rtlCol="0">
            <a:spAutoFit/>
          </a:bodyPr>
          <a:lstStyle/>
          <a:p>
            <a:pPr algn="l"/>
            <a:r>
              <a:rPr lang="zh-CN" altLang="en-US" sz="1200" dirty="0">
                <a:latin typeface="黑体" panose="02010609060101010101" charset="-122"/>
                <a:ea typeface="黑体" panose="02010609060101010101" charset="-122"/>
                <a:sym typeface="+mn-ea"/>
              </a:rPr>
              <a:t>此处添加标题标题</a:t>
            </a:r>
            <a:endParaRPr lang="en-US" altLang="zh-CN" sz="1200" dirty="0">
              <a:solidFill>
                <a:srgbClr val="163A5A"/>
              </a:solidFill>
              <a:latin typeface="黑体" panose="02010609060101010101" charset="-122"/>
              <a:ea typeface="黑体" panose="02010609060101010101" charset="-122"/>
            </a:endParaRPr>
          </a:p>
        </p:txBody>
      </p:sp>
      <p:sp>
        <p:nvSpPr>
          <p:cNvPr id="113" name="TextBox 112"/>
          <p:cNvSpPr txBox="1"/>
          <p:nvPr/>
        </p:nvSpPr>
        <p:spPr>
          <a:xfrm>
            <a:off x="2054515" y="1487743"/>
            <a:ext cx="1415772" cy="276999"/>
          </a:xfrm>
          <a:prstGeom prst="rect">
            <a:avLst/>
          </a:prstGeom>
          <a:noFill/>
        </p:spPr>
        <p:txBody>
          <a:bodyPr wrap="none" rtlCol="0">
            <a:spAutoFit/>
          </a:bodyPr>
          <a:lstStyle/>
          <a:p>
            <a:pPr algn="l"/>
            <a:r>
              <a:rPr lang="zh-CN" altLang="en-US" sz="1200" dirty="0">
                <a:latin typeface="黑体" panose="02010609060101010101" charset="-122"/>
                <a:ea typeface="黑体" panose="02010609060101010101" charset="-122"/>
                <a:sym typeface="+mn-ea"/>
              </a:rPr>
              <a:t>此处添加标题标题</a:t>
            </a:r>
            <a:endParaRPr lang="en-US" altLang="zh-CN" sz="1200" dirty="0">
              <a:solidFill>
                <a:srgbClr val="163A5A"/>
              </a:solidFill>
              <a:latin typeface="黑体" panose="02010609060101010101" charset="-122"/>
              <a:ea typeface="黑体" panose="02010609060101010101" charset="-122"/>
            </a:endParaRPr>
          </a:p>
        </p:txBody>
      </p:sp>
      <p:sp>
        <p:nvSpPr>
          <p:cNvPr id="114" name="TextBox 113"/>
          <p:cNvSpPr txBox="1"/>
          <p:nvPr/>
        </p:nvSpPr>
        <p:spPr>
          <a:xfrm>
            <a:off x="3947573" y="2548391"/>
            <a:ext cx="1415772" cy="276999"/>
          </a:xfrm>
          <a:prstGeom prst="rect">
            <a:avLst/>
          </a:prstGeom>
          <a:noFill/>
        </p:spPr>
        <p:txBody>
          <a:bodyPr wrap="none" rtlCol="0">
            <a:spAutoFit/>
          </a:bodyPr>
          <a:lstStyle/>
          <a:p>
            <a:pPr algn="l"/>
            <a:r>
              <a:rPr lang="zh-CN" altLang="en-US" sz="1200" dirty="0">
                <a:latin typeface="黑体" panose="02010609060101010101" charset="-122"/>
                <a:ea typeface="黑体" panose="02010609060101010101" charset="-122"/>
                <a:sym typeface="+mn-ea"/>
              </a:rPr>
              <a:t>此处添加标题标题</a:t>
            </a:r>
            <a:endParaRPr lang="en-US" altLang="zh-CN" sz="1200" dirty="0">
              <a:solidFill>
                <a:srgbClr val="163A5A"/>
              </a:solidFill>
              <a:latin typeface="黑体" panose="02010609060101010101" charset="-122"/>
              <a:ea typeface="黑体" panose="02010609060101010101" charset="-122"/>
            </a:endParaRPr>
          </a:p>
        </p:txBody>
      </p:sp>
      <p:sp>
        <p:nvSpPr>
          <p:cNvPr id="115" name="TextBox 114"/>
          <p:cNvSpPr txBox="1"/>
          <p:nvPr/>
        </p:nvSpPr>
        <p:spPr>
          <a:xfrm>
            <a:off x="5539828" y="3477703"/>
            <a:ext cx="1415772" cy="276999"/>
          </a:xfrm>
          <a:prstGeom prst="rect">
            <a:avLst/>
          </a:prstGeom>
          <a:noFill/>
        </p:spPr>
        <p:txBody>
          <a:bodyPr wrap="none" rtlCol="0">
            <a:spAutoFit/>
          </a:bodyPr>
          <a:lstStyle/>
          <a:p>
            <a:pPr algn="l"/>
            <a:r>
              <a:rPr lang="zh-CN" altLang="en-US" sz="1200" dirty="0">
                <a:latin typeface="黑体" panose="02010609060101010101" charset="-122"/>
                <a:ea typeface="黑体" panose="02010609060101010101" charset="-122"/>
                <a:sym typeface="+mn-ea"/>
              </a:rPr>
              <a:t>此处添加标题标题</a:t>
            </a:r>
            <a:endParaRPr lang="en-US" altLang="zh-CN" sz="1200" dirty="0">
              <a:solidFill>
                <a:srgbClr val="163A5A"/>
              </a:solidFill>
              <a:latin typeface="黑体" panose="02010609060101010101" charset="-122"/>
              <a:ea typeface="黑体" panose="02010609060101010101" charset="-122"/>
            </a:endParaRPr>
          </a:p>
        </p:txBody>
      </p: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黑体" panose="02010609060101010101" charset="-122"/>
              <a:ea typeface="黑体" panose="02010609060101010101" charset="-122"/>
            </a:endParaRPr>
          </a:p>
        </p:txBody>
      </p:sp>
      <p:sp>
        <p:nvSpPr>
          <p:cNvPr id="94" name="TextBox 93"/>
          <p:cNvSpPr txBox="1"/>
          <p:nvPr/>
        </p:nvSpPr>
        <p:spPr>
          <a:xfrm>
            <a:off x="908957" y="206330"/>
            <a:ext cx="767080" cy="396240"/>
          </a:xfrm>
          <a:prstGeom prst="rect">
            <a:avLst/>
          </a:prstGeom>
          <a:noFill/>
        </p:spPr>
        <p:txBody>
          <a:bodyPr wrap="none" rtlCol="0">
            <a:spAutoFit/>
          </a:bodyPr>
          <a:lstStyle/>
          <a:p>
            <a:r>
              <a:rPr lang="zh-CN" altLang="en-US" sz="2000" spc="300" dirty="0">
                <a:latin typeface="黑体" panose="02010609060101010101" charset="-122"/>
                <a:ea typeface="黑体" panose="02010609060101010101" charset="-122"/>
              </a:rPr>
              <a:t>目录</a:t>
            </a:r>
          </a:p>
        </p:txBody>
      </p:sp>
      <p:sp>
        <p:nvSpPr>
          <p:cNvPr id="116" name="TextBox 115"/>
          <p:cNvSpPr txBox="1"/>
          <p:nvPr/>
        </p:nvSpPr>
        <p:spPr>
          <a:xfrm>
            <a:off x="2160085" y="267886"/>
            <a:ext cx="1183337" cy="338554"/>
          </a:xfrm>
          <a:prstGeom prst="rect">
            <a:avLst/>
          </a:prstGeom>
          <a:noFill/>
        </p:spPr>
        <p:txBody>
          <a:bodyPr wrap="none" rtlCol="0">
            <a:spAutoFit/>
          </a:bodyPr>
          <a:lstStyle/>
          <a:p>
            <a:r>
              <a:rPr lang="en-US" altLang="zh-CN" sz="1600" dirty="0">
                <a:solidFill>
                  <a:srgbClr val="163A5A"/>
                </a:solidFill>
                <a:latin typeface="黑体" panose="02010609060101010101" charset="-122"/>
                <a:ea typeface="黑体" panose="02010609060101010101" charset="-122"/>
              </a:rPr>
              <a:t>CONTENTS</a:t>
            </a:r>
          </a:p>
        </p:txBody>
      </p:sp>
      <p:cxnSp>
        <p:nvCxnSpPr>
          <p:cNvPr id="14" name="直接连接符 13"/>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grpSp>
        <p:sp>
          <p:nvSpPr>
            <p:cNvPr id="108" name="TextBox 107"/>
            <p:cNvSpPr txBox="1"/>
            <p:nvPr/>
          </p:nvSpPr>
          <p:spPr>
            <a:xfrm>
              <a:off x="1327879" y="2645288"/>
              <a:ext cx="848588" cy="1064637"/>
            </a:xfrm>
            <a:prstGeom prst="rect">
              <a:avLst/>
            </a:prstGeom>
            <a:noFill/>
          </p:spPr>
          <p:txBody>
            <a:bodyPr wrap="none" rtlCol="0">
              <a:spAutoFit/>
            </a:bodyPr>
            <a:lstStyle/>
            <a:p>
              <a:r>
                <a:rPr lang="en-US" altLang="zh-CN" sz="4800" dirty="0">
                  <a:solidFill>
                    <a:srgbClr val="163A5A"/>
                  </a:solidFill>
                  <a:latin typeface="黑体" panose="02010609060101010101" charset="-122"/>
                  <a:ea typeface="黑体" panose="02010609060101010101" charset="-122"/>
                </a:rPr>
                <a:t>1</a:t>
              </a:r>
            </a:p>
          </p:txBody>
        </p:sp>
      </p:grpSp>
      <p:pic>
        <p:nvPicPr>
          <p:cNvPr id="3" name="图片 2"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grpSp>
        <p:sp>
          <p:nvSpPr>
            <p:cNvPr id="46" name="TextBox 45"/>
            <p:cNvSpPr txBox="1"/>
            <p:nvPr/>
          </p:nvSpPr>
          <p:spPr>
            <a:xfrm>
              <a:off x="1301305" y="2643677"/>
              <a:ext cx="848588" cy="1064637"/>
            </a:xfrm>
            <a:prstGeom prst="rect">
              <a:avLst/>
            </a:prstGeom>
            <a:noFill/>
          </p:spPr>
          <p:txBody>
            <a:bodyPr wrap="none" rtlCol="0">
              <a:spAutoFit/>
            </a:bodyPr>
            <a:lstStyle/>
            <a:p>
              <a:r>
                <a:rPr lang="en-US" altLang="zh-CN" sz="4800" dirty="0">
                  <a:solidFill>
                    <a:srgbClr val="163A5A"/>
                  </a:solidFill>
                  <a:latin typeface="黑体" panose="02010609060101010101" charset="-122"/>
                  <a:ea typeface="黑体" panose="02010609060101010101" charset="-122"/>
                </a:rPr>
                <a:t>2</a:t>
              </a: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grpSp>
        <p:sp>
          <p:nvSpPr>
            <p:cNvPr id="56" name="TextBox 55"/>
            <p:cNvSpPr txBox="1"/>
            <p:nvPr/>
          </p:nvSpPr>
          <p:spPr>
            <a:xfrm>
              <a:off x="1268621" y="2643677"/>
              <a:ext cx="848588" cy="1064637"/>
            </a:xfrm>
            <a:prstGeom prst="rect">
              <a:avLst/>
            </a:prstGeom>
            <a:noFill/>
          </p:spPr>
          <p:txBody>
            <a:bodyPr wrap="none" rtlCol="0">
              <a:spAutoFit/>
            </a:bodyPr>
            <a:lstStyle/>
            <a:p>
              <a:r>
                <a:rPr lang="en-US" altLang="zh-CN" sz="4800" dirty="0">
                  <a:solidFill>
                    <a:srgbClr val="163A5A"/>
                  </a:solidFill>
                  <a:latin typeface="黑体" panose="02010609060101010101" charset="-122"/>
                  <a:ea typeface="黑体" panose="02010609060101010101" charset="-122"/>
                </a:rPr>
                <a:t>4</a:t>
              </a: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grpSp>
        <p:sp>
          <p:nvSpPr>
            <p:cNvPr id="67" name="TextBox 66"/>
            <p:cNvSpPr txBox="1"/>
            <p:nvPr/>
          </p:nvSpPr>
          <p:spPr>
            <a:xfrm>
              <a:off x="1287848" y="2585262"/>
              <a:ext cx="848588" cy="1064637"/>
            </a:xfrm>
            <a:prstGeom prst="rect">
              <a:avLst/>
            </a:prstGeom>
            <a:noFill/>
          </p:spPr>
          <p:txBody>
            <a:bodyPr wrap="none" rtlCol="0">
              <a:spAutoFit/>
            </a:bodyPr>
            <a:lstStyle/>
            <a:p>
              <a:r>
                <a:rPr lang="en-US" altLang="zh-CN" sz="4800" dirty="0">
                  <a:solidFill>
                    <a:srgbClr val="163A5A"/>
                  </a:solidFill>
                  <a:latin typeface="黑体" panose="02010609060101010101" charset="-122"/>
                  <a:ea typeface="黑体" panose="02010609060101010101" charset="-122"/>
                </a:rPr>
                <a:t>3</a:t>
              </a: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latin typeface="黑体" panose="02010609060101010101" charset="-122"/>
                  <a:ea typeface="黑体" panose="02010609060101010101" charset="-122"/>
                </a:endParaRPr>
              </a:p>
            </p:txBody>
          </p:sp>
        </p:grpSp>
        <p:sp>
          <p:nvSpPr>
            <p:cNvPr id="72" name="TextBox 71"/>
            <p:cNvSpPr txBox="1"/>
            <p:nvPr/>
          </p:nvSpPr>
          <p:spPr>
            <a:xfrm>
              <a:off x="1264067" y="2660892"/>
              <a:ext cx="848588" cy="1064637"/>
            </a:xfrm>
            <a:prstGeom prst="rect">
              <a:avLst/>
            </a:prstGeom>
            <a:noFill/>
          </p:spPr>
          <p:txBody>
            <a:bodyPr wrap="none" rtlCol="0">
              <a:spAutoFit/>
            </a:bodyPr>
            <a:lstStyle/>
            <a:p>
              <a:r>
                <a:rPr lang="en-US" altLang="zh-CN" sz="4800" dirty="0">
                  <a:solidFill>
                    <a:srgbClr val="163A5A"/>
                  </a:solidFill>
                  <a:latin typeface="黑体" panose="02010609060101010101" charset="-122"/>
                  <a:ea typeface="黑体" panose="02010609060101010101" charset="-122"/>
                </a:rPr>
                <a:t>5</a:t>
              </a:r>
            </a:p>
          </p:txBody>
        </p:sp>
      </p:grpSp>
      <p:sp>
        <p:nvSpPr>
          <p:cNvPr id="75" name="TextBox 6"/>
          <p:cNvSpPr txBox="1">
            <a:spLocks noChangeArrowheads="1"/>
          </p:cNvSpPr>
          <p:nvPr/>
        </p:nvSpPr>
        <p:spPr bwMode="auto">
          <a:xfrm>
            <a:off x="7245580" y="1953508"/>
            <a:ext cx="18126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dirty="0">
                <a:latin typeface="黑体" panose="02010609060101010101" charset="-122"/>
                <a:ea typeface="黑体" panose="02010609060101010101" charset="-122"/>
                <a:sym typeface="+mn-ea"/>
              </a:rPr>
              <a:t>此处添加标题标题</a:t>
            </a:r>
            <a:endParaRPr lang="zh-CN" altLang="en-US" dirty="0">
              <a:latin typeface="黑体" panose="02010609060101010101" charset="-122"/>
              <a:ea typeface="黑体" panose="02010609060101010101" charset="-122"/>
            </a:endParaRPr>
          </a:p>
        </p:txBody>
      </p:sp>
      <p:sp>
        <p:nvSpPr>
          <p:cNvPr id="76" name="TextBox 75"/>
          <p:cNvSpPr txBox="1"/>
          <p:nvPr/>
        </p:nvSpPr>
        <p:spPr>
          <a:xfrm>
            <a:off x="7305027" y="2266334"/>
            <a:ext cx="1415772" cy="276999"/>
          </a:xfrm>
          <a:prstGeom prst="rect">
            <a:avLst/>
          </a:prstGeom>
          <a:noFill/>
        </p:spPr>
        <p:txBody>
          <a:bodyPr wrap="none" rtlCol="0">
            <a:spAutoFit/>
          </a:bodyPr>
          <a:lstStyle/>
          <a:p>
            <a:pPr algn="l"/>
            <a:r>
              <a:rPr lang="zh-CN" altLang="en-US" sz="1200" dirty="0">
                <a:latin typeface="黑体" panose="02010609060101010101" charset="-122"/>
                <a:ea typeface="黑体" panose="02010609060101010101" charset="-122"/>
                <a:sym typeface="+mn-ea"/>
              </a:rPr>
              <a:t>此处添加标题标题</a:t>
            </a:r>
            <a:endParaRPr lang="en-US" altLang="zh-CN" sz="1200" dirty="0">
              <a:solidFill>
                <a:srgbClr val="163A5A"/>
              </a:solidFill>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dirty="0">
              <a:ea typeface="微软雅黑" panose="020B0503020204020204" pitchFamily="34" charset="-122"/>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 name="组合 125"/>
            <p:cNvGrpSpPr/>
            <p:nvPr/>
          </p:nvGrpSpPr>
          <p:grpSpPr bwMode="auto">
            <a:xfrm>
              <a:off x="2744763" y="1943249"/>
              <a:ext cx="337456" cy="325902"/>
              <a:chOff x="0" y="0"/>
              <a:chExt cx="583915" cy="496874"/>
            </a:xfrm>
            <a:solidFill>
              <a:srgbClr val="C00000"/>
            </a:solidFill>
          </p:grpSpPr>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lumMod val="50000"/>
              </a:schemeClr>
            </a:solidFill>
            <a:ln w="9525" cmpd="sng">
              <a:noFill/>
              <a:bevel/>
            </a:ln>
          </p:spPr>
          <p:txBody>
            <a:bodyPr lIns="121920" tIns="60960" rIns="121920" bIns="60960"/>
            <a:lstStyle/>
            <a:p>
              <a:endParaRPr lang="zh-CN" altLang="en-US" dirty="0">
                <a:ea typeface="微软雅黑" panose="020B0503020204020204" pitchFamily="34" charset="-122"/>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8" name="Group 92"/>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w="9525" cmpd="sng">
                <a:noFill/>
                <a:bevel/>
              </a:ln>
            </p:spPr>
            <p:txBody>
              <a:bodyPr lIns="121920" tIns="60960" rIns="121920" bIns="60960"/>
              <a:lstStyle/>
              <a:p>
                <a:endParaRPr lang="zh-CN" altLang="en-US" dirty="0">
                  <a:ea typeface="微软雅黑" panose="020B0503020204020204" pitchFamily="34" charset="-122"/>
                </a:endParaRPr>
              </a:p>
            </p:txBody>
          </p:sp>
          <p:sp>
            <p:nvSpPr>
              <p:cNvPr id="20" name="Rectangle 9"/>
              <p:cNvSpPr>
                <a:spLocks noChangeArrowheads="1"/>
              </p:cNvSpPr>
              <p:nvPr/>
            </p:nvSpPr>
            <p:spPr bwMode="auto">
              <a:xfrm>
                <a:off x="63500" y="63499"/>
                <a:ext cx="90488"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sp>
            <p:nvSpPr>
              <p:cNvPr id="21" name="Rectangle 10"/>
              <p:cNvSpPr>
                <a:spLocks noChangeArrowheads="1"/>
              </p:cNvSpPr>
              <p:nvPr/>
            </p:nvSpPr>
            <p:spPr bwMode="auto">
              <a:xfrm>
                <a:off x="169862" y="63499"/>
                <a:ext cx="85725" cy="166688"/>
              </a:xfrm>
              <a:prstGeom prst="rect">
                <a:avLst/>
              </a:prstGeom>
              <a:grp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dirty="0">
                  <a:solidFill>
                    <a:srgbClr val="000000"/>
                  </a:solidFill>
                  <a:latin typeface="Calibri" panose="020F0502020204030204" pitchFamily="34" charset="0"/>
                  <a:ea typeface="微软雅黑" panose="020B0503020204020204" pitchFamily="34" charset="-122"/>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5" name="Group 9"/>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cmpd="sng">
                <a:noFill/>
                <a:bevel/>
              </a:ln>
            </p:spPr>
            <p:txBody>
              <a:bodyPr/>
              <a:lstStyle/>
              <a:p>
                <a:endParaRPr lang="zh-CN" altLang="en-US" dirty="0">
                  <a:ea typeface="微软雅黑" panose="020B0503020204020204" pitchFamily="34" charset="-122"/>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cmpd="sng">
                <a:noFill/>
                <a:bevel/>
              </a:ln>
            </p:spPr>
            <p:txBody>
              <a:bodyPr/>
              <a:lstStyle/>
              <a:p>
                <a:endParaRPr lang="zh-CN" altLang="en-US" dirty="0">
                  <a:ea typeface="微软雅黑" panose="020B0503020204020204" pitchFamily="34" charset="-122"/>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lumMod val="50000"/>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p:spPr>
        <p:txBody>
          <a:bodyPr lIns="68580" tIns="34290" rIns="68580" bIns="34290" anchor="ctr"/>
          <a:lstStyle/>
          <a:p>
            <a:endParaRPr lang="zh-CN" altLang="en-US" dirty="0">
              <a:ea typeface="微软雅黑" panose="020B0503020204020204" pitchFamily="34" charset="-122"/>
            </a:endParaRPr>
          </a:p>
        </p:txBody>
      </p:sp>
      <p:sp>
        <p:nvSpPr>
          <p:cNvPr id="36" name="矩形 47"/>
          <p:cNvSpPr>
            <a:spLocks noChangeArrowheads="1"/>
          </p:cNvSpPr>
          <p:nvPr/>
        </p:nvSpPr>
        <p:spPr bwMode="auto">
          <a:xfrm>
            <a:off x="977503" y="1106092"/>
            <a:ext cx="7204472"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7" name="矩形 93"/>
          <p:cNvSpPr>
            <a:spLocks noChangeArrowheads="1"/>
          </p:cNvSpPr>
          <p:nvPr/>
        </p:nvSpPr>
        <p:spPr bwMode="auto">
          <a:xfrm>
            <a:off x="1243384" y="1866900"/>
            <a:ext cx="1292648"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此处添加标题</a:t>
            </a:r>
            <a:endParaRPr lang="en-US" altLang="zh-CN" sz="1500" dirty="0">
              <a:solidFill>
                <a:srgbClr val="163A5A"/>
              </a:solidFill>
              <a:sym typeface="方正兰亭黑_GBK" panose="02000000000000000000" pitchFamily="2" charset="-122"/>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sym typeface="方正兰亭黑_GBK" panose="02000000000000000000" pitchFamily="2" charset="-122"/>
              </a:rPr>
              <a:t>点击输入图表的描述说明</a:t>
            </a:r>
          </a:p>
        </p:txBody>
      </p:sp>
      <p:sp>
        <p:nvSpPr>
          <p:cNvPr id="39" name="矩形 41"/>
          <p:cNvSpPr>
            <a:spLocks noChangeArrowheads="1"/>
          </p:cNvSpPr>
          <p:nvPr/>
        </p:nvSpPr>
        <p:spPr bwMode="auto">
          <a:xfrm>
            <a:off x="1243384" y="2563416"/>
            <a:ext cx="1292648"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此处添加标题</a:t>
            </a:r>
            <a:endParaRPr lang="en-US" altLang="zh-CN" sz="1500" dirty="0">
              <a:sym typeface="方正兰亭黑_GBK" panose="02000000000000000000" pitchFamily="2" charset="-122"/>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p>
        </p:txBody>
      </p:sp>
      <p:sp>
        <p:nvSpPr>
          <p:cNvPr id="41" name="矩形 44"/>
          <p:cNvSpPr>
            <a:spLocks noChangeArrowheads="1"/>
          </p:cNvSpPr>
          <p:nvPr/>
        </p:nvSpPr>
        <p:spPr bwMode="auto">
          <a:xfrm>
            <a:off x="1243384" y="3271837"/>
            <a:ext cx="1292648"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163A5A"/>
                </a:solidFill>
                <a:sym typeface="方正兰亭黑_GBK" panose="02000000000000000000" pitchFamily="2" charset="-122"/>
              </a:rPr>
              <a:t>此处添加标题</a:t>
            </a:r>
            <a:endParaRPr lang="en-US" altLang="zh-CN" sz="1500" dirty="0">
              <a:solidFill>
                <a:srgbClr val="163A5A"/>
              </a:solidFill>
              <a:sym typeface="方正兰亭黑_GBK" panose="02000000000000000000" pitchFamily="2" charset="-122"/>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p>
        </p:txBody>
      </p:sp>
      <p:sp>
        <p:nvSpPr>
          <p:cNvPr id="43" name="矩形 42"/>
          <p:cNvSpPr>
            <a:spLocks noChangeArrowheads="1"/>
          </p:cNvSpPr>
          <p:nvPr/>
        </p:nvSpPr>
        <p:spPr bwMode="auto">
          <a:xfrm>
            <a:off x="1243384" y="3965972"/>
            <a:ext cx="1292648"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此处添加标题</a:t>
            </a:r>
            <a:endParaRPr lang="en-US" altLang="zh-CN" sz="1500" dirty="0">
              <a:sym typeface="方正兰亭黑_GBK" panose="02000000000000000000" pitchFamily="2" charset="-122"/>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sym typeface="方正兰亭黑_GBK" panose="02000000000000000000" pitchFamily="2" charset="-122"/>
              </a:rPr>
              <a:t>点击输入图表的描述说明</a:t>
            </a:r>
          </a:p>
        </p:txBody>
      </p:sp>
      <p:sp>
        <p:nvSpPr>
          <p:cNvPr id="63" name="椭圆 62"/>
          <p:cNvSpPr/>
          <p:nvPr/>
        </p:nvSpPr>
        <p:spPr>
          <a:xfrm>
            <a:off x="4482955" y="4119409"/>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椭圆 63"/>
          <p:cNvSpPr/>
          <p:nvPr/>
        </p:nvSpPr>
        <p:spPr>
          <a:xfrm>
            <a:off x="5680473" y="3685869"/>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椭圆 64"/>
          <p:cNvSpPr/>
          <p:nvPr/>
        </p:nvSpPr>
        <p:spPr>
          <a:xfrm>
            <a:off x="6601910" y="3211836"/>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椭圆 65"/>
          <p:cNvSpPr/>
          <p:nvPr/>
        </p:nvSpPr>
        <p:spPr>
          <a:xfrm>
            <a:off x="7530704" y="2489388"/>
            <a:ext cx="224047" cy="224047"/>
          </a:xfrm>
          <a:prstGeom prst="ellipse">
            <a:avLst/>
          </a:prstGeom>
          <a:solidFill>
            <a:schemeClr val="tx2">
              <a:lumMod val="50000"/>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9" name="TextBox 68"/>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rPr>
              <a:t>此处添加标题</a:t>
            </a:r>
          </a:p>
        </p:txBody>
      </p:sp>
      <p:cxnSp>
        <p:nvCxnSpPr>
          <p:cNvPr id="70" name="直接连接符 69"/>
          <p:cNvCxnSpPr/>
          <p:nvPr/>
        </p:nvCxnSpPr>
        <p:spPr>
          <a:xfrm>
            <a:off x="2536492" y="30060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7"/>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384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12" name="文本框 99"/>
            <p:cNvSpPr>
              <a:spLocks noChangeArrowheads="1"/>
            </p:cNvSpPr>
            <p:nvPr/>
          </p:nvSpPr>
          <p:spPr bwMode="auto">
            <a:xfrm>
              <a:off x="121860" y="1260485"/>
              <a:ext cx="2088001" cy="3384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13" name="文本框 100"/>
            <p:cNvSpPr>
              <a:spLocks noChangeArrowheads="1"/>
            </p:cNvSpPr>
            <p:nvPr/>
          </p:nvSpPr>
          <p:spPr bwMode="auto">
            <a:xfrm>
              <a:off x="121860" y="178764"/>
              <a:ext cx="2088001" cy="3384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dirty="0">
              <a:ea typeface="微软雅黑" panose="020B0503020204020204" pitchFamily="34" charset="-122"/>
            </a:endParaRPr>
          </a:p>
        </p:txBody>
      </p:sp>
      <p:sp>
        <p:nvSpPr>
          <p:cNvPr id="4" name="矩形 50"/>
          <p:cNvSpPr>
            <a:spLocks noChangeArrowheads="1"/>
          </p:cNvSpPr>
          <p:nvPr/>
        </p:nvSpPr>
        <p:spPr bwMode="auto">
          <a:xfrm>
            <a:off x="1035844" y="1322785"/>
            <a:ext cx="1102519" cy="59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此处添加标题</a:t>
            </a:r>
            <a:endParaRPr lang="en-US" altLang="zh-CN" sz="1700" dirty="0">
              <a:solidFill>
                <a:srgbClr val="163A5A"/>
              </a:solidFill>
              <a:sym typeface="方正兰亭黑_GBK" panose="02000000000000000000" pitchFamily="2" charset="-122"/>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 name="矩形 54"/>
          <p:cNvSpPr>
            <a:spLocks noChangeArrowheads="1"/>
          </p:cNvSpPr>
          <p:nvPr/>
        </p:nvSpPr>
        <p:spPr bwMode="auto">
          <a:xfrm>
            <a:off x="1035844" y="2428875"/>
            <a:ext cx="1102519" cy="59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ym typeface="方正兰亭黑_GBK" panose="02000000000000000000" pitchFamily="2" charset="-122"/>
              </a:rPr>
              <a:t>此处添加标题</a:t>
            </a:r>
            <a:endParaRPr lang="en-US" altLang="zh-CN" sz="1700" dirty="0">
              <a:sym typeface="方正兰亭黑_GBK" panose="02000000000000000000" pitchFamily="2" charset="-122"/>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矩形 56"/>
          <p:cNvSpPr>
            <a:spLocks noChangeArrowheads="1"/>
          </p:cNvSpPr>
          <p:nvPr/>
        </p:nvSpPr>
        <p:spPr bwMode="auto">
          <a:xfrm>
            <a:off x="1035844" y="3533775"/>
            <a:ext cx="1102519" cy="59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163A5A"/>
                </a:solidFill>
                <a:sym typeface="方正兰亭黑_GBK" panose="02000000000000000000" pitchFamily="2" charset="-122"/>
              </a:rPr>
              <a:t>此处添加标题</a:t>
            </a:r>
            <a:endParaRPr lang="en-US" altLang="zh-CN" sz="1700" dirty="0">
              <a:solidFill>
                <a:srgbClr val="163A5A"/>
              </a:solidFill>
              <a:sym typeface="方正兰亭黑_GBK" panose="02000000000000000000" pitchFamily="2" charset="-122"/>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00" dirty="0">
                <a:solidFill>
                  <a:schemeClr val="tx1">
                    <a:lumMod val="85000"/>
                    <a:lumOff val="15000"/>
                  </a:schemeClr>
                </a:solidFill>
                <a:sym typeface="方正兰亭黑_GBK" panose="02000000000000000000" pitchFamily="2" charset="-122"/>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endParaRPr>
          </a:p>
        </p:txBody>
      </p:sp>
      <p:grpSp>
        <p:nvGrpSpPr>
          <p:cNvPr id="17" name="组合 104"/>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19" name="文本框 106"/>
            <p:cNvSpPr>
              <a:spLocks noChangeArrowheads="1"/>
            </p:cNvSpPr>
            <p:nvPr/>
          </p:nvSpPr>
          <p:spPr bwMode="auto">
            <a:xfrm>
              <a:off x="121860" y="1260485"/>
              <a:ext cx="2088001" cy="3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20" name="文本框 107"/>
            <p:cNvSpPr>
              <a:spLocks noChangeArrowheads="1"/>
            </p:cNvSpPr>
            <p:nvPr/>
          </p:nvSpPr>
          <p:spPr bwMode="auto">
            <a:xfrm>
              <a:off x="121860" y="178764"/>
              <a:ext cx="2088001" cy="3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tx2">
                <a:lumMod val="50000"/>
              </a:schemeClr>
            </a:solidFill>
            <a:ln>
              <a:noFill/>
            </a:ln>
          </p:spPr>
          <p:txBody>
            <a:bodyPr lIns="121920" tIns="60960" rIns="121920" bIns="60960"/>
            <a:lstStyle/>
            <a:p>
              <a:endParaRPr lang="zh-CN" altLang="en-US" dirty="0">
                <a:ea typeface="微软雅黑" panose="020B0503020204020204" pitchFamily="34" charset="-122"/>
              </a:endParaRPr>
            </a:p>
          </p:txBody>
        </p:sp>
        <p:sp>
          <p:nvSpPr>
            <p:cNvPr id="34" name="文本框 121"/>
            <p:cNvSpPr>
              <a:spLocks noChangeArrowheads="1"/>
            </p:cNvSpPr>
            <p:nvPr/>
          </p:nvSpPr>
          <p:spPr bwMode="auto">
            <a:xfrm>
              <a:off x="2941233" y="2417913"/>
              <a:ext cx="1473457" cy="304800"/>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dirty="0">
                  <a:solidFill>
                    <a:srgbClr val="163A5A"/>
                  </a:solidFill>
                  <a:latin typeface="Arial" panose="020B0604020202020204" pitchFamily="34" charset="0"/>
                  <a:sym typeface="Arial" panose="020B0604020202020204" pitchFamily="34" charset="0"/>
                </a:rPr>
                <a:t>此处添加标题</a:t>
              </a:r>
              <a:endParaRPr lang="en-US" altLang="zh-CN" sz="1400" dirty="0">
                <a:solidFill>
                  <a:srgbClr val="163A5A"/>
                </a:solidFill>
                <a:latin typeface="Arial" panose="020B0604020202020204" pitchFamily="34" charset="0"/>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9" name="文本框 121"/>
            <p:cNvSpPr>
              <a:spLocks noChangeArrowheads="1"/>
            </p:cNvSpPr>
            <p:nvPr/>
          </p:nvSpPr>
          <p:spPr bwMode="auto">
            <a:xfrm>
              <a:off x="6537988" y="2417913"/>
              <a:ext cx="1473457" cy="304800"/>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dirty="0">
                  <a:latin typeface="Arial" panose="020B0604020202020204" pitchFamily="34" charset="0"/>
                  <a:sym typeface="Arial" panose="020B0604020202020204" pitchFamily="34" charset="0"/>
                </a:rPr>
                <a:t>此处添加标题</a:t>
              </a:r>
              <a:endParaRPr lang="en-US" altLang="zh-CN" sz="1400" dirty="0">
                <a:latin typeface="Arial" panose="020B0604020202020204" pitchFamily="34" charset="0"/>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63A5A"/>
            </a:solidFill>
            <a:ln>
              <a:noFill/>
            </a:ln>
          </p:spPr>
          <p:txBody>
            <a:bodyPr lIns="121920" tIns="60960" rIns="121920" bIns="60960"/>
            <a:lstStyle/>
            <a:p>
              <a:endParaRPr lang="zh-CN" altLang="en-US" dirty="0">
                <a:ea typeface="微软雅黑" panose="020B0503020204020204" pitchFamily="34" charset="-122"/>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6" name="文本框 121"/>
            <p:cNvSpPr>
              <a:spLocks noChangeArrowheads="1"/>
            </p:cNvSpPr>
            <p:nvPr/>
          </p:nvSpPr>
          <p:spPr bwMode="auto">
            <a:xfrm>
              <a:off x="4779558" y="2417913"/>
              <a:ext cx="1473457" cy="304800"/>
            </a:xfrm>
            <a:prstGeom prst="rect">
              <a:avLst/>
            </a:prstGeom>
            <a:noFill/>
            <a:ln>
              <a:noFill/>
            </a:ln>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dirty="0">
                  <a:latin typeface="Arial" panose="020B0604020202020204" pitchFamily="34" charset="0"/>
                  <a:sym typeface="Arial" panose="020B0604020202020204" pitchFamily="34" charset="0"/>
                </a:rPr>
                <a:t>此处添加标题</a:t>
              </a:r>
              <a:endParaRPr lang="en-US" altLang="zh-CN" sz="1400" dirty="0">
                <a:latin typeface="Arial" panose="020B0604020202020204" pitchFamily="34" charset="0"/>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tx1"/>
            </a:solidFill>
            <a:ln>
              <a:noFill/>
            </a:ln>
          </p:spPr>
          <p:txBody>
            <a:bodyPr lIns="68573" tIns="34287" rIns="68573" bIns="34287"/>
            <a:lstStyle/>
            <a:p>
              <a:endParaRPr lang="zh-CN" altLang="en-US" dirty="0">
                <a:ea typeface="微软雅黑" panose="020B0503020204020204" pitchFamily="34" charset="-122"/>
              </a:endParaRPr>
            </a:p>
          </p:txBody>
        </p:sp>
      </p:grpSp>
      <p:grpSp>
        <p:nvGrpSpPr>
          <p:cNvPr id="50" name="组合 97"/>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384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52" name="文本框 99"/>
            <p:cNvSpPr>
              <a:spLocks noChangeArrowheads="1"/>
            </p:cNvSpPr>
            <p:nvPr/>
          </p:nvSpPr>
          <p:spPr bwMode="auto">
            <a:xfrm>
              <a:off x="121860" y="1260485"/>
              <a:ext cx="2088001" cy="3384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53" name="文本框 100"/>
            <p:cNvSpPr>
              <a:spLocks noChangeArrowheads="1"/>
            </p:cNvSpPr>
            <p:nvPr/>
          </p:nvSpPr>
          <p:spPr bwMode="auto">
            <a:xfrm>
              <a:off x="121860" y="178764"/>
              <a:ext cx="2088001" cy="33847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latin typeface="Arial" panose="020B0604020202020204" pitchFamily="34" charset="0"/>
                  <a:sym typeface="Arial" panose="020B0604020202020204" pitchFamily="34" charset="0"/>
                </a:rPr>
                <a:t>此处添加标题</a:t>
              </a:r>
              <a:endParaRPr lang="en-US" altLang="zh-CN" sz="1200" dirty="0">
                <a:latin typeface="Arial" panose="020B0604020202020204" pitchFamily="34" charset="0"/>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panose="020B0604020202020204" pitchFamily="34" charset="0"/>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grpSp>
      <p:cxnSp>
        <p:nvCxnSpPr>
          <p:cNvPr id="57" name="直接连接符 5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TextBox 58"/>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rPr>
              <a:t>此处添加标题</a:t>
            </a:r>
          </a:p>
        </p:txBody>
      </p:sp>
      <p:cxnSp>
        <p:nvCxnSpPr>
          <p:cNvPr id="60" name="直接连接符 59"/>
          <p:cNvCxnSpPr/>
          <p:nvPr/>
        </p:nvCxnSpPr>
        <p:spPr>
          <a:xfrm>
            <a:off x="2552367" y="27520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3084122" y="2581669"/>
            <a:ext cx="3262432" cy="707886"/>
          </a:xfrm>
          <a:prstGeom prst="rect">
            <a:avLst/>
          </a:prstGeom>
          <a:noFill/>
          <a:ln>
            <a:noFill/>
          </a:ln>
        </p:spPr>
        <p:txBody>
          <a:bodyPr wrap="none" rtlCol="0">
            <a:spAutoFit/>
          </a:bodyPr>
          <a:lstStyle/>
          <a:p>
            <a:r>
              <a:rPr lang="zh-CN" altLang="en-US" sz="4000" dirty="0">
                <a:latin typeface="方正大黑简体" panose="02010601030101010101" pitchFamily="2" charset="-122"/>
                <a:ea typeface="方正大黑简体" panose="02010601030101010101" pitchFamily="2" charset="-122"/>
              </a:rPr>
              <a:t>谢谢您的观看</a:t>
            </a:r>
          </a:p>
        </p:txBody>
      </p:sp>
      <p:cxnSp>
        <p:nvCxnSpPr>
          <p:cNvPr id="12" name="直接连接符 11"/>
          <p:cNvCxnSpPr/>
          <p:nvPr/>
        </p:nvCxnSpPr>
        <p:spPr>
          <a:xfrm>
            <a:off x="3211195" y="2505184"/>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11194" y="2552371"/>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43885" y="1235710"/>
            <a:ext cx="3219450" cy="1568450"/>
          </a:xfrm>
          <a:prstGeom prst="rect">
            <a:avLst/>
          </a:prstGeom>
          <a:noFill/>
        </p:spPr>
        <p:txBody>
          <a:bodyPr wrap="square" rtlCol="0">
            <a:spAutoFit/>
          </a:bodyPr>
          <a:lstStyle/>
          <a:p>
            <a:pPr algn="dist"/>
            <a:r>
              <a:rPr lang="en-US" altLang="zh-CN" sz="9600" dirty="0">
                <a:solidFill>
                  <a:srgbClr val="163A5A"/>
                </a:solidFill>
                <a:latin typeface="方正大黑简体" panose="02010601030101010101" pitchFamily="2" charset="-122"/>
                <a:ea typeface="方正大黑简体" panose="02010601030101010101" pitchFamily="2" charset="-122"/>
              </a:rPr>
              <a:t>2020</a:t>
            </a:r>
            <a:endParaRPr lang="zh-CN" altLang="en-US" sz="9600" dirty="0">
              <a:solidFill>
                <a:srgbClr val="163A5A"/>
              </a:solidFill>
              <a:latin typeface="方正大黑简体" panose="02010601030101010101" pitchFamily="2" charset="-122"/>
              <a:ea typeface="方正大黑简体" panose="02010601030101010101" pitchFamily="2" charset="-122"/>
            </a:endParaRPr>
          </a:p>
        </p:txBody>
      </p:sp>
      <p:sp>
        <p:nvSpPr>
          <p:cNvPr id="51" name="TextBox 50"/>
          <p:cNvSpPr txBox="1"/>
          <p:nvPr/>
        </p:nvSpPr>
        <p:spPr>
          <a:xfrm>
            <a:off x="4143217" y="683901"/>
            <a:ext cx="1220206" cy="523220"/>
          </a:xfrm>
          <a:prstGeom prst="rect">
            <a:avLst/>
          </a:prstGeom>
          <a:noFill/>
        </p:spPr>
        <p:txBody>
          <a:bodyPr wrap="none" rtlCol="0">
            <a:spAutoFit/>
          </a:bodyPr>
          <a:lstStyle/>
          <a:p>
            <a:r>
              <a:rPr lang="en-US" altLang="zh-CN" sz="2800" dirty="0">
                <a:latin typeface="方正大黑简体" panose="02010601030101010101" pitchFamily="2" charset="-122"/>
                <a:ea typeface="方正大黑简体" panose="02010601030101010101" pitchFamily="2" charset="-122"/>
              </a:rPr>
              <a:t>LOGO</a:t>
            </a:r>
            <a:endParaRPr lang="zh-CN" altLang="en-US" sz="2800" dirty="0">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4" name="TextBox 93"/>
          <p:cNvSpPr txBox="1"/>
          <p:nvPr/>
        </p:nvSpPr>
        <p:spPr>
          <a:xfrm>
            <a:off x="4828355" y="2162071"/>
            <a:ext cx="2031325" cy="461665"/>
          </a:xfrm>
          <a:prstGeom prst="rect">
            <a:avLst/>
          </a:prstGeom>
          <a:noFill/>
        </p:spPr>
        <p:txBody>
          <a:bodyPr wrap="none" rtlCol="0">
            <a:spAutoFit/>
          </a:bodyPr>
          <a:lstStyle/>
          <a:p>
            <a:pPr algn="l"/>
            <a:r>
              <a:rPr lang="zh-CN" altLang="en-US" sz="2400" dirty="0">
                <a:latin typeface="黑体" panose="02010609060101010101" charset="-122"/>
                <a:ea typeface="黑体" panose="02010609060101010101" charset="-122"/>
                <a:sym typeface="+mn-ea"/>
              </a:rPr>
              <a:t>此处添加标题</a:t>
            </a:r>
            <a:endParaRPr lang="zh-CN" altLang="en-US" sz="2400" spc="300" dirty="0">
              <a:latin typeface="方正兰亭细黑_GBK" panose="02000000000000000000" pitchFamily="2" charset="-122"/>
              <a:ea typeface="方正兰亭细黑_GBK" panose="02000000000000000000" pitchFamily="2" charset="-122"/>
            </a:endParaRPr>
          </a:p>
        </p:txBody>
      </p:sp>
      <p:sp>
        <p:nvSpPr>
          <p:cNvPr id="116" name="TextBox 115"/>
          <p:cNvSpPr txBox="1"/>
          <p:nvPr/>
        </p:nvSpPr>
        <p:spPr>
          <a:xfrm>
            <a:off x="4828355" y="2561232"/>
            <a:ext cx="2060885" cy="338554"/>
          </a:xfrm>
          <a:prstGeom prst="rect">
            <a:avLst/>
          </a:prstGeom>
          <a:noFill/>
        </p:spPr>
        <p:txBody>
          <a:bodyPr wrap="none" rtlCol="0">
            <a:spAutoFit/>
          </a:bodyPr>
          <a:lstStyle/>
          <a:p>
            <a:r>
              <a:rPr lang="en-US" altLang="zh-CN" sz="1600" dirty="0">
                <a:solidFill>
                  <a:srgbClr val="163A5A"/>
                </a:solidFill>
                <a:ea typeface="微软雅黑" panose="020B0503020204020204" pitchFamily="34" charset="-122"/>
              </a:rPr>
              <a:t>Annual work summary</a:t>
            </a:r>
            <a:endParaRPr lang="zh-CN" altLang="en-US" sz="1600" dirty="0">
              <a:solidFill>
                <a:srgbClr val="163A5A"/>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8" name="TextBox 107"/>
            <p:cNvSpPr txBox="1"/>
            <p:nvPr/>
          </p:nvSpPr>
          <p:spPr>
            <a:xfrm>
              <a:off x="3002623" y="2185262"/>
              <a:ext cx="662361" cy="830997"/>
            </a:xfrm>
            <a:prstGeom prst="rect">
              <a:avLst/>
            </a:prstGeom>
            <a:grpFill/>
          </p:spPr>
          <p:txBody>
            <a:bodyPr wrap="none" rtlCol="0">
              <a:spAutoFit/>
            </a:bodyPr>
            <a:lstStyle/>
            <a:p>
              <a:r>
                <a:rPr lang="en-US" altLang="zh-CN" sz="4800" dirty="0">
                  <a:solidFill>
                    <a:schemeClr val="bg1"/>
                  </a:solidFill>
                  <a:latin typeface="Watford DB" pitchFamily="2" charset="0"/>
                  <a:ea typeface="造字工房劲黑（非商用）常规体" pitchFamily="50" charset="-122"/>
                </a:rPr>
                <a:t>1</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2190329"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eaLnBrk="1" hangingPunct="1">
              <a:lnSpc>
                <a:spcPct val="100000"/>
              </a:lnSpc>
              <a:spcBef>
                <a:spcPct val="0"/>
              </a:spcBef>
              <a:buFont typeface="Arial" panose="020B0604020202020204" pitchFamily="34" charset="0"/>
              <a:buNone/>
            </a:pPr>
            <a:r>
              <a:rPr lang="zh-CN" altLang="en-US" sz="2000" dirty="0">
                <a:latin typeface="黑体" panose="02010609060101010101" charset="-122"/>
                <a:ea typeface="黑体" panose="02010609060101010101" charset="-122"/>
                <a:sym typeface="+mn-ea"/>
              </a:rPr>
              <a:t>此处添加标题标题</a:t>
            </a:r>
            <a:endParaRPr lang="zh-CN" altLang="en-US" sz="2000" dirty="0">
              <a:solidFill>
                <a:srgbClr val="163A5A"/>
              </a:solidFill>
              <a:latin typeface="方正韵动中黑简体" panose="02000000000000000000" pitchFamily="2" charset="-122"/>
              <a:ea typeface="方正韵动中黑简体" panose="02000000000000000000" pitchFamily="2" charset="-122"/>
              <a:sym typeface="Arial" panose="020B0604020202020204" pitchFamily="34" charset="0"/>
            </a:endParaRPr>
          </a:p>
        </p:txBody>
      </p:sp>
      <p:sp>
        <p:nvSpPr>
          <p:cNvPr id="9" name="矩形 47"/>
          <p:cNvSpPr>
            <a:spLocks noChangeArrowheads="1"/>
          </p:cNvSpPr>
          <p:nvPr/>
        </p:nvSpPr>
        <p:spPr bwMode="auto">
          <a:xfrm>
            <a:off x="1002507" y="1127284"/>
            <a:ext cx="7184231"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ym typeface="方正兰亭黑_GBK" panose="02000000000000000000" pitchFamily="2" charset="-122"/>
              </a:rPr>
              <a:t>您的内容打在这里，或者通过复制您的文本后，在此框中选择粘贴，并选择只保留文字。您的内容打在这里，或者通过复制您的文本后，在此框中</a:t>
            </a:r>
          </a:p>
        </p:txBody>
      </p:sp>
      <p:sp>
        <p:nvSpPr>
          <p:cNvPr id="10" name="Rectangle 42"/>
          <p:cNvSpPr>
            <a:spLocks noChangeArrowheads="1"/>
          </p:cNvSpPr>
          <p:nvPr/>
        </p:nvSpPr>
        <p:spPr bwMode="auto">
          <a:xfrm>
            <a:off x="1062038" y="1819038"/>
            <a:ext cx="2352675" cy="2692003"/>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1" name="矩形 47"/>
          <p:cNvSpPr>
            <a:spLocks noChangeArrowheads="1"/>
          </p:cNvSpPr>
          <p:nvPr/>
        </p:nvSpPr>
        <p:spPr bwMode="auto">
          <a:xfrm>
            <a:off x="3689748" y="2194084"/>
            <a:ext cx="1553765" cy="246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100" dirty="0">
                <a:sym typeface="方正兰亭黑_GBK" panose="02000000000000000000" pitchFamily="2"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a:t>
            </a:r>
          </a:p>
        </p:txBody>
      </p:sp>
      <p:sp>
        <p:nvSpPr>
          <p:cNvPr id="32" name="矩形 67"/>
          <p:cNvSpPr>
            <a:spLocks noChangeArrowheads="1"/>
          </p:cNvSpPr>
          <p:nvPr/>
        </p:nvSpPr>
        <p:spPr bwMode="auto">
          <a:xfrm>
            <a:off x="6209110" y="190833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此处添加标题</a:t>
            </a:r>
          </a:p>
        </p:txBody>
      </p:sp>
      <p:sp>
        <p:nvSpPr>
          <p:cNvPr id="33" name="矩形 47"/>
          <p:cNvSpPr>
            <a:spLocks noChangeArrowheads="1"/>
          </p:cNvSpPr>
          <p:nvPr/>
        </p:nvSpPr>
        <p:spPr bwMode="auto">
          <a:xfrm>
            <a:off x="6209110" y="2184559"/>
            <a:ext cx="1884759" cy="66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请在此粘贴或者输入您的文字内容请在此粘贴或者输入您的文字内容</a:t>
            </a:r>
          </a:p>
        </p:txBody>
      </p:sp>
      <p:sp>
        <p:nvSpPr>
          <p:cNvPr id="34" name="矩形 69"/>
          <p:cNvSpPr>
            <a:spLocks noChangeArrowheads="1"/>
          </p:cNvSpPr>
          <p:nvPr/>
        </p:nvSpPr>
        <p:spPr bwMode="auto">
          <a:xfrm>
            <a:off x="6209110" y="287988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此处添加标题</a:t>
            </a:r>
          </a:p>
        </p:txBody>
      </p:sp>
      <p:sp>
        <p:nvSpPr>
          <p:cNvPr id="35" name="矩形 47"/>
          <p:cNvSpPr>
            <a:spLocks noChangeArrowheads="1"/>
          </p:cNvSpPr>
          <p:nvPr/>
        </p:nvSpPr>
        <p:spPr bwMode="auto">
          <a:xfrm>
            <a:off x="6209110" y="3157300"/>
            <a:ext cx="1884759" cy="66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dirty="0">
                <a:sym typeface="方正兰亭黑_GBK" panose="02000000000000000000" pitchFamily="2" charset="-122"/>
              </a:rPr>
              <a:t>请在此粘贴或者输入您的文字内容请在此粘贴或者输入您的文字内容</a:t>
            </a:r>
          </a:p>
        </p:txBody>
      </p:sp>
      <p:sp>
        <p:nvSpPr>
          <p:cNvPr id="36" name="矩形 71"/>
          <p:cNvSpPr>
            <a:spLocks noChangeArrowheads="1"/>
          </p:cNvSpPr>
          <p:nvPr/>
        </p:nvSpPr>
        <p:spPr bwMode="auto">
          <a:xfrm>
            <a:off x="6209110" y="3851434"/>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ym typeface="方正兰亭黑_GBK" panose="02000000000000000000" pitchFamily="2" charset="-122"/>
              </a:rPr>
              <a:t>此处添加标题</a:t>
            </a:r>
          </a:p>
        </p:txBody>
      </p:sp>
      <p:sp>
        <p:nvSpPr>
          <p:cNvPr id="37" name="矩形 47"/>
          <p:cNvSpPr>
            <a:spLocks noChangeArrowheads="1"/>
          </p:cNvSpPr>
          <p:nvPr/>
        </p:nvSpPr>
        <p:spPr bwMode="auto">
          <a:xfrm>
            <a:off x="6209110" y="4118134"/>
            <a:ext cx="1884759" cy="66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100">
                <a:sym typeface="方正兰亭黑_GBK" panose="02000000000000000000" pitchFamily="2" charset="-122"/>
              </a:rPr>
              <a:t>请在此粘贴或者输入您的文字内容请在此粘贴或者输入您的文字内容</a:t>
            </a:r>
          </a:p>
        </p:txBody>
      </p:sp>
      <p:sp>
        <p:nvSpPr>
          <p:cNvPr id="41" name="文本框 37"/>
          <p:cNvSpPr>
            <a:spLocks noChangeArrowheads="1"/>
          </p:cNvSpPr>
          <p:nvPr/>
        </p:nvSpPr>
        <p:spPr bwMode="auto">
          <a:xfrm>
            <a:off x="3038991" y="87368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dirty="0">
                <a:latin typeface="Arial" panose="020B0604020202020204" pitchFamily="34" charset="0"/>
                <a:ea typeface="微软雅黑" panose="020B0503020204020204" pitchFamily="34" charset="-122"/>
                <a:sym typeface="Arial" panose="020B0604020202020204" pitchFamily="34" charset="0"/>
              </a:rPr>
              <a:t>Company Introduction</a:t>
            </a:r>
            <a:endParaRPr lang="zh-CN" altLang="en-US" sz="1200" baseline="-3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tx2">
                <a:lumMod val="50000"/>
              </a:schemeClr>
            </a:solidFill>
            <a:ln>
              <a:noFill/>
            </a:ln>
          </p:spPr>
          <p:txBody>
            <a:bodyPr/>
            <a:lstStyle/>
            <a:p>
              <a:endParaRPr lang="zh-CN" altLang="en-US" dirty="0">
                <a:ea typeface="微软雅黑" panose="020B0503020204020204" pitchFamily="34" charset="-122"/>
              </a:endParaRPr>
            </a:p>
          </p:txBody>
        </p:sp>
      </p:grpSp>
      <p:grpSp>
        <p:nvGrpSpPr>
          <p:cNvPr id="79" name="组合 78"/>
          <p:cNvGrpSpPr/>
          <p:nvPr/>
        </p:nvGrpSpPr>
        <p:grpSpPr>
          <a:xfrm>
            <a:off x="5541205" y="3834446"/>
            <a:ext cx="605079" cy="605079"/>
            <a:chOff x="8383202" y="3383515"/>
            <a:chExt cx="605079" cy="605079"/>
          </a:xfrm>
        </p:grpSpPr>
        <p:grpSp>
          <p:nvGrpSpPr>
            <p:cNvPr id="59" name="组合 58"/>
            <p:cNvGrpSpPr/>
            <p:nvPr/>
          </p:nvGrpSpPr>
          <p:grpSpPr>
            <a:xfrm>
              <a:off x="8383202" y="3383515"/>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4" name="Group 22"/>
            <p:cNvGrpSpPr/>
            <p:nvPr/>
          </p:nvGrpSpPr>
          <p:grpSpPr bwMode="auto">
            <a:xfrm>
              <a:off x="8539289" y="3516918"/>
              <a:ext cx="292903" cy="310672"/>
              <a:chOff x="0" y="0"/>
              <a:chExt cx="439257" cy="424283"/>
            </a:xfrm>
            <a:solidFill>
              <a:srgbClr val="C00000"/>
            </a:solidFill>
          </p:grpSpPr>
          <p:sp>
            <p:nvSpPr>
              <p:cNvPr id="15" name="Rectangle 18"/>
              <p:cNvSpPr>
                <a:spLocks noChangeArrowheads="1"/>
              </p:cNvSpPr>
              <p:nvPr/>
            </p:nvSpPr>
            <p:spPr bwMode="auto">
              <a:xfrm>
                <a:off x="157234" y="169713"/>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6" name="Rectangle 19"/>
              <p:cNvSpPr>
                <a:spLocks noChangeArrowheads="1"/>
              </p:cNvSpPr>
              <p:nvPr/>
            </p:nvSpPr>
            <p:spPr bwMode="auto">
              <a:xfrm>
                <a:off x="23210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7" name="Rectangle 20"/>
              <p:cNvSpPr>
                <a:spLocks noChangeArrowheads="1"/>
              </p:cNvSpPr>
              <p:nvPr/>
            </p:nvSpPr>
            <p:spPr bwMode="auto">
              <a:xfrm>
                <a:off x="309477" y="169713"/>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8" name="Rectangle 21"/>
              <p:cNvSpPr>
                <a:spLocks noChangeArrowheads="1"/>
              </p:cNvSpPr>
              <p:nvPr/>
            </p:nvSpPr>
            <p:spPr bwMode="auto">
              <a:xfrm>
                <a:off x="157234" y="237099"/>
                <a:ext cx="47421"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19" name="Rectangle 22"/>
              <p:cNvSpPr>
                <a:spLocks noChangeArrowheads="1"/>
              </p:cNvSpPr>
              <p:nvPr/>
            </p:nvSpPr>
            <p:spPr bwMode="auto">
              <a:xfrm>
                <a:off x="23210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0" name="Rectangle 23"/>
              <p:cNvSpPr>
                <a:spLocks noChangeArrowheads="1"/>
              </p:cNvSpPr>
              <p:nvPr/>
            </p:nvSpPr>
            <p:spPr bwMode="auto">
              <a:xfrm>
                <a:off x="309477"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1" name="Rectangle 24"/>
              <p:cNvSpPr>
                <a:spLocks noChangeArrowheads="1"/>
              </p:cNvSpPr>
              <p:nvPr/>
            </p:nvSpPr>
            <p:spPr bwMode="auto">
              <a:xfrm>
                <a:off x="157234" y="309477"/>
                <a:ext cx="47421"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2" name="Rectangle 25"/>
              <p:cNvSpPr>
                <a:spLocks noChangeArrowheads="1"/>
              </p:cNvSpPr>
              <p:nvPr/>
            </p:nvSpPr>
            <p:spPr bwMode="auto">
              <a:xfrm>
                <a:off x="79865" y="237099"/>
                <a:ext cx="49916" cy="4742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3" name="Rectangle 26"/>
              <p:cNvSpPr>
                <a:spLocks noChangeArrowheads="1"/>
              </p:cNvSpPr>
              <p:nvPr/>
            </p:nvSpPr>
            <p:spPr bwMode="auto">
              <a:xfrm>
                <a:off x="79865"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4" name="Rectangle 27"/>
              <p:cNvSpPr>
                <a:spLocks noChangeArrowheads="1"/>
              </p:cNvSpPr>
              <p:nvPr/>
            </p:nvSpPr>
            <p:spPr bwMode="auto">
              <a:xfrm>
                <a:off x="23210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5" name="Rectangle 28"/>
              <p:cNvSpPr>
                <a:spLocks noChangeArrowheads="1"/>
              </p:cNvSpPr>
              <p:nvPr/>
            </p:nvSpPr>
            <p:spPr bwMode="auto">
              <a:xfrm>
                <a:off x="309477" y="309477"/>
                <a:ext cx="49916" cy="44924"/>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7" name="Rectangle 30"/>
              <p:cNvSpPr>
                <a:spLocks noChangeArrowheads="1"/>
              </p:cNvSpPr>
              <p:nvPr/>
            </p:nvSpPr>
            <p:spPr bwMode="auto">
              <a:xfrm>
                <a:off x="82360" y="0"/>
                <a:ext cx="37438"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sp>
            <p:nvSpPr>
              <p:cNvPr id="28" name="Rectangle 31"/>
              <p:cNvSpPr>
                <a:spLocks noChangeArrowheads="1"/>
              </p:cNvSpPr>
              <p:nvPr/>
            </p:nvSpPr>
            <p:spPr bwMode="auto">
              <a:xfrm>
                <a:off x="329443" y="0"/>
                <a:ext cx="34941" cy="5989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400" dirty="0">
                  <a:latin typeface="Calibri" panose="020F0502020204030204" pitchFamily="34" charset="0"/>
                  <a:ea typeface="微软雅黑" panose="020B0503020204020204" pitchFamily="34" charset="-122"/>
                </a:endParaRPr>
              </a:p>
            </p:txBody>
          </p:sp>
        </p:grpSp>
      </p:grpSp>
      <p:grpSp>
        <p:nvGrpSpPr>
          <p:cNvPr id="83" name="组合 82"/>
          <p:cNvGrpSpPr/>
          <p:nvPr/>
        </p:nvGrpSpPr>
        <p:grpSpPr>
          <a:xfrm>
            <a:off x="3784935" y="1722396"/>
            <a:ext cx="1566367" cy="462163"/>
            <a:chOff x="1936759" y="922088"/>
            <a:chExt cx="1566367"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方正大黑简体" panose="02010601030101010101" pitchFamily="2" charset="-122"/>
                  <a:ea typeface="方正大黑简体" panose="02010601030101010101" pitchFamily="2" charset="-122"/>
                </a:endParaRPr>
              </a:p>
            </p:txBody>
          </p:sp>
        </p:grpSp>
        <p:sp>
          <p:nvSpPr>
            <p:cNvPr id="4" name="矩形 3"/>
            <p:cNvSpPr>
              <a:spLocks noChangeArrowheads="1"/>
            </p:cNvSpPr>
            <p:nvPr/>
          </p:nvSpPr>
          <p:spPr bwMode="auto">
            <a:xfrm>
              <a:off x="2056590" y="977703"/>
              <a:ext cx="1446536"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l" eaLnBrk="1" hangingPunct="1">
                <a:lnSpc>
                  <a:spcPct val="100000"/>
                </a:lnSpc>
                <a:spcBef>
                  <a:spcPct val="0"/>
                </a:spcBef>
                <a:buFont typeface="Arial" panose="020B0604020202020204" pitchFamily="34" charset="0"/>
                <a:buNone/>
              </a:pPr>
              <a:r>
                <a:rPr lang="zh-CN" altLang="en-US" sz="1700" dirty="0">
                  <a:latin typeface="Arial" panose="020B0604020202020204" pitchFamily="34" charset="0"/>
                  <a:sym typeface="Arial" panose="020B0604020202020204" pitchFamily="34" charset="0"/>
                </a:rPr>
                <a:t>此处添加标题</a:t>
              </a: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tx2">
                <a:lumMod val="50000"/>
              </a:schemeClr>
            </a:solidFill>
            <a:ln>
              <a:noFill/>
            </a:ln>
          </p:spPr>
          <p:txBody>
            <a:bodyPr anchor="ctr"/>
            <a:lstStyle/>
            <a:p>
              <a:endParaRPr lang="zh-CN" altLang="en-US" dirty="0">
                <a:ea typeface="微软雅黑" panose="020B0503020204020204" pitchFamily="34" charset="-122"/>
              </a:endParaRPr>
            </a:p>
          </p:txBody>
        </p:sp>
      </p:grpSp>
      <p:cxnSp>
        <p:nvCxnSpPr>
          <p:cNvPr id="108" name="直接连接符 107"/>
          <p:cNvCxnSpPr/>
          <p:nvPr/>
        </p:nvCxnSpPr>
        <p:spPr>
          <a:xfrm>
            <a:off x="515257" y="575662"/>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0" name="TextBox 109"/>
          <p:cNvSpPr txBox="1"/>
          <p:nvPr/>
        </p:nvSpPr>
        <p:spPr>
          <a:xfrm>
            <a:off x="908957" y="206330"/>
            <a:ext cx="1569660" cy="369332"/>
          </a:xfrm>
          <a:prstGeom prst="rect">
            <a:avLst/>
          </a:prstGeom>
          <a:noFill/>
        </p:spPr>
        <p:txBody>
          <a:bodyPr wrap="none" rtlCol="0">
            <a:spAutoFit/>
          </a:bodyPr>
          <a:lstStyle/>
          <a:p>
            <a:pPr algn="l"/>
            <a:r>
              <a:rPr lang="zh-CN" altLang="en-US" dirty="0">
                <a:latin typeface="黑体" panose="02010609060101010101" charset="-122"/>
                <a:ea typeface="黑体" panose="02010609060101010101" charset="-122"/>
                <a:sym typeface="+mn-ea"/>
              </a:rPr>
              <a:t>此处添加标题</a:t>
            </a:r>
            <a:endParaRPr lang="zh-CN" altLang="en-US" spc="300" dirty="0">
              <a:latin typeface="方正兰亭细黑_GBK" panose="02000000000000000000" pitchFamily="2" charset="-122"/>
              <a:ea typeface="方正兰亭细黑_GBK" panose="02000000000000000000" pitchFamily="2" charset="-122"/>
            </a:endParaRPr>
          </a:p>
        </p:txBody>
      </p:sp>
      <p:cxnSp>
        <p:nvCxnSpPr>
          <p:cNvPr id="111" name="直接连接符 110"/>
          <p:cNvCxnSpPr/>
          <p:nvPr/>
        </p:nvCxnSpPr>
        <p:spPr>
          <a:xfrm>
            <a:off x="200626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 name="直接箭头连接符 6"/>
            <p:cNvCxnSpPr/>
            <p:nvPr/>
          </p:nvCxnSpPr>
          <p:spPr>
            <a:xfrm flipV="1">
              <a:off x="8557260" y="2686050"/>
              <a:ext cx="388620" cy="571500"/>
            </a:xfrm>
            <a:prstGeom prst="straightConnector1">
              <a:avLst/>
            </a:prstGeom>
            <a:ln w="19050">
              <a:solidFill>
                <a:srgbClr val="163A5A"/>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p:grpSpPr>
        <p:sp>
          <p:nvSpPr>
            <p:cNvPr id="10" name="矩形 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2012</a:t>
              </a:r>
              <a:endParaRPr lang="zh-CN" altLang="en-US" dirty="0">
                <a:ea typeface="微软雅黑" panose="020B0503020204020204" pitchFamily="34" charset="-122"/>
              </a:endParaRPr>
            </a:p>
          </p:txBody>
        </p:sp>
        <p:sp>
          <p:nvSpPr>
            <p:cNvPr id="11" name="等腰三角形 1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3" name="组合 12"/>
          <p:cNvGrpSpPr/>
          <p:nvPr/>
        </p:nvGrpSpPr>
        <p:grpSpPr>
          <a:xfrm rot="8938009">
            <a:off x="2599338" y="3075293"/>
            <a:ext cx="487344" cy="309267"/>
            <a:chOff x="2903220" y="280488"/>
            <a:chExt cx="746760" cy="473892"/>
          </a:xfrm>
        </p:grpSpPr>
        <p:sp>
          <p:nvSpPr>
            <p:cNvPr id="14" name="矩形 13"/>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2013</a:t>
              </a:r>
              <a:endParaRPr lang="zh-CN" altLang="en-US" sz="1100" dirty="0">
                <a:ea typeface="微软雅黑" panose="020B0503020204020204" pitchFamily="34" charset="-122"/>
              </a:endParaRPr>
            </a:p>
          </p:txBody>
        </p:sp>
        <p:sp>
          <p:nvSpPr>
            <p:cNvPr id="15" name="等腰三角形 14"/>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ea typeface="微软雅黑" panose="020B0503020204020204" pitchFamily="34" charset="-122"/>
              </a:endParaRPr>
            </a:p>
          </p:txBody>
        </p:sp>
      </p:grpSp>
      <p:grpSp>
        <p:nvGrpSpPr>
          <p:cNvPr id="16" name="组合 15"/>
          <p:cNvGrpSpPr/>
          <p:nvPr/>
        </p:nvGrpSpPr>
        <p:grpSpPr>
          <a:xfrm rot="20658534">
            <a:off x="3976555" y="2435520"/>
            <a:ext cx="487344" cy="309269"/>
            <a:chOff x="2903220" y="280488"/>
            <a:chExt cx="746760" cy="473892"/>
          </a:xfrm>
        </p:grpSpPr>
        <p:sp>
          <p:nvSpPr>
            <p:cNvPr id="17" name="矩形 16"/>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2015</a:t>
              </a:r>
              <a:endParaRPr lang="zh-CN" altLang="en-US" sz="1100" dirty="0">
                <a:ea typeface="微软雅黑" panose="020B0503020204020204" pitchFamily="34" charset="-122"/>
              </a:endParaRPr>
            </a:p>
          </p:txBody>
        </p:sp>
        <p:sp>
          <p:nvSpPr>
            <p:cNvPr id="18" name="等腰三角形 17"/>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rot="10800000">
            <a:off x="5473327" y="2525065"/>
            <a:ext cx="487344" cy="309269"/>
            <a:chOff x="2903220" y="280488"/>
            <a:chExt cx="746760" cy="473892"/>
          </a:xfrm>
        </p:grpSpPr>
        <p:sp>
          <p:nvSpPr>
            <p:cNvPr id="20" name="矩形 1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2016</a:t>
              </a:r>
              <a:endParaRPr lang="zh-CN" altLang="en-US" sz="1100" dirty="0">
                <a:ea typeface="微软雅黑" panose="020B0503020204020204" pitchFamily="34" charset="-122"/>
              </a:endParaRPr>
            </a:p>
          </p:txBody>
        </p:sp>
        <p:sp>
          <p:nvSpPr>
            <p:cNvPr id="21" name="等腰三角形 2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ea typeface="微软雅黑" panose="020B0503020204020204" pitchFamily="34" charset="-122"/>
              </a:endParaRPr>
            </a:p>
          </p:txBody>
        </p:sp>
      </p:grpSp>
      <p:grpSp>
        <p:nvGrpSpPr>
          <p:cNvPr id="22" name="组合 21"/>
          <p:cNvGrpSpPr/>
          <p:nvPr/>
        </p:nvGrpSpPr>
        <p:grpSpPr>
          <a:xfrm rot="1114118">
            <a:off x="7012567" y="2556971"/>
            <a:ext cx="487344" cy="309269"/>
            <a:chOff x="2903220" y="280488"/>
            <a:chExt cx="746760" cy="473892"/>
          </a:xfrm>
        </p:grpSpPr>
        <p:sp>
          <p:nvSpPr>
            <p:cNvPr id="23" name="矩形 22"/>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ea typeface="微软雅黑" panose="020B0503020204020204" pitchFamily="34" charset="-122"/>
                </a:rPr>
                <a:t>2017</a:t>
              </a:r>
              <a:endParaRPr lang="zh-CN" altLang="en-US" sz="1100" dirty="0">
                <a:ea typeface="微软雅黑" panose="020B0503020204020204" pitchFamily="34" charset="-122"/>
              </a:endParaRPr>
            </a:p>
          </p:txBody>
        </p:sp>
        <p:sp>
          <p:nvSpPr>
            <p:cNvPr id="24" name="等腰三角形 23"/>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启航</a:t>
              </a:r>
              <a:endParaRPr lang="zh-CN" altLang="en-US"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a:solidFill>
                    <a:srgbClr val="163A5A"/>
                  </a:solidFill>
                  <a:latin typeface="方正韵动中黑简体" panose="02000000000000000000" pitchFamily="2" charset="-122"/>
                  <a:ea typeface="方正韵动中黑简体" panose="02000000000000000000" pitchFamily="2" charset="-122"/>
                </a:rPr>
                <a:t>拼搏</a:t>
              </a: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飞跃</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创新</a:t>
              </a:r>
              <a:endParaRPr lang="zh-CN" altLang="en-US" sz="1600" dirty="0">
                <a:solidFill>
                  <a:srgbClr val="163A5A"/>
                </a:solidFill>
                <a:latin typeface="方正韵动中黑简体" panose="02000000000000000000" pitchFamily="2" charset="-122"/>
                <a:ea typeface="方正韵动中黑简体" panose="02000000000000000000" pitchFamily="2" charset="-122"/>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163A5A"/>
                  </a:solidFill>
                  <a:latin typeface="方正韵动中黑简体" panose="02000000000000000000" pitchFamily="2" charset="-122"/>
                  <a:ea typeface="方正韵动中黑简体" panose="02000000000000000000" pitchFamily="2" charset="-122"/>
                </a:rPr>
                <a:t>辉煌</a:t>
              </a:r>
            </a:p>
          </p:txBody>
        </p:sp>
      </p:grpSp>
      <p:sp>
        <p:nvSpPr>
          <p:cNvPr id="48" name="TextBox 47"/>
          <p:cNvSpPr txBox="1"/>
          <p:nvPr/>
        </p:nvSpPr>
        <p:spPr>
          <a:xfrm>
            <a:off x="412330" y="892092"/>
            <a:ext cx="1569660" cy="369332"/>
          </a:xfrm>
          <a:prstGeom prst="rect">
            <a:avLst/>
          </a:prstGeom>
          <a:noFill/>
        </p:spPr>
        <p:txBody>
          <a:bodyPr wrap="none" rtlCol="0">
            <a:spAutoFit/>
          </a:bodyPr>
          <a:lstStyle/>
          <a:p>
            <a:pPr algn="l"/>
            <a:r>
              <a:rPr lang="zh-CN" altLang="en-US" dirty="0">
                <a:solidFill>
                  <a:srgbClr val="163A5A"/>
                </a:solidFill>
                <a:latin typeface="方正兰亭黑简体" panose="02000000000000000000" pitchFamily="2" charset="-122"/>
                <a:ea typeface="方正兰亭黑简体" panose="02000000000000000000" pitchFamily="2" charset="-122"/>
              </a:rPr>
              <a:t>此处添加标题</a:t>
            </a:r>
          </a:p>
        </p:txBody>
      </p:sp>
      <p:sp>
        <p:nvSpPr>
          <p:cNvPr id="49" name="TextBox 48"/>
          <p:cNvSpPr txBox="1"/>
          <p:nvPr/>
        </p:nvSpPr>
        <p:spPr>
          <a:xfrm>
            <a:off x="286253" y="1261424"/>
            <a:ext cx="2565376" cy="1005840"/>
          </a:xfrm>
          <a:prstGeom prst="rect">
            <a:avLst/>
          </a:prstGeom>
          <a:noFill/>
        </p:spPr>
        <p:txBody>
          <a:bodyPr wrap="square" rtlCol="0">
            <a:spAutoFit/>
          </a:bodyPr>
          <a:lstStyle/>
          <a:p>
            <a:pPr algn="l"/>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sym typeface="+mn-ea"/>
              </a:rPr>
              <a:t>在此说明文字在此明文字在此说明文字在此说明文字在此说明文字在此明文字在此说明文字在此说明文字</a:t>
            </a:r>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a:p>
            <a:pPr algn="l"/>
            <a:endPar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cxnSp>
        <p:nvCxnSpPr>
          <p:cNvPr id="50" name="直接连接符 4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TextBox 51"/>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rPr>
              <a:t>此处添加标题</a:t>
            </a:r>
          </a:p>
        </p:txBody>
      </p:sp>
      <p:cxnSp>
        <p:nvCxnSpPr>
          <p:cNvPr id="53" name="直接连接符 52"/>
          <p:cNvCxnSpPr/>
          <p:nvPr/>
        </p:nvCxnSpPr>
        <p:spPr>
          <a:xfrm>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51696" y="1238780"/>
            <a:ext cx="1062386" cy="701040"/>
          </a:xfrm>
          <a:prstGeom prst="rect">
            <a:avLst/>
          </a:prstGeom>
          <a:noFill/>
        </p:spPr>
        <p:txBody>
          <a:bodyPr wrap="square" rtlCol="0">
            <a:spAutoFit/>
          </a:bodyPr>
          <a:lstStyle/>
          <a:p>
            <a:pPr algn="l"/>
            <a:r>
              <a:rPr lang="zh-CN" altLang="en-US" sz="1000" dirty="0">
                <a:latin typeface="方正兰亭细黑_GBK" panose="02000000000000000000" pitchFamily="2" charset="-122"/>
                <a:ea typeface="方正兰亭细黑_GBK" panose="02000000000000000000" pitchFamily="2" charset="-122"/>
                <a:cs typeface="方正兰亭细黑_GBK_M" panose="02010600010101010101" pitchFamily="2" charset="2"/>
                <a:sym typeface="+mn-ea"/>
              </a:rPr>
              <a:t>在此说明文字在此明文字在此说明文字在此说明文字</a:t>
            </a:r>
            <a:endParaRPr lang="zh-CN" altLang="en-US" sz="10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56" name="TextBox 55"/>
          <p:cNvSpPr txBox="1"/>
          <p:nvPr/>
        </p:nvSpPr>
        <p:spPr>
          <a:xfrm rot="19800000">
            <a:off x="1914427" y="2224384"/>
            <a:ext cx="1062386" cy="640080"/>
          </a:xfrm>
          <a:prstGeom prst="rect">
            <a:avLst/>
          </a:prstGeom>
          <a:noFill/>
        </p:spPr>
        <p:txBody>
          <a:bodyPr wrap="square" rtlCol="0">
            <a:spAutoFit/>
          </a:bodyPr>
          <a:lstStyle/>
          <a:p>
            <a:pPr algn="l"/>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rPr>
              <a:t>在此说明文字在此明文字在此说明文字在此说明文字</a:t>
            </a:r>
          </a:p>
        </p:txBody>
      </p:sp>
      <p:sp>
        <p:nvSpPr>
          <p:cNvPr id="57" name="TextBox 56"/>
          <p:cNvSpPr txBox="1"/>
          <p:nvPr/>
        </p:nvSpPr>
        <p:spPr>
          <a:xfrm rot="18900000">
            <a:off x="1667063" y="3771022"/>
            <a:ext cx="1062386" cy="640080"/>
          </a:xfrm>
          <a:prstGeom prst="rect">
            <a:avLst/>
          </a:prstGeom>
          <a:noFill/>
        </p:spPr>
        <p:txBody>
          <a:bodyPr wrap="square" rtlCol="0">
            <a:spAutoFit/>
          </a:bodyPr>
          <a:lstStyle/>
          <a:p>
            <a:pPr algn="l"/>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sym typeface="+mn-ea"/>
              </a:rPr>
              <a:t>在此说明文字在此明文字在此说明文字在此说明文字</a:t>
            </a:r>
            <a:endPar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58" name="TextBox 57"/>
          <p:cNvSpPr txBox="1"/>
          <p:nvPr/>
        </p:nvSpPr>
        <p:spPr>
          <a:xfrm rot="20700000">
            <a:off x="3908026" y="2825841"/>
            <a:ext cx="1062386" cy="640080"/>
          </a:xfrm>
          <a:prstGeom prst="rect">
            <a:avLst/>
          </a:prstGeom>
          <a:noFill/>
        </p:spPr>
        <p:txBody>
          <a:bodyPr wrap="square" rtlCol="0">
            <a:spAutoFit/>
          </a:bodyPr>
          <a:lstStyle/>
          <a:p>
            <a:pPr algn="l"/>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sym typeface="+mn-ea"/>
              </a:rPr>
              <a:t>在此说明文字在此明文字在此说明文字在此说明文字</a:t>
            </a:r>
            <a:endPar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
        <p:nvSpPr>
          <p:cNvPr id="59" name="TextBox 58"/>
          <p:cNvSpPr txBox="1"/>
          <p:nvPr/>
        </p:nvSpPr>
        <p:spPr>
          <a:xfrm rot="900000">
            <a:off x="6546915" y="2940103"/>
            <a:ext cx="1062386" cy="640080"/>
          </a:xfrm>
          <a:prstGeom prst="rect">
            <a:avLst/>
          </a:prstGeom>
          <a:noFill/>
        </p:spPr>
        <p:txBody>
          <a:bodyPr wrap="square" rtlCol="0">
            <a:spAutoFit/>
          </a:bodyPr>
          <a:lstStyle/>
          <a:p>
            <a:pPr algn="l"/>
            <a:r>
              <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sym typeface="+mn-ea"/>
              </a:rPr>
              <a:t>在此说明文字在此明文字在此说明文字在此说明文字</a:t>
            </a:r>
            <a:endParaRPr lang="zh-CN" altLang="en-US" sz="900" dirty="0">
              <a:latin typeface="方正兰亭细黑_GBK" panose="02000000000000000000" pitchFamily="2" charset="-122"/>
              <a:ea typeface="方正兰亭细黑_GBK" panose="02000000000000000000" pitchFamily="2" charset="-122"/>
              <a:cs typeface="方正兰亭细黑_GBK_M" panose="02010600010101010101" pitchFamily="2" charset="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7" name="五边形 126"/>
          <p:cNvSpPr/>
          <p:nvPr/>
        </p:nvSpPr>
        <p:spPr>
          <a:xfrm flipH="1">
            <a:off x="1887858" y="2769444"/>
            <a:ext cx="2382464"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8" name="五边形 127"/>
          <p:cNvSpPr/>
          <p:nvPr/>
        </p:nvSpPr>
        <p:spPr>
          <a:xfrm flipH="1">
            <a:off x="2805111" y="3183394"/>
            <a:ext cx="14652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五边形 128"/>
          <p:cNvSpPr/>
          <p:nvPr/>
        </p:nvSpPr>
        <p:spPr>
          <a:xfrm flipH="1">
            <a:off x="2247711" y="3597344"/>
            <a:ext cx="2022611"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五边形 129"/>
          <p:cNvSpPr/>
          <p:nvPr/>
        </p:nvSpPr>
        <p:spPr>
          <a:xfrm flipH="1">
            <a:off x="1054927" y="4011294"/>
            <a:ext cx="3215396"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1" name="五边形 130"/>
          <p:cNvSpPr/>
          <p:nvPr/>
        </p:nvSpPr>
        <p:spPr>
          <a:xfrm flipH="1">
            <a:off x="1614850" y="4425244"/>
            <a:ext cx="2655473" cy="242944"/>
          </a:xfrm>
          <a:prstGeom prst="homePlate">
            <a:avLst/>
          </a:prstGeom>
          <a:solidFill>
            <a:schemeClr val="tx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41" name="五边形 140"/>
          <p:cNvSpPr/>
          <p:nvPr/>
        </p:nvSpPr>
        <p:spPr>
          <a:xfrm>
            <a:off x="4686627" y="2769444"/>
            <a:ext cx="1216061"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2" name="五边形 141"/>
          <p:cNvSpPr/>
          <p:nvPr/>
        </p:nvSpPr>
        <p:spPr>
          <a:xfrm>
            <a:off x="4686628" y="3183394"/>
            <a:ext cx="2295618"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3" name="五边形 142"/>
          <p:cNvSpPr/>
          <p:nvPr/>
        </p:nvSpPr>
        <p:spPr>
          <a:xfrm>
            <a:off x="4686627" y="3597344"/>
            <a:ext cx="1439410"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五边形 143"/>
          <p:cNvSpPr/>
          <p:nvPr/>
        </p:nvSpPr>
        <p:spPr>
          <a:xfrm>
            <a:off x="4686627" y="4011294"/>
            <a:ext cx="3068523"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五边形 144"/>
          <p:cNvSpPr/>
          <p:nvPr/>
        </p:nvSpPr>
        <p:spPr>
          <a:xfrm>
            <a:off x="4686627" y="4425244"/>
            <a:ext cx="2518967" cy="242944"/>
          </a:xfrm>
          <a:prstGeom prst="homePlate">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4341369" y="3154859"/>
            <a:ext cx="25859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7" name="TextBox 156"/>
          <p:cNvSpPr txBox="1"/>
          <p:nvPr/>
        </p:nvSpPr>
        <p:spPr>
          <a:xfrm>
            <a:off x="4341369" y="3568809"/>
            <a:ext cx="26700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9" name="TextBox 158"/>
          <p:cNvSpPr txBox="1"/>
          <p:nvPr/>
        </p:nvSpPr>
        <p:spPr>
          <a:xfrm>
            <a:off x="4341369" y="4396709"/>
            <a:ext cx="244170"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15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2" name="组合 161"/>
          <p:cNvGrpSpPr/>
          <p:nvPr/>
        </p:nvGrpSpPr>
        <p:grpSpPr>
          <a:xfrm>
            <a:off x="1936759" y="922086"/>
            <a:ext cx="1197832" cy="457698"/>
            <a:chOff x="3295234" y="2676992"/>
            <a:chExt cx="2596057" cy="359721"/>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63A5A"/>
                </a:solidFill>
                <a:ea typeface="微软雅黑" panose="020B0503020204020204" pitchFamily="34" charset="-122"/>
              </a:endParaRPr>
            </a:p>
          </p:txBody>
        </p:sp>
        <p:sp>
          <p:nvSpPr>
            <p:cNvPr id="164" name="TextBox 163"/>
            <p:cNvSpPr txBox="1"/>
            <p:nvPr/>
          </p:nvSpPr>
          <p:spPr>
            <a:xfrm>
              <a:off x="3354761" y="2677383"/>
              <a:ext cx="2521259" cy="359330"/>
            </a:xfrm>
            <a:prstGeom prst="rect">
              <a:avLst/>
            </a:prstGeom>
            <a:noFill/>
          </p:spPr>
          <p:txBody>
            <a:bodyPr wrap="none" rtlCol="0">
              <a:spAutoFit/>
            </a:bodyPr>
            <a:lstStyle/>
            <a:p>
              <a:r>
                <a:rPr lang="en-US" altLang="zh-CN" sz="2400" dirty="0">
                  <a:solidFill>
                    <a:srgbClr val="163A5A"/>
                  </a:solidFill>
                  <a:latin typeface="方正大黑简体" panose="02010601030101010101" pitchFamily="2" charset="-122"/>
                  <a:ea typeface="方正大黑简体" panose="02010601030101010101" pitchFamily="2" charset="-122"/>
                </a:rPr>
                <a:t>2016</a:t>
              </a:r>
              <a:r>
                <a:rPr lang="zh-CN" altLang="en-US" sz="2400" dirty="0">
                  <a:solidFill>
                    <a:srgbClr val="163A5A"/>
                  </a:solidFill>
                  <a:latin typeface="方正大黑简体" panose="02010601030101010101" pitchFamily="2" charset="-122"/>
                  <a:ea typeface="方正大黑简体" panose="02010601030101010101" pitchFamily="2" charset="-122"/>
                </a:rPr>
                <a:t>年</a:t>
              </a: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p>
        </p:txBody>
      </p:sp>
      <p:grpSp>
        <p:nvGrpSpPr>
          <p:cNvPr id="169" name="组合 168"/>
          <p:cNvGrpSpPr/>
          <p:nvPr/>
        </p:nvGrpSpPr>
        <p:grpSpPr>
          <a:xfrm>
            <a:off x="5512158" y="928755"/>
            <a:ext cx="1197832" cy="457697"/>
            <a:chOff x="3295234" y="2676992"/>
            <a:chExt cx="2596057" cy="35972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171" name="TextBox 170"/>
            <p:cNvSpPr txBox="1"/>
            <p:nvPr/>
          </p:nvSpPr>
          <p:spPr>
            <a:xfrm>
              <a:off x="3354761" y="2677383"/>
              <a:ext cx="2521260" cy="359329"/>
            </a:xfrm>
            <a:prstGeom prst="rect">
              <a:avLst/>
            </a:prstGeom>
            <a:noFill/>
          </p:spPr>
          <p:txBody>
            <a:bodyPr wrap="none" rtlCol="0">
              <a:spAutoFit/>
            </a:bodyPr>
            <a:lstStyle/>
            <a:p>
              <a:r>
                <a:rPr lang="en-US" altLang="zh-CN" sz="2400" dirty="0">
                  <a:latin typeface="方正大黑简体" panose="02010601030101010101" pitchFamily="2" charset="-122"/>
                  <a:ea typeface="方正大黑简体" panose="02010601030101010101" pitchFamily="2" charset="-122"/>
                </a:rPr>
                <a:t>2017</a:t>
              </a:r>
              <a:r>
                <a:rPr lang="zh-CN" altLang="en-US" sz="2400" dirty="0">
                  <a:latin typeface="方正大黑简体" panose="02010601030101010101" pitchFamily="2" charset="-122"/>
                  <a:ea typeface="方正大黑简体" panose="02010601030101010101" pitchFamily="2" charset="-122"/>
                </a:rPr>
                <a:t>年</a:t>
              </a: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p>
        </p:txBody>
      </p:sp>
      <p:cxnSp>
        <p:nvCxnSpPr>
          <p:cNvPr id="173" name="直接连接符 17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5" name="TextBox 174"/>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rPr>
              <a:t>此处添加标题</a:t>
            </a:r>
          </a:p>
        </p:txBody>
      </p:sp>
      <p:cxnSp>
        <p:nvCxnSpPr>
          <p:cNvPr id="176" name="直接连接符 175"/>
          <p:cNvCxnSpPr/>
          <p:nvPr/>
        </p:nvCxnSpPr>
        <p:spPr>
          <a:xfrm>
            <a:off x="2470518"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342373"/>
            <a:chOff x="581025" y="1800225"/>
            <a:chExt cx="1619642" cy="1658481"/>
          </a:xfrm>
        </p:grpSpPr>
        <p:grpSp>
          <p:nvGrpSpPr>
            <p:cNvPr id="6" name="组合 5"/>
            <p:cNvGrpSpPr/>
            <p:nvPr/>
          </p:nvGrpSpPr>
          <p:grpSpPr>
            <a:xfrm>
              <a:off x="581025" y="1800225"/>
              <a:ext cx="1619642" cy="1658481"/>
              <a:chOff x="6651335" y="1494971"/>
              <a:chExt cx="1360493" cy="136049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TextBox 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 name="椭圆 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1"/>
          <p:cNvGrpSpPr/>
          <p:nvPr/>
        </p:nvGrpSpPr>
        <p:grpSpPr>
          <a:xfrm flipV="1">
            <a:off x="1527122" y="3394573"/>
            <a:ext cx="334355" cy="342373"/>
            <a:chOff x="581025" y="1800225"/>
            <a:chExt cx="1619642" cy="1658481"/>
          </a:xfrm>
        </p:grpSpPr>
        <p:grpSp>
          <p:nvGrpSpPr>
            <p:cNvPr id="13" name="组合 12"/>
            <p:cNvGrpSpPr/>
            <p:nvPr/>
          </p:nvGrpSpPr>
          <p:grpSpPr>
            <a:xfrm>
              <a:off x="581025" y="1800225"/>
              <a:ext cx="1619642" cy="1658481"/>
              <a:chOff x="6651335" y="1494971"/>
              <a:chExt cx="1360493" cy="136049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TextBox 1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14" name="椭圆 1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flipV="1">
            <a:off x="2168557" y="2567557"/>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3" name="TextBox 22"/>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1" name="椭圆 20"/>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6" name="组合 25"/>
          <p:cNvGrpSpPr/>
          <p:nvPr/>
        </p:nvGrpSpPr>
        <p:grpSpPr>
          <a:xfrm flipV="1">
            <a:off x="2885280" y="3077964"/>
            <a:ext cx="334355" cy="342373"/>
            <a:chOff x="581025" y="1800225"/>
            <a:chExt cx="1619642" cy="1658481"/>
          </a:xfrm>
        </p:grpSpPr>
        <p:grpSp>
          <p:nvGrpSpPr>
            <p:cNvPr id="27" name="组合 26"/>
            <p:cNvGrpSpPr/>
            <p:nvPr/>
          </p:nvGrpSpPr>
          <p:grpSpPr>
            <a:xfrm>
              <a:off x="581025" y="1800225"/>
              <a:ext cx="1619642" cy="1658481"/>
              <a:chOff x="6651335" y="1494971"/>
              <a:chExt cx="1360493" cy="136049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TextBox 29"/>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28" name="椭圆 27"/>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3" name="组合 32"/>
          <p:cNvGrpSpPr/>
          <p:nvPr/>
        </p:nvGrpSpPr>
        <p:grpSpPr>
          <a:xfrm flipV="1">
            <a:off x="3560042" y="2403842"/>
            <a:ext cx="334355" cy="342373"/>
            <a:chOff x="581025" y="1800225"/>
            <a:chExt cx="1619642" cy="1658481"/>
          </a:xfrm>
        </p:grpSpPr>
        <p:grpSp>
          <p:nvGrpSpPr>
            <p:cNvPr id="34" name="组合 33"/>
            <p:cNvGrpSpPr/>
            <p:nvPr/>
          </p:nvGrpSpPr>
          <p:grpSpPr>
            <a:xfrm>
              <a:off x="581025" y="1800225"/>
              <a:ext cx="1619642" cy="1658481"/>
              <a:chOff x="6651335" y="1494971"/>
              <a:chExt cx="1360493" cy="136049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36"/>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35" name="椭圆 3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0" name="组合 39"/>
          <p:cNvGrpSpPr/>
          <p:nvPr/>
        </p:nvGrpSpPr>
        <p:grpSpPr>
          <a:xfrm flipV="1">
            <a:off x="4139199" y="2861618"/>
            <a:ext cx="334355" cy="342373"/>
            <a:chOff x="581025" y="1800225"/>
            <a:chExt cx="1619642" cy="1658481"/>
          </a:xfrm>
        </p:grpSpPr>
        <p:grpSp>
          <p:nvGrpSpPr>
            <p:cNvPr id="41" name="组合 40"/>
            <p:cNvGrpSpPr/>
            <p:nvPr/>
          </p:nvGrpSpPr>
          <p:grpSpPr>
            <a:xfrm>
              <a:off x="581025" y="1800225"/>
              <a:ext cx="1619642" cy="1658481"/>
              <a:chOff x="6651335" y="1494971"/>
              <a:chExt cx="1360493" cy="136049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4" name="TextBox 43"/>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2" name="椭圆 41"/>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7" name="组合 46"/>
          <p:cNvGrpSpPr/>
          <p:nvPr/>
        </p:nvGrpSpPr>
        <p:grpSpPr>
          <a:xfrm flipV="1">
            <a:off x="4775147" y="2529850"/>
            <a:ext cx="334355" cy="342373"/>
            <a:chOff x="581025" y="1800225"/>
            <a:chExt cx="1619642" cy="1658481"/>
          </a:xfrm>
        </p:grpSpPr>
        <p:grpSp>
          <p:nvGrpSpPr>
            <p:cNvPr id="48" name="组合 47"/>
            <p:cNvGrpSpPr/>
            <p:nvPr/>
          </p:nvGrpSpPr>
          <p:grpSpPr>
            <a:xfrm>
              <a:off x="581025" y="1800225"/>
              <a:ext cx="1619642" cy="1658481"/>
              <a:chOff x="6651335" y="1494971"/>
              <a:chExt cx="1360493" cy="136049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1" name="TextBox 50"/>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49" name="椭圆 48"/>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4" name="组合 53"/>
          <p:cNvGrpSpPr/>
          <p:nvPr/>
        </p:nvGrpSpPr>
        <p:grpSpPr>
          <a:xfrm flipV="1">
            <a:off x="5476618" y="2006057"/>
            <a:ext cx="334355" cy="342373"/>
            <a:chOff x="581025" y="1800225"/>
            <a:chExt cx="1619642" cy="1658481"/>
          </a:xfrm>
        </p:grpSpPr>
        <p:grpSp>
          <p:nvGrpSpPr>
            <p:cNvPr id="55" name="组合 54"/>
            <p:cNvGrpSpPr/>
            <p:nvPr/>
          </p:nvGrpSpPr>
          <p:grpSpPr>
            <a:xfrm>
              <a:off x="581025" y="1800225"/>
              <a:ext cx="1619642" cy="1658481"/>
              <a:chOff x="6651335" y="1494971"/>
              <a:chExt cx="1360493" cy="136049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8" name="TextBox 57"/>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56" name="椭圆 55"/>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1" name="组合 60"/>
          <p:cNvGrpSpPr/>
          <p:nvPr/>
        </p:nvGrpSpPr>
        <p:grpSpPr>
          <a:xfrm flipV="1">
            <a:off x="6287480" y="2980594"/>
            <a:ext cx="334355" cy="342373"/>
            <a:chOff x="581025" y="1800225"/>
            <a:chExt cx="1619642" cy="1658481"/>
          </a:xfrm>
        </p:grpSpPr>
        <p:grpSp>
          <p:nvGrpSpPr>
            <p:cNvPr id="62" name="组合 61"/>
            <p:cNvGrpSpPr/>
            <p:nvPr/>
          </p:nvGrpSpPr>
          <p:grpSpPr>
            <a:xfrm>
              <a:off x="581025" y="1800225"/>
              <a:ext cx="1619642" cy="1658481"/>
              <a:chOff x="6651335" y="1494971"/>
              <a:chExt cx="1360493" cy="136049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5" name="TextBox 64"/>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63" name="椭圆 62"/>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8" name="组合 67"/>
          <p:cNvGrpSpPr/>
          <p:nvPr/>
        </p:nvGrpSpPr>
        <p:grpSpPr>
          <a:xfrm flipV="1">
            <a:off x="6996820" y="2529849"/>
            <a:ext cx="334355" cy="342373"/>
            <a:chOff x="581025" y="1800225"/>
            <a:chExt cx="1619642" cy="1658481"/>
          </a:xfrm>
        </p:grpSpPr>
        <p:grpSp>
          <p:nvGrpSpPr>
            <p:cNvPr id="69" name="组合 68"/>
            <p:cNvGrpSpPr/>
            <p:nvPr/>
          </p:nvGrpSpPr>
          <p:grpSpPr>
            <a:xfrm>
              <a:off x="581025" y="1800225"/>
              <a:ext cx="1619642" cy="1658481"/>
              <a:chOff x="6651335" y="1494971"/>
              <a:chExt cx="1360493" cy="136049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2" name="TextBox 71"/>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0" name="椭圆 69"/>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5" name="组合 74"/>
          <p:cNvGrpSpPr/>
          <p:nvPr/>
        </p:nvGrpSpPr>
        <p:grpSpPr>
          <a:xfrm flipV="1">
            <a:off x="7653177" y="3006273"/>
            <a:ext cx="334355" cy="342373"/>
            <a:chOff x="581025" y="1800225"/>
            <a:chExt cx="1619642" cy="1658481"/>
          </a:xfrm>
        </p:grpSpPr>
        <p:grpSp>
          <p:nvGrpSpPr>
            <p:cNvPr id="76" name="组合 75"/>
            <p:cNvGrpSpPr/>
            <p:nvPr/>
          </p:nvGrpSpPr>
          <p:grpSpPr>
            <a:xfrm>
              <a:off x="581025" y="1800225"/>
              <a:ext cx="1619642" cy="1658481"/>
              <a:chOff x="6651335" y="1494971"/>
              <a:chExt cx="1360493" cy="136049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9" name="TextBox 78"/>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77" name="椭圆 76"/>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2" name="组合 81"/>
          <p:cNvGrpSpPr/>
          <p:nvPr/>
        </p:nvGrpSpPr>
        <p:grpSpPr>
          <a:xfrm flipV="1">
            <a:off x="8311288" y="1899004"/>
            <a:ext cx="334355" cy="342373"/>
            <a:chOff x="581025" y="1800225"/>
            <a:chExt cx="1619642" cy="1658481"/>
          </a:xfrm>
        </p:grpSpPr>
        <p:grpSp>
          <p:nvGrpSpPr>
            <p:cNvPr id="83" name="组合 82"/>
            <p:cNvGrpSpPr/>
            <p:nvPr/>
          </p:nvGrpSpPr>
          <p:grpSpPr>
            <a:xfrm>
              <a:off x="581025" y="1800225"/>
              <a:ext cx="1619642" cy="1658481"/>
              <a:chOff x="6651335" y="1494971"/>
              <a:chExt cx="1360493" cy="136049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6" name="TextBox 85"/>
              <p:cNvSpPr txBox="1"/>
              <p:nvPr/>
            </p:nvSpPr>
            <p:spPr>
              <a:xfrm>
                <a:off x="6854606" y="1702647"/>
                <a:ext cx="155173" cy="530201"/>
              </a:xfrm>
              <a:prstGeom prst="rect">
                <a:avLst/>
              </a:prstGeom>
              <a:noFill/>
            </p:spPr>
            <p:txBody>
              <a:bodyPr wrap="none" rtlCol="0">
                <a:spAutoFit/>
              </a:bodyPr>
              <a:lstStyle/>
              <a:p>
                <a:endParaRPr lang="zh-CN" altLang="en-US" sz="3600" dirty="0">
                  <a:latin typeface="方正大黑简体" panose="02010601030101010101" pitchFamily="2" charset="-122"/>
                  <a:ea typeface="方正大黑简体" panose="02010601030101010101" pitchFamily="2" charset="-122"/>
                </a:endParaRPr>
              </a:p>
            </p:txBody>
          </p:sp>
        </p:grpSp>
        <p:sp>
          <p:nvSpPr>
            <p:cNvPr id="84" name="椭圆 8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38" name="TextBox 137"/>
          <p:cNvSpPr txBox="1"/>
          <p:nvPr/>
        </p:nvSpPr>
        <p:spPr>
          <a:xfrm>
            <a:off x="73211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39" name="TextBox 138"/>
          <p:cNvSpPr txBox="1"/>
          <p:nvPr/>
        </p:nvSpPr>
        <p:spPr>
          <a:xfrm>
            <a:off x="144446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2</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0" name="TextBox 139"/>
          <p:cNvSpPr txBox="1"/>
          <p:nvPr/>
        </p:nvSpPr>
        <p:spPr>
          <a:xfrm>
            <a:off x="2168557"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3</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1" name="TextBox 140"/>
          <p:cNvSpPr txBox="1"/>
          <p:nvPr/>
        </p:nvSpPr>
        <p:spPr>
          <a:xfrm>
            <a:off x="28808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4</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2" name="TextBox 141"/>
          <p:cNvSpPr txBox="1"/>
          <p:nvPr/>
        </p:nvSpPr>
        <p:spPr>
          <a:xfrm>
            <a:off x="3525489"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5</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3" name="TextBox 142"/>
          <p:cNvSpPr txBox="1"/>
          <p:nvPr/>
        </p:nvSpPr>
        <p:spPr>
          <a:xfrm>
            <a:off x="421876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6</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4" name="TextBox 143"/>
          <p:cNvSpPr txBox="1"/>
          <p:nvPr/>
        </p:nvSpPr>
        <p:spPr>
          <a:xfrm>
            <a:off x="4863238"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7</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5" name="TextBox 144"/>
          <p:cNvSpPr txBox="1"/>
          <p:nvPr/>
        </p:nvSpPr>
        <p:spPr>
          <a:xfrm>
            <a:off x="5545641"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8</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6" name="TextBox 145"/>
          <p:cNvSpPr txBox="1"/>
          <p:nvPr/>
        </p:nvSpPr>
        <p:spPr>
          <a:xfrm>
            <a:off x="6257400" y="4520980"/>
            <a:ext cx="463588"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9</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10</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8" name="TextBox 147"/>
          <p:cNvSpPr txBox="1"/>
          <p:nvPr/>
        </p:nvSpPr>
        <p:spPr>
          <a:xfrm>
            <a:off x="7646164"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11</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163A5A"/>
                </a:solidFill>
                <a:latin typeface="方正大黑简体" panose="02010601030101010101" pitchFamily="2" charset="-122"/>
                <a:ea typeface="方正大黑简体" panose="02010601030101010101" pitchFamily="2" charset="-122"/>
              </a:rPr>
              <a:t>12</a:t>
            </a:r>
            <a:r>
              <a:rPr lang="zh-CN" altLang="en-US" sz="1400" dirty="0">
                <a:solidFill>
                  <a:srgbClr val="163A5A"/>
                </a:solidFill>
                <a:latin typeface="方正大黑简体" panose="02010601030101010101" pitchFamily="2" charset="-122"/>
                <a:ea typeface="方正大黑简体" panose="02010601030101010101" pitchFamily="2" charset="-122"/>
              </a:rPr>
              <a:t>月</a:t>
            </a:r>
            <a:endParaRPr lang="zh-CN" altLang="en-US" dirty="0">
              <a:solidFill>
                <a:srgbClr val="163A5A"/>
              </a:solidFill>
              <a:latin typeface="方正大黑简体" panose="02010601030101010101" pitchFamily="2" charset="-122"/>
              <a:ea typeface="方正大黑简体" panose="02010601030101010101" pitchFamily="2" charset="-122"/>
            </a:endParaRPr>
          </a:p>
        </p:txBody>
      </p:sp>
      <p:sp>
        <p:nvSpPr>
          <p:cNvPr id="150" name="TextBox 149"/>
          <p:cNvSpPr txBox="1"/>
          <p:nvPr/>
        </p:nvSpPr>
        <p:spPr>
          <a:xfrm>
            <a:off x="291817" y="924832"/>
            <a:ext cx="1569660" cy="369332"/>
          </a:xfrm>
          <a:prstGeom prst="rect">
            <a:avLst/>
          </a:prstGeom>
          <a:noFill/>
        </p:spPr>
        <p:txBody>
          <a:bodyPr wrap="none" rtlCol="0">
            <a:spAutoFit/>
          </a:bodyPr>
          <a:lstStyle/>
          <a:p>
            <a:r>
              <a:rPr lang="zh-CN" altLang="en-US"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rgbClr val="163A5A"/>
                </a:solidFill>
                <a:latin typeface="方正兰亭黑简体" panose="02000000000000000000" pitchFamily="2" charset="-122"/>
                <a:ea typeface="方正兰亭黑简体" panose="02000000000000000000" pitchFamily="2" charset="-122"/>
              </a:rPr>
              <a:t>输入你的标题</a:t>
            </a: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a:t>
            </a:r>
          </a:p>
        </p:txBody>
      </p:sp>
      <p:cxnSp>
        <p:nvCxnSpPr>
          <p:cNvPr id="164" name="直接连接符 1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6" name="TextBox 165"/>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rPr>
              <a:t>此处添加标题</a:t>
            </a:r>
          </a:p>
        </p:txBody>
      </p:sp>
      <p:cxnSp>
        <p:nvCxnSpPr>
          <p:cNvPr id="167" name="直接连接符 166"/>
          <p:cNvCxnSpPr/>
          <p:nvPr/>
        </p:nvCxnSpPr>
        <p:spPr>
          <a:xfrm>
            <a:off x="2496334"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1513144"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3110130" y="2805111"/>
            <a:ext cx="1333500" cy="14144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a:off x="4770694" y="2247900"/>
            <a:ext cx="1333500" cy="19716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6399469" y="1390650"/>
            <a:ext cx="1333500" cy="2828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3A5A"/>
                </a:solidFill>
                <a:ea typeface="微软雅黑" panose="020B0503020204020204" pitchFamily="34" charset="-122"/>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latin typeface="方正兰亭细黑_GBK" panose="02000000000000000000" pitchFamily="2" charset="-122"/>
                <a:ea typeface="方正兰亭细黑_GBK" panose="02000000000000000000" pitchFamily="2" charset="-122"/>
                <a:cs typeface="方正兰亭细黑_GBK_M" panose="02010600010101010101" pitchFamily="2" charset="2"/>
              </a:rPr>
              <a:t>您的内容打在这里，或者通过复制您的文本后，在此框中选择粘贴，并选择只保留文字。您的内容打在这里，或者通过复制您的文本后，在此框中选择粘贴，并选择只保留文字。您的</a:t>
            </a: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第一季度</a:t>
            </a: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第二季度</a:t>
            </a: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第三季度</a:t>
            </a: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a:solidFill>
                  <a:srgbClr val="163A5A"/>
                </a:solidFill>
                <a:latin typeface="方正兰亭粗黑简体" panose="02000000000000000000" pitchFamily="2" charset="-122"/>
                <a:ea typeface="方正兰亭粗黑简体" panose="02000000000000000000" pitchFamily="2" charset="-122"/>
              </a:rPr>
              <a:t>第四季度</a:t>
            </a: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a:latin typeface="方正兰亭粗黑简体" panose="02000000000000000000" pitchFamily="2" charset="-122"/>
                <a:ea typeface="方正兰亭粗黑简体" panose="02000000000000000000" pitchFamily="2" charset="-122"/>
              </a:rPr>
              <a:t>输入你的标题</a:t>
            </a: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TextBox 29"/>
          <p:cNvSpPr txBox="1"/>
          <p:nvPr/>
        </p:nvSpPr>
        <p:spPr>
          <a:xfrm>
            <a:off x="908957" y="206330"/>
            <a:ext cx="1954381" cy="400110"/>
          </a:xfrm>
          <a:prstGeom prst="rect">
            <a:avLst/>
          </a:prstGeom>
          <a:noFill/>
        </p:spPr>
        <p:txBody>
          <a:bodyPr wrap="none" rtlCol="0">
            <a:spAutoFit/>
          </a:bodyPr>
          <a:lstStyle/>
          <a:p>
            <a:pPr algn="l"/>
            <a:r>
              <a:rPr lang="zh-CN" altLang="en-US" sz="2000" spc="300" dirty="0">
                <a:latin typeface="方正兰亭细黑_GBK" panose="02000000000000000000" pitchFamily="2" charset="-122"/>
                <a:ea typeface="方正兰亭细黑_GBK" panose="02000000000000000000" pitchFamily="2" charset="-122"/>
              </a:rPr>
              <a:t>此处添加标题</a:t>
            </a:r>
          </a:p>
        </p:txBody>
      </p:sp>
      <p:cxnSp>
        <p:nvCxnSpPr>
          <p:cNvPr id="31" name="直接连接符 30"/>
          <p:cNvCxnSpPr/>
          <p:nvPr/>
        </p:nvCxnSpPr>
        <p:spPr>
          <a:xfrm>
            <a:off x="2521766" y="29821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7993" y="3233737"/>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25%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4" name="TextBox 33"/>
          <p:cNvSpPr txBox="1"/>
          <p:nvPr/>
        </p:nvSpPr>
        <p:spPr>
          <a:xfrm>
            <a:off x="3274979" y="2922804"/>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45%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5" name="TextBox 34"/>
          <p:cNvSpPr txBox="1"/>
          <p:nvPr/>
        </p:nvSpPr>
        <p:spPr>
          <a:xfrm>
            <a:off x="4935543" y="2355708"/>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65%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
        <p:nvSpPr>
          <p:cNvPr id="36" name="TextBox 35"/>
          <p:cNvSpPr txBox="1"/>
          <p:nvPr/>
        </p:nvSpPr>
        <p:spPr>
          <a:xfrm>
            <a:off x="6564318" y="1498458"/>
            <a:ext cx="1003801" cy="584775"/>
          </a:xfrm>
          <a:prstGeom prst="rect">
            <a:avLst/>
          </a:prstGeom>
          <a:noFill/>
        </p:spPr>
        <p:txBody>
          <a:bodyPr wrap="none" rtlCol="0">
            <a:spAutoFit/>
          </a:bodyPr>
          <a:lstStyle/>
          <a:p>
            <a:r>
              <a:rPr lang="en-US" altLang="zh-CN" sz="3200" dirty="0">
                <a:solidFill>
                  <a:schemeClr val="bg1"/>
                </a:solidFill>
                <a:latin typeface="方正大黑简体" panose="02010601030101010101" pitchFamily="2" charset="-122"/>
                <a:ea typeface="方正大黑简体" panose="02010601030101010101" pitchFamily="2" charset="-122"/>
              </a:rPr>
              <a:t>85%</a:t>
            </a:r>
            <a:endParaRPr lang="zh-CN" altLang="en-US" sz="3200" dirty="0">
              <a:solidFill>
                <a:schemeClr val="bg1"/>
              </a:solidFill>
              <a:latin typeface="方正大黑简体" panose="02010601030101010101" pitchFamily="2" charset="-122"/>
              <a:ea typeface="方正大黑简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16.xml><?xml version="1.0" encoding="utf-8"?>
<p:tagLst xmlns:a="http://schemas.openxmlformats.org/drawingml/2006/main" xmlns:r="http://schemas.openxmlformats.org/officeDocument/2006/relationships" xmlns:p="http://schemas.openxmlformats.org/presentationml/2006/main">
  <p:tag name="SELECTED" val="True"/>
</p:tagLst>
</file>

<file path=ppt/tags/tag17.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3214</Words>
  <Application>Microsoft Office PowerPoint</Application>
  <PresentationFormat>全屏显示(16:9)</PresentationFormat>
  <Paragraphs>404</Paragraphs>
  <Slides>32</Slides>
  <Notes>32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32</vt:i4>
      </vt:variant>
    </vt:vector>
  </HeadingPairs>
  <TitlesOfParts>
    <vt:vector size="50" baseType="lpstr">
      <vt:lpstr>Arial Unicode MS</vt:lpstr>
      <vt:lpstr>Kozuka Gothic Pro R</vt:lpstr>
      <vt:lpstr>LiHei Pro</vt:lpstr>
      <vt:lpstr>Watford DB</vt:lpstr>
      <vt:lpstr>方正大黑简体</vt:lpstr>
      <vt:lpstr>方正兰亭粗黑简体</vt:lpstr>
      <vt:lpstr>方正兰亭黑_GBK</vt:lpstr>
      <vt:lpstr>方正兰亭黑简体</vt:lpstr>
      <vt:lpstr>方正兰亭细黑_GBK</vt:lpstr>
      <vt:lpstr>方正韵动中黑简体</vt:lpstr>
      <vt:lpstr>方正正准黑简体</vt:lpstr>
      <vt:lpstr>方正综艺简体</vt:lpstr>
      <vt:lpstr>黑体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96</cp:revision>
  <dcterms:created xsi:type="dcterms:W3CDTF">2015-01-22T11:01:00Z</dcterms:created>
  <dcterms:modified xsi:type="dcterms:W3CDTF">2021-01-06T01:00:11Z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