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99" r:id="rId2"/>
    <p:sldId id="4100" r:id="rId3"/>
    <p:sldId id="4101" r:id="rId4"/>
    <p:sldId id="4092" r:id="rId5"/>
    <p:sldId id="4108" r:id="rId6"/>
    <p:sldId id="4109" r:id="rId7"/>
    <p:sldId id="4112" r:id="rId8"/>
    <p:sldId id="4104" r:id="rId9"/>
    <p:sldId id="4076" r:id="rId10"/>
    <p:sldId id="4116" r:id="rId11"/>
    <p:sldId id="4117" r:id="rId12"/>
    <p:sldId id="4118" r:id="rId13"/>
    <p:sldId id="4103" r:id="rId14"/>
    <p:sldId id="4020" r:id="rId15"/>
    <p:sldId id="4110" r:id="rId16"/>
    <p:sldId id="4111" r:id="rId17"/>
    <p:sldId id="4115" r:id="rId18"/>
    <p:sldId id="4102" r:id="rId19"/>
    <p:sldId id="4091" r:id="rId20"/>
    <p:sldId id="4107" r:id="rId21"/>
    <p:sldId id="4113" r:id="rId22"/>
    <p:sldId id="4119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5CBA46"/>
    <a:srgbClr val="00939F"/>
    <a:srgbClr val="DC5B3E"/>
    <a:srgbClr val="4B5C6E"/>
    <a:srgbClr val="005490"/>
    <a:srgbClr val="57CE95"/>
    <a:srgbClr val="0B97F1"/>
    <a:srgbClr val="000000"/>
    <a:srgbClr val="341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5317" autoAdjust="0"/>
  </p:normalViewPr>
  <p:slideViewPr>
    <p:cSldViewPr>
      <p:cViewPr varScale="1">
        <p:scale>
          <a:sx n="83" d="100"/>
          <a:sy n="83" d="100"/>
        </p:scale>
        <p:origin x="102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" y="15748"/>
            <a:ext cx="3956496" cy="3797424"/>
            <a:chOff x="-1" y="15748"/>
            <a:chExt cx="3956496" cy="379742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394070" y="15748"/>
              <a:ext cx="654559" cy="1061838"/>
            </a:xfrm>
            <a:custGeom>
              <a:avLst/>
              <a:gdLst>
                <a:gd name="T0" fmla="*/ 16 w 292"/>
                <a:gd name="T1" fmla="*/ 438 h 472"/>
                <a:gd name="T2" fmla="*/ 32 w 292"/>
                <a:gd name="T3" fmla="*/ 449 h 472"/>
                <a:gd name="T4" fmla="*/ 18 w 292"/>
                <a:gd name="T5" fmla="*/ 472 h 472"/>
                <a:gd name="T6" fmla="*/ 0 w 292"/>
                <a:gd name="T7" fmla="*/ 463 h 472"/>
                <a:gd name="T8" fmla="*/ 16 w 292"/>
                <a:gd name="T9" fmla="*/ 438 h 472"/>
                <a:gd name="T10" fmla="*/ 44 w 292"/>
                <a:gd name="T11" fmla="*/ 390 h 472"/>
                <a:gd name="T12" fmla="*/ 61 w 292"/>
                <a:gd name="T13" fmla="*/ 400 h 472"/>
                <a:gd name="T14" fmla="*/ 47 w 292"/>
                <a:gd name="T15" fmla="*/ 425 h 472"/>
                <a:gd name="T16" fmla="*/ 30 w 292"/>
                <a:gd name="T17" fmla="*/ 414 h 472"/>
                <a:gd name="T18" fmla="*/ 44 w 292"/>
                <a:gd name="T19" fmla="*/ 390 h 472"/>
                <a:gd name="T20" fmla="*/ 74 w 292"/>
                <a:gd name="T21" fmla="*/ 341 h 472"/>
                <a:gd name="T22" fmla="*/ 89 w 292"/>
                <a:gd name="T23" fmla="*/ 351 h 472"/>
                <a:gd name="T24" fmla="*/ 75 w 292"/>
                <a:gd name="T25" fmla="*/ 376 h 472"/>
                <a:gd name="T26" fmla="*/ 60 w 292"/>
                <a:gd name="T27" fmla="*/ 365 h 472"/>
                <a:gd name="T28" fmla="*/ 74 w 292"/>
                <a:gd name="T29" fmla="*/ 341 h 472"/>
                <a:gd name="T30" fmla="*/ 102 w 292"/>
                <a:gd name="T31" fmla="*/ 292 h 472"/>
                <a:gd name="T32" fmla="*/ 119 w 292"/>
                <a:gd name="T33" fmla="*/ 302 h 472"/>
                <a:gd name="T34" fmla="*/ 105 w 292"/>
                <a:gd name="T35" fmla="*/ 327 h 472"/>
                <a:gd name="T36" fmla="*/ 88 w 292"/>
                <a:gd name="T37" fmla="*/ 316 h 472"/>
                <a:gd name="T38" fmla="*/ 102 w 292"/>
                <a:gd name="T39" fmla="*/ 292 h 472"/>
                <a:gd name="T40" fmla="*/ 131 w 292"/>
                <a:gd name="T41" fmla="*/ 243 h 472"/>
                <a:gd name="T42" fmla="*/ 147 w 292"/>
                <a:gd name="T43" fmla="*/ 254 h 472"/>
                <a:gd name="T44" fmla="*/ 133 w 292"/>
                <a:gd name="T45" fmla="*/ 278 h 472"/>
                <a:gd name="T46" fmla="*/ 117 w 292"/>
                <a:gd name="T47" fmla="*/ 267 h 472"/>
                <a:gd name="T48" fmla="*/ 131 w 292"/>
                <a:gd name="T49" fmla="*/ 243 h 472"/>
                <a:gd name="T50" fmla="*/ 159 w 292"/>
                <a:gd name="T51" fmla="*/ 196 h 472"/>
                <a:gd name="T52" fmla="*/ 177 w 292"/>
                <a:gd name="T53" fmla="*/ 205 h 472"/>
                <a:gd name="T54" fmla="*/ 163 w 292"/>
                <a:gd name="T55" fmla="*/ 229 h 472"/>
                <a:gd name="T56" fmla="*/ 145 w 292"/>
                <a:gd name="T57" fmla="*/ 220 h 472"/>
                <a:gd name="T58" fmla="*/ 159 w 292"/>
                <a:gd name="T59" fmla="*/ 196 h 472"/>
                <a:gd name="T60" fmla="*/ 189 w 292"/>
                <a:gd name="T61" fmla="*/ 147 h 472"/>
                <a:gd name="T62" fmla="*/ 206 w 292"/>
                <a:gd name="T63" fmla="*/ 156 h 472"/>
                <a:gd name="T64" fmla="*/ 191 w 292"/>
                <a:gd name="T65" fmla="*/ 180 h 472"/>
                <a:gd name="T66" fmla="*/ 175 w 292"/>
                <a:gd name="T67" fmla="*/ 171 h 472"/>
                <a:gd name="T68" fmla="*/ 189 w 292"/>
                <a:gd name="T69" fmla="*/ 147 h 472"/>
                <a:gd name="T70" fmla="*/ 217 w 292"/>
                <a:gd name="T71" fmla="*/ 98 h 472"/>
                <a:gd name="T72" fmla="*/ 234 w 292"/>
                <a:gd name="T73" fmla="*/ 109 h 472"/>
                <a:gd name="T74" fmla="*/ 220 w 292"/>
                <a:gd name="T75" fmla="*/ 133 h 472"/>
                <a:gd name="T76" fmla="*/ 203 w 292"/>
                <a:gd name="T77" fmla="*/ 123 h 472"/>
                <a:gd name="T78" fmla="*/ 217 w 292"/>
                <a:gd name="T79" fmla="*/ 98 h 472"/>
                <a:gd name="T80" fmla="*/ 246 w 292"/>
                <a:gd name="T81" fmla="*/ 49 h 472"/>
                <a:gd name="T82" fmla="*/ 264 w 292"/>
                <a:gd name="T83" fmla="*/ 60 h 472"/>
                <a:gd name="T84" fmla="*/ 248 w 292"/>
                <a:gd name="T85" fmla="*/ 84 h 472"/>
                <a:gd name="T86" fmla="*/ 233 w 292"/>
                <a:gd name="T87" fmla="*/ 74 h 472"/>
                <a:gd name="T88" fmla="*/ 246 w 292"/>
                <a:gd name="T89" fmla="*/ 49 h 472"/>
                <a:gd name="T90" fmla="*/ 276 w 292"/>
                <a:gd name="T91" fmla="*/ 0 h 472"/>
                <a:gd name="T92" fmla="*/ 292 w 292"/>
                <a:gd name="T93" fmla="*/ 11 h 472"/>
                <a:gd name="T94" fmla="*/ 278 w 292"/>
                <a:gd name="T95" fmla="*/ 35 h 472"/>
                <a:gd name="T96" fmla="*/ 260 w 292"/>
                <a:gd name="T97" fmla="*/ 25 h 472"/>
                <a:gd name="T98" fmla="*/ 276 w 292"/>
                <a:gd name="T9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472">
                  <a:moveTo>
                    <a:pt x="16" y="438"/>
                  </a:moveTo>
                  <a:lnTo>
                    <a:pt x="32" y="449"/>
                  </a:lnTo>
                  <a:lnTo>
                    <a:pt x="18" y="472"/>
                  </a:lnTo>
                  <a:lnTo>
                    <a:pt x="0" y="463"/>
                  </a:lnTo>
                  <a:lnTo>
                    <a:pt x="16" y="438"/>
                  </a:lnTo>
                  <a:close/>
                  <a:moveTo>
                    <a:pt x="44" y="390"/>
                  </a:moveTo>
                  <a:lnTo>
                    <a:pt x="61" y="400"/>
                  </a:lnTo>
                  <a:lnTo>
                    <a:pt x="47" y="425"/>
                  </a:lnTo>
                  <a:lnTo>
                    <a:pt x="30" y="414"/>
                  </a:lnTo>
                  <a:lnTo>
                    <a:pt x="44" y="390"/>
                  </a:lnTo>
                  <a:close/>
                  <a:moveTo>
                    <a:pt x="74" y="341"/>
                  </a:moveTo>
                  <a:lnTo>
                    <a:pt x="89" y="351"/>
                  </a:lnTo>
                  <a:lnTo>
                    <a:pt x="75" y="376"/>
                  </a:lnTo>
                  <a:lnTo>
                    <a:pt x="60" y="365"/>
                  </a:lnTo>
                  <a:lnTo>
                    <a:pt x="74" y="341"/>
                  </a:lnTo>
                  <a:close/>
                  <a:moveTo>
                    <a:pt x="102" y="292"/>
                  </a:moveTo>
                  <a:lnTo>
                    <a:pt x="119" y="302"/>
                  </a:lnTo>
                  <a:lnTo>
                    <a:pt x="105" y="327"/>
                  </a:lnTo>
                  <a:lnTo>
                    <a:pt x="88" y="316"/>
                  </a:lnTo>
                  <a:lnTo>
                    <a:pt x="102" y="292"/>
                  </a:lnTo>
                  <a:close/>
                  <a:moveTo>
                    <a:pt x="131" y="243"/>
                  </a:moveTo>
                  <a:lnTo>
                    <a:pt x="147" y="254"/>
                  </a:lnTo>
                  <a:lnTo>
                    <a:pt x="133" y="278"/>
                  </a:lnTo>
                  <a:lnTo>
                    <a:pt x="117" y="267"/>
                  </a:lnTo>
                  <a:lnTo>
                    <a:pt x="131" y="243"/>
                  </a:lnTo>
                  <a:close/>
                  <a:moveTo>
                    <a:pt x="159" y="196"/>
                  </a:moveTo>
                  <a:lnTo>
                    <a:pt x="177" y="205"/>
                  </a:lnTo>
                  <a:lnTo>
                    <a:pt x="163" y="229"/>
                  </a:lnTo>
                  <a:lnTo>
                    <a:pt x="145" y="220"/>
                  </a:lnTo>
                  <a:lnTo>
                    <a:pt x="159" y="196"/>
                  </a:lnTo>
                  <a:close/>
                  <a:moveTo>
                    <a:pt x="189" y="147"/>
                  </a:moveTo>
                  <a:lnTo>
                    <a:pt x="206" y="156"/>
                  </a:lnTo>
                  <a:lnTo>
                    <a:pt x="191" y="180"/>
                  </a:lnTo>
                  <a:lnTo>
                    <a:pt x="175" y="171"/>
                  </a:lnTo>
                  <a:lnTo>
                    <a:pt x="189" y="147"/>
                  </a:lnTo>
                  <a:close/>
                  <a:moveTo>
                    <a:pt x="217" y="98"/>
                  </a:moveTo>
                  <a:lnTo>
                    <a:pt x="234" y="109"/>
                  </a:lnTo>
                  <a:lnTo>
                    <a:pt x="220" y="133"/>
                  </a:lnTo>
                  <a:lnTo>
                    <a:pt x="203" y="123"/>
                  </a:lnTo>
                  <a:lnTo>
                    <a:pt x="217" y="98"/>
                  </a:lnTo>
                  <a:close/>
                  <a:moveTo>
                    <a:pt x="246" y="49"/>
                  </a:moveTo>
                  <a:lnTo>
                    <a:pt x="264" y="60"/>
                  </a:lnTo>
                  <a:lnTo>
                    <a:pt x="248" y="84"/>
                  </a:lnTo>
                  <a:lnTo>
                    <a:pt x="233" y="74"/>
                  </a:lnTo>
                  <a:lnTo>
                    <a:pt x="246" y="49"/>
                  </a:lnTo>
                  <a:close/>
                  <a:moveTo>
                    <a:pt x="276" y="0"/>
                  </a:moveTo>
                  <a:lnTo>
                    <a:pt x="292" y="11"/>
                  </a:lnTo>
                  <a:lnTo>
                    <a:pt x="278" y="35"/>
                  </a:lnTo>
                  <a:lnTo>
                    <a:pt x="260" y="2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331304" y="1111332"/>
              <a:ext cx="71732" cy="78739"/>
            </a:xfrm>
            <a:custGeom>
              <a:avLst/>
              <a:gdLst>
                <a:gd name="T0" fmla="*/ 14 w 32"/>
                <a:gd name="T1" fmla="*/ 0 h 35"/>
                <a:gd name="T2" fmla="*/ 16 w 32"/>
                <a:gd name="T3" fmla="*/ 0 h 35"/>
                <a:gd name="T4" fmla="*/ 18 w 32"/>
                <a:gd name="T5" fmla="*/ 0 h 35"/>
                <a:gd name="T6" fmla="*/ 18 w 32"/>
                <a:gd name="T7" fmla="*/ 2 h 35"/>
                <a:gd name="T8" fmla="*/ 32 w 32"/>
                <a:gd name="T9" fmla="*/ 9 h 35"/>
                <a:gd name="T10" fmla="*/ 16 w 32"/>
                <a:gd name="T11" fmla="*/ 35 h 35"/>
                <a:gd name="T12" fmla="*/ 0 w 32"/>
                <a:gd name="T13" fmla="*/ 9 h 35"/>
                <a:gd name="T14" fmla="*/ 13 w 32"/>
                <a:gd name="T15" fmla="*/ 2 h 35"/>
                <a:gd name="T16" fmla="*/ 14 w 32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5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32" y="9"/>
                  </a:lnTo>
                  <a:lnTo>
                    <a:pt x="16" y="35"/>
                  </a:lnTo>
                  <a:lnTo>
                    <a:pt x="0" y="9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85712" y="15748"/>
              <a:ext cx="650076" cy="1061838"/>
            </a:xfrm>
            <a:custGeom>
              <a:avLst/>
              <a:gdLst>
                <a:gd name="T0" fmla="*/ 276 w 290"/>
                <a:gd name="T1" fmla="*/ 438 h 472"/>
                <a:gd name="T2" fmla="*/ 290 w 290"/>
                <a:gd name="T3" fmla="*/ 463 h 472"/>
                <a:gd name="T4" fmla="*/ 274 w 290"/>
                <a:gd name="T5" fmla="*/ 472 h 472"/>
                <a:gd name="T6" fmla="*/ 260 w 290"/>
                <a:gd name="T7" fmla="*/ 449 h 472"/>
                <a:gd name="T8" fmla="*/ 276 w 290"/>
                <a:gd name="T9" fmla="*/ 438 h 472"/>
                <a:gd name="T10" fmla="*/ 248 w 290"/>
                <a:gd name="T11" fmla="*/ 390 h 472"/>
                <a:gd name="T12" fmla="*/ 262 w 290"/>
                <a:gd name="T13" fmla="*/ 414 h 472"/>
                <a:gd name="T14" fmla="*/ 245 w 290"/>
                <a:gd name="T15" fmla="*/ 425 h 472"/>
                <a:gd name="T16" fmla="*/ 231 w 290"/>
                <a:gd name="T17" fmla="*/ 400 h 472"/>
                <a:gd name="T18" fmla="*/ 248 w 290"/>
                <a:gd name="T19" fmla="*/ 390 h 472"/>
                <a:gd name="T20" fmla="*/ 219 w 290"/>
                <a:gd name="T21" fmla="*/ 341 h 472"/>
                <a:gd name="T22" fmla="*/ 232 w 290"/>
                <a:gd name="T23" fmla="*/ 365 h 472"/>
                <a:gd name="T24" fmla="*/ 217 w 290"/>
                <a:gd name="T25" fmla="*/ 376 h 472"/>
                <a:gd name="T26" fmla="*/ 201 w 290"/>
                <a:gd name="T27" fmla="*/ 351 h 472"/>
                <a:gd name="T28" fmla="*/ 219 w 290"/>
                <a:gd name="T29" fmla="*/ 341 h 472"/>
                <a:gd name="T30" fmla="*/ 191 w 290"/>
                <a:gd name="T31" fmla="*/ 292 h 472"/>
                <a:gd name="T32" fmla="*/ 205 w 290"/>
                <a:gd name="T33" fmla="*/ 316 h 472"/>
                <a:gd name="T34" fmla="*/ 187 w 290"/>
                <a:gd name="T35" fmla="*/ 327 h 472"/>
                <a:gd name="T36" fmla="*/ 173 w 290"/>
                <a:gd name="T37" fmla="*/ 302 h 472"/>
                <a:gd name="T38" fmla="*/ 191 w 290"/>
                <a:gd name="T39" fmla="*/ 292 h 472"/>
                <a:gd name="T40" fmla="*/ 161 w 290"/>
                <a:gd name="T41" fmla="*/ 243 h 472"/>
                <a:gd name="T42" fmla="*/ 175 w 290"/>
                <a:gd name="T43" fmla="*/ 267 h 472"/>
                <a:gd name="T44" fmla="*/ 159 w 290"/>
                <a:gd name="T45" fmla="*/ 278 h 472"/>
                <a:gd name="T46" fmla="*/ 143 w 290"/>
                <a:gd name="T47" fmla="*/ 254 h 472"/>
                <a:gd name="T48" fmla="*/ 161 w 290"/>
                <a:gd name="T49" fmla="*/ 243 h 472"/>
                <a:gd name="T50" fmla="*/ 131 w 290"/>
                <a:gd name="T51" fmla="*/ 196 h 472"/>
                <a:gd name="T52" fmla="*/ 147 w 290"/>
                <a:gd name="T53" fmla="*/ 220 h 472"/>
                <a:gd name="T54" fmla="*/ 129 w 290"/>
                <a:gd name="T55" fmla="*/ 229 h 472"/>
                <a:gd name="T56" fmla="*/ 115 w 290"/>
                <a:gd name="T57" fmla="*/ 205 h 472"/>
                <a:gd name="T58" fmla="*/ 131 w 290"/>
                <a:gd name="T59" fmla="*/ 196 h 472"/>
                <a:gd name="T60" fmla="*/ 103 w 290"/>
                <a:gd name="T61" fmla="*/ 147 h 472"/>
                <a:gd name="T62" fmla="*/ 117 w 290"/>
                <a:gd name="T63" fmla="*/ 171 h 472"/>
                <a:gd name="T64" fmla="*/ 102 w 290"/>
                <a:gd name="T65" fmla="*/ 180 h 472"/>
                <a:gd name="T66" fmla="*/ 86 w 290"/>
                <a:gd name="T67" fmla="*/ 156 h 472"/>
                <a:gd name="T68" fmla="*/ 103 w 290"/>
                <a:gd name="T69" fmla="*/ 147 h 472"/>
                <a:gd name="T70" fmla="*/ 74 w 290"/>
                <a:gd name="T71" fmla="*/ 98 h 472"/>
                <a:gd name="T72" fmla="*/ 89 w 290"/>
                <a:gd name="T73" fmla="*/ 123 h 472"/>
                <a:gd name="T74" fmla="*/ 72 w 290"/>
                <a:gd name="T75" fmla="*/ 133 h 472"/>
                <a:gd name="T76" fmla="*/ 58 w 290"/>
                <a:gd name="T77" fmla="*/ 109 h 472"/>
                <a:gd name="T78" fmla="*/ 74 w 290"/>
                <a:gd name="T79" fmla="*/ 98 h 472"/>
                <a:gd name="T80" fmla="*/ 46 w 290"/>
                <a:gd name="T81" fmla="*/ 49 h 472"/>
                <a:gd name="T82" fmla="*/ 60 w 290"/>
                <a:gd name="T83" fmla="*/ 74 h 472"/>
                <a:gd name="T84" fmla="*/ 42 w 290"/>
                <a:gd name="T85" fmla="*/ 84 h 472"/>
                <a:gd name="T86" fmla="*/ 28 w 290"/>
                <a:gd name="T87" fmla="*/ 60 h 472"/>
                <a:gd name="T88" fmla="*/ 46 w 290"/>
                <a:gd name="T89" fmla="*/ 49 h 472"/>
                <a:gd name="T90" fmla="*/ 16 w 290"/>
                <a:gd name="T91" fmla="*/ 0 h 472"/>
                <a:gd name="T92" fmla="*/ 32 w 290"/>
                <a:gd name="T93" fmla="*/ 25 h 472"/>
                <a:gd name="T94" fmla="*/ 14 w 290"/>
                <a:gd name="T95" fmla="*/ 35 h 472"/>
                <a:gd name="T96" fmla="*/ 0 w 290"/>
                <a:gd name="T97" fmla="*/ 11 h 472"/>
                <a:gd name="T98" fmla="*/ 16 w 290"/>
                <a:gd name="T9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" h="472">
                  <a:moveTo>
                    <a:pt x="276" y="438"/>
                  </a:moveTo>
                  <a:lnTo>
                    <a:pt x="290" y="463"/>
                  </a:lnTo>
                  <a:lnTo>
                    <a:pt x="274" y="472"/>
                  </a:lnTo>
                  <a:lnTo>
                    <a:pt x="260" y="449"/>
                  </a:lnTo>
                  <a:lnTo>
                    <a:pt x="276" y="438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5" y="425"/>
                  </a:lnTo>
                  <a:lnTo>
                    <a:pt x="231" y="400"/>
                  </a:lnTo>
                  <a:lnTo>
                    <a:pt x="248" y="390"/>
                  </a:lnTo>
                  <a:close/>
                  <a:moveTo>
                    <a:pt x="219" y="341"/>
                  </a:moveTo>
                  <a:lnTo>
                    <a:pt x="232" y="365"/>
                  </a:lnTo>
                  <a:lnTo>
                    <a:pt x="217" y="376"/>
                  </a:lnTo>
                  <a:lnTo>
                    <a:pt x="201" y="351"/>
                  </a:lnTo>
                  <a:lnTo>
                    <a:pt x="219" y="341"/>
                  </a:lnTo>
                  <a:close/>
                  <a:moveTo>
                    <a:pt x="191" y="292"/>
                  </a:moveTo>
                  <a:lnTo>
                    <a:pt x="205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1" y="292"/>
                  </a:lnTo>
                  <a:close/>
                  <a:moveTo>
                    <a:pt x="161" y="243"/>
                  </a:moveTo>
                  <a:lnTo>
                    <a:pt x="175" y="267"/>
                  </a:lnTo>
                  <a:lnTo>
                    <a:pt x="159" y="278"/>
                  </a:lnTo>
                  <a:lnTo>
                    <a:pt x="143" y="254"/>
                  </a:lnTo>
                  <a:lnTo>
                    <a:pt x="161" y="243"/>
                  </a:lnTo>
                  <a:close/>
                  <a:moveTo>
                    <a:pt x="131" y="196"/>
                  </a:moveTo>
                  <a:lnTo>
                    <a:pt x="147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1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2" y="180"/>
                  </a:lnTo>
                  <a:lnTo>
                    <a:pt x="86" y="156"/>
                  </a:lnTo>
                  <a:lnTo>
                    <a:pt x="103" y="147"/>
                  </a:lnTo>
                  <a:close/>
                  <a:moveTo>
                    <a:pt x="74" y="98"/>
                  </a:moveTo>
                  <a:lnTo>
                    <a:pt x="89" y="123"/>
                  </a:lnTo>
                  <a:lnTo>
                    <a:pt x="72" y="133"/>
                  </a:lnTo>
                  <a:lnTo>
                    <a:pt x="58" y="109"/>
                  </a:lnTo>
                  <a:lnTo>
                    <a:pt x="74" y="98"/>
                  </a:lnTo>
                  <a:close/>
                  <a:moveTo>
                    <a:pt x="46" y="49"/>
                  </a:moveTo>
                  <a:lnTo>
                    <a:pt x="60" y="74"/>
                  </a:lnTo>
                  <a:lnTo>
                    <a:pt x="42" y="84"/>
                  </a:lnTo>
                  <a:lnTo>
                    <a:pt x="28" y="60"/>
                  </a:lnTo>
                  <a:lnTo>
                    <a:pt x="46" y="49"/>
                  </a:lnTo>
                  <a:close/>
                  <a:moveTo>
                    <a:pt x="16" y="0"/>
                  </a:moveTo>
                  <a:lnTo>
                    <a:pt x="32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-1" y="2422882"/>
              <a:ext cx="73975" cy="58491"/>
            </a:xfrm>
            <a:custGeom>
              <a:avLst/>
              <a:gdLst>
                <a:gd name="T0" fmla="*/ 15 w 33"/>
                <a:gd name="T1" fmla="*/ 0 h 26"/>
                <a:gd name="T2" fmla="*/ 28 w 33"/>
                <a:gd name="T3" fmla="*/ 7 h 26"/>
                <a:gd name="T4" fmla="*/ 31 w 33"/>
                <a:gd name="T5" fmla="*/ 7 h 26"/>
                <a:gd name="T6" fmla="*/ 31 w 33"/>
                <a:gd name="T7" fmla="*/ 9 h 26"/>
                <a:gd name="T8" fmla="*/ 33 w 33"/>
                <a:gd name="T9" fmla="*/ 9 h 26"/>
                <a:gd name="T10" fmla="*/ 31 w 33"/>
                <a:gd name="T11" fmla="*/ 12 h 26"/>
                <a:gd name="T12" fmla="*/ 31 w 33"/>
                <a:gd name="T13" fmla="*/ 26 h 26"/>
                <a:gd name="T14" fmla="*/ 0 w 33"/>
                <a:gd name="T15" fmla="*/ 26 h 26"/>
                <a:gd name="T16" fmla="*/ 15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5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5007" y="1217065"/>
              <a:ext cx="721808" cy="1172072"/>
            </a:xfrm>
            <a:custGeom>
              <a:avLst/>
              <a:gdLst>
                <a:gd name="T0" fmla="*/ 16 w 322"/>
                <a:gd name="T1" fmla="*/ 487 h 521"/>
                <a:gd name="T2" fmla="*/ 32 w 322"/>
                <a:gd name="T3" fmla="*/ 498 h 521"/>
                <a:gd name="T4" fmla="*/ 18 w 322"/>
                <a:gd name="T5" fmla="*/ 521 h 521"/>
                <a:gd name="T6" fmla="*/ 0 w 322"/>
                <a:gd name="T7" fmla="*/ 512 h 521"/>
                <a:gd name="T8" fmla="*/ 16 w 322"/>
                <a:gd name="T9" fmla="*/ 487 h 521"/>
                <a:gd name="T10" fmla="*/ 44 w 322"/>
                <a:gd name="T11" fmla="*/ 439 h 521"/>
                <a:gd name="T12" fmla="*/ 62 w 322"/>
                <a:gd name="T13" fmla="*/ 449 h 521"/>
                <a:gd name="T14" fmla="*/ 48 w 322"/>
                <a:gd name="T15" fmla="*/ 473 h 521"/>
                <a:gd name="T16" fmla="*/ 30 w 322"/>
                <a:gd name="T17" fmla="*/ 463 h 521"/>
                <a:gd name="T18" fmla="*/ 44 w 322"/>
                <a:gd name="T19" fmla="*/ 439 h 521"/>
                <a:gd name="T20" fmla="*/ 74 w 322"/>
                <a:gd name="T21" fmla="*/ 390 h 521"/>
                <a:gd name="T22" fmla="*/ 89 w 322"/>
                <a:gd name="T23" fmla="*/ 400 h 521"/>
                <a:gd name="T24" fmla="*/ 76 w 322"/>
                <a:gd name="T25" fmla="*/ 425 h 521"/>
                <a:gd name="T26" fmla="*/ 60 w 322"/>
                <a:gd name="T27" fmla="*/ 414 h 521"/>
                <a:gd name="T28" fmla="*/ 74 w 322"/>
                <a:gd name="T29" fmla="*/ 390 h 521"/>
                <a:gd name="T30" fmla="*/ 102 w 322"/>
                <a:gd name="T31" fmla="*/ 341 h 521"/>
                <a:gd name="T32" fmla="*/ 119 w 322"/>
                <a:gd name="T33" fmla="*/ 351 h 521"/>
                <a:gd name="T34" fmla="*/ 105 w 322"/>
                <a:gd name="T35" fmla="*/ 376 h 521"/>
                <a:gd name="T36" fmla="*/ 88 w 322"/>
                <a:gd name="T37" fmla="*/ 365 h 521"/>
                <a:gd name="T38" fmla="*/ 102 w 322"/>
                <a:gd name="T39" fmla="*/ 341 h 521"/>
                <a:gd name="T40" fmla="*/ 131 w 322"/>
                <a:gd name="T41" fmla="*/ 292 h 521"/>
                <a:gd name="T42" fmla="*/ 149 w 322"/>
                <a:gd name="T43" fmla="*/ 302 h 521"/>
                <a:gd name="T44" fmla="*/ 133 w 322"/>
                <a:gd name="T45" fmla="*/ 327 h 521"/>
                <a:gd name="T46" fmla="*/ 117 w 322"/>
                <a:gd name="T47" fmla="*/ 316 h 521"/>
                <a:gd name="T48" fmla="*/ 131 w 322"/>
                <a:gd name="T49" fmla="*/ 292 h 521"/>
                <a:gd name="T50" fmla="*/ 159 w 322"/>
                <a:gd name="T51" fmla="*/ 245 h 521"/>
                <a:gd name="T52" fmla="*/ 177 w 322"/>
                <a:gd name="T53" fmla="*/ 254 h 521"/>
                <a:gd name="T54" fmla="*/ 163 w 322"/>
                <a:gd name="T55" fmla="*/ 278 h 521"/>
                <a:gd name="T56" fmla="*/ 145 w 322"/>
                <a:gd name="T57" fmla="*/ 267 h 521"/>
                <a:gd name="T58" fmla="*/ 159 w 322"/>
                <a:gd name="T59" fmla="*/ 245 h 521"/>
                <a:gd name="T60" fmla="*/ 189 w 322"/>
                <a:gd name="T61" fmla="*/ 196 h 521"/>
                <a:gd name="T62" fmla="*/ 206 w 322"/>
                <a:gd name="T63" fmla="*/ 205 h 521"/>
                <a:gd name="T64" fmla="*/ 191 w 322"/>
                <a:gd name="T65" fmla="*/ 229 h 521"/>
                <a:gd name="T66" fmla="*/ 175 w 322"/>
                <a:gd name="T67" fmla="*/ 220 h 521"/>
                <a:gd name="T68" fmla="*/ 189 w 322"/>
                <a:gd name="T69" fmla="*/ 196 h 521"/>
                <a:gd name="T70" fmla="*/ 219 w 322"/>
                <a:gd name="T71" fmla="*/ 147 h 521"/>
                <a:gd name="T72" fmla="*/ 234 w 322"/>
                <a:gd name="T73" fmla="*/ 158 h 521"/>
                <a:gd name="T74" fmla="*/ 220 w 322"/>
                <a:gd name="T75" fmla="*/ 180 h 521"/>
                <a:gd name="T76" fmla="*/ 203 w 322"/>
                <a:gd name="T77" fmla="*/ 171 h 521"/>
                <a:gd name="T78" fmla="*/ 219 w 322"/>
                <a:gd name="T79" fmla="*/ 147 h 521"/>
                <a:gd name="T80" fmla="*/ 247 w 322"/>
                <a:gd name="T81" fmla="*/ 98 h 521"/>
                <a:gd name="T82" fmla="*/ 264 w 322"/>
                <a:gd name="T83" fmla="*/ 109 h 521"/>
                <a:gd name="T84" fmla="*/ 248 w 322"/>
                <a:gd name="T85" fmla="*/ 133 h 521"/>
                <a:gd name="T86" fmla="*/ 233 w 322"/>
                <a:gd name="T87" fmla="*/ 123 h 521"/>
                <a:gd name="T88" fmla="*/ 247 w 322"/>
                <a:gd name="T89" fmla="*/ 98 h 521"/>
                <a:gd name="T90" fmla="*/ 276 w 322"/>
                <a:gd name="T91" fmla="*/ 49 h 521"/>
                <a:gd name="T92" fmla="*/ 292 w 322"/>
                <a:gd name="T93" fmla="*/ 60 h 521"/>
                <a:gd name="T94" fmla="*/ 278 w 322"/>
                <a:gd name="T95" fmla="*/ 84 h 521"/>
                <a:gd name="T96" fmla="*/ 261 w 322"/>
                <a:gd name="T97" fmla="*/ 74 h 521"/>
                <a:gd name="T98" fmla="*/ 276 w 322"/>
                <a:gd name="T99" fmla="*/ 49 h 521"/>
                <a:gd name="T100" fmla="*/ 304 w 322"/>
                <a:gd name="T101" fmla="*/ 0 h 521"/>
                <a:gd name="T102" fmla="*/ 322 w 322"/>
                <a:gd name="T103" fmla="*/ 11 h 521"/>
                <a:gd name="T104" fmla="*/ 306 w 322"/>
                <a:gd name="T105" fmla="*/ 35 h 521"/>
                <a:gd name="T106" fmla="*/ 290 w 322"/>
                <a:gd name="T107" fmla="*/ 25 h 521"/>
                <a:gd name="T108" fmla="*/ 304 w 322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1">
                  <a:moveTo>
                    <a:pt x="16" y="487"/>
                  </a:moveTo>
                  <a:lnTo>
                    <a:pt x="32" y="498"/>
                  </a:lnTo>
                  <a:lnTo>
                    <a:pt x="18" y="521"/>
                  </a:lnTo>
                  <a:lnTo>
                    <a:pt x="0" y="512"/>
                  </a:lnTo>
                  <a:lnTo>
                    <a:pt x="16" y="487"/>
                  </a:lnTo>
                  <a:close/>
                  <a:moveTo>
                    <a:pt x="44" y="439"/>
                  </a:moveTo>
                  <a:lnTo>
                    <a:pt x="62" y="449"/>
                  </a:lnTo>
                  <a:lnTo>
                    <a:pt x="48" y="473"/>
                  </a:lnTo>
                  <a:lnTo>
                    <a:pt x="30" y="463"/>
                  </a:lnTo>
                  <a:lnTo>
                    <a:pt x="44" y="439"/>
                  </a:lnTo>
                  <a:close/>
                  <a:moveTo>
                    <a:pt x="74" y="390"/>
                  </a:moveTo>
                  <a:lnTo>
                    <a:pt x="89" y="400"/>
                  </a:lnTo>
                  <a:lnTo>
                    <a:pt x="76" y="425"/>
                  </a:lnTo>
                  <a:lnTo>
                    <a:pt x="60" y="414"/>
                  </a:lnTo>
                  <a:lnTo>
                    <a:pt x="74" y="390"/>
                  </a:lnTo>
                  <a:close/>
                  <a:moveTo>
                    <a:pt x="102" y="341"/>
                  </a:moveTo>
                  <a:lnTo>
                    <a:pt x="119" y="351"/>
                  </a:lnTo>
                  <a:lnTo>
                    <a:pt x="105" y="376"/>
                  </a:lnTo>
                  <a:lnTo>
                    <a:pt x="88" y="365"/>
                  </a:lnTo>
                  <a:lnTo>
                    <a:pt x="102" y="341"/>
                  </a:lnTo>
                  <a:close/>
                  <a:moveTo>
                    <a:pt x="131" y="292"/>
                  </a:moveTo>
                  <a:lnTo>
                    <a:pt x="149" y="302"/>
                  </a:lnTo>
                  <a:lnTo>
                    <a:pt x="133" y="327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5"/>
                  </a:moveTo>
                  <a:lnTo>
                    <a:pt x="177" y="254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5"/>
                  </a:lnTo>
                  <a:close/>
                  <a:moveTo>
                    <a:pt x="189" y="196"/>
                  </a:moveTo>
                  <a:lnTo>
                    <a:pt x="206" y="205"/>
                  </a:lnTo>
                  <a:lnTo>
                    <a:pt x="191" y="229"/>
                  </a:lnTo>
                  <a:lnTo>
                    <a:pt x="175" y="220"/>
                  </a:lnTo>
                  <a:lnTo>
                    <a:pt x="189" y="196"/>
                  </a:lnTo>
                  <a:close/>
                  <a:moveTo>
                    <a:pt x="219" y="147"/>
                  </a:moveTo>
                  <a:lnTo>
                    <a:pt x="234" y="158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9" y="147"/>
                  </a:lnTo>
                  <a:close/>
                  <a:moveTo>
                    <a:pt x="247" y="98"/>
                  </a:moveTo>
                  <a:lnTo>
                    <a:pt x="264" y="109"/>
                  </a:lnTo>
                  <a:lnTo>
                    <a:pt x="248" y="133"/>
                  </a:lnTo>
                  <a:lnTo>
                    <a:pt x="233" y="123"/>
                  </a:lnTo>
                  <a:lnTo>
                    <a:pt x="247" y="98"/>
                  </a:lnTo>
                  <a:close/>
                  <a:moveTo>
                    <a:pt x="276" y="49"/>
                  </a:moveTo>
                  <a:lnTo>
                    <a:pt x="292" y="60"/>
                  </a:lnTo>
                  <a:lnTo>
                    <a:pt x="278" y="84"/>
                  </a:lnTo>
                  <a:lnTo>
                    <a:pt x="261" y="74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77849" y="1104582"/>
              <a:ext cx="71732" cy="83238"/>
            </a:xfrm>
            <a:custGeom>
              <a:avLst/>
              <a:gdLst>
                <a:gd name="T0" fmla="*/ 16 w 32"/>
                <a:gd name="T1" fmla="*/ 0 h 37"/>
                <a:gd name="T2" fmla="*/ 32 w 32"/>
                <a:gd name="T3" fmla="*/ 26 h 37"/>
                <a:gd name="T4" fmla="*/ 19 w 32"/>
                <a:gd name="T5" fmla="*/ 35 h 37"/>
                <a:gd name="T6" fmla="*/ 18 w 32"/>
                <a:gd name="T7" fmla="*/ 37 h 37"/>
                <a:gd name="T8" fmla="*/ 16 w 32"/>
                <a:gd name="T9" fmla="*/ 37 h 37"/>
                <a:gd name="T10" fmla="*/ 16 w 32"/>
                <a:gd name="T11" fmla="*/ 37 h 37"/>
                <a:gd name="T12" fmla="*/ 14 w 32"/>
                <a:gd name="T13" fmla="*/ 35 h 37"/>
                <a:gd name="T14" fmla="*/ 0 w 32"/>
                <a:gd name="T15" fmla="*/ 26 h 37"/>
                <a:gd name="T16" fmla="*/ 16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32" y="26"/>
                  </a:lnTo>
                  <a:lnTo>
                    <a:pt x="19" y="35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45098" y="1217065"/>
              <a:ext cx="715084" cy="1172072"/>
            </a:xfrm>
            <a:custGeom>
              <a:avLst/>
              <a:gdLst>
                <a:gd name="T0" fmla="*/ 305 w 319"/>
                <a:gd name="T1" fmla="*/ 487 h 521"/>
                <a:gd name="T2" fmla="*/ 319 w 319"/>
                <a:gd name="T3" fmla="*/ 512 h 521"/>
                <a:gd name="T4" fmla="*/ 302 w 319"/>
                <a:gd name="T5" fmla="*/ 521 h 521"/>
                <a:gd name="T6" fmla="*/ 288 w 319"/>
                <a:gd name="T7" fmla="*/ 498 h 521"/>
                <a:gd name="T8" fmla="*/ 305 w 319"/>
                <a:gd name="T9" fmla="*/ 487 h 521"/>
                <a:gd name="T10" fmla="*/ 276 w 319"/>
                <a:gd name="T11" fmla="*/ 439 h 521"/>
                <a:gd name="T12" fmla="*/ 291 w 319"/>
                <a:gd name="T13" fmla="*/ 463 h 521"/>
                <a:gd name="T14" fmla="*/ 274 w 319"/>
                <a:gd name="T15" fmla="*/ 473 h 521"/>
                <a:gd name="T16" fmla="*/ 260 w 319"/>
                <a:gd name="T17" fmla="*/ 449 h 521"/>
                <a:gd name="T18" fmla="*/ 276 w 319"/>
                <a:gd name="T19" fmla="*/ 439 h 521"/>
                <a:gd name="T20" fmla="*/ 248 w 319"/>
                <a:gd name="T21" fmla="*/ 390 h 521"/>
                <a:gd name="T22" fmla="*/ 262 w 319"/>
                <a:gd name="T23" fmla="*/ 414 h 521"/>
                <a:gd name="T24" fmla="*/ 244 w 319"/>
                <a:gd name="T25" fmla="*/ 425 h 521"/>
                <a:gd name="T26" fmla="*/ 230 w 319"/>
                <a:gd name="T27" fmla="*/ 400 h 521"/>
                <a:gd name="T28" fmla="*/ 248 w 319"/>
                <a:gd name="T29" fmla="*/ 390 h 521"/>
                <a:gd name="T30" fmla="*/ 218 w 319"/>
                <a:gd name="T31" fmla="*/ 341 h 521"/>
                <a:gd name="T32" fmla="*/ 232 w 319"/>
                <a:gd name="T33" fmla="*/ 365 h 521"/>
                <a:gd name="T34" fmla="*/ 216 w 319"/>
                <a:gd name="T35" fmla="*/ 376 h 521"/>
                <a:gd name="T36" fmla="*/ 202 w 319"/>
                <a:gd name="T37" fmla="*/ 351 h 521"/>
                <a:gd name="T38" fmla="*/ 218 w 319"/>
                <a:gd name="T39" fmla="*/ 341 h 521"/>
                <a:gd name="T40" fmla="*/ 190 w 319"/>
                <a:gd name="T41" fmla="*/ 292 h 521"/>
                <a:gd name="T42" fmla="*/ 204 w 319"/>
                <a:gd name="T43" fmla="*/ 316 h 521"/>
                <a:gd name="T44" fmla="*/ 187 w 319"/>
                <a:gd name="T45" fmla="*/ 327 h 521"/>
                <a:gd name="T46" fmla="*/ 173 w 319"/>
                <a:gd name="T47" fmla="*/ 302 h 521"/>
                <a:gd name="T48" fmla="*/ 190 w 319"/>
                <a:gd name="T49" fmla="*/ 292 h 521"/>
                <a:gd name="T50" fmla="*/ 161 w 319"/>
                <a:gd name="T51" fmla="*/ 245 h 521"/>
                <a:gd name="T52" fmla="*/ 174 w 319"/>
                <a:gd name="T53" fmla="*/ 267 h 521"/>
                <a:gd name="T54" fmla="*/ 159 w 319"/>
                <a:gd name="T55" fmla="*/ 278 h 521"/>
                <a:gd name="T56" fmla="*/ 143 w 319"/>
                <a:gd name="T57" fmla="*/ 254 h 521"/>
                <a:gd name="T58" fmla="*/ 161 w 319"/>
                <a:gd name="T59" fmla="*/ 245 h 521"/>
                <a:gd name="T60" fmla="*/ 133 w 319"/>
                <a:gd name="T61" fmla="*/ 196 h 521"/>
                <a:gd name="T62" fmla="*/ 147 w 319"/>
                <a:gd name="T63" fmla="*/ 220 h 521"/>
                <a:gd name="T64" fmla="*/ 129 w 319"/>
                <a:gd name="T65" fmla="*/ 229 h 521"/>
                <a:gd name="T66" fmla="*/ 115 w 319"/>
                <a:gd name="T67" fmla="*/ 205 h 521"/>
                <a:gd name="T68" fmla="*/ 133 w 319"/>
                <a:gd name="T69" fmla="*/ 196 h 521"/>
                <a:gd name="T70" fmla="*/ 103 w 319"/>
                <a:gd name="T71" fmla="*/ 147 h 521"/>
                <a:gd name="T72" fmla="*/ 117 w 319"/>
                <a:gd name="T73" fmla="*/ 171 h 521"/>
                <a:gd name="T74" fmla="*/ 101 w 319"/>
                <a:gd name="T75" fmla="*/ 180 h 521"/>
                <a:gd name="T76" fmla="*/ 85 w 319"/>
                <a:gd name="T77" fmla="*/ 158 h 521"/>
                <a:gd name="T78" fmla="*/ 103 w 319"/>
                <a:gd name="T79" fmla="*/ 147 h 521"/>
                <a:gd name="T80" fmla="*/ 73 w 319"/>
                <a:gd name="T81" fmla="*/ 98 h 521"/>
                <a:gd name="T82" fmla="*/ 89 w 319"/>
                <a:gd name="T83" fmla="*/ 123 h 521"/>
                <a:gd name="T84" fmla="*/ 71 w 319"/>
                <a:gd name="T85" fmla="*/ 133 h 521"/>
                <a:gd name="T86" fmla="*/ 57 w 319"/>
                <a:gd name="T87" fmla="*/ 109 h 521"/>
                <a:gd name="T88" fmla="*/ 73 w 319"/>
                <a:gd name="T89" fmla="*/ 98 h 521"/>
                <a:gd name="T90" fmla="*/ 45 w 319"/>
                <a:gd name="T91" fmla="*/ 49 h 521"/>
                <a:gd name="T92" fmla="*/ 59 w 319"/>
                <a:gd name="T93" fmla="*/ 74 h 521"/>
                <a:gd name="T94" fmla="*/ 44 w 319"/>
                <a:gd name="T95" fmla="*/ 84 h 521"/>
                <a:gd name="T96" fmla="*/ 28 w 319"/>
                <a:gd name="T97" fmla="*/ 60 h 521"/>
                <a:gd name="T98" fmla="*/ 45 w 319"/>
                <a:gd name="T99" fmla="*/ 49 h 521"/>
                <a:gd name="T100" fmla="*/ 16 w 319"/>
                <a:gd name="T101" fmla="*/ 0 h 521"/>
                <a:gd name="T102" fmla="*/ 31 w 319"/>
                <a:gd name="T103" fmla="*/ 25 h 521"/>
                <a:gd name="T104" fmla="*/ 14 w 319"/>
                <a:gd name="T105" fmla="*/ 35 h 521"/>
                <a:gd name="T106" fmla="*/ 0 w 319"/>
                <a:gd name="T107" fmla="*/ 11 h 521"/>
                <a:gd name="T108" fmla="*/ 16 w 319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1">
                  <a:moveTo>
                    <a:pt x="305" y="487"/>
                  </a:moveTo>
                  <a:lnTo>
                    <a:pt x="319" y="512"/>
                  </a:lnTo>
                  <a:lnTo>
                    <a:pt x="302" y="521"/>
                  </a:lnTo>
                  <a:lnTo>
                    <a:pt x="288" y="498"/>
                  </a:lnTo>
                  <a:lnTo>
                    <a:pt x="305" y="487"/>
                  </a:lnTo>
                  <a:close/>
                  <a:moveTo>
                    <a:pt x="276" y="439"/>
                  </a:moveTo>
                  <a:lnTo>
                    <a:pt x="291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6" y="439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4" y="425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2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0" y="292"/>
                  </a:lnTo>
                  <a:close/>
                  <a:moveTo>
                    <a:pt x="161" y="245"/>
                  </a:moveTo>
                  <a:lnTo>
                    <a:pt x="174" y="267"/>
                  </a:lnTo>
                  <a:lnTo>
                    <a:pt x="159" y="278"/>
                  </a:lnTo>
                  <a:lnTo>
                    <a:pt x="143" y="254"/>
                  </a:lnTo>
                  <a:lnTo>
                    <a:pt x="161" y="245"/>
                  </a:lnTo>
                  <a:close/>
                  <a:moveTo>
                    <a:pt x="133" y="196"/>
                  </a:moveTo>
                  <a:lnTo>
                    <a:pt x="147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3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1" y="180"/>
                  </a:lnTo>
                  <a:lnTo>
                    <a:pt x="85" y="158"/>
                  </a:lnTo>
                  <a:lnTo>
                    <a:pt x="103" y="147"/>
                  </a:lnTo>
                  <a:close/>
                  <a:moveTo>
                    <a:pt x="73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3" y="98"/>
                  </a:lnTo>
                  <a:close/>
                  <a:moveTo>
                    <a:pt x="45" y="49"/>
                  </a:moveTo>
                  <a:lnTo>
                    <a:pt x="59" y="74"/>
                  </a:lnTo>
                  <a:lnTo>
                    <a:pt x="44" y="84"/>
                  </a:lnTo>
                  <a:lnTo>
                    <a:pt x="28" y="60"/>
                  </a:lnTo>
                  <a:lnTo>
                    <a:pt x="45" y="49"/>
                  </a:lnTo>
                  <a:close/>
                  <a:moveTo>
                    <a:pt x="16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557939" y="2422882"/>
              <a:ext cx="69492" cy="58491"/>
            </a:xfrm>
            <a:custGeom>
              <a:avLst/>
              <a:gdLst>
                <a:gd name="T0" fmla="*/ 15 w 31"/>
                <a:gd name="T1" fmla="*/ 0 h 26"/>
                <a:gd name="T2" fmla="*/ 31 w 31"/>
                <a:gd name="T3" fmla="*/ 26 h 26"/>
                <a:gd name="T4" fmla="*/ 1 w 31"/>
                <a:gd name="T5" fmla="*/ 26 h 26"/>
                <a:gd name="T6" fmla="*/ 1 w 31"/>
                <a:gd name="T7" fmla="*/ 12 h 26"/>
                <a:gd name="T8" fmla="*/ 0 w 31"/>
                <a:gd name="T9" fmla="*/ 9 h 26"/>
                <a:gd name="T10" fmla="*/ 1 w 31"/>
                <a:gd name="T11" fmla="*/ 9 h 26"/>
                <a:gd name="T12" fmla="*/ 1 w 31"/>
                <a:gd name="T13" fmla="*/ 7 h 26"/>
                <a:gd name="T14" fmla="*/ 3 w 31"/>
                <a:gd name="T15" fmla="*/ 7 h 26"/>
                <a:gd name="T16" fmla="*/ 15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5" y="0"/>
                  </a:moveTo>
                  <a:lnTo>
                    <a:pt x="31" y="26"/>
                  </a:lnTo>
                  <a:lnTo>
                    <a:pt x="1" y="2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27773" y="243863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3 w 611"/>
                <a:gd name="T33" fmla="*/ 0 h 19"/>
                <a:gd name="T34" fmla="*/ 453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40 w 611"/>
                <a:gd name="T73" fmla="*/ 0 h 19"/>
                <a:gd name="T74" fmla="*/ 240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61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61 w 611"/>
                <a:gd name="T87" fmla="*/ 19 h 19"/>
                <a:gd name="T88" fmla="*/ 161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7 w 611"/>
                <a:gd name="T113" fmla="*/ 0 h 19"/>
                <a:gd name="T114" fmla="*/ 27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3" y="0"/>
                  </a:lnTo>
                  <a:lnTo>
                    <a:pt x="453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40" y="0"/>
                  </a:lnTo>
                  <a:lnTo>
                    <a:pt x="240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553456" y="2422882"/>
              <a:ext cx="69492" cy="58491"/>
            </a:xfrm>
            <a:custGeom>
              <a:avLst/>
              <a:gdLst>
                <a:gd name="T0" fmla="*/ 16 w 31"/>
                <a:gd name="T1" fmla="*/ 0 h 26"/>
                <a:gd name="T2" fmla="*/ 28 w 31"/>
                <a:gd name="T3" fmla="*/ 7 h 26"/>
                <a:gd name="T4" fmla="*/ 31 w 31"/>
                <a:gd name="T5" fmla="*/ 7 h 26"/>
                <a:gd name="T6" fmla="*/ 31 w 31"/>
                <a:gd name="T7" fmla="*/ 9 h 26"/>
                <a:gd name="T8" fmla="*/ 31 w 31"/>
                <a:gd name="T9" fmla="*/ 9 h 26"/>
                <a:gd name="T10" fmla="*/ 31 w 31"/>
                <a:gd name="T11" fmla="*/ 12 h 26"/>
                <a:gd name="T12" fmla="*/ 31 w 31"/>
                <a:gd name="T13" fmla="*/ 26 h 26"/>
                <a:gd name="T14" fmla="*/ 0 w 31"/>
                <a:gd name="T15" fmla="*/ 26 h 26"/>
                <a:gd name="T16" fmla="*/ 16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6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620705" y="1217065"/>
              <a:ext cx="715084" cy="1172072"/>
            </a:xfrm>
            <a:custGeom>
              <a:avLst/>
              <a:gdLst>
                <a:gd name="T0" fmla="*/ 14 w 319"/>
                <a:gd name="T1" fmla="*/ 487 h 521"/>
                <a:gd name="T2" fmla="*/ 31 w 319"/>
                <a:gd name="T3" fmla="*/ 498 h 521"/>
                <a:gd name="T4" fmla="*/ 17 w 319"/>
                <a:gd name="T5" fmla="*/ 521 h 521"/>
                <a:gd name="T6" fmla="*/ 0 w 319"/>
                <a:gd name="T7" fmla="*/ 512 h 521"/>
                <a:gd name="T8" fmla="*/ 14 w 319"/>
                <a:gd name="T9" fmla="*/ 487 h 521"/>
                <a:gd name="T10" fmla="*/ 43 w 319"/>
                <a:gd name="T11" fmla="*/ 439 h 521"/>
                <a:gd name="T12" fmla="*/ 61 w 319"/>
                <a:gd name="T13" fmla="*/ 449 h 521"/>
                <a:gd name="T14" fmla="*/ 45 w 319"/>
                <a:gd name="T15" fmla="*/ 473 h 521"/>
                <a:gd name="T16" fmla="*/ 29 w 319"/>
                <a:gd name="T17" fmla="*/ 463 h 521"/>
                <a:gd name="T18" fmla="*/ 43 w 319"/>
                <a:gd name="T19" fmla="*/ 439 h 521"/>
                <a:gd name="T20" fmla="*/ 71 w 319"/>
                <a:gd name="T21" fmla="*/ 390 h 521"/>
                <a:gd name="T22" fmla="*/ 89 w 319"/>
                <a:gd name="T23" fmla="*/ 400 h 521"/>
                <a:gd name="T24" fmla="*/ 75 w 319"/>
                <a:gd name="T25" fmla="*/ 425 h 521"/>
                <a:gd name="T26" fmla="*/ 57 w 319"/>
                <a:gd name="T27" fmla="*/ 414 h 521"/>
                <a:gd name="T28" fmla="*/ 71 w 319"/>
                <a:gd name="T29" fmla="*/ 390 h 521"/>
                <a:gd name="T30" fmla="*/ 101 w 319"/>
                <a:gd name="T31" fmla="*/ 341 h 521"/>
                <a:gd name="T32" fmla="*/ 118 w 319"/>
                <a:gd name="T33" fmla="*/ 351 h 521"/>
                <a:gd name="T34" fmla="*/ 103 w 319"/>
                <a:gd name="T35" fmla="*/ 376 h 521"/>
                <a:gd name="T36" fmla="*/ 87 w 319"/>
                <a:gd name="T37" fmla="*/ 365 h 521"/>
                <a:gd name="T38" fmla="*/ 101 w 319"/>
                <a:gd name="T39" fmla="*/ 341 h 521"/>
                <a:gd name="T40" fmla="*/ 131 w 319"/>
                <a:gd name="T41" fmla="*/ 292 h 521"/>
                <a:gd name="T42" fmla="*/ 146 w 319"/>
                <a:gd name="T43" fmla="*/ 302 h 521"/>
                <a:gd name="T44" fmla="*/ 132 w 319"/>
                <a:gd name="T45" fmla="*/ 327 h 521"/>
                <a:gd name="T46" fmla="*/ 115 w 319"/>
                <a:gd name="T47" fmla="*/ 316 h 521"/>
                <a:gd name="T48" fmla="*/ 131 w 319"/>
                <a:gd name="T49" fmla="*/ 292 h 521"/>
                <a:gd name="T50" fmla="*/ 158 w 319"/>
                <a:gd name="T51" fmla="*/ 245 h 521"/>
                <a:gd name="T52" fmla="*/ 176 w 319"/>
                <a:gd name="T53" fmla="*/ 254 h 521"/>
                <a:gd name="T54" fmla="*/ 160 w 319"/>
                <a:gd name="T55" fmla="*/ 278 h 521"/>
                <a:gd name="T56" fmla="*/ 144 w 319"/>
                <a:gd name="T57" fmla="*/ 267 h 521"/>
                <a:gd name="T58" fmla="*/ 158 w 319"/>
                <a:gd name="T59" fmla="*/ 245 h 521"/>
                <a:gd name="T60" fmla="*/ 188 w 319"/>
                <a:gd name="T61" fmla="*/ 196 h 521"/>
                <a:gd name="T62" fmla="*/ 204 w 319"/>
                <a:gd name="T63" fmla="*/ 205 h 521"/>
                <a:gd name="T64" fmla="*/ 190 w 319"/>
                <a:gd name="T65" fmla="*/ 229 h 521"/>
                <a:gd name="T66" fmla="*/ 172 w 319"/>
                <a:gd name="T67" fmla="*/ 220 h 521"/>
                <a:gd name="T68" fmla="*/ 188 w 319"/>
                <a:gd name="T69" fmla="*/ 196 h 521"/>
                <a:gd name="T70" fmla="*/ 216 w 319"/>
                <a:gd name="T71" fmla="*/ 147 h 521"/>
                <a:gd name="T72" fmla="*/ 234 w 319"/>
                <a:gd name="T73" fmla="*/ 158 h 521"/>
                <a:gd name="T74" fmla="*/ 218 w 319"/>
                <a:gd name="T75" fmla="*/ 180 h 521"/>
                <a:gd name="T76" fmla="*/ 202 w 319"/>
                <a:gd name="T77" fmla="*/ 171 h 521"/>
                <a:gd name="T78" fmla="*/ 216 w 319"/>
                <a:gd name="T79" fmla="*/ 147 h 521"/>
                <a:gd name="T80" fmla="*/ 246 w 319"/>
                <a:gd name="T81" fmla="*/ 98 h 521"/>
                <a:gd name="T82" fmla="*/ 261 w 319"/>
                <a:gd name="T83" fmla="*/ 109 h 521"/>
                <a:gd name="T84" fmla="*/ 248 w 319"/>
                <a:gd name="T85" fmla="*/ 133 h 521"/>
                <a:gd name="T86" fmla="*/ 230 w 319"/>
                <a:gd name="T87" fmla="*/ 123 h 521"/>
                <a:gd name="T88" fmla="*/ 246 w 319"/>
                <a:gd name="T89" fmla="*/ 98 h 521"/>
                <a:gd name="T90" fmla="*/ 274 w 319"/>
                <a:gd name="T91" fmla="*/ 49 h 521"/>
                <a:gd name="T92" fmla="*/ 291 w 319"/>
                <a:gd name="T93" fmla="*/ 60 h 521"/>
                <a:gd name="T94" fmla="*/ 277 w 319"/>
                <a:gd name="T95" fmla="*/ 84 h 521"/>
                <a:gd name="T96" fmla="*/ 260 w 319"/>
                <a:gd name="T97" fmla="*/ 74 h 521"/>
                <a:gd name="T98" fmla="*/ 274 w 319"/>
                <a:gd name="T99" fmla="*/ 49 h 521"/>
                <a:gd name="T100" fmla="*/ 303 w 319"/>
                <a:gd name="T101" fmla="*/ 0 h 521"/>
                <a:gd name="T102" fmla="*/ 319 w 319"/>
                <a:gd name="T103" fmla="*/ 11 h 521"/>
                <a:gd name="T104" fmla="*/ 305 w 319"/>
                <a:gd name="T105" fmla="*/ 35 h 521"/>
                <a:gd name="T106" fmla="*/ 289 w 319"/>
                <a:gd name="T107" fmla="*/ 25 h 521"/>
                <a:gd name="T108" fmla="*/ 303 w 319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1">
                  <a:moveTo>
                    <a:pt x="14" y="487"/>
                  </a:moveTo>
                  <a:lnTo>
                    <a:pt x="31" y="498"/>
                  </a:lnTo>
                  <a:lnTo>
                    <a:pt x="17" y="521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3" y="439"/>
                  </a:moveTo>
                  <a:lnTo>
                    <a:pt x="61" y="449"/>
                  </a:lnTo>
                  <a:lnTo>
                    <a:pt x="45" y="473"/>
                  </a:lnTo>
                  <a:lnTo>
                    <a:pt x="29" y="463"/>
                  </a:lnTo>
                  <a:lnTo>
                    <a:pt x="43" y="439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5" y="425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8" y="351"/>
                  </a:lnTo>
                  <a:lnTo>
                    <a:pt x="103" y="376"/>
                  </a:lnTo>
                  <a:lnTo>
                    <a:pt x="87" y="365"/>
                  </a:lnTo>
                  <a:lnTo>
                    <a:pt x="101" y="341"/>
                  </a:lnTo>
                  <a:close/>
                  <a:moveTo>
                    <a:pt x="131" y="292"/>
                  </a:moveTo>
                  <a:lnTo>
                    <a:pt x="146" y="302"/>
                  </a:lnTo>
                  <a:lnTo>
                    <a:pt x="132" y="327"/>
                  </a:lnTo>
                  <a:lnTo>
                    <a:pt x="115" y="316"/>
                  </a:lnTo>
                  <a:lnTo>
                    <a:pt x="131" y="292"/>
                  </a:lnTo>
                  <a:close/>
                  <a:moveTo>
                    <a:pt x="158" y="245"/>
                  </a:moveTo>
                  <a:lnTo>
                    <a:pt x="176" y="254"/>
                  </a:lnTo>
                  <a:lnTo>
                    <a:pt x="160" y="278"/>
                  </a:lnTo>
                  <a:lnTo>
                    <a:pt x="144" y="267"/>
                  </a:lnTo>
                  <a:lnTo>
                    <a:pt x="158" y="245"/>
                  </a:lnTo>
                  <a:close/>
                  <a:moveTo>
                    <a:pt x="188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2" y="220"/>
                  </a:lnTo>
                  <a:lnTo>
                    <a:pt x="188" y="196"/>
                  </a:lnTo>
                  <a:close/>
                  <a:moveTo>
                    <a:pt x="216" y="147"/>
                  </a:moveTo>
                  <a:lnTo>
                    <a:pt x="234" y="158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6" y="98"/>
                  </a:moveTo>
                  <a:lnTo>
                    <a:pt x="261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6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7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3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9" y="2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331304" y="1104582"/>
              <a:ext cx="71732" cy="83238"/>
            </a:xfrm>
            <a:custGeom>
              <a:avLst/>
              <a:gdLst>
                <a:gd name="T0" fmla="*/ 16 w 32"/>
                <a:gd name="T1" fmla="*/ 0 h 37"/>
                <a:gd name="T2" fmla="*/ 32 w 32"/>
                <a:gd name="T3" fmla="*/ 26 h 37"/>
                <a:gd name="T4" fmla="*/ 18 w 32"/>
                <a:gd name="T5" fmla="*/ 35 h 37"/>
                <a:gd name="T6" fmla="*/ 18 w 32"/>
                <a:gd name="T7" fmla="*/ 37 h 37"/>
                <a:gd name="T8" fmla="*/ 16 w 32"/>
                <a:gd name="T9" fmla="*/ 37 h 37"/>
                <a:gd name="T10" fmla="*/ 14 w 32"/>
                <a:gd name="T11" fmla="*/ 37 h 37"/>
                <a:gd name="T12" fmla="*/ 13 w 32"/>
                <a:gd name="T13" fmla="*/ 35 h 37"/>
                <a:gd name="T14" fmla="*/ 0 w 32"/>
                <a:gd name="T15" fmla="*/ 26 h 37"/>
                <a:gd name="T16" fmla="*/ 16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32" y="26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2394070" y="1217065"/>
              <a:ext cx="721808" cy="1172072"/>
            </a:xfrm>
            <a:custGeom>
              <a:avLst/>
              <a:gdLst>
                <a:gd name="T0" fmla="*/ 306 w 322"/>
                <a:gd name="T1" fmla="*/ 487 h 521"/>
                <a:gd name="T2" fmla="*/ 322 w 322"/>
                <a:gd name="T3" fmla="*/ 512 h 521"/>
                <a:gd name="T4" fmla="*/ 304 w 322"/>
                <a:gd name="T5" fmla="*/ 521 h 521"/>
                <a:gd name="T6" fmla="*/ 290 w 322"/>
                <a:gd name="T7" fmla="*/ 498 h 521"/>
                <a:gd name="T8" fmla="*/ 306 w 322"/>
                <a:gd name="T9" fmla="*/ 487 h 521"/>
                <a:gd name="T10" fmla="*/ 278 w 322"/>
                <a:gd name="T11" fmla="*/ 439 h 521"/>
                <a:gd name="T12" fmla="*/ 292 w 322"/>
                <a:gd name="T13" fmla="*/ 463 h 521"/>
                <a:gd name="T14" fmla="*/ 276 w 322"/>
                <a:gd name="T15" fmla="*/ 473 h 521"/>
                <a:gd name="T16" fmla="*/ 260 w 322"/>
                <a:gd name="T17" fmla="*/ 449 h 521"/>
                <a:gd name="T18" fmla="*/ 278 w 322"/>
                <a:gd name="T19" fmla="*/ 439 h 521"/>
                <a:gd name="T20" fmla="*/ 248 w 322"/>
                <a:gd name="T21" fmla="*/ 390 h 521"/>
                <a:gd name="T22" fmla="*/ 264 w 322"/>
                <a:gd name="T23" fmla="*/ 414 h 521"/>
                <a:gd name="T24" fmla="*/ 246 w 322"/>
                <a:gd name="T25" fmla="*/ 425 h 521"/>
                <a:gd name="T26" fmla="*/ 233 w 322"/>
                <a:gd name="T27" fmla="*/ 400 h 521"/>
                <a:gd name="T28" fmla="*/ 248 w 322"/>
                <a:gd name="T29" fmla="*/ 390 h 521"/>
                <a:gd name="T30" fmla="*/ 220 w 322"/>
                <a:gd name="T31" fmla="*/ 341 h 521"/>
                <a:gd name="T32" fmla="*/ 234 w 322"/>
                <a:gd name="T33" fmla="*/ 365 h 521"/>
                <a:gd name="T34" fmla="*/ 217 w 322"/>
                <a:gd name="T35" fmla="*/ 376 h 521"/>
                <a:gd name="T36" fmla="*/ 203 w 322"/>
                <a:gd name="T37" fmla="*/ 351 h 521"/>
                <a:gd name="T38" fmla="*/ 220 w 322"/>
                <a:gd name="T39" fmla="*/ 341 h 521"/>
                <a:gd name="T40" fmla="*/ 191 w 322"/>
                <a:gd name="T41" fmla="*/ 292 h 521"/>
                <a:gd name="T42" fmla="*/ 206 w 322"/>
                <a:gd name="T43" fmla="*/ 316 h 521"/>
                <a:gd name="T44" fmla="*/ 189 w 322"/>
                <a:gd name="T45" fmla="*/ 327 h 521"/>
                <a:gd name="T46" fmla="*/ 175 w 322"/>
                <a:gd name="T47" fmla="*/ 302 h 521"/>
                <a:gd name="T48" fmla="*/ 191 w 322"/>
                <a:gd name="T49" fmla="*/ 292 h 521"/>
                <a:gd name="T50" fmla="*/ 163 w 322"/>
                <a:gd name="T51" fmla="*/ 245 h 521"/>
                <a:gd name="T52" fmla="*/ 177 w 322"/>
                <a:gd name="T53" fmla="*/ 267 h 521"/>
                <a:gd name="T54" fmla="*/ 159 w 322"/>
                <a:gd name="T55" fmla="*/ 278 h 521"/>
                <a:gd name="T56" fmla="*/ 145 w 322"/>
                <a:gd name="T57" fmla="*/ 254 h 521"/>
                <a:gd name="T58" fmla="*/ 163 w 322"/>
                <a:gd name="T59" fmla="*/ 245 h 521"/>
                <a:gd name="T60" fmla="*/ 133 w 322"/>
                <a:gd name="T61" fmla="*/ 196 h 521"/>
                <a:gd name="T62" fmla="*/ 147 w 322"/>
                <a:gd name="T63" fmla="*/ 220 h 521"/>
                <a:gd name="T64" fmla="*/ 131 w 322"/>
                <a:gd name="T65" fmla="*/ 229 h 521"/>
                <a:gd name="T66" fmla="*/ 117 w 322"/>
                <a:gd name="T67" fmla="*/ 205 h 521"/>
                <a:gd name="T68" fmla="*/ 133 w 322"/>
                <a:gd name="T69" fmla="*/ 196 h 521"/>
                <a:gd name="T70" fmla="*/ 105 w 322"/>
                <a:gd name="T71" fmla="*/ 147 h 521"/>
                <a:gd name="T72" fmla="*/ 119 w 322"/>
                <a:gd name="T73" fmla="*/ 171 h 521"/>
                <a:gd name="T74" fmla="*/ 102 w 322"/>
                <a:gd name="T75" fmla="*/ 180 h 521"/>
                <a:gd name="T76" fmla="*/ 88 w 322"/>
                <a:gd name="T77" fmla="*/ 158 h 521"/>
                <a:gd name="T78" fmla="*/ 105 w 322"/>
                <a:gd name="T79" fmla="*/ 147 h 521"/>
                <a:gd name="T80" fmla="*/ 75 w 322"/>
                <a:gd name="T81" fmla="*/ 98 h 521"/>
                <a:gd name="T82" fmla="*/ 89 w 322"/>
                <a:gd name="T83" fmla="*/ 123 h 521"/>
                <a:gd name="T84" fmla="*/ 74 w 322"/>
                <a:gd name="T85" fmla="*/ 133 h 521"/>
                <a:gd name="T86" fmla="*/ 60 w 322"/>
                <a:gd name="T87" fmla="*/ 109 h 521"/>
                <a:gd name="T88" fmla="*/ 75 w 322"/>
                <a:gd name="T89" fmla="*/ 98 h 521"/>
                <a:gd name="T90" fmla="*/ 47 w 322"/>
                <a:gd name="T91" fmla="*/ 49 h 521"/>
                <a:gd name="T92" fmla="*/ 61 w 322"/>
                <a:gd name="T93" fmla="*/ 74 h 521"/>
                <a:gd name="T94" fmla="*/ 44 w 322"/>
                <a:gd name="T95" fmla="*/ 84 h 521"/>
                <a:gd name="T96" fmla="*/ 30 w 322"/>
                <a:gd name="T97" fmla="*/ 60 h 521"/>
                <a:gd name="T98" fmla="*/ 47 w 322"/>
                <a:gd name="T99" fmla="*/ 49 h 521"/>
                <a:gd name="T100" fmla="*/ 18 w 322"/>
                <a:gd name="T101" fmla="*/ 0 h 521"/>
                <a:gd name="T102" fmla="*/ 32 w 322"/>
                <a:gd name="T103" fmla="*/ 25 h 521"/>
                <a:gd name="T104" fmla="*/ 16 w 322"/>
                <a:gd name="T105" fmla="*/ 35 h 521"/>
                <a:gd name="T106" fmla="*/ 0 w 322"/>
                <a:gd name="T107" fmla="*/ 11 h 521"/>
                <a:gd name="T108" fmla="*/ 18 w 322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1">
                  <a:moveTo>
                    <a:pt x="306" y="487"/>
                  </a:moveTo>
                  <a:lnTo>
                    <a:pt x="322" y="512"/>
                  </a:lnTo>
                  <a:lnTo>
                    <a:pt x="304" y="521"/>
                  </a:lnTo>
                  <a:lnTo>
                    <a:pt x="290" y="498"/>
                  </a:lnTo>
                  <a:lnTo>
                    <a:pt x="306" y="487"/>
                  </a:lnTo>
                  <a:close/>
                  <a:moveTo>
                    <a:pt x="278" y="439"/>
                  </a:moveTo>
                  <a:lnTo>
                    <a:pt x="292" y="463"/>
                  </a:lnTo>
                  <a:lnTo>
                    <a:pt x="276" y="473"/>
                  </a:lnTo>
                  <a:lnTo>
                    <a:pt x="260" y="449"/>
                  </a:lnTo>
                  <a:lnTo>
                    <a:pt x="278" y="439"/>
                  </a:lnTo>
                  <a:close/>
                  <a:moveTo>
                    <a:pt x="248" y="390"/>
                  </a:moveTo>
                  <a:lnTo>
                    <a:pt x="264" y="414"/>
                  </a:lnTo>
                  <a:lnTo>
                    <a:pt x="246" y="425"/>
                  </a:lnTo>
                  <a:lnTo>
                    <a:pt x="233" y="400"/>
                  </a:lnTo>
                  <a:lnTo>
                    <a:pt x="248" y="390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7" y="376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5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4"/>
                  </a:lnTo>
                  <a:lnTo>
                    <a:pt x="163" y="245"/>
                  </a:lnTo>
                  <a:close/>
                  <a:moveTo>
                    <a:pt x="133" y="196"/>
                  </a:moveTo>
                  <a:lnTo>
                    <a:pt x="147" y="220"/>
                  </a:lnTo>
                  <a:lnTo>
                    <a:pt x="131" y="229"/>
                  </a:lnTo>
                  <a:lnTo>
                    <a:pt x="117" y="205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8"/>
                  </a:lnTo>
                  <a:lnTo>
                    <a:pt x="105" y="147"/>
                  </a:lnTo>
                  <a:close/>
                  <a:moveTo>
                    <a:pt x="75" y="98"/>
                  </a:moveTo>
                  <a:lnTo>
                    <a:pt x="89" y="123"/>
                  </a:lnTo>
                  <a:lnTo>
                    <a:pt x="74" y="133"/>
                  </a:lnTo>
                  <a:lnTo>
                    <a:pt x="60" y="109"/>
                  </a:lnTo>
                  <a:lnTo>
                    <a:pt x="75" y="98"/>
                  </a:lnTo>
                  <a:close/>
                  <a:moveTo>
                    <a:pt x="47" y="49"/>
                  </a:moveTo>
                  <a:lnTo>
                    <a:pt x="61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7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106912" y="2422882"/>
              <a:ext cx="73975" cy="58491"/>
            </a:xfrm>
            <a:custGeom>
              <a:avLst/>
              <a:gdLst>
                <a:gd name="T0" fmla="*/ 18 w 33"/>
                <a:gd name="T1" fmla="*/ 0 h 26"/>
                <a:gd name="T2" fmla="*/ 33 w 33"/>
                <a:gd name="T3" fmla="*/ 26 h 26"/>
                <a:gd name="T4" fmla="*/ 2 w 33"/>
                <a:gd name="T5" fmla="*/ 26 h 26"/>
                <a:gd name="T6" fmla="*/ 2 w 33"/>
                <a:gd name="T7" fmla="*/ 12 h 26"/>
                <a:gd name="T8" fmla="*/ 0 w 33"/>
                <a:gd name="T9" fmla="*/ 9 h 26"/>
                <a:gd name="T10" fmla="*/ 2 w 33"/>
                <a:gd name="T11" fmla="*/ 9 h 26"/>
                <a:gd name="T12" fmla="*/ 2 w 33"/>
                <a:gd name="T13" fmla="*/ 7 h 26"/>
                <a:gd name="T14" fmla="*/ 5 w 33"/>
                <a:gd name="T15" fmla="*/ 7 h 26"/>
                <a:gd name="T16" fmla="*/ 18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8" y="0"/>
                  </a:moveTo>
                  <a:lnTo>
                    <a:pt x="33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83471" y="2438630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557939" y="2438630"/>
              <a:ext cx="69492" cy="58491"/>
            </a:xfrm>
            <a:custGeom>
              <a:avLst/>
              <a:gdLst>
                <a:gd name="T0" fmla="*/ 1 w 31"/>
                <a:gd name="T1" fmla="*/ 0 h 26"/>
                <a:gd name="T2" fmla="*/ 31 w 31"/>
                <a:gd name="T3" fmla="*/ 0 h 26"/>
                <a:gd name="T4" fmla="*/ 15 w 31"/>
                <a:gd name="T5" fmla="*/ 26 h 26"/>
                <a:gd name="T6" fmla="*/ 3 w 31"/>
                <a:gd name="T7" fmla="*/ 19 h 26"/>
                <a:gd name="T8" fmla="*/ 1 w 31"/>
                <a:gd name="T9" fmla="*/ 19 h 26"/>
                <a:gd name="T10" fmla="*/ 1 w 31"/>
                <a:gd name="T11" fmla="*/ 18 h 26"/>
                <a:gd name="T12" fmla="*/ 0 w 31"/>
                <a:gd name="T13" fmla="*/ 16 h 26"/>
                <a:gd name="T14" fmla="*/ 1 w 31"/>
                <a:gd name="T15" fmla="*/ 14 h 26"/>
                <a:gd name="T16" fmla="*/ 1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" y="0"/>
                  </a:moveTo>
                  <a:lnTo>
                    <a:pt x="31" y="0"/>
                  </a:lnTo>
                  <a:lnTo>
                    <a:pt x="15" y="26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45098" y="252861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9 h 520"/>
                <a:gd name="T14" fmla="*/ 45 w 319"/>
                <a:gd name="T15" fmla="*/ 473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90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90 h 520"/>
                <a:gd name="T30" fmla="*/ 101 w 319"/>
                <a:gd name="T31" fmla="*/ 341 h 520"/>
                <a:gd name="T32" fmla="*/ 117 w 319"/>
                <a:gd name="T33" fmla="*/ 351 h 520"/>
                <a:gd name="T34" fmla="*/ 103 w 319"/>
                <a:gd name="T35" fmla="*/ 376 h 520"/>
                <a:gd name="T36" fmla="*/ 85 w 319"/>
                <a:gd name="T37" fmla="*/ 365 h 520"/>
                <a:gd name="T38" fmla="*/ 101 w 319"/>
                <a:gd name="T39" fmla="*/ 341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7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5 h 520"/>
                <a:gd name="T64" fmla="*/ 190 w 319"/>
                <a:gd name="T65" fmla="*/ 229 h 520"/>
                <a:gd name="T66" fmla="*/ 173 w 319"/>
                <a:gd name="T67" fmla="*/ 220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9 h 520"/>
                <a:gd name="T84" fmla="*/ 248 w 319"/>
                <a:gd name="T85" fmla="*/ 133 h 520"/>
                <a:gd name="T86" fmla="*/ 230 w 319"/>
                <a:gd name="T87" fmla="*/ 123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6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9"/>
                  </a:lnTo>
                  <a:lnTo>
                    <a:pt x="45" y="473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7" y="351"/>
                  </a:lnTo>
                  <a:lnTo>
                    <a:pt x="103" y="376"/>
                  </a:lnTo>
                  <a:lnTo>
                    <a:pt x="85" y="365"/>
                  </a:lnTo>
                  <a:lnTo>
                    <a:pt x="101" y="341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3" y="220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6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77849" y="3734433"/>
              <a:ext cx="71732" cy="78739"/>
            </a:xfrm>
            <a:custGeom>
              <a:avLst/>
              <a:gdLst>
                <a:gd name="T0" fmla="*/ 16 w 32"/>
                <a:gd name="T1" fmla="*/ 0 h 35"/>
                <a:gd name="T2" fmla="*/ 16 w 32"/>
                <a:gd name="T3" fmla="*/ 0 h 35"/>
                <a:gd name="T4" fmla="*/ 18 w 32"/>
                <a:gd name="T5" fmla="*/ 0 h 35"/>
                <a:gd name="T6" fmla="*/ 19 w 32"/>
                <a:gd name="T7" fmla="*/ 2 h 35"/>
                <a:gd name="T8" fmla="*/ 32 w 32"/>
                <a:gd name="T9" fmla="*/ 9 h 35"/>
                <a:gd name="T10" fmla="*/ 16 w 32"/>
                <a:gd name="T11" fmla="*/ 35 h 35"/>
                <a:gd name="T12" fmla="*/ 0 w 32"/>
                <a:gd name="T13" fmla="*/ 9 h 35"/>
                <a:gd name="T14" fmla="*/ 14 w 32"/>
                <a:gd name="T15" fmla="*/ 2 h 35"/>
                <a:gd name="T16" fmla="*/ 16 w 32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32" y="9"/>
                  </a:lnTo>
                  <a:lnTo>
                    <a:pt x="16" y="35"/>
                  </a:lnTo>
                  <a:lnTo>
                    <a:pt x="0" y="9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65007" y="2528616"/>
              <a:ext cx="721808" cy="1169822"/>
            </a:xfrm>
            <a:custGeom>
              <a:avLst/>
              <a:gdLst>
                <a:gd name="T0" fmla="*/ 306 w 322"/>
                <a:gd name="T1" fmla="*/ 487 h 520"/>
                <a:gd name="T2" fmla="*/ 322 w 322"/>
                <a:gd name="T3" fmla="*/ 512 h 520"/>
                <a:gd name="T4" fmla="*/ 304 w 322"/>
                <a:gd name="T5" fmla="*/ 520 h 520"/>
                <a:gd name="T6" fmla="*/ 290 w 322"/>
                <a:gd name="T7" fmla="*/ 496 h 520"/>
                <a:gd name="T8" fmla="*/ 306 w 322"/>
                <a:gd name="T9" fmla="*/ 487 h 520"/>
                <a:gd name="T10" fmla="*/ 278 w 322"/>
                <a:gd name="T11" fmla="*/ 438 h 520"/>
                <a:gd name="T12" fmla="*/ 292 w 322"/>
                <a:gd name="T13" fmla="*/ 463 h 520"/>
                <a:gd name="T14" fmla="*/ 276 w 322"/>
                <a:gd name="T15" fmla="*/ 473 h 520"/>
                <a:gd name="T16" fmla="*/ 261 w 322"/>
                <a:gd name="T17" fmla="*/ 449 h 520"/>
                <a:gd name="T18" fmla="*/ 278 w 322"/>
                <a:gd name="T19" fmla="*/ 438 h 520"/>
                <a:gd name="T20" fmla="*/ 248 w 322"/>
                <a:gd name="T21" fmla="*/ 390 h 520"/>
                <a:gd name="T22" fmla="*/ 264 w 322"/>
                <a:gd name="T23" fmla="*/ 414 h 520"/>
                <a:gd name="T24" fmla="*/ 247 w 322"/>
                <a:gd name="T25" fmla="*/ 424 h 520"/>
                <a:gd name="T26" fmla="*/ 233 w 322"/>
                <a:gd name="T27" fmla="*/ 400 h 520"/>
                <a:gd name="T28" fmla="*/ 248 w 322"/>
                <a:gd name="T29" fmla="*/ 390 h 520"/>
                <a:gd name="T30" fmla="*/ 220 w 322"/>
                <a:gd name="T31" fmla="*/ 341 h 520"/>
                <a:gd name="T32" fmla="*/ 234 w 322"/>
                <a:gd name="T33" fmla="*/ 365 h 520"/>
                <a:gd name="T34" fmla="*/ 219 w 322"/>
                <a:gd name="T35" fmla="*/ 376 h 520"/>
                <a:gd name="T36" fmla="*/ 203 w 322"/>
                <a:gd name="T37" fmla="*/ 351 h 520"/>
                <a:gd name="T38" fmla="*/ 220 w 322"/>
                <a:gd name="T39" fmla="*/ 341 h 520"/>
                <a:gd name="T40" fmla="*/ 191 w 322"/>
                <a:gd name="T41" fmla="*/ 292 h 520"/>
                <a:gd name="T42" fmla="*/ 206 w 322"/>
                <a:gd name="T43" fmla="*/ 316 h 520"/>
                <a:gd name="T44" fmla="*/ 189 w 322"/>
                <a:gd name="T45" fmla="*/ 327 h 520"/>
                <a:gd name="T46" fmla="*/ 175 w 322"/>
                <a:gd name="T47" fmla="*/ 302 h 520"/>
                <a:gd name="T48" fmla="*/ 191 w 322"/>
                <a:gd name="T49" fmla="*/ 292 h 520"/>
                <a:gd name="T50" fmla="*/ 163 w 322"/>
                <a:gd name="T51" fmla="*/ 243 h 520"/>
                <a:gd name="T52" fmla="*/ 177 w 322"/>
                <a:gd name="T53" fmla="*/ 267 h 520"/>
                <a:gd name="T54" fmla="*/ 159 w 322"/>
                <a:gd name="T55" fmla="*/ 278 h 520"/>
                <a:gd name="T56" fmla="*/ 145 w 322"/>
                <a:gd name="T57" fmla="*/ 253 h 520"/>
                <a:gd name="T58" fmla="*/ 163 w 322"/>
                <a:gd name="T59" fmla="*/ 243 h 520"/>
                <a:gd name="T60" fmla="*/ 133 w 322"/>
                <a:gd name="T61" fmla="*/ 196 h 520"/>
                <a:gd name="T62" fmla="*/ 149 w 322"/>
                <a:gd name="T63" fmla="*/ 220 h 520"/>
                <a:gd name="T64" fmla="*/ 131 w 322"/>
                <a:gd name="T65" fmla="*/ 229 h 520"/>
                <a:gd name="T66" fmla="*/ 117 w 322"/>
                <a:gd name="T67" fmla="*/ 205 h 520"/>
                <a:gd name="T68" fmla="*/ 133 w 322"/>
                <a:gd name="T69" fmla="*/ 196 h 520"/>
                <a:gd name="T70" fmla="*/ 105 w 322"/>
                <a:gd name="T71" fmla="*/ 147 h 520"/>
                <a:gd name="T72" fmla="*/ 119 w 322"/>
                <a:gd name="T73" fmla="*/ 171 h 520"/>
                <a:gd name="T74" fmla="*/ 102 w 322"/>
                <a:gd name="T75" fmla="*/ 180 h 520"/>
                <a:gd name="T76" fmla="*/ 88 w 322"/>
                <a:gd name="T77" fmla="*/ 156 h 520"/>
                <a:gd name="T78" fmla="*/ 105 w 322"/>
                <a:gd name="T79" fmla="*/ 147 h 520"/>
                <a:gd name="T80" fmla="*/ 76 w 322"/>
                <a:gd name="T81" fmla="*/ 98 h 520"/>
                <a:gd name="T82" fmla="*/ 89 w 322"/>
                <a:gd name="T83" fmla="*/ 123 h 520"/>
                <a:gd name="T84" fmla="*/ 74 w 322"/>
                <a:gd name="T85" fmla="*/ 133 h 520"/>
                <a:gd name="T86" fmla="*/ 60 w 322"/>
                <a:gd name="T87" fmla="*/ 109 h 520"/>
                <a:gd name="T88" fmla="*/ 76 w 322"/>
                <a:gd name="T89" fmla="*/ 98 h 520"/>
                <a:gd name="T90" fmla="*/ 48 w 322"/>
                <a:gd name="T91" fmla="*/ 49 h 520"/>
                <a:gd name="T92" fmla="*/ 62 w 322"/>
                <a:gd name="T93" fmla="*/ 74 h 520"/>
                <a:gd name="T94" fmla="*/ 44 w 322"/>
                <a:gd name="T95" fmla="*/ 84 h 520"/>
                <a:gd name="T96" fmla="*/ 30 w 322"/>
                <a:gd name="T97" fmla="*/ 60 h 520"/>
                <a:gd name="T98" fmla="*/ 48 w 322"/>
                <a:gd name="T99" fmla="*/ 49 h 520"/>
                <a:gd name="T100" fmla="*/ 18 w 322"/>
                <a:gd name="T101" fmla="*/ 0 h 520"/>
                <a:gd name="T102" fmla="*/ 32 w 322"/>
                <a:gd name="T103" fmla="*/ 25 h 520"/>
                <a:gd name="T104" fmla="*/ 16 w 322"/>
                <a:gd name="T105" fmla="*/ 35 h 520"/>
                <a:gd name="T106" fmla="*/ 0 w 322"/>
                <a:gd name="T107" fmla="*/ 11 h 520"/>
                <a:gd name="T108" fmla="*/ 18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306" y="487"/>
                  </a:moveTo>
                  <a:lnTo>
                    <a:pt x="322" y="512"/>
                  </a:lnTo>
                  <a:lnTo>
                    <a:pt x="304" y="520"/>
                  </a:lnTo>
                  <a:lnTo>
                    <a:pt x="290" y="496"/>
                  </a:lnTo>
                  <a:lnTo>
                    <a:pt x="306" y="487"/>
                  </a:lnTo>
                  <a:close/>
                  <a:moveTo>
                    <a:pt x="278" y="438"/>
                  </a:moveTo>
                  <a:lnTo>
                    <a:pt x="292" y="463"/>
                  </a:lnTo>
                  <a:lnTo>
                    <a:pt x="276" y="473"/>
                  </a:lnTo>
                  <a:lnTo>
                    <a:pt x="261" y="449"/>
                  </a:lnTo>
                  <a:lnTo>
                    <a:pt x="278" y="438"/>
                  </a:lnTo>
                  <a:close/>
                  <a:moveTo>
                    <a:pt x="248" y="390"/>
                  </a:moveTo>
                  <a:lnTo>
                    <a:pt x="264" y="414"/>
                  </a:lnTo>
                  <a:lnTo>
                    <a:pt x="247" y="424"/>
                  </a:lnTo>
                  <a:lnTo>
                    <a:pt x="233" y="400"/>
                  </a:lnTo>
                  <a:lnTo>
                    <a:pt x="248" y="390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9" y="376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3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3"/>
                  </a:lnTo>
                  <a:lnTo>
                    <a:pt x="163" y="243"/>
                  </a:lnTo>
                  <a:close/>
                  <a:moveTo>
                    <a:pt x="133" y="196"/>
                  </a:moveTo>
                  <a:lnTo>
                    <a:pt x="149" y="220"/>
                  </a:lnTo>
                  <a:lnTo>
                    <a:pt x="131" y="229"/>
                  </a:lnTo>
                  <a:lnTo>
                    <a:pt x="117" y="205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6"/>
                  </a:lnTo>
                  <a:lnTo>
                    <a:pt x="105" y="147"/>
                  </a:lnTo>
                  <a:close/>
                  <a:moveTo>
                    <a:pt x="76" y="98"/>
                  </a:moveTo>
                  <a:lnTo>
                    <a:pt x="89" y="123"/>
                  </a:lnTo>
                  <a:lnTo>
                    <a:pt x="74" y="133"/>
                  </a:lnTo>
                  <a:lnTo>
                    <a:pt x="60" y="109"/>
                  </a:lnTo>
                  <a:lnTo>
                    <a:pt x="76" y="98"/>
                  </a:lnTo>
                  <a:close/>
                  <a:moveTo>
                    <a:pt x="48" y="49"/>
                  </a:moveTo>
                  <a:lnTo>
                    <a:pt x="62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8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-1" y="2438630"/>
              <a:ext cx="73975" cy="58491"/>
            </a:xfrm>
            <a:custGeom>
              <a:avLst/>
              <a:gdLst>
                <a:gd name="T0" fmla="*/ 0 w 33"/>
                <a:gd name="T1" fmla="*/ 0 h 26"/>
                <a:gd name="T2" fmla="*/ 31 w 33"/>
                <a:gd name="T3" fmla="*/ 0 h 26"/>
                <a:gd name="T4" fmla="*/ 31 w 33"/>
                <a:gd name="T5" fmla="*/ 14 h 26"/>
                <a:gd name="T6" fmla="*/ 33 w 33"/>
                <a:gd name="T7" fmla="*/ 16 h 26"/>
                <a:gd name="T8" fmla="*/ 31 w 33"/>
                <a:gd name="T9" fmla="*/ 18 h 26"/>
                <a:gd name="T10" fmla="*/ 31 w 33"/>
                <a:gd name="T11" fmla="*/ 19 h 26"/>
                <a:gd name="T12" fmla="*/ 28 w 33"/>
                <a:gd name="T13" fmla="*/ 19 h 26"/>
                <a:gd name="T14" fmla="*/ 15 w 33"/>
                <a:gd name="T15" fmla="*/ 26 h 26"/>
                <a:gd name="T16" fmla="*/ 0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0" y="0"/>
                  </a:moveTo>
                  <a:lnTo>
                    <a:pt x="31" y="0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27773" y="243863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3 w 611"/>
                <a:gd name="T33" fmla="*/ 0 h 19"/>
                <a:gd name="T34" fmla="*/ 453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40 w 611"/>
                <a:gd name="T73" fmla="*/ 0 h 19"/>
                <a:gd name="T74" fmla="*/ 240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61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61 w 611"/>
                <a:gd name="T87" fmla="*/ 19 h 19"/>
                <a:gd name="T88" fmla="*/ 161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7 w 611"/>
                <a:gd name="T113" fmla="*/ 0 h 19"/>
                <a:gd name="T114" fmla="*/ 27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3" y="0"/>
                  </a:lnTo>
                  <a:lnTo>
                    <a:pt x="453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40" y="0"/>
                  </a:lnTo>
                  <a:lnTo>
                    <a:pt x="240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73365" y="3734433"/>
              <a:ext cx="76216" cy="58491"/>
            </a:xfrm>
            <a:custGeom>
              <a:avLst/>
              <a:gdLst>
                <a:gd name="T0" fmla="*/ 18 w 34"/>
                <a:gd name="T1" fmla="*/ 0 h 26"/>
                <a:gd name="T2" fmla="*/ 28 w 34"/>
                <a:gd name="T3" fmla="*/ 7 h 26"/>
                <a:gd name="T4" fmla="*/ 32 w 34"/>
                <a:gd name="T5" fmla="*/ 7 h 26"/>
                <a:gd name="T6" fmla="*/ 32 w 34"/>
                <a:gd name="T7" fmla="*/ 9 h 26"/>
                <a:gd name="T8" fmla="*/ 34 w 34"/>
                <a:gd name="T9" fmla="*/ 9 h 26"/>
                <a:gd name="T10" fmla="*/ 32 w 34"/>
                <a:gd name="T11" fmla="*/ 12 h 26"/>
                <a:gd name="T12" fmla="*/ 32 w 34"/>
                <a:gd name="T13" fmla="*/ 26 h 26"/>
                <a:gd name="T14" fmla="*/ 0 w 34"/>
                <a:gd name="T15" fmla="*/ 26 h 26"/>
                <a:gd name="T16" fmla="*/ 18 w 3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6">
                  <a:moveTo>
                    <a:pt x="18" y="0"/>
                  </a:moveTo>
                  <a:lnTo>
                    <a:pt x="28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32" y="26"/>
                  </a:lnTo>
                  <a:lnTo>
                    <a:pt x="0" y="2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45098" y="252861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9 h 520"/>
                <a:gd name="T14" fmla="*/ 45 w 319"/>
                <a:gd name="T15" fmla="*/ 473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90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90 h 520"/>
                <a:gd name="T30" fmla="*/ 101 w 319"/>
                <a:gd name="T31" fmla="*/ 341 h 520"/>
                <a:gd name="T32" fmla="*/ 117 w 319"/>
                <a:gd name="T33" fmla="*/ 351 h 520"/>
                <a:gd name="T34" fmla="*/ 103 w 319"/>
                <a:gd name="T35" fmla="*/ 376 h 520"/>
                <a:gd name="T36" fmla="*/ 85 w 319"/>
                <a:gd name="T37" fmla="*/ 365 h 520"/>
                <a:gd name="T38" fmla="*/ 101 w 319"/>
                <a:gd name="T39" fmla="*/ 341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7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5 h 520"/>
                <a:gd name="T64" fmla="*/ 190 w 319"/>
                <a:gd name="T65" fmla="*/ 229 h 520"/>
                <a:gd name="T66" fmla="*/ 173 w 319"/>
                <a:gd name="T67" fmla="*/ 220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9 h 520"/>
                <a:gd name="T84" fmla="*/ 248 w 319"/>
                <a:gd name="T85" fmla="*/ 133 h 520"/>
                <a:gd name="T86" fmla="*/ 230 w 319"/>
                <a:gd name="T87" fmla="*/ 123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6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9"/>
                  </a:lnTo>
                  <a:lnTo>
                    <a:pt x="45" y="473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7" y="351"/>
                  </a:lnTo>
                  <a:lnTo>
                    <a:pt x="103" y="376"/>
                  </a:lnTo>
                  <a:lnTo>
                    <a:pt x="85" y="365"/>
                  </a:lnTo>
                  <a:lnTo>
                    <a:pt x="101" y="341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3" y="220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6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1557939" y="2416133"/>
              <a:ext cx="65008" cy="80988"/>
            </a:xfrm>
            <a:custGeom>
              <a:avLst/>
              <a:gdLst>
                <a:gd name="T0" fmla="*/ 15 w 29"/>
                <a:gd name="T1" fmla="*/ 0 h 36"/>
                <a:gd name="T2" fmla="*/ 29 w 29"/>
                <a:gd name="T3" fmla="*/ 26 h 36"/>
                <a:gd name="T4" fmla="*/ 17 w 29"/>
                <a:gd name="T5" fmla="*/ 35 h 36"/>
                <a:gd name="T6" fmla="*/ 15 w 29"/>
                <a:gd name="T7" fmla="*/ 36 h 36"/>
                <a:gd name="T8" fmla="*/ 15 w 29"/>
                <a:gd name="T9" fmla="*/ 36 h 36"/>
                <a:gd name="T10" fmla="*/ 14 w 29"/>
                <a:gd name="T11" fmla="*/ 36 h 36"/>
                <a:gd name="T12" fmla="*/ 12 w 29"/>
                <a:gd name="T13" fmla="*/ 35 h 36"/>
                <a:gd name="T14" fmla="*/ 0 w 29"/>
                <a:gd name="T15" fmla="*/ 26 h 36"/>
                <a:gd name="T16" fmla="*/ 15 w 29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lnTo>
                    <a:pt x="29" y="26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620705" y="2528616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2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3 h 520"/>
                <a:gd name="T16" fmla="*/ 260 w 319"/>
                <a:gd name="T17" fmla="*/ 449 h 520"/>
                <a:gd name="T18" fmla="*/ 277 w 319"/>
                <a:gd name="T19" fmla="*/ 438 h 520"/>
                <a:gd name="T20" fmla="*/ 248 w 319"/>
                <a:gd name="T21" fmla="*/ 390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90 h 520"/>
                <a:gd name="T30" fmla="*/ 218 w 319"/>
                <a:gd name="T31" fmla="*/ 341 h 520"/>
                <a:gd name="T32" fmla="*/ 234 w 319"/>
                <a:gd name="T33" fmla="*/ 365 h 520"/>
                <a:gd name="T34" fmla="*/ 216 w 319"/>
                <a:gd name="T35" fmla="*/ 376 h 520"/>
                <a:gd name="T36" fmla="*/ 202 w 319"/>
                <a:gd name="T37" fmla="*/ 351 h 520"/>
                <a:gd name="T38" fmla="*/ 218 w 319"/>
                <a:gd name="T39" fmla="*/ 341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7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20 h 520"/>
                <a:gd name="T64" fmla="*/ 131 w 319"/>
                <a:gd name="T65" fmla="*/ 229 h 520"/>
                <a:gd name="T66" fmla="*/ 115 w 319"/>
                <a:gd name="T67" fmla="*/ 205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6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3 h 520"/>
                <a:gd name="T84" fmla="*/ 71 w 319"/>
                <a:gd name="T85" fmla="*/ 133 h 520"/>
                <a:gd name="T86" fmla="*/ 57 w 319"/>
                <a:gd name="T87" fmla="*/ 109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4 h 520"/>
                <a:gd name="T94" fmla="*/ 43 w 319"/>
                <a:gd name="T95" fmla="*/ 84 h 520"/>
                <a:gd name="T96" fmla="*/ 29 w 319"/>
                <a:gd name="T97" fmla="*/ 60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2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7" y="438"/>
                  </a:lnTo>
                  <a:close/>
                  <a:moveTo>
                    <a:pt x="248" y="390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4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7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20"/>
                  </a:lnTo>
                  <a:lnTo>
                    <a:pt x="131" y="229"/>
                  </a:lnTo>
                  <a:lnTo>
                    <a:pt x="115" y="205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6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4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331304" y="3734433"/>
              <a:ext cx="76216" cy="58491"/>
            </a:xfrm>
            <a:custGeom>
              <a:avLst/>
              <a:gdLst>
                <a:gd name="T0" fmla="*/ 18 w 34"/>
                <a:gd name="T1" fmla="*/ 0 h 26"/>
                <a:gd name="T2" fmla="*/ 34 w 34"/>
                <a:gd name="T3" fmla="*/ 26 h 26"/>
                <a:gd name="T4" fmla="*/ 2 w 34"/>
                <a:gd name="T5" fmla="*/ 26 h 26"/>
                <a:gd name="T6" fmla="*/ 2 w 34"/>
                <a:gd name="T7" fmla="*/ 12 h 26"/>
                <a:gd name="T8" fmla="*/ 0 w 34"/>
                <a:gd name="T9" fmla="*/ 9 h 26"/>
                <a:gd name="T10" fmla="*/ 2 w 34"/>
                <a:gd name="T11" fmla="*/ 9 h 26"/>
                <a:gd name="T12" fmla="*/ 2 w 34"/>
                <a:gd name="T13" fmla="*/ 7 h 26"/>
                <a:gd name="T14" fmla="*/ 6 w 34"/>
                <a:gd name="T15" fmla="*/ 7 h 26"/>
                <a:gd name="T16" fmla="*/ 18 w 3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6">
                  <a:moveTo>
                    <a:pt x="18" y="0"/>
                  </a:moveTo>
                  <a:lnTo>
                    <a:pt x="34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903381" y="3750180"/>
              <a:ext cx="1374126" cy="42744"/>
            </a:xfrm>
            <a:custGeom>
              <a:avLst/>
              <a:gdLst>
                <a:gd name="T0" fmla="*/ 587 w 613"/>
                <a:gd name="T1" fmla="*/ 0 h 19"/>
                <a:gd name="T2" fmla="*/ 613 w 613"/>
                <a:gd name="T3" fmla="*/ 0 h 19"/>
                <a:gd name="T4" fmla="*/ 613 w 613"/>
                <a:gd name="T5" fmla="*/ 19 h 19"/>
                <a:gd name="T6" fmla="*/ 587 w 613"/>
                <a:gd name="T7" fmla="*/ 19 h 19"/>
                <a:gd name="T8" fmla="*/ 587 w 613"/>
                <a:gd name="T9" fmla="*/ 0 h 19"/>
                <a:gd name="T10" fmla="*/ 533 w 613"/>
                <a:gd name="T11" fmla="*/ 0 h 19"/>
                <a:gd name="T12" fmla="*/ 559 w 613"/>
                <a:gd name="T13" fmla="*/ 0 h 19"/>
                <a:gd name="T14" fmla="*/ 559 w 613"/>
                <a:gd name="T15" fmla="*/ 19 h 19"/>
                <a:gd name="T16" fmla="*/ 533 w 613"/>
                <a:gd name="T17" fmla="*/ 19 h 19"/>
                <a:gd name="T18" fmla="*/ 533 w 613"/>
                <a:gd name="T19" fmla="*/ 0 h 19"/>
                <a:gd name="T20" fmla="*/ 480 w 613"/>
                <a:gd name="T21" fmla="*/ 0 h 19"/>
                <a:gd name="T22" fmla="*/ 506 w 613"/>
                <a:gd name="T23" fmla="*/ 0 h 19"/>
                <a:gd name="T24" fmla="*/ 506 w 613"/>
                <a:gd name="T25" fmla="*/ 19 h 19"/>
                <a:gd name="T26" fmla="*/ 480 w 613"/>
                <a:gd name="T27" fmla="*/ 19 h 19"/>
                <a:gd name="T28" fmla="*/ 480 w 613"/>
                <a:gd name="T29" fmla="*/ 0 h 19"/>
                <a:gd name="T30" fmla="*/ 426 w 613"/>
                <a:gd name="T31" fmla="*/ 0 h 19"/>
                <a:gd name="T32" fmla="*/ 452 w 613"/>
                <a:gd name="T33" fmla="*/ 0 h 19"/>
                <a:gd name="T34" fmla="*/ 452 w 613"/>
                <a:gd name="T35" fmla="*/ 19 h 19"/>
                <a:gd name="T36" fmla="*/ 426 w 613"/>
                <a:gd name="T37" fmla="*/ 19 h 19"/>
                <a:gd name="T38" fmla="*/ 426 w 613"/>
                <a:gd name="T39" fmla="*/ 0 h 19"/>
                <a:gd name="T40" fmla="*/ 374 w 613"/>
                <a:gd name="T41" fmla="*/ 0 h 19"/>
                <a:gd name="T42" fmla="*/ 400 w 613"/>
                <a:gd name="T43" fmla="*/ 0 h 19"/>
                <a:gd name="T44" fmla="*/ 400 w 613"/>
                <a:gd name="T45" fmla="*/ 19 h 19"/>
                <a:gd name="T46" fmla="*/ 374 w 613"/>
                <a:gd name="T47" fmla="*/ 19 h 19"/>
                <a:gd name="T48" fmla="*/ 374 w 613"/>
                <a:gd name="T49" fmla="*/ 0 h 19"/>
                <a:gd name="T50" fmla="*/ 320 w 613"/>
                <a:gd name="T51" fmla="*/ 0 h 19"/>
                <a:gd name="T52" fmla="*/ 346 w 613"/>
                <a:gd name="T53" fmla="*/ 0 h 19"/>
                <a:gd name="T54" fmla="*/ 346 w 613"/>
                <a:gd name="T55" fmla="*/ 19 h 19"/>
                <a:gd name="T56" fmla="*/ 320 w 613"/>
                <a:gd name="T57" fmla="*/ 19 h 19"/>
                <a:gd name="T58" fmla="*/ 320 w 613"/>
                <a:gd name="T59" fmla="*/ 0 h 19"/>
                <a:gd name="T60" fmla="*/ 267 w 613"/>
                <a:gd name="T61" fmla="*/ 0 h 19"/>
                <a:gd name="T62" fmla="*/ 293 w 613"/>
                <a:gd name="T63" fmla="*/ 0 h 19"/>
                <a:gd name="T64" fmla="*/ 293 w 613"/>
                <a:gd name="T65" fmla="*/ 19 h 19"/>
                <a:gd name="T66" fmla="*/ 267 w 613"/>
                <a:gd name="T67" fmla="*/ 19 h 19"/>
                <a:gd name="T68" fmla="*/ 267 w 613"/>
                <a:gd name="T69" fmla="*/ 0 h 19"/>
                <a:gd name="T70" fmla="*/ 213 w 613"/>
                <a:gd name="T71" fmla="*/ 0 h 19"/>
                <a:gd name="T72" fmla="*/ 241 w 613"/>
                <a:gd name="T73" fmla="*/ 0 h 19"/>
                <a:gd name="T74" fmla="*/ 241 w 613"/>
                <a:gd name="T75" fmla="*/ 19 h 19"/>
                <a:gd name="T76" fmla="*/ 213 w 613"/>
                <a:gd name="T77" fmla="*/ 19 h 19"/>
                <a:gd name="T78" fmla="*/ 213 w 613"/>
                <a:gd name="T79" fmla="*/ 0 h 19"/>
                <a:gd name="T80" fmla="*/ 161 w 613"/>
                <a:gd name="T81" fmla="*/ 0 h 19"/>
                <a:gd name="T82" fmla="*/ 187 w 613"/>
                <a:gd name="T83" fmla="*/ 0 h 19"/>
                <a:gd name="T84" fmla="*/ 187 w 613"/>
                <a:gd name="T85" fmla="*/ 19 h 19"/>
                <a:gd name="T86" fmla="*/ 161 w 613"/>
                <a:gd name="T87" fmla="*/ 19 h 19"/>
                <a:gd name="T88" fmla="*/ 161 w 613"/>
                <a:gd name="T89" fmla="*/ 0 h 19"/>
                <a:gd name="T90" fmla="*/ 107 w 613"/>
                <a:gd name="T91" fmla="*/ 0 h 19"/>
                <a:gd name="T92" fmla="*/ 135 w 613"/>
                <a:gd name="T93" fmla="*/ 0 h 19"/>
                <a:gd name="T94" fmla="*/ 135 w 613"/>
                <a:gd name="T95" fmla="*/ 19 h 19"/>
                <a:gd name="T96" fmla="*/ 107 w 613"/>
                <a:gd name="T97" fmla="*/ 19 h 19"/>
                <a:gd name="T98" fmla="*/ 107 w 613"/>
                <a:gd name="T99" fmla="*/ 0 h 19"/>
                <a:gd name="T100" fmla="*/ 54 w 613"/>
                <a:gd name="T101" fmla="*/ 0 h 19"/>
                <a:gd name="T102" fmla="*/ 80 w 613"/>
                <a:gd name="T103" fmla="*/ 0 h 19"/>
                <a:gd name="T104" fmla="*/ 80 w 613"/>
                <a:gd name="T105" fmla="*/ 19 h 19"/>
                <a:gd name="T106" fmla="*/ 54 w 613"/>
                <a:gd name="T107" fmla="*/ 19 h 19"/>
                <a:gd name="T108" fmla="*/ 54 w 613"/>
                <a:gd name="T109" fmla="*/ 0 h 19"/>
                <a:gd name="T110" fmla="*/ 0 w 613"/>
                <a:gd name="T111" fmla="*/ 0 h 19"/>
                <a:gd name="T112" fmla="*/ 28 w 613"/>
                <a:gd name="T113" fmla="*/ 0 h 19"/>
                <a:gd name="T114" fmla="*/ 28 w 613"/>
                <a:gd name="T115" fmla="*/ 19 h 19"/>
                <a:gd name="T116" fmla="*/ 0 w 613"/>
                <a:gd name="T117" fmla="*/ 19 h 19"/>
                <a:gd name="T118" fmla="*/ 0 w 613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19">
                  <a:moveTo>
                    <a:pt x="587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587" y="19"/>
                  </a:lnTo>
                  <a:lnTo>
                    <a:pt x="587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80" y="0"/>
                  </a:moveTo>
                  <a:lnTo>
                    <a:pt x="506" y="0"/>
                  </a:lnTo>
                  <a:lnTo>
                    <a:pt x="506" y="19"/>
                  </a:lnTo>
                  <a:lnTo>
                    <a:pt x="480" y="19"/>
                  </a:lnTo>
                  <a:lnTo>
                    <a:pt x="480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4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4" y="19"/>
                  </a:lnTo>
                  <a:lnTo>
                    <a:pt x="374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7" y="0"/>
                  </a:moveTo>
                  <a:lnTo>
                    <a:pt x="293" y="0"/>
                  </a:lnTo>
                  <a:lnTo>
                    <a:pt x="293" y="19"/>
                  </a:lnTo>
                  <a:lnTo>
                    <a:pt x="267" y="19"/>
                  </a:lnTo>
                  <a:lnTo>
                    <a:pt x="267" y="0"/>
                  </a:lnTo>
                  <a:close/>
                  <a:moveTo>
                    <a:pt x="213" y="0"/>
                  </a:moveTo>
                  <a:lnTo>
                    <a:pt x="241" y="0"/>
                  </a:lnTo>
                  <a:lnTo>
                    <a:pt x="241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5" y="0"/>
                  </a:lnTo>
                  <a:lnTo>
                    <a:pt x="135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0" y="0"/>
                  </a:lnTo>
                  <a:lnTo>
                    <a:pt x="80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329064" y="3734433"/>
              <a:ext cx="73975" cy="58491"/>
            </a:xfrm>
            <a:custGeom>
              <a:avLst/>
              <a:gdLst>
                <a:gd name="T0" fmla="*/ 15 w 33"/>
                <a:gd name="T1" fmla="*/ 0 h 26"/>
                <a:gd name="T2" fmla="*/ 28 w 33"/>
                <a:gd name="T3" fmla="*/ 7 h 26"/>
                <a:gd name="T4" fmla="*/ 31 w 33"/>
                <a:gd name="T5" fmla="*/ 7 h 26"/>
                <a:gd name="T6" fmla="*/ 31 w 33"/>
                <a:gd name="T7" fmla="*/ 9 h 26"/>
                <a:gd name="T8" fmla="*/ 33 w 33"/>
                <a:gd name="T9" fmla="*/ 9 h 26"/>
                <a:gd name="T10" fmla="*/ 31 w 33"/>
                <a:gd name="T11" fmla="*/ 12 h 26"/>
                <a:gd name="T12" fmla="*/ 31 w 33"/>
                <a:gd name="T13" fmla="*/ 26 h 26"/>
                <a:gd name="T14" fmla="*/ 0 w 33"/>
                <a:gd name="T15" fmla="*/ 26 h 26"/>
                <a:gd name="T16" fmla="*/ 15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5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394070" y="2528616"/>
              <a:ext cx="721808" cy="1169822"/>
            </a:xfrm>
            <a:custGeom>
              <a:avLst/>
              <a:gdLst>
                <a:gd name="T0" fmla="*/ 16 w 322"/>
                <a:gd name="T1" fmla="*/ 487 h 520"/>
                <a:gd name="T2" fmla="*/ 32 w 322"/>
                <a:gd name="T3" fmla="*/ 496 h 520"/>
                <a:gd name="T4" fmla="*/ 18 w 322"/>
                <a:gd name="T5" fmla="*/ 520 h 520"/>
                <a:gd name="T6" fmla="*/ 0 w 322"/>
                <a:gd name="T7" fmla="*/ 512 h 520"/>
                <a:gd name="T8" fmla="*/ 16 w 322"/>
                <a:gd name="T9" fmla="*/ 487 h 520"/>
                <a:gd name="T10" fmla="*/ 44 w 322"/>
                <a:gd name="T11" fmla="*/ 438 h 520"/>
                <a:gd name="T12" fmla="*/ 61 w 322"/>
                <a:gd name="T13" fmla="*/ 449 h 520"/>
                <a:gd name="T14" fmla="*/ 47 w 322"/>
                <a:gd name="T15" fmla="*/ 473 h 520"/>
                <a:gd name="T16" fmla="*/ 30 w 322"/>
                <a:gd name="T17" fmla="*/ 463 h 520"/>
                <a:gd name="T18" fmla="*/ 44 w 322"/>
                <a:gd name="T19" fmla="*/ 438 h 520"/>
                <a:gd name="T20" fmla="*/ 74 w 322"/>
                <a:gd name="T21" fmla="*/ 390 h 520"/>
                <a:gd name="T22" fmla="*/ 89 w 322"/>
                <a:gd name="T23" fmla="*/ 400 h 520"/>
                <a:gd name="T24" fmla="*/ 75 w 322"/>
                <a:gd name="T25" fmla="*/ 424 h 520"/>
                <a:gd name="T26" fmla="*/ 60 w 322"/>
                <a:gd name="T27" fmla="*/ 414 h 520"/>
                <a:gd name="T28" fmla="*/ 74 w 322"/>
                <a:gd name="T29" fmla="*/ 390 h 520"/>
                <a:gd name="T30" fmla="*/ 102 w 322"/>
                <a:gd name="T31" fmla="*/ 341 h 520"/>
                <a:gd name="T32" fmla="*/ 119 w 322"/>
                <a:gd name="T33" fmla="*/ 351 h 520"/>
                <a:gd name="T34" fmla="*/ 105 w 322"/>
                <a:gd name="T35" fmla="*/ 376 h 520"/>
                <a:gd name="T36" fmla="*/ 88 w 322"/>
                <a:gd name="T37" fmla="*/ 365 h 520"/>
                <a:gd name="T38" fmla="*/ 102 w 322"/>
                <a:gd name="T39" fmla="*/ 341 h 520"/>
                <a:gd name="T40" fmla="*/ 131 w 322"/>
                <a:gd name="T41" fmla="*/ 292 h 520"/>
                <a:gd name="T42" fmla="*/ 147 w 322"/>
                <a:gd name="T43" fmla="*/ 302 h 520"/>
                <a:gd name="T44" fmla="*/ 133 w 322"/>
                <a:gd name="T45" fmla="*/ 327 h 520"/>
                <a:gd name="T46" fmla="*/ 117 w 322"/>
                <a:gd name="T47" fmla="*/ 316 h 520"/>
                <a:gd name="T48" fmla="*/ 131 w 322"/>
                <a:gd name="T49" fmla="*/ 292 h 520"/>
                <a:gd name="T50" fmla="*/ 159 w 322"/>
                <a:gd name="T51" fmla="*/ 243 h 520"/>
                <a:gd name="T52" fmla="*/ 177 w 322"/>
                <a:gd name="T53" fmla="*/ 253 h 520"/>
                <a:gd name="T54" fmla="*/ 163 w 322"/>
                <a:gd name="T55" fmla="*/ 278 h 520"/>
                <a:gd name="T56" fmla="*/ 145 w 322"/>
                <a:gd name="T57" fmla="*/ 267 h 520"/>
                <a:gd name="T58" fmla="*/ 159 w 322"/>
                <a:gd name="T59" fmla="*/ 243 h 520"/>
                <a:gd name="T60" fmla="*/ 189 w 322"/>
                <a:gd name="T61" fmla="*/ 196 h 520"/>
                <a:gd name="T62" fmla="*/ 206 w 322"/>
                <a:gd name="T63" fmla="*/ 205 h 520"/>
                <a:gd name="T64" fmla="*/ 191 w 322"/>
                <a:gd name="T65" fmla="*/ 229 h 520"/>
                <a:gd name="T66" fmla="*/ 175 w 322"/>
                <a:gd name="T67" fmla="*/ 220 h 520"/>
                <a:gd name="T68" fmla="*/ 189 w 322"/>
                <a:gd name="T69" fmla="*/ 196 h 520"/>
                <a:gd name="T70" fmla="*/ 217 w 322"/>
                <a:gd name="T71" fmla="*/ 147 h 520"/>
                <a:gd name="T72" fmla="*/ 234 w 322"/>
                <a:gd name="T73" fmla="*/ 156 h 520"/>
                <a:gd name="T74" fmla="*/ 220 w 322"/>
                <a:gd name="T75" fmla="*/ 180 h 520"/>
                <a:gd name="T76" fmla="*/ 203 w 322"/>
                <a:gd name="T77" fmla="*/ 171 h 520"/>
                <a:gd name="T78" fmla="*/ 217 w 322"/>
                <a:gd name="T79" fmla="*/ 147 h 520"/>
                <a:gd name="T80" fmla="*/ 246 w 322"/>
                <a:gd name="T81" fmla="*/ 98 h 520"/>
                <a:gd name="T82" fmla="*/ 264 w 322"/>
                <a:gd name="T83" fmla="*/ 109 h 520"/>
                <a:gd name="T84" fmla="*/ 248 w 322"/>
                <a:gd name="T85" fmla="*/ 133 h 520"/>
                <a:gd name="T86" fmla="*/ 233 w 322"/>
                <a:gd name="T87" fmla="*/ 123 h 520"/>
                <a:gd name="T88" fmla="*/ 246 w 322"/>
                <a:gd name="T89" fmla="*/ 98 h 520"/>
                <a:gd name="T90" fmla="*/ 276 w 322"/>
                <a:gd name="T91" fmla="*/ 49 h 520"/>
                <a:gd name="T92" fmla="*/ 292 w 322"/>
                <a:gd name="T93" fmla="*/ 60 h 520"/>
                <a:gd name="T94" fmla="*/ 278 w 322"/>
                <a:gd name="T95" fmla="*/ 84 h 520"/>
                <a:gd name="T96" fmla="*/ 260 w 322"/>
                <a:gd name="T97" fmla="*/ 74 h 520"/>
                <a:gd name="T98" fmla="*/ 276 w 322"/>
                <a:gd name="T99" fmla="*/ 49 h 520"/>
                <a:gd name="T100" fmla="*/ 304 w 322"/>
                <a:gd name="T101" fmla="*/ 0 h 520"/>
                <a:gd name="T102" fmla="*/ 322 w 322"/>
                <a:gd name="T103" fmla="*/ 11 h 520"/>
                <a:gd name="T104" fmla="*/ 306 w 322"/>
                <a:gd name="T105" fmla="*/ 35 h 520"/>
                <a:gd name="T106" fmla="*/ 290 w 322"/>
                <a:gd name="T107" fmla="*/ 25 h 520"/>
                <a:gd name="T108" fmla="*/ 304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16" y="487"/>
                  </a:moveTo>
                  <a:lnTo>
                    <a:pt x="32" y="496"/>
                  </a:lnTo>
                  <a:lnTo>
                    <a:pt x="18" y="520"/>
                  </a:lnTo>
                  <a:lnTo>
                    <a:pt x="0" y="512"/>
                  </a:lnTo>
                  <a:lnTo>
                    <a:pt x="16" y="487"/>
                  </a:lnTo>
                  <a:close/>
                  <a:moveTo>
                    <a:pt x="44" y="438"/>
                  </a:moveTo>
                  <a:lnTo>
                    <a:pt x="61" y="449"/>
                  </a:lnTo>
                  <a:lnTo>
                    <a:pt x="47" y="473"/>
                  </a:lnTo>
                  <a:lnTo>
                    <a:pt x="30" y="463"/>
                  </a:lnTo>
                  <a:lnTo>
                    <a:pt x="44" y="438"/>
                  </a:lnTo>
                  <a:close/>
                  <a:moveTo>
                    <a:pt x="74" y="390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60" y="414"/>
                  </a:lnTo>
                  <a:lnTo>
                    <a:pt x="74" y="390"/>
                  </a:lnTo>
                  <a:close/>
                  <a:moveTo>
                    <a:pt x="102" y="341"/>
                  </a:moveTo>
                  <a:lnTo>
                    <a:pt x="119" y="351"/>
                  </a:lnTo>
                  <a:lnTo>
                    <a:pt x="105" y="376"/>
                  </a:lnTo>
                  <a:lnTo>
                    <a:pt x="88" y="365"/>
                  </a:lnTo>
                  <a:lnTo>
                    <a:pt x="102" y="341"/>
                  </a:lnTo>
                  <a:close/>
                  <a:moveTo>
                    <a:pt x="131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3"/>
                  </a:moveTo>
                  <a:lnTo>
                    <a:pt x="177" y="253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3"/>
                  </a:lnTo>
                  <a:close/>
                  <a:moveTo>
                    <a:pt x="189" y="196"/>
                  </a:moveTo>
                  <a:lnTo>
                    <a:pt x="206" y="205"/>
                  </a:lnTo>
                  <a:lnTo>
                    <a:pt x="191" y="229"/>
                  </a:lnTo>
                  <a:lnTo>
                    <a:pt x="175" y="220"/>
                  </a:lnTo>
                  <a:lnTo>
                    <a:pt x="189" y="196"/>
                  </a:lnTo>
                  <a:close/>
                  <a:moveTo>
                    <a:pt x="217" y="147"/>
                  </a:moveTo>
                  <a:lnTo>
                    <a:pt x="234" y="156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7" y="147"/>
                  </a:lnTo>
                  <a:close/>
                  <a:moveTo>
                    <a:pt x="246" y="98"/>
                  </a:moveTo>
                  <a:lnTo>
                    <a:pt x="264" y="109"/>
                  </a:lnTo>
                  <a:lnTo>
                    <a:pt x="248" y="133"/>
                  </a:lnTo>
                  <a:lnTo>
                    <a:pt x="233" y="123"/>
                  </a:lnTo>
                  <a:lnTo>
                    <a:pt x="246" y="98"/>
                  </a:lnTo>
                  <a:close/>
                  <a:moveTo>
                    <a:pt x="276" y="49"/>
                  </a:moveTo>
                  <a:lnTo>
                    <a:pt x="292" y="60"/>
                  </a:lnTo>
                  <a:lnTo>
                    <a:pt x="278" y="84"/>
                  </a:lnTo>
                  <a:lnTo>
                    <a:pt x="260" y="74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3106912" y="2416133"/>
              <a:ext cx="69492" cy="80988"/>
            </a:xfrm>
            <a:custGeom>
              <a:avLst/>
              <a:gdLst>
                <a:gd name="T0" fmla="*/ 16 w 31"/>
                <a:gd name="T1" fmla="*/ 0 h 36"/>
                <a:gd name="T2" fmla="*/ 31 w 31"/>
                <a:gd name="T3" fmla="*/ 26 h 36"/>
                <a:gd name="T4" fmla="*/ 19 w 31"/>
                <a:gd name="T5" fmla="*/ 35 h 36"/>
                <a:gd name="T6" fmla="*/ 18 w 31"/>
                <a:gd name="T7" fmla="*/ 36 h 36"/>
                <a:gd name="T8" fmla="*/ 16 w 31"/>
                <a:gd name="T9" fmla="*/ 36 h 36"/>
                <a:gd name="T10" fmla="*/ 14 w 31"/>
                <a:gd name="T11" fmla="*/ 36 h 36"/>
                <a:gd name="T12" fmla="*/ 14 w 31"/>
                <a:gd name="T13" fmla="*/ 35 h 36"/>
                <a:gd name="T14" fmla="*/ 0 w 31"/>
                <a:gd name="T15" fmla="*/ 26 h 36"/>
                <a:gd name="T16" fmla="*/ 16 w 3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6">
                  <a:moveTo>
                    <a:pt x="16" y="0"/>
                  </a:moveTo>
                  <a:lnTo>
                    <a:pt x="31" y="26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3174161" y="2528616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2 h 520"/>
                <a:gd name="T4" fmla="*/ 302 w 319"/>
                <a:gd name="T5" fmla="*/ 520 h 520"/>
                <a:gd name="T6" fmla="*/ 288 w 319"/>
                <a:gd name="T7" fmla="*/ 496 h 520"/>
                <a:gd name="T8" fmla="*/ 305 w 319"/>
                <a:gd name="T9" fmla="*/ 487 h 520"/>
                <a:gd name="T10" fmla="*/ 276 w 319"/>
                <a:gd name="T11" fmla="*/ 438 h 520"/>
                <a:gd name="T12" fmla="*/ 290 w 319"/>
                <a:gd name="T13" fmla="*/ 463 h 520"/>
                <a:gd name="T14" fmla="*/ 274 w 319"/>
                <a:gd name="T15" fmla="*/ 473 h 520"/>
                <a:gd name="T16" fmla="*/ 260 w 319"/>
                <a:gd name="T17" fmla="*/ 449 h 520"/>
                <a:gd name="T18" fmla="*/ 276 w 319"/>
                <a:gd name="T19" fmla="*/ 438 h 520"/>
                <a:gd name="T20" fmla="*/ 248 w 319"/>
                <a:gd name="T21" fmla="*/ 390 h 520"/>
                <a:gd name="T22" fmla="*/ 262 w 319"/>
                <a:gd name="T23" fmla="*/ 414 h 520"/>
                <a:gd name="T24" fmla="*/ 244 w 319"/>
                <a:gd name="T25" fmla="*/ 424 h 520"/>
                <a:gd name="T26" fmla="*/ 230 w 319"/>
                <a:gd name="T27" fmla="*/ 400 h 520"/>
                <a:gd name="T28" fmla="*/ 248 w 319"/>
                <a:gd name="T29" fmla="*/ 390 h 520"/>
                <a:gd name="T30" fmla="*/ 218 w 319"/>
                <a:gd name="T31" fmla="*/ 341 h 520"/>
                <a:gd name="T32" fmla="*/ 232 w 319"/>
                <a:gd name="T33" fmla="*/ 365 h 520"/>
                <a:gd name="T34" fmla="*/ 216 w 319"/>
                <a:gd name="T35" fmla="*/ 376 h 520"/>
                <a:gd name="T36" fmla="*/ 202 w 319"/>
                <a:gd name="T37" fmla="*/ 351 h 520"/>
                <a:gd name="T38" fmla="*/ 218 w 319"/>
                <a:gd name="T39" fmla="*/ 341 h 520"/>
                <a:gd name="T40" fmla="*/ 190 w 319"/>
                <a:gd name="T41" fmla="*/ 292 h 520"/>
                <a:gd name="T42" fmla="*/ 204 w 319"/>
                <a:gd name="T43" fmla="*/ 316 h 520"/>
                <a:gd name="T44" fmla="*/ 187 w 319"/>
                <a:gd name="T45" fmla="*/ 327 h 520"/>
                <a:gd name="T46" fmla="*/ 173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4 w 319"/>
                <a:gd name="T53" fmla="*/ 267 h 520"/>
                <a:gd name="T54" fmla="*/ 159 w 319"/>
                <a:gd name="T55" fmla="*/ 278 h 520"/>
                <a:gd name="T56" fmla="*/ 143 w 319"/>
                <a:gd name="T57" fmla="*/ 253 h 520"/>
                <a:gd name="T58" fmla="*/ 160 w 319"/>
                <a:gd name="T59" fmla="*/ 243 h 520"/>
                <a:gd name="T60" fmla="*/ 131 w 319"/>
                <a:gd name="T61" fmla="*/ 196 h 520"/>
                <a:gd name="T62" fmla="*/ 146 w 319"/>
                <a:gd name="T63" fmla="*/ 220 h 520"/>
                <a:gd name="T64" fmla="*/ 129 w 319"/>
                <a:gd name="T65" fmla="*/ 229 h 520"/>
                <a:gd name="T66" fmla="*/ 115 w 319"/>
                <a:gd name="T67" fmla="*/ 205 h 520"/>
                <a:gd name="T68" fmla="*/ 131 w 319"/>
                <a:gd name="T69" fmla="*/ 196 h 520"/>
                <a:gd name="T70" fmla="*/ 103 w 319"/>
                <a:gd name="T71" fmla="*/ 147 h 520"/>
                <a:gd name="T72" fmla="*/ 117 w 319"/>
                <a:gd name="T73" fmla="*/ 171 h 520"/>
                <a:gd name="T74" fmla="*/ 101 w 319"/>
                <a:gd name="T75" fmla="*/ 180 h 520"/>
                <a:gd name="T76" fmla="*/ 85 w 319"/>
                <a:gd name="T77" fmla="*/ 156 h 520"/>
                <a:gd name="T78" fmla="*/ 103 w 319"/>
                <a:gd name="T79" fmla="*/ 147 h 520"/>
                <a:gd name="T80" fmla="*/ 73 w 319"/>
                <a:gd name="T81" fmla="*/ 98 h 520"/>
                <a:gd name="T82" fmla="*/ 89 w 319"/>
                <a:gd name="T83" fmla="*/ 123 h 520"/>
                <a:gd name="T84" fmla="*/ 71 w 319"/>
                <a:gd name="T85" fmla="*/ 133 h 520"/>
                <a:gd name="T86" fmla="*/ 57 w 319"/>
                <a:gd name="T87" fmla="*/ 109 h 520"/>
                <a:gd name="T88" fmla="*/ 73 w 319"/>
                <a:gd name="T89" fmla="*/ 98 h 520"/>
                <a:gd name="T90" fmla="*/ 45 w 319"/>
                <a:gd name="T91" fmla="*/ 49 h 520"/>
                <a:gd name="T92" fmla="*/ 59 w 319"/>
                <a:gd name="T93" fmla="*/ 74 h 520"/>
                <a:gd name="T94" fmla="*/ 43 w 319"/>
                <a:gd name="T95" fmla="*/ 84 h 520"/>
                <a:gd name="T96" fmla="*/ 28 w 319"/>
                <a:gd name="T97" fmla="*/ 60 h 520"/>
                <a:gd name="T98" fmla="*/ 45 w 319"/>
                <a:gd name="T99" fmla="*/ 49 h 520"/>
                <a:gd name="T100" fmla="*/ 15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5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2"/>
                  </a:lnTo>
                  <a:lnTo>
                    <a:pt x="302" y="520"/>
                  </a:lnTo>
                  <a:lnTo>
                    <a:pt x="288" y="496"/>
                  </a:lnTo>
                  <a:lnTo>
                    <a:pt x="305" y="487"/>
                  </a:lnTo>
                  <a:close/>
                  <a:moveTo>
                    <a:pt x="276" y="438"/>
                  </a:moveTo>
                  <a:lnTo>
                    <a:pt x="290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6" y="438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4" y="424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2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4" y="267"/>
                  </a:lnTo>
                  <a:lnTo>
                    <a:pt x="159" y="278"/>
                  </a:lnTo>
                  <a:lnTo>
                    <a:pt x="143" y="253"/>
                  </a:lnTo>
                  <a:lnTo>
                    <a:pt x="160" y="243"/>
                  </a:lnTo>
                  <a:close/>
                  <a:moveTo>
                    <a:pt x="131" y="196"/>
                  </a:moveTo>
                  <a:lnTo>
                    <a:pt x="146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1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1" y="180"/>
                  </a:lnTo>
                  <a:lnTo>
                    <a:pt x="85" y="156"/>
                  </a:lnTo>
                  <a:lnTo>
                    <a:pt x="103" y="147"/>
                  </a:lnTo>
                  <a:close/>
                  <a:moveTo>
                    <a:pt x="73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3" y="98"/>
                  </a:lnTo>
                  <a:close/>
                  <a:moveTo>
                    <a:pt x="45" y="49"/>
                  </a:moveTo>
                  <a:lnTo>
                    <a:pt x="59" y="74"/>
                  </a:lnTo>
                  <a:lnTo>
                    <a:pt x="43" y="84"/>
                  </a:lnTo>
                  <a:lnTo>
                    <a:pt x="28" y="60"/>
                  </a:lnTo>
                  <a:lnTo>
                    <a:pt x="45" y="49"/>
                  </a:lnTo>
                  <a:close/>
                  <a:moveTo>
                    <a:pt x="15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887003" y="3734433"/>
              <a:ext cx="69492" cy="58491"/>
            </a:xfrm>
            <a:custGeom>
              <a:avLst/>
              <a:gdLst>
                <a:gd name="T0" fmla="*/ 15 w 31"/>
                <a:gd name="T1" fmla="*/ 0 h 26"/>
                <a:gd name="T2" fmla="*/ 31 w 31"/>
                <a:gd name="T3" fmla="*/ 26 h 26"/>
                <a:gd name="T4" fmla="*/ 1 w 31"/>
                <a:gd name="T5" fmla="*/ 26 h 26"/>
                <a:gd name="T6" fmla="*/ 1 w 31"/>
                <a:gd name="T7" fmla="*/ 12 h 26"/>
                <a:gd name="T8" fmla="*/ 0 w 31"/>
                <a:gd name="T9" fmla="*/ 9 h 26"/>
                <a:gd name="T10" fmla="*/ 1 w 31"/>
                <a:gd name="T11" fmla="*/ 9 h 26"/>
                <a:gd name="T12" fmla="*/ 1 w 31"/>
                <a:gd name="T13" fmla="*/ 7 h 26"/>
                <a:gd name="T14" fmla="*/ 3 w 31"/>
                <a:gd name="T15" fmla="*/ 7 h 26"/>
                <a:gd name="T16" fmla="*/ 15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5" y="0"/>
                  </a:moveTo>
                  <a:lnTo>
                    <a:pt x="31" y="26"/>
                  </a:lnTo>
                  <a:lnTo>
                    <a:pt x="1" y="2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2456836" y="375018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9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59 w 611"/>
                <a:gd name="T87" fmla="*/ 19 h 19"/>
                <a:gd name="T88" fmla="*/ 159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9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59" y="19"/>
                  </a:lnTo>
                  <a:lnTo>
                    <a:pt x="159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331304" y="3727683"/>
              <a:ext cx="71732" cy="80988"/>
            </a:xfrm>
            <a:custGeom>
              <a:avLst/>
              <a:gdLst>
                <a:gd name="T0" fmla="*/ 16 w 32"/>
                <a:gd name="T1" fmla="*/ 0 h 36"/>
                <a:gd name="T2" fmla="*/ 32 w 32"/>
                <a:gd name="T3" fmla="*/ 26 h 36"/>
                <a:gd name="T4" fmla="*/ 20 w 32"/>
                <a:gd name="T5" fmla="*/ 35 h 36"/>
                <a:gd name="T6" fmla="*/ 18 w 32"/>
                <a:gd name="T7" fmla="*/ 36 h 36"/>
                <a:gd name="T8" fmla="*/ 16 w 32"/>
                <a:gd name="T9" fmla="*/ 35 h 36"/>
                <a:gd name="T10" fmla="*/ 14 w 32"/>
                <a:gd name="T11" fmla="*/ 36 h 36"/>
                <a:gd name="T12" fmla="*/ 13 w 32"/>
                <a:gd name="T13" fmla="*/ 35 h 36"/>
                <a:gd name="T14" fmla="*/ 0 w 32"/>
                <a:gd name="T15" fmla="*/ 26 h 36"/>
                <a:gd name="T16" fmla="*/ 16 w 3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lnTo>
                    <a:pt x="32" y="26"/>
                  </a:lnTo>
                  <a:lnTo>
                    <a:pt x="20" y="35"/>
                  </a:lnTo>
                  <a:lnTo>
                    <a:pt x="18" y="36"/>
                  </a:lnTo>
                  <a:lnTo>
                    <a:pt x="16" y="35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3365" y="3840166"/>
            <a:ext cx="2407522" cy="2596106"/>
            <a:chOff x="773365" y="3840166"/>
            <a:chExt cx="2407522" cy="2596106"/>
          </a:xfrm>
        </p:grpSpPr>
        <p:sp>
          <p:nvSpPr>
            <p:cNvPr id="39" name="Freeform 39"/>
            <p:cNvSpPr/>
            <p:nvPr/>
          </p:nvSpPr>
          <p:spPr bwMode="auto">
            <a:xfrm>
              <a:off x="1553456" y="5045982"/>
              <a:ext cx="69492" cy="58491"/>
            </a:xfrm>
            <a:custGeom>
              <a:avLst/>
              <a:gdLst>
                <a:gd name="T0" fmla="*/ 16 w 31"/>
                <a:gd name="T1" fmla="*/ 0 h 26"/>
                <a:gd name="T2" fmla="*/ 28 w 31"/>
                <a:gd name="T3" fmla="*/ 7 h 26"/>
                <a:gd name="T4" fmla="*/ 31 w 31"/>
                <a:gd name="T5" fmla="*/ 7 h 26"/>
                <a:gd name="T6" fmla="*/ 31 w 31"/>
                <a:gd name="T7" fmla="*/ 9 h 26"/>
                <a:gd name="T8" fmla="*/ 31 w 31"/>
                <a:gd name="T9" fmla="*/ 9 h 26"/>
                <a:gd name="T10" fmla="*/ 31 w 31"/>
                <a:gd name="T11" fmla="*/ 12 h 26"/>
                <a:gd name="T12" fmla="*/ 31 w 31"/>
                <a:gd name="T13" fmla="*/ 26 h 26"/>
                <a:gd name="T14" fmla="*/ 0 w 31"/>
                <a:gd name="T15" fmla="*/ 26 h 26"/>
                <a:gd name="T16" fmla="*/ 16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6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620705" y="384016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7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3 w 319"/>
                <a:gd name="T11" fmla="*/ 438 h 520"/>
                <a:gd name="T12" fmla="*/ 61 w 319"/>
                <a:gd name="T13" fmla="*/ 449 h 520"/>
                <a:gd name="T14" fmla="*/ 45 w 319"/>
                <a:gd name="T15" fmla="*/ 471 h 520"/>
                <a:gd name="T16" fmla="*/ 29 w 319"/>
                <a:gd name="T17" fmla="*/ 463 h 520"/>
                <a:gd name="T18" fmla="*/ 43 w 319"/>
                <a:gd name="T19" fmla="*/ 438 h 520"/>
                <a:gd name="T20" fmla="*/ 71 w 319"/>
                <a:gd name="T21" fmla="*/ 389 h 520"/>
                <a:gd name="T22" fmla="*/ 89 w 319"/>
                <a:gd name="T23" fmla="*/ 400 h 520"/>
                <a:gd name="T24" fmla="*/ 75 w 319"/>
                <a:gd name="T25" fmla="*/ 424 h 520"/>
                <a:gd name="T26" fmla="*/ 57 w 319"/>
                <a:gd name="T27" fmla="*/ 414 h 520"/>
                <a:gd name="T28" fmla="*/ 71 w 319"/>
                <a:gd name="T29" fmla="*/ 389 h 520"/>
                <a:gd name="T30" fmla="*/ 101 w 319"/>
                <a:gd name="T31" fmla="*/ 341 h 520"/>
                <a:gd name="T32" fmla="*/ 118 w 319"/>
                <a:gd name="T33" fmla="*/ 351 h 520"/>
                <a:gd name="T34" fmla="*/ 103 w 319"/>
                <a:gd name="T35" fmla="*/ 375 h 520"/>
                <a:gd name="T36" fmla="*/ 87 w 319"/>
                <a:gd name="T37" fmla="*/ 365 h 520"/>
                <a:gd name="T38" fmla="*/ 101 w 319"/>
                <a:gd name="T39" fmla="*/ 341 h 520"/>
                <a:gd name="T40" fmla="*/ 131 w 319"/>
                <a:gd name="T41" fmla="*/ 292 h 520"/>
                <a:gd name="T42" fmla="*/ 146 w 319"/>
                <a:gd name="T43" fmla="*/ 302 h 520"/>
                <a:gd name="T44" fmla="*/ 132 w 319"/>
                <a:gd name="T45" fmla="*/ 327 h 520"/>
                <a:gd name="T46" fmla="*/ 115 w 319"/>
                <a:gd name="T47" fmla="*/ 316 h 520"/>
                <a:gd name="T48" fmla="*/ 131 w 319"/>
                <a:gd name="T49" fmla="*/ 292 h 520"/>
                <a:gd name="T50" fmla="*/ 158 w 319"/>
                <a:gd name="T51" fmla="*/ 243 h 520"/>
                <a:gd name="T52" fmla="*/ 176 w 319"/>
                <a:gd name="T53" fmla="*/ 253 h 520"/>
                <a:gd name="T54" fmla="*/ 160 w 319"/>
                <a:gd name="T55" fmla="*/ 278 h 520"/>
                <a:gd name="T56" fmla="*/ 144 w 319"/>
                <a:gd name="T57" fmla="*/ 267 h 520"/>
                <a:gd name="T58" fmla="*/ 158 w 319"/>
                <a:gd name="T59" fmla="*/ 243 h 520"/>
                <a:gd name="T60" fmla="*/ 188 w 319"/>
                <a:gd name="T61" fmla="*/ 196 h 520"/>
                <a:gd name="T62" fmla="*/ 204 w 319"/>
                <a:gd name="T63" fmla="*/ 204 h 520"/>
                <a:gd name="T64" fmla="*/ 190 w 319"/>
                <a:gd name="T65" fmla="*/ 229 h 520"/>
                <a:gd name="T66" fmla="*/ 172 w 319"/>
                <a:gd name="T67" fmla="*/ 218 h 520"/>
                <a:gd name="T68" fmla="*/ 188 w 319"/>
                <a:gd name="T69" fmla="*/ 196 h 520"/>
                <a:gd name="T70" fmla="*/ 216 w 319"/>
                <a:gd name="T71" fmla="*/ 147 h 520"/>
                <a:gd name="T72" fmla="*/ 234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6 w 319"/>
                <a:gd name="T81" fmla="*/ 98 h 520"/>
                <a:gd name="T82" fmla="*/ 261 w 319"/>
                <a:gd name="T83" fmla="*/ 108 h 520"/>
                <a:gd name="T84" fmla="*/ 248 w 319"/>
                <a:gd name="T85" fmla="*/ 131 h 520"/>
                <a:gd name="T86" fmla="*/ 230 w 319"/>
                <a:gd name="T87" fmla="*/ 122 h 520"/>
                <a:gd name="T88" fmla="*/ 246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7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3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9 w 319"/>
                <a:gd name="T107" fmla="*/ 25 h 520"/>
                <a:gd name="T108" fmla="*/ 303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7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3" y="438"/>
                  </a:moveTo>
                  <a:lnTo>
                    <a:pt x="61" y="449"/>
                  </a:lnTo>
                  <a:lnTo>
                    <a:pt x="45" y="471"/>
                  </a:lnTo>
                  <a:lnTo>
                    <a:pt x="29" y="463"/>
                  </a:lnTo>
                  <a:lnTo>
                    <a:pt x="43" y="438"/>
                  </a:lnTo>
                  <a:close/>
                  <a:moveTo>
                    <a:pt x="71" y="389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57" y="414"/>
                  </a:lnTo>
                  <a:lnTo>
                    <a:pt x="71" y="389"/>
                  </a:lnTo>
                  <a:close/>
                  <a:moveTo>
                    <a:pt x="101" y="341"/>
                  </a:moveTo>
                  <a:lnTo>
                    <a:pt x="118" y="351"/>
                  </a:lnTo>
                  <a:lnTo>
                    <a:pt x="103" y="375"/>
                  </a:lnTo>
                  <a:lnTo>
                    <a:pt x="87" y="365"/>
                  </a:lnTo>
                  <a:lnTo>
                    <a:pt x="101" y="341"/>
                  </a:lnTo>
                  <a:close/>
                  <a:moveTo>
                    <a:pt x="131" y="292"/>
                  </a:moveTo>
                  <a:lnTo>
                    <a:pt x="146" y="302"/>
                  </a:lnTo>
                  <a:lnTo>
                    <a:pt x="132" y="327"/>
                  </a:lnTo>
                  <a:lnTo>
                    <a:pt x="115" y="316"/>
                  </a:lnTo>
                  <a:lnTo>
                    <a:pt x="131" y="292"/>
                  </a:lnTo>
                  <a:close/>
                  <a:moveTo>
                    <a:pt x="158" y="243"/>
                  </a:moveTo>
                  <a:lnTo>
                    <a:pt x="176" y="253"/>
                  </a:lnTo>
                  <a:lnTo>
                    <a:pt x="160" y="278"/>
                  </a:lnTo>
                  <a:lnTo>
                    <a:pt x="144" y="267"/>
                  </a:lnTo>
                  <a:lnTo>
                    <a:pt x="158" y="243"/>
                  </a:lnTo>
                  <a:close/>
                  <a:moveTo>
                    <a:pt x="188" y="196"/>
                  </a:moveTo>
                  <a:lnTo>
                    <a:pt x="204" y="204"/>
                  </a:lnTo>
                  <a:lnTo>
                    <a:pt x="190" y="229"/>
                  </a:lnTo>
                  <a:lnTo>
                    <a:pt x="172" y="218"/>
                  </a:lnTo>
                  <a:lnTo>
                    <a:pt x="188" y="196"/>
                  </a:lnTo>
                  <a:close/>
                  <a:moveTo>
                    <a:pt x="216" y="147"/>
                  </a:moveTo>
                  <a:lnTo>
                    <a:pt x="234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6" y="98"/>
                  </a:moveTo>
                  <a:lnTo>
                    <a:pt x="261" y="108"/>
                  </a:lnTo>
                  <a:lnTo>
                    <a:pt x="248" y="131"/>
                  </a:lnTo>
                  <a:lnTo>
                    <a:pt x="230" y="122"/>
                  </a:lnTo>
                  <a:lnTo>
                    <a:pt x="246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7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3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9" y="2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394070" y="3840166"/>
              <a:ext cx="721808" cy="1169822"/>
            </a:xfrm>
            <a:custGeom>
              <a:avLst/>
              <a:gdLst>
                <a:gd name="T0" fmla="*/ 306 w 322"/>
                <a:gd name="T1" fmla="*/ 487 h 520"/>
                <a:gd name="T2" fmla="*/ 322 w 322"/>
                <a:gd name="T3" fmla="*/ 512 h 520"/>
                <a:gd name="T4" fmla="*/ 304 w 322"/>
                <a:gd name="T5" fmla="*/ 520 h 520"/>
                <a:gd name="T6" fmla="*/ 290 w 322"/>
                <a:gd name="T7" fmla="*/ 496 h 520"/>
                <a:gd name="T8" fmla="*/ 306 w 322"/>
                <a:gd name="T9" fmla="*/ 487 h 520"/>
                <a:gd name="T10" fmla="*/ 278 w 322"/>
                <a:gd name="T11" fmla="*/ 438 h 520"/>
                <a:gd name="T12" fmla="*/ 292 w 322"/>
                <a:gd name="T13" fmla="*/ 463 h 520"/>
                <a:gd name="T14" fmla="*/ 276 w 322"/>
                <a:gd name="T15" fmla="*/ 471 h 520"/>
                <a:gd name="T16" fmla="*/ 260 w 322"/>
                <a:gd name="T17" fmla="*/ 449 h 520"/>
                <a:gd name="T18" fmla="*/ 278 w 322"/>
                <a:gd name="T19" fmla="*/ 438 h 520"/>
                <a:gd name="T20" fmla="*/ 248 w 322"/>
                <a:gd name="T21" fmla="*/ 389 h 520"/>
                <a:gd name="T22" fmla="*/ 264 w 322"/>
                <a:gd name="T23" fmla="*/ 414 h 520"/>
                <a:gd name="T24" fmla="*/ 246 w 322"/>
                <a:gd name="T25" fmla="*/ 424 h 520"/>
                <a:gd name="T26" fmla="*/ 233 w 322"/>
                <a:gd name="T27" fmla="*/ 400 h 520"/>
                <a:gd name="T28" fmla="*/ 248 w 322"/>
                <a:gd name="T29" fmla="*/ 389 h 520"/>
                <a:gd name="T30" fmla="*/ 220 w 322"/>
                <a:gd name="T31" fmla="*/ 341 h 520"/>
                <a:gd name="T32" fmla="*/ 234 w 322"/>
                <a:gd name="T33" fmla="*/ 365 h 520"/>
                <a:gd name="T34" fmla="*/ 217 w 322"/>
                <a:gd name="T35" fmla="*/ 375 h 520"/>
                <a:gd name="T36" fmla="*/ 203 w 322"/>
                <a:gd name="T37" fmla="*/ 351 h 520"/>
                <a:gd name="T38" fmla="*/ 220 w 322"/>
                <a:gd name="T39" fmla="*/ 341 h 520"/>
                <a:gd name="T40" fmla="*/ 191 w 322"/>
                <a:gd name="T41" fmla="*/ 292 h 520"/>
                <a:gd name="T42" fmla="*/ 206 w 322"/>
                <a:gd name="T43" fmla="*/ 316 h 520"/>
                <a:gd name="T44" fmla="*/ 189 w 322"/>
                <a:gd name="T45" fmla="*/ 327 h 520"/>
                <a:gd name="T46" fmla="*/ 175 w 322"/>
                <a:gd name="T47" fmla="*/ 302 h 520"/>
                <a:gd name="T48" fmla="*/ 191 w 322"/>
                <a:gd name="T49" fmla="*/ 292 h 520"/>
                <a:gd name="T50" fmla="*/ 163 w 322"/>
                <a:gd name="T51" fmla="*/ 243 h 520"/>
                <a:gd name="T52" fmla="*/ 177 w 322"/>
                <a:gd name="T53" fmla="*/ 267 h 520"/>
                <a:gd name="T54" fmla="*/ 159 w 322"/>
                <a:gd name="T55" fmla="*/ 278 h 520"/>
                <a:gd name="T56" fmla="*/ 145 w 322"/>
                <a:gd name="T57" fmla="*/ 253 h 520"/>
                <a:gd name="T58" fmla="*/ 163 w 322"/>
                <a:gd name="T59" fmla="*/ 243 h 520"/>
                <a:gd name="T60" fmla="*/ 133 w 322"/>
                <a:gd name="T61" fmla="*/ 196 h 520"/>
                <a:gd name="T62" fmla="*/ 147 w 322"/>
                <a:gd name="T63" fmla="*/ 218 h 520"/>
                <a:gd name="T64" fmla="*/ 131 w 322"/>
                <a:gd name="T65" fmla="*/ 229 h 520"/>
                <a:gd name="T66" fmla="*/ 117 w 322"/>
                <a:gd name="T67" fmla="*/ 204 h 520"/>
                <a:gd name="T68" fmla="*/ 133 w 322"/>
                <a:gd name="T69" fmla="*/ 196 h 520"/>
                <a:gd name="T70" fmla="*/ 105 w 322"/>
                <a:gd name="T71" fmla="*/ 147 h 520"/>
                <a:gd name="T72" fmla="*/ 119 w 322"/>
                <a:gd name="T73" fmla="*/ 171 h 520"/>
                <a:gd name="T74" fmla="*/ 102 w 322"/>
                <a:gd name="T75" fmla="*/ 180 h 520"/>
                <a:gd name="T76" fmla="*/ 88 w 322"/>
                <a:gd name="T77" fmla="*/ 156 h 520"/>
                <a:gd name="T78" fmla="*/ 105 w 322"/>
                <a:gd name="T79" fmla="*/ 147 h 520"/>
                <a:gd name="T80" fmla="*/ 75 w 322"/>
                <a:gd name="T81" fmla="*/ 98 h 520"/>
                <a:gd name="T82" fmla="*/ 89 w 322"/>
                <a:gd name="T83" fmla="*/ 122 h 520"/>
                <a:gd name="T84" fmla="*/ 74 w 322"/>
                <a:gd name="T85" fmla="*/ 131 h 520"/>
                <a:gd name="T86" fmla="*/ 60 w 322"/>
                <a:gd name="T87" fmla="*/ 108 h 520"/>
                <a:gd name="T88" fmla="*/ 75 w 322"/>
                <a:gd name="T89" fmla="*/ 98 h 520"/>
                <a:gd name="T90" fmla="*/ 47 w 322"/>
                <a:gd name="T91" fmla="*/ 49 h 520"/>
                <a:gd name="T92" fmla="*/ 61 w 322"/>
                <a:gd name="T93" fmla="*/ 74 h 520"/>
                <a:gd name="T94" fmla="*/ 44 w 322"/>
                <a:gd name="T95" fmla="*/ 84 h 520"/>
                <a:gd name="T96" fmla="*/ 30 w 322"/>
                <a:gd name="T97" fmla="*/ 60 h 520"/>
                <a:gd name="T98" fmla="*/ 47 w 322"/>
                <a:gd name="T99" fmla="*/ 49 h 520"/>
                <a:gd name="T100" fmla="*/ 18 w 322"/>
                <a:gd name="T101" fmla="*/ 0 h 520"/>
                <a:gd name="T102" fmla="*/ 32 w 322"/>
                <a:gd name="T103" fmla="*/ 25 h 520"/>
                <a:gd name="T104" fmla="*/ 16 w 322"/>
                <a:gd name="T105" fmla="*/ 35 h 520"/>
                <a:gd name="T106" fmla="*/ 0 w 322"/>
                <a:gd name="T107" fmla="*/ 11 h 520"/>
                <a:gd name="T108" fmla="*/ 18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306" y="487"/>
                  </a:moveTo>
                  <a:lnTo>
                    <a:pt x="322" y="512"/>
                  </a:lnTo>
                  <a:lnTo>
                    <a:pt x="304" y="520"/>
                  </a:lnTo>
                  <a:lnTo>
                    <a:pt x="290" y="496"/>
                  </a:lnTo>
                  <a:lnTo>
                    <a:pt x="306" y="487"/>
                  </a:lnTo>
                  <a:close/>
                  <a:moveTo>
                    <a:pt x="278" y="438"/>
                  </a:moveTo>
                  <a:lnTo>
                    <a:pt x="292" y="463"/>
                  </a:lnTo>
                  <a:lnTo>
                    <a:pt x="276" y="471"/>
                  </a:lnTo>
                  <a:lnTo>
                    <a:pt x="260" y="449"/>
                  </a:lnTo>
                  <a:lnTo>
                    <a:pt x="278" y="438"/>
                  </a:lnTo>
                  <a:close/>
                  <a:moveTo>
                    <a:pt x="248" y="389"/>
                  </a:moveTo>
                  <a:lnTo>
                    <a:pt x="264" y="414"/>
                  </a:lnTo>
                  <a:lnTo>
                    <a:pt x="246" y="424"/>
                  </a:lnTo>
                  <a:lnTo>
                    <a:pt x="233" y="400"/>
                  </a:lnTo>
                  <a:lnTo>
                    <a:pt x="248" y="389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7" y="375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3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3"/>
                  </a:lnTo>
                  <a:lnTo>
                    <a:pt x="163" y="243"/>
                  </a:lnTo>
                  <a:close/>
                  <a:moveTo>
                    <a:pt x="133" y="196"/>
                  </a:moveTo>
                  <a:lnTo>
                    <a:pt x="147" y="218"/>
                  </a:lnTo>
                  <a:lnTo>
                    <a:pt x="131" y="229"/>
                  </a:lnTo>
                  <a:lnTo>
                    <a:pt x="117" y="204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6"/>
                  </a:lnTo>
                  <a:lnTo>
                    <a:pt x="105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4" y="131"/>
                  </a:lnTo>
                  <a:lnTo>
                    <a:pt x="60" y="108"/>
                  </a:lnTo>
                  <a:lnTo>
                    <a:pt x="75" y="98"/>
                  </a:lnTo>
                  <a:close/>
                  <a:moveTo>
                    <a:pt x="47" y="49"/>
                  </a:moveTo>
                  <a:lnTo>
                    <a:pt x="61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7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106912" y="5045982"/>
              <a:ext cx="73975" cy="58491"/>
            </a:xfrm>
            <a:custGeom>
              <a:avLst/>
              <a:gdLst>
                <a:gd name="T0" fmla="*/ 18 w 33"/>
                <a:gd name="T1" fmla="*/ 0 h 26"/>
                <a:gd name="T2" fmla="*/ 33 w 33"/>
                <a:gd name="T3" fmla="*/ 26 h 26"/>
                <a:gd name="T4" fmla="*/ 2 w 33"/>
                <a:gd name="T5" fmla="*/ 26 h 26"/>
                <a:gd name="T6" fmla="*/ 2 w 33"/>
                <a:gd name="T7" fmla="*/ 12 h 26"/>
                <a:gd name="T8" fmla="*/ 0 w 33"/>
                <a:gd name="T9" fmla="*/ 9 h 26"/>
                <a:gd name="T10" fmla="*/ 2 w 33"/>
                <a:gd name="T11" fmla="*/ 9 h 26"/>
                <a:gd name="T12" fmla="*/ 2 w 33"/>
                <a:gd name="T13" fmla="*/ 7 h 26"/>
                <a:gd name="T14" fmla="*/ 5 w 33"/>
                <a:gd name="T15" fmla="*/ 7 h 26"/>
                <a:gd name="T16" fmla="*/ 18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8" y="0"/>
                  </a:moveTo>
                  <a:lnTo>
                    <a:pt x="33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1683471" y="5061731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773365" y="6353034"/>
              <a:ext cx="76216" cy="62990"/>
            </a:xfrm>
            <a:custGeom>
              <a:avLst/>
              <a:gdLst>
                <a:gd name="T0" fmla="*/ 18 w 34"/>
                <a:gd name="T1" fmla="*/ 0 h 28"/>
                <a:gd name="T2" fmla="*/ 28 w 34"/>
                <a:gd name="T3" fmla="*/ 9 h 28"/>
                <a:gd name="T4" fmla="*/ 32 w 34"/>
                <a:gd name="T5" fmla="*/ 9 h 28"/>
                <a:gd name="T6" fmla="*/ 32 w 34"/>
                <a:gd name="T7" fmla="*/ 11 h 28"/>
                <a:gd name="T8" fmla="*/ 34 w 34"/>
                <a:gd name="T9" fmla="*/ 11 h 28"/>
                <a:gd name="T10" fmla="*/ 32 w 34"/>
                <a:gd name="T11" fmla="*/ 14 h 28"/>
                <a:gd name="T12" fmla="*/ 32 w 34"/>
                <a:gd name="T13" fmla="*/ 28 h 28"/>
                <a:gd name="T14" fmla="*/ 0 w 34"/>
                <a:gd name="T15" fmla="*/ 28 h 28"/>
                <a:gd name="T16" fmla="*/ 18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18" y="0"/>
                  </a:moveTo>
                  <a:lnTo>
                    <a:pt x="28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45098" y="5151717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1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7 h 520"/>
                <a:gd name="T14" fmla="*/ 45 w 319"/>
                <a:gd name="T15" fmla="*/ 471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89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89 h 520"/>
                <a:gd name="T30" fmla="*/ 101 w 319"/>
                <a:gd name="T31" fmla="*/ 340 h 520"/>
                <a:gd name="T32" fmla="*/ 117 w 319"/>
                <a:gd name="T33" fmla="*/ 351 h 520"/>
                <a:gd name="T34" fmla="*/ 103 w 319"/>
                <a:gd name="T35" fmla="*/ 375 h 520"/>
                <a:gd name="T36" fmla="*/ 85 w 319"/>
                <a:gd name="T37" fmla="*/ 365 h 520"/>
                <a:gd name="T38" fmla="*/ 101 w 319"/>
                <a:gd name="T39" fmla="*/ 340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6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4 h 520"/>
                <a:gd name="T64" fmla="*/ 190 w 319"/>
                <a:gd name="T65" fmla="*/ 229 h 520"/>
                <a:gd name="T66" fmla="*/ 173 w 319"/>
                <a:gd name="T67" fmla="*/ 218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5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8 h 520"/>
                <a:gd name="T84" fmla="*/ 248 w 319"/>
                <a:gd name="T85" fmla="*/ 131 h 520"/>
                <a:gd name="T86" fmla="*/ 230 w 319"/>
                <a:gd name="T87" fmla="*/ 122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59 h 520"/>
                <a:gd name="T94" fmla="*/ 276 w 319"/>
                <a:gd name="T95" fmla="*/ 84 h 520"/>
                <a:gd name="T96" fmla="*/ 260 w 319"/>
                <a:gd name="T97" fmla="*/ 73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1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7"/>
                  </a:lnTo>
                  <a:lnTo>
                    <a:pt x="45" y="471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89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89"/>
                  </a:lnTo>
                  <a:close/>
                  <a:moveTo>
                    <a:pt x="101" y="340"/>
                  </a:moveTo>
                  <a:lnTo>
                    <a:pt x="117" y="351"/>
                  </a:lnTo>
                  <a:lnTo>
                    <a:pt x="103" y="375"/>
                  </a:lnTo>
                  <a:lnTo>
                    <a:pt x="85" y="365"/>
                  </a:lnTo>
                  <a:lnTo>
                    <a:pt x="101" y="340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6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4"/>
                  </a:lnTo>
                  <a:lnTo>
                    <a:pt x="190" y="229"/>
                  </a:lnTo>
                  <a:lnTo>
                    <a:pt x="173" y="218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5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8"/>
                  </a:lnTo>
                  <a:lnTo>
                    <a:pt x="248" y="131"/>
                  </a:lnTo>
                  <a:lnTo>
                    <a:pt x="230" y="122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59"/>
                  </a:lnTo>
                  <a:lnTo>
                    <a:pt x="276" y="84"/>
                  </a:lnTo>
                  <a:lnTo>
                    <a:pt x="260" y="73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557939" y="5036984"/>
              <a:ext cx="65008" cy="83238"/>
            </a:xfrm>
            <a:custGeom>
              <a:avLst/>
              <a:gdLst>
                <a:gd name="T0" fmla="*/ 15 w 29"/>
                <a:gd name="T1" fmla="*/ 0 h 37"/>
                <a:gd name="T2" fmla="*/ 29 w 29"/>
                <a:gd name="T3" fmla="*/ 27 h 37"/>
                <a:gd name="T4" fmla="*/ 17 w 29"/>
                <a:gd name="T5" fmla="*/ 34 h 37"/>
                <a:gd name="T6" fmla="*/ 15 w 29"/>
                <a:gd name="T7" fmla="*/ 37 h 37"/>
                <a:gd name="T8" fmla="*/ 15 w 29"/>
                <a:gd name="T9" fmla="*/ 35 h 37"/>
                <a:gd name="T10" fmla="*/ 14 w 29"/>
                <a:gd name="T11" fmla="*/ 37 h 37"/>
                <a:gd name="T12" fmla="*/ 12 w 29"/>
                <a:gd name="T13" fmla="*/ 34 h 37"/>
                <a:gd name="T14" fmla="*/ 0 w 29"/>
                <a:gd name="T15" fmla="*/ 27 h 37"/>
                <a:gd name="T16" fmla="*/ 15 w 2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7">
                  <a:moveTo>
                    <a:pt x="15" y="0"/>
                  </a:moveTo>
                  <a:lnTo>
                    <a:pt x="29" y="27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5" y="35"/>
                  </a:lnTo>
                  <a:lnTo>
                    <a:pt x="14" y="37"/>
                  </a:lnTo>
                  <a:lnTo>
                    <a:pt x="12" y="34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1620705" y="5151717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1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1 h 520"/>
                <a:gd name="T16" fmla="*/ 260 w 319"/>
                <a:gd name="T17" fmla="*/ 447 h 520"/>
                <a:gd name="T18" fmla="*/ 277 w 319"/>
                <a:gd name="T19" fmla="*/ 438 h 520"/>
                <a:gd name="T20" fmla="*/ 248 w 319"/>
                <a:gd name="T21" fmla="*/ 389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89 h 520"/>
                <a:gd name="T30" fmla="*/ 218 w 319"/>
                <a:gd name="T31" fmla="*/ 340 h 520"/>
                <a:gd name="T32" fmla="*/ 234 w 319"/>
                <a:gd name="T33" fmla="*/ 365 h 520"/>
                <a:gd name="T34" fmla="*/ 216 w 319"/>
                <a:gd name="T35" fmla="*/ 375 h 520"/>
                <a:gd name="T36" fmla="*/ 202 w 319"/>
                <a:gd name="T37" fmla="*/ 351 h 520"/>
                <a:gd name="T38" fmla="*/ 218 w 319"/>
                <a:gd name="T39" fmla="*/ 340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6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18 h 520"/>
                <a:gd name="T64" fmla="*/ 131 w 319"/>
                <a:gd name="T65" fmla="*/ 229 h 520"/>
                <a:gd name="T66" fmla="*/ 115 w 319"/>
                <a:gd name="T67" fmla="*/ 204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5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2 h 520"/>
                <a:gd name="T84" fmla="*/ 71 w 319"/>
                <a:gd name="T85" fmla="*/ 131 h 520"/>
                <a:gd name="T86" fmla="*/ 57 w 319"/>
                <a:gd name="T87" fmla="*/ 108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3 h 520"/>
                <a:gd name="T94" fmla="*/ 43 w 319"/>
                <a:gd name="T95" fmla="*/ 84 h 520"/>
                <a:gd name="T96" fmla="*/ 29 w 319"/>
                <a:gd name="T97" fmla="*/ 59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1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1"/>
                  </a:lnTo>
                  <a:lnTo>
                    <a:pt x="260" y="447"/>
                  </a:lnTo>
                  <a:lnTo>
                    <a:pt x="277" y="438"/>
                  </a:lnTo>
                  <a:close/>
                  <a:moveTo>
                    <a:pt x="248" y="389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89"/>
                  </a:lnTo>
                  <a:close/>
                  <a:moveTo>
                    <a:pt x="218" y="340"/>
                  </a:moveTo>
                  <a:lnTo>
                    <a:pt x="234" y="365"/>
                  </a:lnTo>
                  <a:lnTo>
                    <a:pt x="216" y="375"/>
                  </a:lnTo>
                  <a:lnTo>
                    <a:pt x="202" y="351"/>
                  </a:lnTo>
                  <a:lnTo>
                    <a:pt x="218" y="340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6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18"/>
                  </a:lnTo>
                  <a:lnTo>
                    <a:pt x="131" y="229"/>
                  </a:lnTo>
                  <a:lnTo>
                    <a:pt x="115" y="204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5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1" y="131"/>
                  </a:lnTo>
                  <a:lnTo>
                    <a:pt x="57" y="108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3"/>
                  </a:lnTo>
                  <a:lnTo>
                    <a:pt x="43" y="84"/>
                  </a:lnTo>
                  <a:lnTo>
                    <a:pt x="29" y="59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2331304" y="6353034"/>
              <a:ext cx="76216" cy="62990"/>
            </a:xfrm>
            <a:custGeom>
              <a:avLst/>
              <a:gdLst>
                <a:gd name="T0" fmla="*/ 18 w 34"/>
                <a:gd name="T1" fmla="*/ 0 h 28"/>
                <a:gd name="T2" fmla="*/ 34 w 34"/>
                <a:gd name="T3" fmla="*/ 28 h 28"/>
                <a:gd name="T4" fmla="*/ 2 w 34"/>
                <a:gd name="T5" fmla="*/ 28 h 28"/>
                <a:gd name="T6" fmla="*/ 2 w 34"/>
                <a:gd name="T7" fmla="*/ 14 h 28"/>
                <a:gd name="T8" fmla="*/ 0 w 34"/>
                <a:gd name="T9" fmla="*/ 11 h 28"/>
                <a:gd name="T10" fmla="*/ 2 w 34"/>
                <a:gd name="T11" fmla="*/ 11 h 28"/>
                <a:gd name="T12" fmla="*/ 2 w 34"/>
                <a:gd name="T13" fmla="*/ 9 h 28"/>
                <a:gd name="T14" fmla="*/ 6 w 34"/>
                <a:gd name="T15" fmla="*/ 9 h 28"/>
                <a:gd name="T16" fmla="*/ 18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18" y="0"/>
                  </a:moveTo>
                  <a:lnTo>
                    <a:pt x="34" y="28"/>
                  </a:lnTo>
                  <a:lnTo>
                    <a:pt x="2" y="28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6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903381" y="6373280"/>
              <a:ext cx="1374126" cy="42744"/>
            </a:xfrm>
            <a:custGeom>
              <a:avLst/>
              <a:gdLst>
                <a:gd name="T0" fmla="*/ 587 w 613"/>
                <a:gd name="T1" fmla="*/ 0 h 19"/>
                <a:gd name="T2" fmla="*/ 613 w 613"/>
                <a:gd name="T3" fmla="*/ 0 h 19"/>
                <a:gd name="T4" fmla="*/ 613 w 613"/>
                <a:gd name="T5" fmla="*/ 19 h 19"/>
                <a:gd name="T6" fmla="*/ 587 w 613"/>
                <a:gd name="T7" fmla="*/ 19 h 19"/>
                <a:gd name="T8" fmla="*/ 587 w 613"/>
                <a:gd name="T9" fmla="*/ 0 h 19"/>
                <a:gd name="T10" fmla="*/ 533 w 613"/>
                <a:gd name="T11" fmla="*/ 0 h 19"/>
                <a:gd name="T12" fmla="*/ 559 w 613"/>
                <a:gd name="T13" fmla="*/ 0 h 19"/>
                <a:gd name="T14" fmla="*/ 559 w 613"/>
                <a:gd name="T15" fmla="*/ 19 h 19"/>
                <a:gd name="T16" fmla="*/ 533 w 613"/>
                <a:gd name="T17" fmla="*/ 19 h 19"/>
                <a:gd name="T18" fmla="*/ 533 w 613"/>
                <a:gd name="T19" fmla="*/ 0 h 19"/>
                <a:gd name="T20" fmla="*/ 480 w 613"/>
                <a:gd name="T21" fmla="*/ 0 h 19"/>
                <a:gd name="T22" fmla="*/ 506 w 613"/>
                <a:gd name="T23" fmla="*/ 0 h 19"/>
                <a:gd name="T24" fmla="*/ 506 w 613"/>
                <a:gd name="T25" fmla="*/ 19 h 19"/>
                <a:gd name="T26" fmla="*/ 480 w 613"/>
                <a:gd name="T27" fmla="*/ 19 h 19"/>
                <a:gd name="T28" fmla="*/ 480 w 613"/>
                <a:gd name="T29" fmla="*/ 0 h 19"/>
                <a:gd name="T30" fmla="*/ 426 w 613"/>
                <a:gd name="T31" fmla="*/ 0 h 19"/>
                <a:gd name="T32" fmla="*/ 452 w 613"/>
                <a:gd name="T33" fmla="*/ 0 h 19"/>
                <a:gd name="T34" fmla="*/ 452 w 613"/>
                <a:gd name="T35" fmla="*/ 19 h 19"/>
                <a:gd name="T36" fmla="*/ 426 w 613"/>
                <a:gd name="T37" fmla="*/ 19 h 19"/>
                <a:gd name="T38" fmla="*/ 426 w 613"/>
                <a:gd name="T39" fmla="*/ 0 h 19"/>
                <a:gd name="T40" fmla="*/ 374 w 613"/>
                <a:gd name="T41" fmla="*/ 0 h 19"/>
                <a:gd name="T42" fmla="*/ 400 w 613"/>
                <a:gd name="T43" fmla="*/ 0 h 19"/>
                <a:gd name="T44" fmla="*/ 400 w 613"/>
                <a:gd name="T45" fmla="*/ 19 h 19"/>
                <a:gd name="T46" fmla="*/ 374 w 613"/>
                <a:gd name="T47" fmla="*/ 19 h 19"/>
                <a:gd name="T48" fmla="*/ 374 w 613"/>
                <a:gd name="T49" fmla="*/ 0 h 19"/>
                <a:gd name="T50" fmla="*/ 320 w 613"/>
                <a:gd name="T51" fmla="*/ 0 h 19"/>
                <a:gd name="T52" fmla="*/ 346 w 613"/>
                <a:gd name="T53" fmla="*/ 0 h 19"/>
                <a:gd name="T54" fmla="*/ 346 w 613"/>
                <a:gd name="T55" fmla="*/ 19 h 19"/>
                <a:gd name="T56" fmla="*/ 320 w 613"/>
                <a:gd name="T57" fmla="*/ 19 h 19"/>
                <a:gd name="T58" fmla="*/ 320 w 613"/>
                <a:gd name="T59" fmla="*/ 0 h 19"/>
                <a:gd name="T60" fmla="*/ 267 w 613"/>
                <a:gd name="T61" fmla="*/ 0 h 19"/>
                <a:gd name="T62" fmla="*/ 293 w 613"/>
                <a:gd name="T63" fmla="*/ 0 h 19"/>
                <a:gd name="T64" fmla="*/ 293 w 613"/>
                <a:gd name="T65" fmla="*/ 19 h 19"/>
                <a:gd name="T66" fmla="*/ 267 w 613"/>
                <a:gd name="T67" fmla="*/ 19 h 19"/>
                <a:gd name="T68" fmla="*/ 267 w 613"/>
                <a:gd name="T69" fmla="*/ 0 h 19"/>
                <a:gd name="T70" fmla="*/ 213 w 613"/>
                <a:gd name="T71" fmla="*/ 0 h 19"/>
                <a:gd name="T72" fmla="*/ 241 w 613"/>
                <a:gd name="T73" fmla="*/ 0 h 19"/>
                <a:gd name="T74" fmla="*/ 241 w 613"/>
                <a:gd name="T75" fmla="*/ 19 h 19"/>
                <a:gd name="T76" fmla="*/ 213 w 613"/>
                <a:gd name="T77" fmla="*/ 19 h 19"/>
                <a:gd name="T78" fmla="*/ 213 w 613"/>
                <a:gd name="T79" fmla="*/ 0 h 19"/>
                <a:gd name="T80" fmla="*/ 161 w 613"/>
                <a:gd name="T81" fmla="*/ 0 h 19"/>
                <a:gd name="T82" fmla="*/ 187 w 613"/>
                <a:gd name="T83" fmla="*/ 0 h 19"/>
                <a:gd name="T84" fmla="*/ 187 w 613"/>
                <a:gd name="T85" fmla="*/ 19 h 19"/>
                <a:gd name="T86" fmla="*/ 161 w 613"/>
                <a:gd name="T87" fmla="*/ 19 h 19"/>
                <a:gd name="T88" fmla="*/ 161 w 613"/>
                <a:gd name="T89" fmla="*/ 0 h 19"/>
                <a:gd name="T90" fmla="*/ 107 w 613"/>
                <a:gd name="T91" fmla="*/ 0 h 19"/>
                <a:gd name="T92" fmla="*/ 135 w 613"/>
                <a:gd name="T93" fmla="*/ 0 h 19"/>
                <a:gd name="T94" fmla="*/ 135 w 613"/>
                <a:gd name="T95" fmla="*/ 19 h 19"/>
                <a:gd name="T96" fmla="*/ 107 w 613"/>
                <a:gd name="T97" fmla="*/ 19 h 19"/>
                <a:gd name="T98" fmla="*/ 107 w 613"/>
                <a:gd name="T99" fmla="*/ 0 h 19"/>
                <a:gd name="T100" fmla="*/ 54 w 613"/>
                <a:gd name="T101" fmla="*/ 0 h 19"/>
                <a:gd name="T102" fmla="*/ 80 w 613"/>
                <a:gd name="T103" fmla="*/ 0 h 19"/>
                <a:gd name="T104" fmla="*/ 80 w 613"/>
                <a:gd name="T105" fmla="*/ 19 h 19"/>
                <a:gd name="T106" fmla="*/ 54 w 613"/>
                <a:gd name="T107" fmla="*/ 19 h 19"/>
                <a:gd name="T108" fmla="*/ 54 w 613"/>
                <a:gd name="T109" fmla="*/ 0 h 19"/>
                <a:gd name="T110" fmla="*/ 0 w 613"/>
                <a:gd name="T111" fmla="*/ 0 h 19"/>
                <a:gd name="T112" fmla="*/ 28 w 613"/>
                <a:gd name="T113" fmla="*/ 0 h 19"/>
                <a:gd name="T114" fmla="*/ 28 w 613"/>
                <a:gd name="T115" fmla="*/ 19 h 19"/>
                <a:gd name="T116" fmla="*/ 0 w 613"/>
                <a:gd name="T117" fmla="*/ 19 h 19"/>
                <a:gd name="T118" fmla="*/ 0 w 613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19">
                  <a:moveTo>
                    <a:pt x="587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587" y="19"/>
                  </a:lnTo>
                  <a:lnTo>
                    <a:pt x="587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80" y="0"/>
                  </a:moveTo>
                  <a:lnTo>
                    <a:pt x="506" y="0"/>
                  </a:lnTo>
                  <a:lnTo>
                    <a:pt x="506" y="19"/>
                  </a:lnTo>
                  <a:lnTo>
                    <a:pt x="480" y="19"/>
                  </a:lnTo>
                  <a:lnTo>
                    <a:pt x="480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4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4" y="19"/>
                  </a:lnTo>
                  <a:lnTo>
                    <a:pt x="374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7" y="0"/>
                  </a:moveTo>
                  <a:lnTo>
                    <a:pt x="293" y="0"/>
                  </a:lnTo>
                  <a:lnTo>
                    <a:pt x="293" y="19"/>
                  </a:lnTo>
                  <a:lnTo>
                    <a:pt x="267" y="19"/>
                  </a:lnTo>
                  <a:lnTo>
                    <a:pt x="267" y="0"/>
                  </a:lnTo>
                  <a:close/>
                  <a:moveTo>
                    <a:pt x="213" y="0"/>
                  </a:moveTo>
                  <a:lnTo>
                    <a:pt x="241" y="0"/>
                  </a:lnTo>
                  <a:lnTo>
                    <a:pt x="241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5" y="0"/>
                  </a:lnTo>
                  <a:lnTo>
                    <a:pt x="135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0" y="0"/>
                  </a:lnTo>
                  <a:lnTo>
                    <a:pt x="80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106912" y="5061731"/>
              <a:ext cx="73975" cy="58491"/>
            </a:xfrm>
            <a:custGeom>
              <a:avLst/>
              <a:gdLst>
                <a:gd name="T0" fmla="*/ 2 w 33"/>
                <a:gd name="T1" fmla="*/ 0 h 26"/>
                <a:gd name="T2" fmla="*/ 33 w 33"/>
                <a:gd name="T3" fmla="*/ 0 h 26"/>
                <a:gd name="T4" fmla="*/ 18 w 33"/>
                <a:gd name="T5" fmla="*/ 26 h 26"/>
                <a:gd name="T6" fmla="*/ 5 w 33"/>
                <a:gd name="T7" fmla="*/ 19 h 26"/>
                <a:gd name="T8" fmla="*/ 2 w 33"/>
                <a:gd name="T9" fmla="*/ 19 h 26"/>
                <a:gd name="T10" fmla="*/ 2 w 33"/>
                <a:gd name="T11" fmla="*/ 17 h 26"/>
                <a:gd name="T12" fmla="*/ 0 w 33"/>
                <a:gd name="T13" fmla="*/ 16 h 26"/>
                <a:gd name="T14" fmla="*/ 2 w 33"/>
                <a:gd name="T15" fmla="*/ 14 h 26"/>
                <a:gd name="T16" fmla="*/ 2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" y="0"/>
                  </a:moveTo>
                  <a:lnTo>
                    <a:pt x="33" y="0"/>
                  </a:lnTo>
                  <a:lnTo>
                    <a:pt x="18" y="26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2394070" y="5151717"/>
              <a:ext cx="721808" cy="1169822"/>
            </a:xfrm>
            <a:custGeom>
              <a:avLst/>
              <a:gdLst>
                <a:gd name="T0" fmla="*/ 16 w 322"/>
                <a:gd name="T1" fmla="*/ 487 h 520"/>
                <a:gd name="T2" fmla="*/ 32 w 322"/>
                <a:gd name="T3" fmla="*/ 496 h 520"/>
                <a:gd name="T4" fmla="*/ 18 w 322"/>
                <a:gd name="T5" fmla="*/ 520 h 520"/>
                <a:gd name="T6" fmla="*/ 0 w 322"/>
                <a:gd name="T7" fmla="*/ 511 h 520"/>
                <a:gd name="T8" fmla="*/ 16 w 322"/>
                <a:gd name="T9" fmla="*/ 487 h 520"/>
                <a:gd name="T10" fmla="*/ 44 w 322"/>
                <a:gd name="T11" fmla="*/ 438 h 520"/>
                <a:gd name="T12" fmla="*/ 61 w 322"/>
                <a:gd name="T13" fmla="*/ 447 h 520"/>
                <a:gd name="T14" fmla="*/ 47 w 322"/>
                <a:gd name="T15" fmla="*/ 471 h 520"/>
                <a:gd name="T16" fmla="*/ 30 w 322"/>
                <a:gd name="T17" fmla="*/ 463 h 520"/>
                <a:gd name="T18" fmla="*/ 44 w 322"/>
                <a:gd name="T19" fmla="*/ 438 h 520"/>
                <a:gd name="T20" fmla="*/ 74 w 322"/>
                <a:gd name="T21" fmla="*/ 389 h 520"/>
                <a:gd name="T22" fmla="*/ 89 w 322"/>
                <a:gd name="T23" fmla="*/ 400 h 520"/>
                <a:gd name="T24" fmla="*/ 75 w 322"/>
                <a:gd name="T25" fmla="*/ 424 h 520"/>
                <a:gd name="T26" fmla="*/ 60 w 322"/>
                <a:gd name="T27" fmla="*/ 414 h 520"/>
                <a:gd name="T28" fmla="*/ 74 w 322"/>
                <a:gd name="T29" fmla="*/ 389 h 520"/>
                <a:gd name="T30" fmla="*/ 102 w 322"/>
                <a:gd name="T31" fmla="*/ 340 h 520"/>
                <a:gd name="T32" fmla="*/ 119 w 322"/>
                <a:gd name="T33" fmla="*/ 351 h 520"/>
                <a:gd name="T34" fmla="*/ 105 w 322"/>
                <a:gd name="T35" fmla="*/ 375 h 520"/>
                <a:gd name="T36" fmla="*/ 88 w 322"/>
                <a:gd name="T37" fmla="*/ 365 h 520"/>
                <a:gd name="T38" fmla="*/ 102 w 322"/>
                <a:gd name="T39" fmla="*/ 340 h 520"/>
                <a:gd name="T40" fmla="*/ 131 w 322"/>
                <a:gd name="T41" fmla="*/ 292 h 520"/>
                <a:gd name="T42" fmla="*/ 147 w 322"/>
                <a:gd name="T43" fmla="*/ 302 h 520"/>
                <a:gd name="T44" fmla="*/ 133 w 322"/>
                <a:gd name="T45" fmla="*/ 326 h 520"/>
                <a:gd name="T46" fmla="*/ 117 w 322"/>
                <a:gd name="T47" fmla="*/ 316 h 520"/>
                <a:gd name="T48" fmla="*/ 131 w 322"/>
                <a:gd name="T49" fmla="*/ 292 h 520"/>
                <a:gd name="T50" fmla="*/ 159 w 322"/>
                <a:gd name="T51" fmla="*/ 243 h 520"/>
                <a:gd name="T52" fmla="*/ 177 w 322"/>
                <a:gd name="T53" fmla="*/ 253 h 520"/>
                <a:gd name="T54" fmla="*/ 163 w 322"/>
                <a:gd name="T55" fmla="*/ 278 h 520"/>
                <a:gd name="T56" fmla="*/ 145 w 322"/>
                <a:gd name="T57" fmla="*/ 267 h 520"/>
                <a:gd name="T58" fmla="*/ 159 w 322"/>
                <a:gd name="T59" fmla="*/ 243 h 520"/>
                <a:gd name="T60" fmla="*/ 189 w 322"/>
                <a:gd name="T61" fmla="*/ 196 h 520"/>
                <a:gd name="T62" fmla="*/ 206 w 322"/>
                <a:gd name="T63" fmla="*/ 204 h 520"/>
                <a:gd name="T64" fmla="*/ 191 w 322"/>
                <a:gd name="T65" fmla="*/ 229 h 520"/>
                <a:gd name="T66" fmla="*/ 175 w 322"/>
                <a:gd name="T67" fmla="*/ 218 h 520"/>
                <a:gd name="T68" fmla="*/ 189 w 322"/>
                <a:gd name="T69" fmla="*/ 196 h 520"/>
                <a:gd name="T70" fmla="*/ 217 w 322"/>
                <a:gd name="T71" fmla="*/ 147 h 520"/>
                <a:gd name="T72" fmla="*/ 234 w 322"/>
                <a:gd name="T73" fmla="*/ 155 h 520"/>
                <a:gd name="T74" fmla="*/ 220 w 322"/>
                <a:gd name="T75" fmla="*/ 180 h 520"/>
                <a:gd name="T76" fmla="*/ 203 w 322"/>
                <a:gd name="T77" fmla="*/ 171 h 520"/>
                <a:gd name="T78" fmla="*/ 217 w 322"/>
                <a:gd name="T79" fmla="*/ 147 h 520"/>
                <a:gd name="T80" fmla="*/ 246 w 322"/>
                <a:gd name="T81" fmla="*/ 98 h 520"/>
                <a:gd name="T82" fmla="*/ 264 w 322"/>
                <a:gd name="T83" fmla="*/ 108 h 520"/>
                <a:gd name="T84" fmla="*/ 248 w 322"/>
                <a:gd name="T85" fmla="*/ 131 h 520"/>
                <a:gd name="T86" fmla="*/ 233 w 322"/>
                <a:gd name="T87" fmla="*/ 122 h 520"/>
                <a:gd name="T88" fmla="*/ 246 w 322"/>
                <a:gd name="T89" fmla="*/ 98 h 520"/>
                <a:gd name="T90" fmla="*/ 276 w 322"/>
                <a:gd name="T91" fmla="*/ 49 h 520"/>
                <a:gd name="T92" fmla="*/ 292 w 322"/>
                <a:gd name="T93" fmla="*/ 59 h 520"/>
                <a:gd name="T94" fmla="*/ 278 w 322"/>
                <a:gd name="T95" fmla="*/ 84 h 520"/>
                <a:gd name="T96" fmla="*/ 260 w 322"/>
                <a:gd name="T97" fmla="*/ 73 h 520"/>
                <a:gd name="T98" fmla="*/ 276 w 322"/>
                <a:gd name="T99" fmla="*/ 49 h 520"/>
                <a:gd name="T100" fmla="*/ 304 w 322"/>
                <a:gd name="T101" fmla="*/ 0 h 520"/>
                <a:gd name="T102" fmla="*/ 322 w 322"/>
                <a:gd name="T103" fmla="*/ 11 h 520"/>
                <a:gd name="T104" fmla="*/ 306 w 322"/>
                <a:gd name="T105" fmla="*/ 35 h 520"/>
                <a:gd name="T106" fmla="*/ 290 w 322"/>
                <a:gd name="T107" fmla="*/ 25 h 520"/>
                <a:gd name="T108" fmla="*/ 304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16" y="487"/>
                  </a:moveTo>
                  <a:lnTo>
                    <a:pt x="32" y="496"/>
                  </a:lnTo>
                  <a:lnTo>
                    <a:pt x="18" y="520"/>
                  </a:lnTo>
                  <a:lnTo>
                    <a:pt x="0" y="511"/>
                  </a:lnTo>
                  <a:lnTo>
                    <a:pt x="16" y="487"/>
                  </a:lnTo>
                  <a:close/>
                  <a:moveTo>
                    <a:pt x="44" y="438"/>
                  </a:moveTo>
                  <a:lnTo>
                    <a:pt x="61" y="447"/>
                  </a:lnTo>
                  <a:lnTo>
                    <a:pt x="47" y="471"/>
                  </a:lnTo>
                  <a:lnTo>
                    <a:pt x="30" y="463"/>
                  </a:lnTo>
                  <a:lnTo>
                    <a:pt x="44" y="438"/>
                  </a:lnTo>
                  <a:close/>
                  <a:moveTo>
                    <a:pt x="74" y="389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60" y="414"/>
                  </a:lnTo>
                  <a:lnTo>
                    <a:pt x="74" y="389"/>
                  </a:lnTo>
                  <a:close/>
                  <a:moveTo>
                    <a:pt x="102" y="340"/>
                  </a:moveTo>
                  <a:lnTo>
                    <a:pt x="119" y="351"/>
                  </a:lnTo>
                  <a:lnTo>
                    <a:pt x="105" y="375"/>
                  </a:lnTo>
                  <a:lnTo>
                    <a:pt x="88" y="365"/>
                  </a:lnTo>
                  <a:lnTo>
                    <a:pt x="102" y="340"/>
                  </a:lnTo>
                  <a:close/>
                  <a:moveTo>
                    <a:pt x="131" y="292"/>
                  </a:moveTo>
                  <a:lnTo>
                    <a:pt x="147" y="302"/>
                  </a:lnTo>
                  <a:lnTo>
                    <a:pt x="133" y="326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3"/>
                  </a:moveTo>
                  <a:lnTo>
                    <a:pt x="177" y="253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3"/>
                  </a:lnTo>
                  <a:close/>
                  <a:moveTo>
                    <a:pt x="189" y="196"/>
                  </a:moveTo>
                  <a:lnTo>
                    <a:pt x="206" y="204"/>
                  </a:lnTo>
                  <a:lnTo>
                    <a:pt x="191" y="229"/>
                  </a:lnTo>
                  <a:lnTo>
                    <a:pt x="175" y="218"/>
                  </a:lnTo>
                  <a:lnTo>
                    <a:pt x="189" y="196"/>
                  </a:lnTo>
                  <a:close/>
                  <a:moveTo>
                    <a:pt x="217" y="147"/>
                  </a:moveTo>
                  <a:lnTo>
                    <a:pt x="234" y="155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7" y="147"/>
                  </a:lnTo>
                  <a:close/>
                  <a:moveTo>
                    <a:pt x="246" y="98"/>
                  </a:moveTo>
                  <a:lnTo>
                    <a:pt x="264" y="108"/>
                  </a:lnTo>
                  <a:lnTo>
                    <a:pt x="248" y="131"/>
                  </a:lnTo>
                  <a:lnTo>
                    <a:pt x="233" y="122"/>
                  </a:lnTo>
                  <a:lnTo>
                    <a:pt x="246" y="98"/>
                  </a:lnTo>
                  <a:close/>
                  <a:moveTo>
                    <a:pt x="276" y="49"/>
                  </a:moveTo>
                  <a:lnTo>
                    <a:pt x="292" y="59"/>
                  </a:lnTo>
                  <a:lnTo>
                    <a:pt x="278" y="84"/>
                  </a:lnTo>
                  <a:lnTo>
                    <a:pt x="260" y="73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2331304" y="6353034"/>
              <a:ext cx="71732" cy="83238"/>
            </a:xfrm>
            <a:custGeom>
              <a:avLst/>
              <a:gdLst>
                <a:gd name="T0" fmla="*/ 14 w 32"/>
                <a:gd name="T1" fmla="*/ 0 h 37"/>
                <a:gd name="T2" fmla="*/ 16 w 32"/>
                <a:gd name="T3" fmla="*/ 2 h 37"/>
                <a:gd name="T4" fmla="*/ 18 w 32"/>
                <a:gd name="T5" fmla="*/ 0 h 37"/>
                <a:gd name="T6" fmla="*/ 18 w 32"/>
                <a:gd name="T7" fmla="*/ 4 h 37"/>
                <a:gd name="T8" fmla="*/ 32 w 32"/>
                <a:gd name="T9" fmla="*/ 11 h 37"/>
                <a:gd name="T10" fmla="*/ 16 w 32"/>
                <a:gd name="T11" fmla="*/ 37 h 37"/>
                <a:gd name="T12" fmla="*/ 0 w 32"/>
                <a:gd name="T13" fmla="*/ 11 h 37"/>
                <a:gd name="T14" fmla="*/ 13 w 32"/>
                <a:gd name="T15" fmla="*/ 4 h 37"/>
                <a:gd name="T16" fmla="*/ 14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4" y="0"/>
                  </a:moveTo>
                  <a:lnTo>
                    <a:pt x="16" y="2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32" y="11"/>
                  </a:lnTo>
                  <a:lnTo>
                    <a:pt x="16" y="37"/>
                  </a:lnTo>
                  <a:lnTo>
                    <a:pt x="0" y="11"/>
                  </a:lnTo>
                  <a:lnTo>
                    <a:pt x="13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1620705" y="5151717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1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1 h 520"/>
                <a:gd name="T16" fmla="*/ 260 w 319"/>
                <a:gd name="T17" fmla="*/ 447 h 520"/>
                <a:gd name="T18" fmla="*/ 277 w 319"/>
                <a:gd name="T19" fmla="*/ 438 h 520"/>
                <a:gd name="T20" fmla="*/ 248 w 319"/>
                <a:gd name="T21" fmla="*/ 389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89 h 520"/>
                <a:gd name="T30" fmla="*/ 220 w 319"/>
                <a:gd name="T31" fmla="*/ 340 h 520"/>
                <a:gd name="T32" fmla="*/ 234 w 319"/>
                <a:gd name="T33" fmla="*/ 365 h 520"/>
                <a:gd name="T34" fmla="*/ 216 w 319"/>
                <a:gd name="T35" fmla="*/ 375 h 520"/>
                <a:gd name="T36" fmla="*/ 202 w 319"/>
                <a:gd name="T37" fmla="*/ 351 h 520"/>
                <a:gd name="T38" fmla="*/ 220 w 319"/>
                <a:gd name="T39" fmla="*/ 340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6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18 h 520"/>
                <a:gd name="T64" fmla="*/ 131 w 319"/>
                <a:gd name="T65" fmla="*/ 229 h 520"/>
                <a:gd name="T66" fmla="*/ 115 w 319"/>
                <a:gd name="T67" fmla="*/ 204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5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2 h 520"/>
                <a:gd name="T84" fmla="*/ 71 w 319"/>
                <a:gd name="T85" fmla="*/ 131 h 520"/>
                <a:gd name="T86" fmla="*/ 57 w 319"/>
                <a:gd name="T87" fmla="*/ 108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3 h 520"/>
                <a:gd name="T94" fmla="*/ 43 w 319"/>
                <a:gd name="T95" fmla="*/ 84 h 520"/>
                <a:gd name="T96" fmla="*/ 29 w 319"/>
                <a:gd name="T97" fmla="*/ 59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1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1"/>
                  </a:lnTo>
                  <a:lnTo>
                    <a:pt x="260" y="447"/>
                  </a:lnTo>
                  <a:lnTo>
                    <a:pt x="277" y="438"/>
                  </a:lnTo>
                  <a:close/>
                  <a:moveTo>
                    <a:pt x="248" y="389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89"/>
                  </a:lnTo>
                  <a:close/>
                  <a:moveTo>
                    <a:pt x="220" y="340"/>
                  </a:moveTo>
                  <a:lnTo>
                    <a:pt x="234" y="365"/>
                  </a:lnTo>
                  <a:lnTo>
                    <a:pt x="216" y="375"/>
                  </a:lnTo>
                  <a:lnTo>
                    <a:pt x="202" y="351"/>
                  </a:lnTo>
                  <a:lnTo>
                    <a:pt x="220" y="340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6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18"/>
                  </a:lnTo>
                  <a:lnTo>
                    <a:pt x="131" y="229"/>
                  </a:lnTo>
                  <a:lnTo>
                    <a:pt x="115" y="204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5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1" y="131"/>
                  </a:lnTo>
                  <a:lnTo>
                    <a:pt x="57" y="108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3"/>
                  </a:lnTo>
                  <a:lnTo>
                    <a:pt x="43" y="84"/>
                  </a:lnTo>
                  <a:lnTo>
                    <a:pt x="29" y="59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1553456" y="5061731"/>
              <a:ext cx="69492" cy="58491"/>
            </a:xfrm>
            <a:custGeom>
              <a:avLst/>
              <a:gdLst>
                <a:gd name="T0" fmla="*/ 0 w 31"/>
                <a:gd name="T1" fmla="*/ 0 h 26"/>
                <a:gd name="T2" fmla="*/ 31 w 31"/>
                <a:gd name="T3" fmla="*/ 0 h 26"/>
                <a:gd name="T4" fmla="*/ 31 w 31"/>
                <a:gd name="T5" fmla="*/ 14 h 26"/>
                <a:gd name="T6" fmla="*/ 31 w 31"/>
                <a:gd name="T7" fmla="*/ 16 h 26"/>
                <a:gd name="T8" fmla="*/ 31 w 31"/>
                <a:gd name="T9" fmla="*/ 17 h 26"/>
                <a:gd name="T10" fmla="*/ 31 w 31"/>
                <a:gd name="T11" fmla="*/ 19 h 26"/>
                <a:gd name="T12" fmla="*/ 28 w 31"/>
                <a:gd name="T13" fmla="*/ 19 h 26"/>
                <a:gd name="T14" fmla="*/ 16 w 31"/>
                <a:gd name="T15" fmla="*/ 26 h 26"/>
                <a:gd name="T16" fmla="*/ 0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0" y="0"/>
                  </a:moveTo>
                  <a:lnTo>
                    <a:pt x="31" y="0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683471" y="5061731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57"/>
          <p:cNvSpPr/>
          <p:nvPr/>
        </p:nvSpPr>
        <p:spPr bwMode="auto">
          <a:xfrm>
            <a:off x="348954" y="304994"/>
            <a:ext cx="2910522" cy="2511577"/>
          </a:xfrm>
          <a:custGeom>
            <a:avLst/>
            <a:gdLst>
              <a:gd name="T0" fmla="*/ 217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7 w 555"/>
              <a:gd name="T9" fmla="*/ 0 h 369"/>
              <a:gd name="connsiteX0" fmla="*/ 391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3910 w 10000"/>
              <a:gd name="connsiteY3" fmla="*/ 0 h 10000"/>
              <a:gd name="connsiteX0-1" fmla="*/ 5475 w 10000"/>
              <a:gd name="connsiteY0-2" fmla="*/ 0 h 10451"/>
              <a:gd name="connsiteX1-3" fmla="*/ 10000 w 10000"/>
              <a:gd name="connsiteY1-4" fmla="*/ 10451 h 10451"/>
              <a:gd name="connsiteX2-5" fmla="*/ 0 w 10000"/>
              <a:gd name="connsiteY2-6" fmla="*/ 10451 h 10451"/>
              <a:gd name="connsiteX3-7" fmla="*/ 5475 w 10000"/>
              <a:gd name="connsiteY3-8" fmla="*/ 0 h 10451"/>
              <a:gd name="connsiteX0-9" fmla="*/ 5174 w 10000"/>
              <a:gd name="connsiteY0-10" fmla="*/ 0 h 10541"/>
              <a:gd name="connsiteX1-11" fmla="*/ 10000 w 10000"/>
              <a:gd name="connsiteY1-12" fmla="*/ 10541 h 10541"/>
              <a:gd name="connsiteX2-13" fmla="*/ 0 w 10000"/>
              <a:gd name="connsiteY2-14" fmla="*/ 10541 h 10541"/>
              <a:gd name="connsiteX3-15" fmla="*/ 5174 w 10000"/>
              <a:gd name="connsiteY3-16" fmla="*/ 0 h 10541"/>
              <a:gd name="connsiteX0-17" fmla="*/ 4820 w 10000"/>
              <a:gd name="connsiteY0-18" fmla="*/ 0 h 10541"/>
              <a:gd name="connsiteX1-19" fmla="*/ 10000 w 10000"/>
              <a:gd name="connsiteY1-20" fmla="*/ 10541 h 10541"/>
              <a:gd name="connsiteX2-21" fmla="*/ 0 w 10000"/>
              <a:gd name="connsiteY2-22" fmla="*/ 10541 h 10541"/>
              <a:gd name="connsiteX3-23" fmla="*/ 4820 w 10000"/>
              <a:gd name="connsiteY3-24" fmla="*/ 0 h 1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541">
                <a:moveTo>
                  <a:pt x="4820" y="0"/>
                </a:moveTo>
                <a:lnTo>
                  <a:pt x="10000" y="10541"/>
                </a:lnTo>
                <a:lnTo>
                  <a:pt x="0" y="10541"/>
                </a:lnTo>
                <a:lnTo>
                  <a:pt x="4820" y="0"/>
                </a:lnTo>
                <a:close/>
              </a:path>
            </a:pathLst>
          </a:cu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8"/>
          <p:cNvSpPr/>
          <p:nvPr/>
        </p:nvSpPr>
        <p:spPr bwMode="auto">
          <a:xfrm>
            <a:off x="3290726" y="1"/>
            <a:ext cx="970631" cy="830124"/>
          </a:xfrm>
          <a:custGeom>
            <a:avLst/>
            <a:gdLst>
              <a:gd name="T0" fmla="*/ 0 w 433"/>
              <a:gd name="T1" fmla="*/ 0 h 369"/>
              <a:gd name="T2" fmla="*/ 433 w 433"/>
              <a:gd name="T3" fmla="*/ 0 h 369"/>
              <a:gd name="T4" fmla="*/ 217 w 433"/>
              <a:gd name="T5" fmla="*/ 369 h 369"/>
              <a:gd name="T6" fmla="*/ 0 w 43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369">
                <a:moveTo>
                  <a:pt x="0" y="0"/>
                </a:moveTo>
                <a:lnTo>
                  <a:pt x="433" y="0"/>
                </a:lnTo>
                <a:lnTo>
                  <a:pt x="217" y="369"/>
                </a:lnTo>
                <a:lnTo>
                  <a:pt x="0" y="0"/>
                </a:lnTo>
                <a:close/>
              </a:path>
            </a:pathLst>
          </a:custGeom>
          <a:solidFill>
            <a:srgbClr val="46B3CD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9"/>
          <p:cNvSpPr/>
          <p:nvPr/>
        </p:nvSpPr>
        <p:spPr bwMode="auto">
          <a:xfrm>
            <a:off x="3777163" y="1"/>
            <a:ext cx="1244111" cy="830124"/>
          </a:xfrm>
          <a:custGeom>
            <a:avLst/>
            <a:gdLst>
              <a:gd name="T0" fmla="*/ 216 w 555"/>
              <a:gd name="T1" fmla="*/ 0 h 369"/>
              <a:gd name="T2" fmla="*/ 338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6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6" y="0"/>
                </a:moveTo>
                <a:lnTo>
                  <a:pt x="338" y="0"/>
                </a:lnTo>
                <a:lnTo>
                  <a:pt x="555" y="369"/>
                </a:lnTo>
                <a:lnTo>
                  <a:pt x="0" y="369"/>
                </a:lnTo>
                <a:lnTo>
                  <a:pt x="216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0"/>
          <p:cNvSpPr/>
          <p:nvPr/>
        </p:nvSpPr>
        <p:spPr bwMode="auto">
          <a:xfrm>
            <a:off x="5021272" y="1"/>
            <a:ext cx="1244111" cy="830124"/>
          </a:xfrm>
          <a:custGeom>
            <a:avLst/>
            <a:gdLst>
              <a:gd name="T0" fmla="*/ 215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5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5" y="0"/>
                </a:moveTo>
                <a:lnTo>
                  <a:pt x="339" y="0"/>
                </a:lnTo>
                <a:lnTo>
                  <a:pt x="555" y="369"/>
                </a:lnTo>
                <a:lnTo>
                  <a:pt x="0" y="369"/>
                </a:lnTo>
                <a:lnTo>
                  <a:pt x="215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1"/>
          <p:cNvSpPr/>
          <p:nvPr/>
        </p:nvSpPr>
        <p:spPr bwMode="auto">
          <a:xfrm>
            <a:off x="1025896" y="830124"/>
            <a:ext cx="1244111" cy="1066338"/>
          </a:xfrm>
          <a:custGeom>
            <a:avLst/>
            <a:gdLst>
              <a:gd name="T0" fmla="*/ 277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7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7" y="0"/>
                </a:moveTo>
                <a:lnTo>
                  <a:pt x="555" y="474"/>
                </a:lnTo>
                <a:lnTo>
                  <a:pt x="0" y="474"/>
                </a:lnTo>
                <a:lnTo>
                  <a:pt x="277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2"/>
          <p:cNvSpPr/>
          <p:nvPr/>
        </p:nvSpPr>
        <p:spPr bwMode="auto">
          <a:xfrm>
            <a:off x="3153987" y="830124"/>
            <a:ext cx="1244111" cy="1066338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3"/>
          <p:cNvSpPr/>
          <p:nvPr/>
        </p:nvSpPr>
        <p:spPr bwMode="auto">
          <a:xfrm>
            <a:off x="3777163" y="830124"/>
            <a:ext cx="1244111" cy="1066338"/>
          </a:xfrm>
          <a:custGeom>
            <a:avLst/>
            <a:gdLst>
              <a:gd name="T0" fmla="*/ 0 w 555"/>
              <a:gd name="T1" fmla="*/ 0 h 474"/>
              <a:gd name="T2" fmla="*/ 555 w 555"/>
              <a:gd name="T3" fmla="*/ 0 h 474"/>
              <a:gd name="T4" fmla="*/ 277 w 555"/>
              <a:gd name="T5" fmla="*/ 474 h 474"/>
              <a:gd name="T6" fmla="*/ 0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0" y="0"/>
                </a:moveTo>
                <a:lnTo>
                  <a:pt x="555" y="0"/>
                </a:lnTo>
                <a:lnTo>
                  <a:pt x="277" y="474"/>
                </a:lnTo>
                <a:lnTo>
                  <a:pt x="0" y="0"/>
                </a:lnTo>
                <a:close/>
              </a:path>
            </a:pathLst>
          </a:custGeom>
          <a:solidFill>
            <a:srgbClr val="46B3CD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4"/>
          <p:cNvSpPr/>
          <p:nvPr/>
        </p:nvSpPr>
        <p:spPr bwMode="auto">
          <a:xfrm>
            <a:off x="4094687" y="815666"/>
            <a:ext cx="1867287" cy="1600467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5"/>
          <p:cNvSpPr/>
          <p:nvPr/>
        </p:nvSpPr>
        <p:spPr bwMode="auto">
          <a:xfrm>
            <a:off x="6265383" y="830124"/>
            <a:ext cx="1244111" cy="1066338"/>
          </a:xfrm>
          <a:custGeom>
            <a:avLst/>
            <a:gdLst>
              <a:gd name="T0" fmla="*/ 0 w 555"/>
              <a:gd name="T1" fmla="*/ 0 h 474"/>
              <a:gd name="T2" fmla="*/ 555 w 555"/>
              <a:gd name="T3" fmla="*/ 0 h 474"/>
              <a:gd name="T4" fmla="*/ 278 w 555"/>
              <a:gd name="T5" fmla="*/ 474 h 474"/>
              <a:gd name="T6" fmla="*/ 0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0" y="0"/>
                </a:moveTo>
                <a:lnTo>
                  <a:pt x="555" y="0"/>
                </a:lnTo>
                <a:lnTo>
                  <a:pt x="278" y="474"/>
                </a:lnTo>
                <a:lnTo>
                  <a:pt x="0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7"/>
          <p:cNvSpPr/>
          <p:nvPr/>
        </p:nvSpPr>
        <p:spPr bwMode="auto">
          <a:xfrm>
            <a:off x="1650502" y="4112778"/>
            <a:ext cx="2393262" cy="2051285"/>
          </a:xfrm>
          <a:custGeom>
            <a:avLst/>
            <a:gdLst>
              <a:gd name="T0" fmla="*/ 277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7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7" y="0"/>
                </a:moveTo>
                <a:lnTo>
                  <a:pt x="555" y="474"/>
                </a:lnTo>
                <a:lnTo>
                  <a:pt x="0" y="474"/>
                </a:lnTo>
                <a:lnTo>
                  <a:pt x="277" y="0"/>
                </a:lnTo>
                <a:close/>
              </a:path>
            </a:pathLst>
          </a:cu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8"/>
          <p:cNvSpPr/>
          <p:nvPr/>
        </p:nvSpPr>
        <p:spPr bwMode="auto">
          <a:xfrm>
            <a:off x="1286700" y="6164063"/>
            <a:ext cx="1244111" cy="1068588"/>
          </a:xfrm>
          <a:custGeom>
            <a:avLst/>
            <a:gdLst>
              <a:gd name="T0" fmla="*/ 278 w 555"/>
              <a:gd name="T1" fmla="*/ 0 h 475"/>
              <a:gd name="T2" fmla="*/ 555 w 555"/>
              <a:gd name="T3" fmla="*/ 475 h 475"/>
              <a:gd name="T4" fmla="*/ 0 w 555"/>
              <a:gd name="T5" fmla="*/ 475 h 475"/>
              <a:gd name="T6" fmla="*/ 278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278" y="0"/>
                </a:moveTo>
                <a:lnTo>
                  <a:pt x="555" y="475"/>
                </a:lnTo>
                <a:lnTo>
                  <a:pt x="0" y="475"/>
                </a:lnTo>
                <a:lnTo>
                  <a:pt x="278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9"/>
          <p:cNvSpPr/>
          <p:nvPr/>
        </p:nvSpPr>
        <p:spPr bwMode="auto">
          <a:xfrm>
            <a:off x="5642207" y="6164063"/>
            <a:ext cx="1246352" cy="1068588"/>
          </a:xfrm>
          <a:custGeom>
            <a:avLst/>
            <a:gdLst>
              <a:gd name="T0" fmla="*/ 0 w 556"/>
              <a:gd name="T1" fmla="*/ 0 h 475"/>
              <a:gd name="T2" fmla="*/ 556 w 556"/>
              <a:gd name="T3" fmla="*/ 0 h 475"/>
              <a:gd name="T4" fmla="*/ 278 w 556"/>
              <a:gd name="T5" fmla="*/ 475 h 475"/>
              <a:gd name="T6" fmla="*/ 0 w 55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6" h="475">
                <a:moveTo>
                  <a:pt x="0" y="0"/>
                </a:moveTo>
                <a:lnTo>
                  <a:pt x="556" y="0"/>
                </a:lnTo>
                <a:lnTo>
                  <a:pt x="278" y="475"/>
                </a:lnTo>
                <a:lnTo>
                  <a:pt x="0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0"/>
          <p:cNvSpPr/>
          <p:nvPr/>
        </p:nvSpPr>
        <p:spPr bwMode="auto">
          <a:xfrm>
            <a:off x="364817" y="1"/>
            <a:ext cx="970631" cy="830124"/>
          </a:xfrm>
          <a:custGeom>
            <a:avLst/>
            <a:gdLst>
              <a:gd name="T0" fmla="*/ 0 w 433"/>
              <a:gd name="T1" fmla="*/ 0 h 369"/>
              <a:gd name="T2" fmla="*/ 433 w 433"/>
              <a:gd name="T3" fmla="*/ 0 h 369"/>
              <a:gd name="T4" fmla="*/ 216 w 433"/>
              <a:gd name="T5" fmla="*/ 369 h 369"/>
              <a:gd name="T6" fmla="*/ 0 w 43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369">
                <a:moveTo>
                  <a:pt x="0" y="0"/>
                </a:moveTo>
                <a:lnTo>
                  <a:pt x="433" y="0"/>
                </a:lnTo>
                <a:lnTo>
                  <a:pt x="216" y="369"/>
                </a:lnTo>
                <a:lnTo>
                  <a:pt x="0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1"/>
          <p:cNvSpPr/>
          <p:nvPr/>
        </p:nvSpPr>
        <p:spPr bwMode="auto">
          <a:xfrm>
            <a:off x="4534837" y="1"/>
            <a:ext cx="968388" cy="830124"/>
          </a:xfrm>
          <a:custGeom>
            <a:avLst/>
            <a:gdLst>
              <a:gd name="T0" fmla="*/ 0 w 432"/>
              <a:gd name="T1" fmla="*/ 0 h 369"/>
              <a:gd name="T2" fmla="*/ 432 w 432"/>
              <a:gd name="T3" fmla="*/ 0 h 369"/>
              <a:gd name="T4" fmla="*/ 217 w 432"/>
              <a:gd name="T5" fmla="*/ 369 h 369"/>
              <a:gd name="T6" fmla="*/ 0 w 432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369">
                <a:moveTo>
                  <a:pt x="0" y="0"/>
                </a:moveTo>
                <a:lnTo>
                  <a:pt x="432" y="0"/>
                </a:lnTo>
                <a:lnTo>
                  <a:pt x="217" y="369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2"/>
          <p:cNvSpPr/>
          <p:nvPr/>
        </p:nvSpPr>
        <p:spPr bwMode="auto">
          <a:xfrm>
            <a:off x="5781189" y="1"/>
            <a:ext cx="966147" cy="830124"/>
          </a:xfrm>
          <a:custGeom>
            <a:avLst/>
            <a:gdLst>
              <a:gd name="T0" fmla="*/ 0 w 431"/>
              <a:gd name="T1" fmla="*/ 0 h 369"/>
              <a:gd name="T2" fmla="*/ 431 w 431"/>
              <a:gd name="T3" fmla="*/ 0 h 369"/>
              <a:gd name="T4" fmla="*/ 216 w 431"/>
              <a:gd name="T5" fmla="*/ 369 h 369"/>
              <a:gd name="T6" fmla="*/ 0 w 431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1" h="369">
                <a:moveTo>
                  <a:pt x="0" y="0"/>
                </a:moveTo>
                <a:lnTo>
                  <a:pt x="431" y="0"/>
                </a:lnTo>
                <a:lnTo>
                  <a:pt x="216" y="369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3"/>
          <p:cNvSpPr/>
          <p:nvPr/>
        </p:nvSpPr>
        <p:spPr bwMode="auto">
          <a:xfrm>
            <a:off x="6265383" y="1"/>
            <a:ext cx="1244111" cy="830124"/>
          </a:xfrm>
          <a:custGeom>
            <a:avLst/>
            <a:gdLst>
              <a:gd name="T0" fmla="*/ 215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5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5" y="0"/>
                </a:moveTo>
                <a:lnTo>
                  <a:pt x="339" y="0"/>
                </a:lnTo>
                <a:lnTo>
                  <a:pt x="555" y="369"/>
                </a:lnTo>
                <a:lnTo>
                  <a:pt x="0" y="369"/>
                </a:lnTo>
                <a:lnTo>
                  <a:pt x="215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4" name="任意多边形 83"/>
          <p:cNvSpPr/>
          <p:nvPr/>
        </p:nvSpPr>
        <p:spPr bwMode="auto">
          <a:xfrm>
            <a:off x="966146" y="2114276"/>
            <a:ext cx="3663173" cy="3143530"/>
          </a:xfrm>
          <a:custGeom>
            <a:avLst/>
            <a:gdLst>
              <a:gd name="connsiteX0" fmla="*/ 0 w 2490463"/>
              <a:gd name="connsiteY0" fmla="*/ 1068588 h 2137176"/>
              <a:gd name="connsiteX1" fmla="*/ 1244111 w 2490463"/>
              <a:gd name="connsiteY1" fmla="*/ 1068588 h 2137176"/>
              <a:gd name="connsiteX2" fmla="*/ 623176 w 2490463"/>
              <a:gd name="connsiteY2" fmla="*/ 2137176 h 2137176"/>
              <a:gd name="connsiteX3" fmla="*/ 1867287 w 2490463"/>
              <a:gd name="connsiteY3" fmla="*/ 0 h 2137176"/>
              <a:gd name="connsiteX4" fmla="*/ 2490463 w 2490463"/>
              <a:gd name="connsiteY4" fmla="*/ 1068588 h 2137176"/>
              <a:gd name="connsiteX5" fmla="*/ 1244111 w 2490463"/>
              <a:gd name="connsiteY5" fmla="*/ 1068588 h 213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463" h="2137176">
                <a:moveTo>
                  <a:pt x="0" y="1068588"/>
                </a:moveTo>
                <a:lnTo>
                  <a:pt x="1244111" y="1068588"/>
                </a:lnTo>
                <a:lnTo>
                  <a:pt x="623176" y="2137176"/>
                </a:lnTo>
                <a:close/>
                <a:moveTo>
                  <a:pt x="1867287" y="0"/>
                </a:moveTo>
                <a:lnTo>
                  <a:pt x="2490463" y="1068588"/>
                </a:lnTo>
                <a:lnTo>
                  <a:pt x="1244111" y="1068588"/>
                </a:lnTo>
                <a:close/>
              </a:path>
            </a:pathLst>
          </a:cu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Freeform 75"/>
          <p:cNvSpPr/>
          <p:nvPr/>
        </p:nvSpPr>
        <p:spPr bwMode="auto">
          <a:xfrm>
            <a:off x="3153987" y="5097725"/>
            <a:ext cx="1244111" cy="1066338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6"/>
          <p:cNvSpPr/>
          <p:nvPr/>
        </p:nvSpPr>
        <p:spPr bwMode="auto">
          <a:xfrm>
            <a:off x="665767" y="6164063"/>
            <a:ext cx="1244111" cy="1068588"/>
          </a:xfrm>
          <a:custGeom>
            <a:avLst/>
            <a:gdLst>
              <a:gd name="T0" fmla="*/ 0 w 555"/>
              <a:gd name="T1" fmla="*/ 0 h 475"/>
              <a:gd name="T2" fmla="*/ 555 w 555"/>
              <a:gd name="T3" fmla="*/ 0 h 475"/>
              <a:gd name="T4" fmla="*/ 277 w 555"/>
              <a:gd name="T5" fmla="*/ 475 h 475"/>
              <a:gd name="T6" fmla="*/ 0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0" y="0"/>
                </a:moveTo>
                <a:lnTo>
                  <a:pt x="555" y="0"/>
                </a:lnTo>
                <a:lnTo>
                  <a:pt x="277" y="475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7"/>
          <p:cNvSpPr/>
          <p:nvPr/>
        </p:nvSpPr>
        <p:spPr bwMode="auto">
          <a:xfrm>
            <a:off x="3153987" y="6164063"/>
            <a:ext cx="1244111" cy="1068588"/>
          </a:xfrm>
          <a:custGeom>
            <a:avLst/>
            <a:gdLst>
              <a:gd name="T0" fmla="*/ 0 w 555"/>
              <a:gd name="T1" fmla="*/ 0 h 475"/>
              <a:gd name="T2" fmla="*/ 555 w 555"/>
              <a:gd name="T3" fmla="*/ 0 h 475"/>
              <a:gd name="T4" fmla="*/ 278 w 555"/>
              <a:gd name="T5" fmla="*/ 475 h 475"/>
              <a:gd name="T6" fmla="*/ 0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0" y="0"/>
                </a:moveTo>
                <a:lnTo>
                  <a:pt x="555" y="0"/>
                </a:lnTo>
                <a:lnTo>
                  <a:pt x="278" y="475"/>
                </a:lnTo>
                <a:lnTo>
                  <a:pt x="0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8"/>
          <p:cNvSpPr/>
          <p:nvPr/>
        </p:nvSpPr>
        <p:spPr bwMode="auto">
          <a:xfrm>
            <a:off x="5021272" y="6164063"/>
            <a:ext cx="1244111" cy="1068588"/>
          </a:xfrm>
          <a:custGeom>
            <a:avLst/>
            <a:gdLst>
              <a:gd name="T0" fmla="*/ 277 w 555"/>
              <a:gd name="T1" fmla="*/ 0 h 475"/>
              <a:gd name="T2" fmla="*/ 555 w 555"/>
              <a:gd name="T3" fmla="*/ 475 h 475"/>
              <a:gd name="T4" fmla="*/ 0 w 555"/>
              <a:gd name="T5" fmla="*/ 475 h 475"/>
              <a:gd name="T6" fmla="*/ 277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277" y="0"/>
                </a:moveTo>
                <a:lnTo>
                  <a:pt x="555" y="475"/>
                </a:lnTo>
                <a:lnTo>
                  <a:pt x="0" y="475"/>
                </a:lnTo>
                <a:lnTo>
                  <a:pt x="277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0" name="矩形 259"/>
          <p:cNvSpPr>
            <a:spLocks noChangeArrowheads="1"/>
          </p:cNvSpPr>
          <p:nvPr/>
        </p:nvSpPr>
        <p:spPr bwMode="auto">
          <a:xfrm>
            <a:off x="5703999" y="4043692"/>
            <a:ext cx="58609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工作报告 </a:t>
            </a:r>
            <a:r>
              <a:rPr lang="en-US" altLang="zh-CN" sz="3600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zh-CN" altLang="en-US" sz="3600" cap="all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矩形 259"/>
          <p:cNvSpPr>
            <a:spLocks noChangeArrowheads="1"/>
          </p:cNvSpPr>
          <p:nvPr/>
        </p:nvSpPr>
        <p:spPr bwMode="auto">
          <a:xfrm>
            <a:off x="5703999" y="4791576"/>
            <a:ext cx="4852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ANNUAL REPORT POWERPOINT</a:t>
            </a:r>
          </a:p>
        </p:txBody>
      </p:sp>
      <p:sp>
        <p:nvSpPr>
          <p:cNvPr id="82" name="矩形 259"/>
          <p:cNvSpPr>
            <a:spLocks noChangeArrowheads="1"/>
          </p:cNvSpPr>
          <p:nvPr/>
        </p:nvSpPr>
        <p:spPr bwMode="auto">
          <a:xfrm>
            <a:off x="5703999" y="5842387"/>
            <a:ext cx="334063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xiazaii  Report Person: ypppt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3" name="矩形 259"/>
          <p:cNvSpPr>
            <a:spLocks noChangeArrowheads="1"/>
          </p:cNvSpPr>
          <p:nvPr/>
        </p:nvSpPr>
        <p:spPr bwMode="auto">
          <a:xfrm>
            <a:off x="5703999" y="2924031"/>
            <a:ext cx="2061936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cap="all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2020</a:t>
            </a:r>
            <a:endParaRPr lang="zh-CN" altLang="en-US" sz="7200" cap="all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 tmFilter="0,0; .5, 1; 1, 1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10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7" dur="5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25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1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 tmFilter="0,0; .5, 1; 1, 1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1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 tmFilter="0,0; .5, 1; 1, 1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 tmFilter="0,0; .5, 1; 1, 1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43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4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84" grpId="0" animBg="1"/>
          <p:bldP spid="75" grpId="0" animBg="1"/>
          <p:bldP spid="76" grpId="0" animBg="1"/>
          <p:bldP spid="77" grpId="0" animBg="1"/>
          <p:bldP spid="78" grpId="0" animBg="1"/>
          <p:bldP spid="80" grpId="0"/>
          <p:bldP spid="80" grpId="1"/>
          <p:bldP spid="81" grpId="0"/>
          <p:bldP spid="81" grpId="1"/>
          <p:bldP spid="82" grpId="0" bldLvl="0" animBg="1"/>
          <p:bldP spid="82" grpId="1" bldLvl="0" animBg="1"/>
          <p:bldP spid="83" grpId="0" bldLvl="0" animBg="1"/>
          <p:bldP spid="83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 tmFilter="0,0; .5, 1; 1, 1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10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7" dur="5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25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1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 tmFilter="0,0; .5, 1; 1, 1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1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 tmFilter="0,0; .5, 1; 1, 1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 tmFilter="0,0; .5, 1; 1, 1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43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4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84" grpId="0" animBg="1"/>
          <p:bldP spid="75" grpId="0" animBg="1"/>
          <p:bldP spid="76" grpId="0" animBg="1"/>
          <p:bldP spid="77" grpId="0" animBg="1"/>
          <p:bldP spid="78" grpId="0" animBg="1"/>
          <p:bldP spid="80" grpId="0"/>
          <p:bldP spid="80" grpId="1"/>
          <p:bldP spid="81" grpId="0"/>
          <p:bldP spid="81" grpId="1"/>
          <p:bldP spid="82" grpId="0" bldLvl="0" animBg="1"/>
          <p:bldP spid="82" grpId="1" bldLvl="0" animBg="1"/>
          <p:bldP spid="83" grpId="0" bldLvl="0" animBg="1"/>
          <p:bldP spid="83" grpId="1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/>
          <p:nvPr/>
        </p:nvSpPr>
        <p:spPr bwMode="auto">
          <a:xfrm>
            <a:off x="4502773" y="2209817"/>
            <a:ext cx="1919693" cy="230328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935198" y="2211546"/>
            <a:ext cx="2413872" cy="1389229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935651" y="3600776"/>
            <a:ext cx="1413419" cy="2268728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>
            <a:off x="5223305" y="4575308"/>
            <a:ext cx="2382770" cy="1294196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>
            <a:off x="4502772" y="3600776"/>
            <a:ext cx="1862672" cy="2268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78233" y="3235928"/>
            <a:ext cx="460639" cy="61509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6532598" y="2817250"/>
            <a:ext cx="548582" cy="548582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3"/>
          <p:cNvSpPr>
            <a:spLocks noEditPoints="1"/>
          </p:cNvSpPr>
          <p:nvPr/>
        </p:nvSpPr>
        <p:spPr bwMode="auto">
          <a:xfrm>
            <a:off x="7375325" y="4024518"/>
            <a:ext cx="524415" cy="531664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36762" y="4712563"/>
            <a:ext cx="546165" cy="44708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18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144"/>
          <p:cNvSpPr>
            <a:spLocks noEditPoints="1"/>
          </p:cNvSpPr>
          <p:nvPr/>
        </p:nvSpPr>
        <p:spPr bwMode="auto">
          <a:xfrm>
            <a:off x="6489326" y="5169254"/>
            <a:ext cx="560665" cy="5485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2317450" y="2560083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8925069" y="3617814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Footer Text"/>
          <p:cNvSpPr txBox="1"/>
          <p:nvPr/>
        </p:nvSpPr>
        <p:spPr>
          <a:xfrm>
            <a:off x="2036887" y="5143546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Footer Text"/>
          <p:cNvSpPr txBox="1"/>
          <p:nvPr/>
        </p:nvSpPr>
        <p:spPr>
          <a:xfrm>
            <a:off x="8536757" y="5143546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5" name="Footer Text"/>
          <p:cNvSpPr txBox="1"/>
          <p:nvPr/>
        </p:nvSpPr>
        <p:spPr>
          <a:xfrm>
            <a:off x="7669919" y="2094609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6097356" y="3937000"/>
            <a:ext cx="664040" cy="66404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5" grpId="0" animBg="1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01"/>
          <p:cNvSpPr/>
          <p:nvPr/>
        </p:nvSpPr>
        <p:spPr bwMode="auto">
          <a:xfrm flipV="1">
            <a:off x="4323458" y="3200272"/>
            <a:ext cx="4211834" cy="606988"/>
          </a:xfrm>
          <a:custGeom>
            <a:avLst/>
            <a:gdLst>
              <a:gd name="T0" fmla="*/ 909 w 909"/>
              <a:gd name="T1" fmla="*/ 131 h 131"/>
              <a:gd name="T2" fmla="*/ 134 w 909"/>
              <a:gd name="T3" fmla="*/ 131 h 131"/>
              <a:gd name="T4" fmla="*/ 0 w 909"/>
              <a:gd name="T5" fmla="*/ 0 h 131"/>
              <a:gd name="T6" fmla="*/ 760 w 909"/>
              <a:gd name="T7" fmla="*/ 0 h 131"/>
              <a:gd name="T8" fmla="*/ 909 w 90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9" h="131">
                <a:moveTo>
                  <a:pt x="909" y="131"/>
                </a:moveTo>
                <a:lnTo>
                  <a:pt x="134" y="131"/>
                </a:lnTo>
                <a:lnTo>
                  <a:pt x="0" y="0"/>
                </a:lnTo>
                <a:lnTo>
                  <a:pt x="760" y="0"/>
                </a:lnTo>
                <a:lnTo>
                  <a:pt x="909" y="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17639" y="1991598"/>
            <a:ext cx="142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7171" y="3226767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3234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5303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234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5303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231" y="1593974"/>
            <a:ext cx="10074166" cy="29978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1593974"/>
            <a:ext cx="3069242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308212"/>
                <a:ext cx="2189067" cy="78696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7" y="1773006"/>
                <a:ext cx="2190747" cy="48142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4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241" y="5585105"/>
            <a:ext cx="10674270" cy="73789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defTabSz="1450340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171" y="5397602"/>
            <a:ext cx="106564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3984" y="4109637"/>
            <a:ext cx="964301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645" y="4109637"/>
            <a:ext cx="964301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5" y="4109637"/>
            <a:ext cx="964301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736" y="4109637"/>
            <a:ext cx="966532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0" rIns="0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592" y="5609377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062" y="4491890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334" y="339402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225" y="2196210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275" y="5153230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406" y="4028662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6708" y="2904099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307" y="1842193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321" y="1802601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260" y="5140260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84" y="4039223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16" y="2873633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576" y="1999830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20" y="5422854"/>
            <a:ext cx="433144" cy="331053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720" y="4293656"/>
            <a:ext cx="448210" cy="3859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787" y="309917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621" y="5070355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974" y="4029336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6002" y="2816461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50" y="1699230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22" y="1937276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251" y="3035584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992" y="4254369"/>
            <a:ext cx="26441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722" y="5304510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/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01"/>
          <p:cNvSpPr/>
          <p:nvPr/>
        </p:nvSpPr>
        <p:spPr bwMode="auto">
          <a:xfrm flipV="1">
            <a:off x="4323458" y="3200272"/>
            <a:ext cx="4211834" cy="606988"/>
          </a:xfrm>
          <a:custGeom>
            <a:avLst/>
            <a:gdLst>
              <a:gd name="T0" fmla="*/ 909 w 909"/>
              <a:gd name="T1" fmla="*/ 131 h 131"/>
              <a:gd name="T2" fmla="*/ 134 w 909"/>
              <a:gd name="T3" fmla="*/ 131 h 131"/>
              <a:gd name="T4" fmla="*/ 0 w 909"/>
              <a:gd name="T5" fmla="*/ 0 h 131"/>
              <a:gd name="T6" fmla="*/ 760 w 909"/>
              <a:gd name="T7" fmla="*/ 0 h 131"/>
              <a:gd name="T8" fmla="*/ 909 w 90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9" h="131">
                <a:moveTo>
                  <a:pt x="909" y="131"/>
                </a:moveTo>
                <a:lnTo>
                  <a:pt x="134" y="131"/>
                </a:lnTo>
                <a:lnTo>
                  <a:pt x="0" y="0"/>
                </a:lnTo>
                <a:lnTo>
                  <a:pt x="760" y="0"/>
                </a:lnTo>
                <a:lnTo>
                  <a:pt x="909" y="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17639" y="1991598"/>
            <a:ext cx="142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7171" y="3226767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3234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5303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234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5303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H_Others_1"/>
          <p:cNvCxnSpPr/>
          <p:nvPr>
            <p:custDataLst>
              <p:tags r:id="rId2"/>
            </p:custDataLst>
          </p:nvPr>
        </p:nvCxnSpPr>
        <p:spPr>
          <a:xfrm>
            <a:off x="6429375" y="1071086"/>
            <a:ext cx="0" cy="616156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s_2"/>
          <p:cNvSpPr/>
          <p:nvPr>
            <p:custDataLst>
              <p:tags r:id="rId3"/>
            </p:custDataLst>
          </p:nvPr>
        </p:nvSpPr>
        <p:spPr>
          <a:xfrm flipH="1">
            <a:off x="4263511" y="1071086"/>
            <a:ext cx="4331728" cy="895632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22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1" name="MH_Others_3"/>
          <p:cNvSpPr/>
          <p:nvPr>
            <p:custDataLst>
              <p:tags r:id="rId4"/>
            </p:custDataLst>
          </p:nvPr>
        </p:nvSpPr>
        <p:spPr>
          <a:xfrm>
            <a:off x="6302134" y="7014138"/>
            <a:ext cx="254482" cy="21937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Number_1"/>
          <p:cNvSpPr/>
          <p:nvPr>
            <p:custDataLst>
              <p:tags r:id="rId5"/>
            </p:custDataLst>
          </p:nvPr>
        </p:nvSpPr>
        <p:spPr>
          <a:xfrm>
            <a:off x="6445190" y="2619678"/>
            <a:ext cx="732028" cy="46897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53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 flipH="1">
            <a:off x="5722793" y="3525307"/>
            <a:ext cx="732028" cy="46897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53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7"/>
            </p:custDataLst>
          </p:nvPr>
        </p:nvSpPr>
        <p:spPr>
          <a:xfrm>
            <a:off x="6445190" y="4430936"/>
            <a:ext cx="732028" cy="46897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53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8"/>
            </p:custDataLst>
          </p:nvPr>
        </p:nvSpPr>
        <p:spPr>
          <a:xfrm flipH="1">
            <a:off x="5722793" y="5336564"/>
            <a:ext cx="732028" cy="46897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53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9"/>
            </p:custDataLst>
          </p:nvPr>
        </p:nvSpPr>
        <p:spPr>
          <a:xfrm>
            <a:off x="7509495" y="2644410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10"/>
            </p:custDataLst>
          </p:nvPr>
        </p:nvSpPr>
        <p:spPr>
          <a:xfrm>
            <a:off x="2914894" y="3513926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11"/>
            </p:custDataLst>
          </p:nvPr>
        </p:nvSpPr>
        <p:spPr>
          <a:xfrm>
            <a:off x="7509495" y="4383442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12"/>
            </p:custDataLst>
          </p:nvPr>
        </p:nvSpPr>
        <p:spPr>
          <a:xfrm>
            <a:off x="2914894" y="5252958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" y="15748"/>
            <a:ext cx="3956496" cy="3797424"/>
            <a:chOff x="-1" y="15748"/>
            <a:chExt cx="3956496" cy="379742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394070" y="15748"/>
              <a:ext cx="654559" cy="1061838"/>
            </a:xfrm>
            <a:custGeom>
              <a:avLst/>
              <a:gdLst>
                <a:gd name="T0" fmla="*/ 16 w 292"/>
                <a:gd name="T1" fmla="*/ 438 h 472"/>
                <a:gd name="T2" fmla="*/ 32 w 292"/>
                <a:gd name="T3" fmla="*/ 449 h 472"/>
                <a:gd name="T4" fmla="*/ 18 w 292"/>
                <a:gd name="T5" fmla="*/ 472 h 472"/>
                <a:gd name="T6" fmla="*/ 0 w 292"/>
                <a:gd name="T7" fmla="*/ 463 h 472"/>
                <a:gd name="T8" fmla="*/ 16 w 292"/>
                <a:gd name="T9" fmla="*/ 438 h 472"/>
                <a:gd name="T10" fmla="*/ 44 w 292"/>
                <a:gd name="T11" fmla="*/ 390 h 472"/>
                <a:gd name="T12" fmla="*/ 61 w 292"/>
                <a:gd name="T13" fmla="*/ 400 h 472"/>
                <a:gd name="T14" fmla="*/ 47 w 292"/>
                <a:gd name="T15" fmla="*/ 425 h 472"/>
                <a:gd name="T16" fmla="*/ 30 w 292"/>
                <a:gd name="T17" fmla="*/ 414 h 472"/>
                <a:gd name="T18" fmla="*/ 44 w 292"/>
                <a:gd name="T19" fmla="*/ 390 h 472"/>
                <a:gd name="T20" fmla="*/ 74 w 292"/>
                <a:gd name="T21" fmla="*/ 341 h 472"/>
                <a:gd name="T22" fmla="*/ 89 w 292"/>
                <a:gd name="T23" fmla="*/ 351 h 472"/>
                <a:gd name="T24" fmla="*/ 75 w 292"/>
                <a:gd name="T25" fmla="*/ 376 h 472"/>
                <a:gd name="T26" fmla="*/ 60 w 292"/>
                <a:gd name="T27" fmla="*/ 365 h 472"/>
                <a:gd name="T28" fmla="*/ 74 w 292"/>
                <a:gd name="T29" fmla="*/ 341 h 472"/>
                <a:gd name="T30" fmla="*/ 102 w 292"/>
                <a:gd name="T31" fmla="*/ 292 h 472"/>
                <a:gd name="T32" fmla="*/ 119 w 292"/>
                <a:gd name="T33" fmla="*/ 302 h 472"/>
                <a:gd name="T34" fmla="*/ 105 w 292"/>
                <a:gd name="T35" fmla="*/ 327 h 472"/>
                <a:gd name="T36" fmla="*/ 88 w 292"/>
                <a:gd name="T37" fmla="*/ 316 h 472"/>
                <a:gd name="T38" fmla="*/ 102 w 292"/>
                <a:gd name="T39" fmla="*/ 292 h 472"/>
                <a:gd name="T40" fmla="*/ 131 w 292"/>
                <a:gd name="T41" fmla="*/ 243 h 472"/>
                <a:gd name="T42" fmla="*/ 147 w 292"/>
                <a:gd name="T43" fmla="*/ 254 h 472"/>
                <a:gd name="T44" fmla="*/ 133 w 292"/>
                <a:gd name="T45" fmla="*/ 278 h 472"/>
                <a:gd name="T46" fmla="*/ 117 w 292"/>
                <a:gd name="T47" fmla="*/ 267 h 472"/>
                <a:gd name="T48" fmla="*/ 131 w 292"/>
                <a:gd name="T49" fmla="*/ 243 h 472"/>
                <a:gd name="T50" fmla="*/ 159 w 292"/>
                <a:gd name="T51" fmla="*/ 196 h 472"/>
                <a:gd name="T52" fmla="*/ 177 w 292"/>
                <a:gd name="T53" fmla="*/ 205 h 472"/>
                <a:gd name="T54" fmla="*/ 163 w 292"/>
                <a:gd name="T55" fmla="*/ 229 h 472"/>
                <a:gd name="T56" fmla="*/ 145 w 292"/>
                <a:gd name="T57" fmla="*/ 220 h 472"/>
                <a:gd name="T58" fmla="*/ 159 w 292"/>
                <a:gd name="T59" fmla="*/ 196 h 472"/>
                <a:gd name="T60" fmla="*/ 189 w 292"/>
                <a:gd name="T61" fmla="*/ 147 h 472"/>
                <a:gd name="T62" fmla="*/ 206 w 292"/>
                <a:gd name="T63" fmla="*/ 156 h 472"/>
                <a:gd name="T64" fmla="*/ 191 w 292"/>
                <a:gd name="T65" fmla="*/ 180 h 472"/>
                <a:gd name="T66" fmla="*/ 175 w 292"/>
                <a:gd name="T67" fmla="*/ 171 h 472"/>
                <a:gd name="T68" fmla="*/ 189 w 292"/>
                <a:gd name="T69" fmla="*/ 147 h 472"/>
                <a:gd name="T70" fmla="*/ 217 w 292"/>
                <a:gd name="T71" fmla="*/ 98 h 472"/>
                <a:gd name="T72" fmla="*/ 234 w 292"/>
                <a:gd name="T73" fmla="*/ 109 h 472"/>
                <a:gd name="T74" fmla="*/ 220 w 292"/>
                <a:gd name="T75" fmla="*/ 133 h 472"/>
                <a:gd name="T76" fmla="*/ 203 w 292"/>
                <a:gd name="T77" fmla="*/ 123 h 472"/>
                <a:gd name="T78" fmla="*/ 217 w 292"/>
                <a:gd name="T79" fmla="*/ 98 h 472"/>
                <a:gd name="T80" fmla="*/ 246 w 292"/>
                <a:gd name="T81" fmla="*/ 49 h 472"/>
                <a:gd name="T82" fmla="*/ 264 w 292"/>
                <a:gd name="T83" fmla="*/ 60 h 472"/>
                <a:gd name="T84" fmla="*/ 248 w 292"/>
                <a:gd name="T85" fmla="*/ 84 h 472"/>
                <a:gd name="T86" fmla="*/ 233 w 292"/>
                <a:gd name="T87" fmla="*/ 74 h 472"/>
                <a:gd name="T88" fmla="*/ 246 w 292"/>
                <a:gd name="T89" fmla="*/ 49 h 472"/>
                <a:gd name="T90" fmla="*/ 276 w 292"/>
                <a:gd name="T91" fmla="*/ 0 h 472"/>
                <a:gd name="T92" fmla="*/ 292 w 292"/>
                <a:gd name="T93" fmla="*/ 11 h 472"/>
                <a:gd name="T94" fmla="*/ 278 w 292"/>
                <a:gd name="T95" fmla="*/ 35 h 472"/>
                <a:gd name="T96" fmla="*/ 260 w 292"/>
                <a:gd name="T97" fmla="*/ 25 h 472"/>
                <a:gd name="T98" fmla="*/ 276 w 292"/>
                <a:gd name="T9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472">
                  <a:moveTo>
                    <a:pt x="16" y="438"/>
                  </a:moveTo>
                  <a:lnTo>
                    <a:pt x="32" y="449"/>
                  </a:lnTo>
                  <a:lnTo>
                    <a:pt x="18" y="472"/>
                  </a:lnTo>
                  <a:lnTo>
                    <a:pt x="0" y="463"/>
                  </a:lnTo>
                  <a:lnTo>
                    <a:pt x="16" y="438"/>
                  </a:lnTo>
                  <a:close/>
                  <a:moveTo>
                    <a:pt x="44" y="390"/>
                  </a:moveTo>
                  <a:lnTo>
                    <a:pt x="61" y="400"/>
                  </a:lnTo>
                  <a:lnTo>
                    <a:pt x="47" y="425"/>
                  </a:lnTo>
                  <a:lnTo>
                    <a:pt x="30" y="414"/>
                  </a:lnTo>
                  <a:lnTo>
                    <a:pt x="44" y="390"/>
                  </a:lnTo>
                  <a:close/>
                  <a:moveTo>
                    <a:pt x="74" y="341"/>
                  </a:moveTo>
                  <a:lnTo>
                    <a:pt x="89" y="351"/>
                  </a:lnTo>
                  <a:lnTo>
                    <a:pt x="75" y="376"/>
                  </a:lnTo>
                  <a:lnTo>
                    <a:pt x="60" y="365"/>
                  </a:lnTo>
                  <a:lnTo>
                    <a:pt x="74" y="341"/>
                  </a:lnTo>
                  <a:close/>
                  <a:moveTo>
                    <a:pt x="102" y="292"/>
                  </a:moveTo>
                  <a:lnTo>
                    <a:pt x="119" y="302"/>
                  </a:lnTo>
                  <a:lnTo>
                    <a:pt x="105" y="327"/>
                  </a:lnTo>
                  <a:lnTo>
                    <a:pt x="88" y="316"/>
                  </a:lnTo>
                  <a:lnTo>
                    <a:pt x="102" y="292"/>
                  </a:lnTo>
                  <a:close/>
                  <a:moveTo>
                    <a:pt x="131" y="243"/>
                  </a:moveTo>
                  <a:lnTo>
                    <a:pt x="147" y="254"/>
                  </a:lnTo>
                  <a:lnTo>
                    <a:pt x="133" y="278"/>
                  </a:lnTo>
                  <a:lnTo>
                    <a:pt x="117" y="267"/>
                  </a:lnTo>
                  <a:lnTo>
                    <a:pt x="131" y="243"/>
                  </a:lnTo>
                  <a:close/>
                  <a:moveTo>
                    <a:pt x="159" y="196"/>
                  </a:moveTo>
                  <a:lnTo>
                    <a:pt x="177" y="205"/>
                  </a:lnTo>
                  <a:lnTo>
                    <a:pt x="163" y="229"/>
                  </a:lnTo>
                  <a:lnTo>
                    <a:pt x="145" y="220"/>
                  </a:lnTo>
                  <a:lnTo>
                    <a:pt x="159" y="196"/>
                  </a:lnTo>
                  <a:close/>
                  <a:moveTo>
                    <a:pt x="189" y="147"/>
                  </a:moveTo>
                  <a:lnTo>
                    <a:pt x="206" y="156"/>
                  </a:lnTo>
                  <a:lnTo>
                    <a:pt x="191" y="180"/>
                  </a:lnTo>
                  <a:lnTo>
                    <a:pt x="175" y="171"/>
                  </a:lnTo>
                  <a:lnTo>
                    <a:pt x="189" y="147"/>
                  </a:lnTo>
                  <a:close/>
                  <a:moveTo>
                    <a:pt x="217" y="98"/>
                  </a:moveTo>
                  <a:lnTo>
                    <a:pt x="234" y="109"/>
                  </a:lnTo>
                  <a:lnTo>
                    <a:pt x="220" y="133"/>
                  </a:lnTo>
                  <a:lnTo>
                    <a:pt x="203" y="123"/>
                  </a:lnTo>
                  <a:lnTo>
                    <a:pt x="217" y="98"/>
                  </a:lnTo>
                  <a:close/>
                  <a:moveTo>
                    <a:pt x="246" y="49"/>
                  </a:moveTo>
                  <a:lnTo>
                    <a:pt x="264" y="60"/>
                  </a:lnTo>
                  <a:lnTo>
                    <a:pt x="248" y="84"/>
                  </a:lnTo>
                  <a:lnTo>
                    <a:pt x="233" y="74"/>
                  </a:lnTo>
                  <a:lnTo>
                    <a:pt x="246" y="49"/>
                  </a:lnTo>
                  <a:close/>
                  <a:moveTo>
                    <a:pt x="276" y="0"/>
                  </a:moveTo>
                  <a:lnTo>
                    <a:pt x="292" y="11"/>
                  </a:lnTo>
                  <a:lnTo>
                    <a:pt x="278" y="35"/>
                  </a:lnTo>
                  <a:lnTo>
                    <a:pt x="260" y="2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331304" y="1111332"/>
              <a:ext cx="71732" cy="78739"/>
            </a:xfrm>
            <a:custGeom>
              <a:avLst/>
              <a:gdLst>
                <a:gd name="T0" fmla="*/ 14 w 32"/>
                <a:gd name="T1" fmla="*/ 0 h 35"/>
                <a:gd name="T2" fmla="*/ 16 w 32"/>
                <a:gd name="T3" fmla="*/ 0 h 35"/>
                <a:gd name="T4" fmla="*/ 18 w 32"/>
                <a:gd name="T5" fmla="*/ 0 h 35"/>
                <a:gd name="T6" fmla="*/ 18 w 32"/>
                <a:gd name="T7" fmla="*/ 2 h 35"/>
                <a:gd name="T8" fmla="*/ 32 w 32"/>
                <a:gd name="T9" fmla="*/ 9 h 35"/>
                <a:gd name="T10" fmla="*/ 16 w 32"/>
                <a:gd name="T11" fmla="*/ 35 h 35"/>
                <a:gd name="T12" fmla="*/ 0 w 32"/>
                <a:gd name="T13" fmla="*/ 9 h 35"/>
                <a:gd name="T14" fmla="*/ 13 w 32"/>
                <a:gd name="T15" fmla="*/ 2 h 35"/>
                <a:gd name="T16" fmla="*/ 14 w 32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5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32" y="9"/>
                  </a:lnTo>
                  <a:lnTo>
                    <a:pt x="16" y="35"/>
                  </a:lnTo>
                  <a:lnTo>
                    <a:pt x="0" y="9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85712" y="15748"/>
              <a:ext cx="650076" cy="1061838"/>
            </a:xfrm>
            <a:custGeom>
              <a:avLst/>
              <a:gdLst>
                <a:gd name="T0" fmla="*/ 276 w 290"/>
                <a:gd name="T1" fmla="*/ 438 h 472"/>
                <a:gd name="T2" fmla="*/ 290 w 290"/>
                <a:gd name="T3" fmla="*/ 463 h 472"/>
                <a:gd name="T4" fmla="*/ 274 w 290"/>
                <a:gd name="T5" fmla="*/ 472 h 472"/>
                <a:gd name="T6" fmla="*/ 260 w 290"/>
                <a:gd name="T7" fmla="*/ 449 h 472"/>
                <a:gd name="T8" fmla="*/ 276 w 290"/>
                <a:gd name="T9" fmla="*/ 438 h 472"/>
                <a:gd name="T10" fmla="*/ 248 w 290"/>
                <a:gd name="T11" fmla="*/ 390 h 472"/>
                <a:gd name="T12" fmla="*/ 262 w 290"/>
                <a:gd name="T13" fmla="*/ 414 h 472"/>
                <a:gd name="T14" fmla="*/ 245 w 290"/>
                <a:gd name="T15" fmla="*/ 425 h 472"/>
                <a:gd name="T16" fmla="*/ 231 w 290"/>
                <a:gd name="T17" fmla="*/ 400 h 472"/>
                <a:gd name="T18" fmla="*/ 248 w 290"/>
                <a:gd name="T19" fmla="*/ 390 h 472"/>
                <a:gd name="T20" fmla="*/ 219 w 290"/>
                <a:gd name="T21" fmla="*/ 341 h 472"/>
                <a:gd name="T22" fmla="*/ 232 w 290"/>
                <a:gd name="T23" fmla="*/ 365 h 472"/>
                <a:gd name="T24" fmla="*/ 217 w 290"/>
                <a:gd name="T25" fmla="*/ 376 h 472"/>
                <a:gd name="T26" fmla="*/ 201 w 290"/>
                <a:gd name="T27" fmla="*/ 351 h 472"/>
                <a:gd name="T28" fmla="*/ 219 w 290"/>
                <a:gd name="T29" fmla="*/ 341 h 472"/>
                <a:gd name="T30" fmla="*/ 191 w 290"/>
                <a:gd name="T31" fmla="*/ 292 h 472"/>
                <a:gd name="T32" fmla="*/ 205 w 290"/>
                <a:gd name="T33" fmla="*/ 316 h 472"/>
                <a:gd name="T34" fmla="*/ 187 w 290"/>
                <a:gd name="T35" fmla="*/ 327 h 472"/>
                <a:gd name="T36" fmla="*/ 173 w 290"/>
                <a:gd name="T37" fmla="*/ 302 h 472"/>
                <a:gd name="T38" fmla="*/ 191 w 290"/>
                <a:gd name="T39" fmla="*/ 292 h 472"/>
                <a:gd name="T40" fmla="*/ 161 w 290"/>
                <a:gd name="T41" fmla="*/ 243 h 472"/>
                <a:gd name="T42" fmla="*/ 175 w 290"/>
                <a:gd name="T43" fmla="*/ 267 h 472"/>
                <a:gd name="T44" fmla="*/ 159 w 290"/>
                <a:gd name="T45" fmla="*/ 278 h 472"/>
                <a:gd name="T46" fmla="*/ 143 w 290"/>
                <a:gd name="T47" fmla="*/ 254 h 472"/>
                <a:gd name="T48" fmla="*/ 161 w 290"/>
                <a:gd name="T49" fmla="*/ 243 h 472"/>
                <a:gd name="T50" fmla="*/ 131 w 290"/>
                <a:gd name="T51" fmla="*/ 196 h 472"/>
                <a:gd name="T52" fmla="*/ 147 w 290"/>
                <a:gd name="T53" fmla="*/ 220 h 472"/>
                <a:gd name="T54" fmla="*/ 129 w 290"/>
                <a:gd name="T55" fmla="*/ 229 h 472"/>
                <a:gd name="T56" fmla="*/ 115 w 290"/>
                <a:gd name="T57" fmla="*/ 205 h 472"/>
                <a:gd name="T58" fmla="*/ 131 w 290"/>
                <a:gd name="T59" fmla="*/ 196 h 472"/>
                <a:gd name="T60" fmla="*/ 103 w 290"/>
                <a:gd name="T61" fmla="*/ 147 h 472"/>
                <a:gd name="T62" fmla="*/ 117 w 290"/>
                <a:gd name="T63" fmla="*/ 171 h 472"/>
                <a:gd name="T64" fmla="*/ 102 w 290"/>
                <a:gd name="T65" fmla="*/ 180 h 472"/>
                <a:gd name="T66" fmla="*/ 86 w 290"/>
                <a:gd name="T67" fmla="*/ 156 h 472"/>
                <a:gd name="T68" fmla="*/ 103 w 290"/>
                <a:gd name="T69" fmla="*/ 147 h 472"/>
                <a:gd name="T70" fmla="*/ 74 w 290"/>
                <a:gd name="T71" fmla="*/ 98 h 472"/>
                <a:gd name="T72" fmla="*/ 89 w 290"/>
                <a:gd name="T73" fmla="*/ 123 h 472"/>
                <a:gd name="T74" fmla="*/ 72 w 290"/>
                <a:gd name="T75" fmla="*/ 133 h 472"/>
                <a:gd name="T76" fmla="*/ 58 w 290"/>
                <a:gd name="T77" fmla="*/ 109 h 472"/>
                <a:gd name="T78" fmla="*/ 74 w 290"/>
                <a:gd name="T79" fmla="*/ 98 h 472"/>
                <a:gd name="T80" fmla="*/ 46 w 290"/>
                <a:gd name="T81" fmla="*/ 49 h 472"/>
                <a:gd name="T82" fmla="*/ 60 w 290"/>
                <a:gd name="T83" fmla="*/ 74 h 472"/>
                <a:gd name="T84" fmla="*/ 42 w 290"/>
                <a:gd name="T85" fmla="*/ 84 h 472"/>
                <a:gd name="T86" fmla="*/ 28 w 290"/>
                <a:gd name="T87" fmla="*/ 60 h 472"/>
                <a:gd name="T88" fmla="*/ 46 w 290"/>
                <a:gd name="T89" fmla="*/ 49 h 472"/>
                <a:gd name="T90" fmla="*/ 16 w 290"/>
                <a:gd name="T91" fmla="*/ 0 h 472"/>
                <a:gd name="T92" fmla="*/ 32 w 290"/>
                <a:gd name="T93" fmla="*/ 25 h 472"/>
                <a:gd name="T94" fmla="*/ 14 w 290"/>
                <a:gd name="T95" fmla="*/ 35 h 472"/>
                <a:gd name="T96" fmla="*/ 0 w 290"/>
                <a:gd name="T97" fmla="*/ 11 h 472"/>
                <a:gd name="T98" fmla="*/ 16 w 290"/>
                <a:gd name="T9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" h="472">
                  <a:moveTo>
                    <a:pt x="276" y="438"/>
                  </a:moveTo>
                  <a:lnTo>
                    <a:pt x="290" y="463"/>
                  </a:lnTo>
                  <a:lnTo>
                    <a:pt x="274" y="472"/>
                  </a:lnTo>
                  <a:lnTo>
                    <a:pt x="260" y="449"/>
                  </a:lnTo>
                  <a:lnTo>
                    <a:pt x="276" y="438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5" y="425"/>
                  </a:lnTo>
                  <a:lnTo>
                    <a:pt x="231" y="400"/>
                  </a:lnTo>
                  <a:lnTo>
                    <a:pt x="248" y="390"/>
                  </a:lnTo>
                  <a:close/>
                  <a:moveTo>
                    <a:pt x="219" y="341"/>
                  </a:moveTo>
                  <a:lnTo>
                    <a:pt x="232" y="365"/>
                  </a:lnTo>
                  <a:lnTo>
                    <a:pt x="217" y="376"/>
                  </a:lnTo>
                  <a:lnTo>
                    <a:pt x="201" y="351"/>
                  </a:lnTo>
                  <a:lnTo>
                    <a:pt x="219" y="341"/>
                  </a:lnTo>
                  <a:close/>
                  <a:moveTo>
                    <a:pt x="191" y="292"/>
                  </a:moveTo>
                  <a:lnTo>
                    <a:pt x="205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1" y="292"/>
                  </a:lnTo>
                  <a:close/>
                  <a:moveTo>
                    <a:pt x="161" y="243"/>
                  </a:moveTo>
                  <a:lnTo>
                    <a:pt x="175" y="267"/>
                  </a:lnTo>
                  <a:lnTo>
                    <a:pt x="159" y="278"/>
                  </a:lnTo>
                  <a:lnTo>
                    <a:pt x="143" y="254"/>
                  </a:lnTo>
                  <a:lnTo>
                    <a:pt x="161" y="243"/>
                  </a:lnTo>
                  <a:close/>
                  <a:moveTo>
                    <a:pt x="131" y="196"/>
                  </a:moveTo>
                  <a:lnTo>
                    <a:pt x="147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1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2" y="180"/>
                  </a:lnTo>
                  <a:lnTo>
                    <a:pt x="86" y="156"/>
                  </a:lnTo>
                  <a:lnTo>
                    <a:pt x="103" y="147"/>
                  </a:lnTo>
                  <a:close/>
                  <a:moveTo>
                    <a:pt x="74" y="98"/>
                  </a:moveTo>
                  <a:lnTo>
                    <a:pt x="89" y="123"/>
                  </a:lnTo>
                  <a:lnTo>
                    <a:pt x="72" y="133"/>
                  </a:lnTo>
                  <a:lnTo>
                    <a:pt x="58" y="109"/>
                  </a:lnTo>
                  <a:lnTo>
                    <a:pt x="74" y="98"/>
                  </a:lnTo>
                  <a:close/>
                  <a:moveTo>
                    <a:pt x="46" y="49"/>
                  </a:moveTo>
                  <a:lnTo>
                    <a:pt x="60" y="74"/>
                  </a:lnTo>
                  <a:lnTo>
                    <a:pt x="42" y="84"/>
                  </a:lnTo>
                  <a:lnTo>
                    <a:pt x="28" y="60"/>
                  </a:lnTo>
                  <a:lnTo>
                    <a:pt x="46" y="49"/>
                  </a:lnTo>
                  <a:close/>
                  <a:moveTo>
                    <a:pt x="16" y="0"/>
                  </a:moveTo>
                  <a:lnTo>
                    <a:pt x="32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-1" y="2422882"/>
              <a:ext cx="73975" cy="58491"/>
            </a:xfrm>
            <a:custGeom>
              <a:avLst/>
              <a:gdLst>
                <a:gd name="T0" fmla="*/ 15 w 33"/>
                <a:gd name="T1" fmla="*/ 0 h 26"/>
                <a:gd name="T2" fmla="*/ 28 w 33"/>
                <a:gd name="T3" fmla="*/ 7 h 26"/>
                <a:gd name="T4" fmla="*/ 31 w 33"/>
                <a:gd name="T5" fmla="*/ 7 h 26"/>
                <a:gd name="T6" fmla="*/ 31 w 33"/>
                <a:gd name="T7" fmla="*/ 9 h 26"/>
                <a:gd name="T8" fmla="*/ 33 w 33"/>
                <a:gd name="T9" fmla="*/ 9 h 26"/>
                <a:gd name="T10" fmla="*/ 31 w 33"/>
                <a:gd name="T11" fmla="*/ 12 h 26"/>
                <a:gd name="T12" fmla="*/ 31 w 33"/>
                <a:gd name="T13" fmla="*/ 26 h 26"/>
                <a:gd name="T14" fmla="*/ 0 w 33"/>
                <a:gd name="T15" fmla="*/ 26 h 26"/>
                <a:gd name="T16" fmla="*/ 15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5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5007" y="1217065"/>
              <a:ext cx="721808" cy="1172072"/>
            </a:xfrm>
            <a:custGeom>
              <a:avLst/>
              <a:gdLst>
                <a:gd name="T0" fmla="*/ 16 w 322"/>
                <a:gd name="T1" fmla="*/ 487 h 521"/>
                <a:gd name="T2" fmla="*/ 32 w 322"/>
                <a:gd name="T3" fmla="*/ 498 h 521"/>
                <a:gd name="T4" fmla="*/ 18 w 322"/>
                <a:gd name="T5" fmla="*/ 521 h 521"/>
                <a:gd name="T6" fmla="*/ 0 w 322"/>
                <a:gd name="T7" fmla="*/ 512 h 521"/>
                <a:gd name="T8" fmla="*/ 16 w 322"/>
                <a:gd name="T9" fmla="*/ 487 h 521"/>
                <a:gd name="T10" fmla="*/ 44 w 322"/>
                <a:gd name="T11" fmla="*/ 439 h 521"/>
                <a:gd name="T12" fmla="*/ 62 w 322"/>
                <a:gd name="T13" fmla="*/ 449 h 521"/>
                <a:gd name="T14" fmla="*/ 48 w 322"/>
                <a:gd name="T15" fmla="*/ 473 h 521"/>
                <a:gd name="T16" fmla="*/ 30 w 322"/>
                <a:gd name="T17" fmla="*/ 463 h 521"/>
                <a:gd name="T18" fmla="*/ 44 w 322"/>
                <a:gd name="T19" fmla="*/ 439 h 521"/>
                <a:gd name="T20" fmla="*/ 74 w 322"/>
                <a:gd name="T21" fmla="*/ 390 h 521"/>
                <a:gd name="T22" fmla="*/ 89 w 322"/>
                <a:gd name="T23" fmla="*/ 400 h 521"/>
                <a:gd name="T24" fmla="*/ 76 w 322"/>
                <a:gd name="T25" fmla="*/ 425 h 521"/>
                <a:gd name="T26" fmla="*/ 60 w 322"/>
                <a:gd name="T27" fmla="*/ 414 h 521"/>
                <a:gd name="T28" fmla="*/ 74 w 322"/>
                <a:gd name="T29" fmla="*/ 390 h 521"/>
                <a:gd name="T30" fmla="*/ 102 w 322"/>
                <a:gd name="T31" fmla="*/ 341 h 521"/>
                <a:gd name="T32" fmla="*/ 119 w 322"/>
                <a:gd name="T33" fmla="*/ 351 h 521"/>
                <a:gd name="T34" fmla="*/ 105 w 322"/>
                <a:gd name="T35" fmla="*/ 376 h 521"/>
                <a:gd name="T36" fmla="*/ 88 w 322"/>
                <a:gd name="T37" fmla="*/ 365 h 521"/>
                <a:gd name="T38" fmla="*/ 102 w 322"/>
                <a:gd name="T39" fmla="*/ 341 h 521"/>
                <a:gd name="T40" fmla="*/ 131 w 322"/>
                <a:gd name="T41" fmla="*/ 292 h 521"/>
                <a:gd name="T42" fmla="*/ 149 w 322"/>
                <a:gd name="T43" fmla="*/ 302 h 521"/>
                <a:gd name="T44" fmla="*/ 133 w 322"/>
                <a:gd name="T45" fmla="*/ 327 h 521"/>
                <a:gd name="T46" fmla="*/ 117 w 322"/>
                <a:gd name="T47" fmla="*/ 316 h 521"/>
                <a:gd name="T48" fmla="*/ 131 w 322"/>
                <a:gd name="T49" fmla="*/ 292 h 521"/>
                <a:gd name="T50" fmla="*/ 159 w 322"/>
                <a:gd name="T51" fmla="*/ 245 h 521"/>
                <a:gd name="T52" fmla="*/ 177 w 322"/>
                <a:gd name="T53" fmla="*/ 254 h 521"/>
                <a:gd name="T54" fmla="*/ 163 w 322"/>
                <a:gd name="T55" fmla="*/ 278 h 521"/>
                <a:gd name="T56" fmla="*/ 145 w 322"/>
                <a:gd name="T57" fmla="*/ 267 h 521"/>
                <a:gd name="T58" fmla="*/ 159 w 322"/>
                <a:gd name="T59" fmla="*/ 245 h 521"/>
                <a:gd name="T60" fmla="*/ 189 w 322"/>
                <a:gd name="T61" fmla="*/ 196 h 521"/>
                <a:gd name="T62" fmla="*/ 206 w 322"/>
                <a:gd name="T63" fmla="*/ 205 h 521"/>
                <a:gd name="T64" fmla="*/ 191 w 322"/>
                <a:gd name="T65" fmla="*/ 229 h 521"/>
                <a:gd name="T66" fmla="*/ 175 w 322"/>
                <a:gd name="T67" fmla="*/ 220 h 521"/>
                <a:gd name="T68" fmla="*/ 189 w 322"/>
                <a:gd name="T69" fmla="*/ 196 h 521"/>
                <a:gd name="T70" fmla="*/ 219 w 322"/>
                <a:gd name="T71" fmla="*/ 147 h 521"/>
                <a:gd name="T72" fmla="*/ 234 w 322"/>
                <a:gd name="T73" fmla="*/ 158 h 521"/>
                <a:gd name="T74" fmla="*/ 220 w 322"/>
                <a:gd name="T75" fmla="*/ 180 h 521"/>
                <a:gd name="T76" fmla="*/ 203 w 322"/>
                <a:gd name="T77" fmla="*/ 171 h 521"/>
                <a:gd name="T78" fmla="*/ 219 w 322"/>
                <a:gd name="T79" fmla="*/ 147 h 521"/>
                <a:gd name="T80" fmla="*/ 247 w 322"/>
                <a:gd name="T81" fmla="*/ 98 h 521"/>
                <a:gd name="T82" fmla="*/ 264 w 322"/>
                <a:gd name="T83" fmla="*/ 109 h 521"/>
                <a:gd name="T84" fmla="*/ 248 w 322"/>
                <a:gd name="T85" fmla="*/ 133 h 521"/>
                <a:gd name="T86" fmla="*/ 233 w 322"/>
                <a:gd name="T87" fmla="*/ 123 h 521"/>
                <a:gd name="T88" fmla="*/ 247 w 322"/>
                <a:gd name="T89" fmla="*/ 98 h 521"/>
                <a:gd name="T90" fmla="*/ 276 w 322"/>
                <a:gd name="T91" fmla="*/ 49 h 521"/>
                <a:gd name="T92" fmla="*/ 292 w 322"/>
                <a:gd name="T93" fmla="*/ 60 h 521"/>
                <a:gd name="T94" fmla="*/ 278 w 322"/>
                <a:gd name="T95" fmla="*/ 84 h 521"/>
                <a:gd name="T96" fmla="*/ 261 w 322"/>
                <a:gd name="T97" fmla="*/ 74 h 521"/>
                <a:gd name="T98" fmla="*/ 276 w 322"/>
                <a:gd name="T99" fmla="*/ 49 h 521"/>
                <a:gd name="T100" fmla="*/ 304 w 322"/>
                <a:gd name="T101" fmla="*/ 0 h 521"/>
                <a:gd name="T102" fmla="*/ 322 w 322"/>
                <a:gd name="T103" fmla="*/ 11 h 521"/>
                <a:gd name="T104" fmla="*/ 306 w 322"/>
                <a:gd name="T105" fmla="*/ 35 h 521"/>
                <a:gd name="T106" fmla="*/ 290 w 322"/>
                <a:gd name="T107" fmla="*/ 25 h 521"/>
                <a:gd name="T108" fmla="*/ 304 w 322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1">
                  <a:moveTo>
                    <a:pt x="16" y="487"/>
                  </a:moveTo>
                  <a:lnTo>
                    <a:pt x="32" y="498"/>
                  </a:lnTo>
                  <a:lnTo>
                    <a:pt x="18" y="521"/>
                  </a:lnTo>
                  <a:lnTo>
                    <a:pt x="0" y="512"/>
                  </a:lnTo>
                  <a:lnTo>
                    <a:pt x="16" y="487"/>
                  </a:lnTo>
                  <a:close/>
                  <a:moveTo>
                    <a:pt x="44" y="439"/>
                  </a:moveTo>
                  <a:lnTo>
                    <a:pt x="62" y="449"/>
                  </a:lnTo>
                  <a:lnTo>
                    <a:pt x="48" y="473"/>
                  </a:lnTo>
                  <a:lnTo>
                    <a:pt x="30" y="463"/>
                  </a:lnTo>
                  <a:lnTo>
                    <a:pt x="44" y="439"/>
                  </a:lnTo>
                  <a:close/>
                  <a:moveTo>
                    <a:pt x="74" y="390"/>
                  </a:moveTo>
                  <a:lnTo>
                    <a:pt x="89" y="400"/>
                  </a:lnTo>
                  <a:lnTo>
                    <a:pt x="76" y="425"/>
                  </a:lnTo>
                  <a:lnTo>
                    <a:pt x="60" y="414"/>
                  </a:lnTo>
                  <a:lnTo>
                    <a:pt x="74" y="390"/>
                  </a:lnTo>
                  <a:close/>
                  <a:moveTo>
                    <a:pt x="102" y="341"/>
                  </a:moveTo>
                  <a:lnTo>
                    <a:pt x="119" y="351"/>
                  </a:lnTo>
                  <a:lnTo>
                    <a:pt x="105" y="376"/>
                  </a:lnTo>
                  <a:lnTo>
                    <a:pt x="88" y="365"/>
                  </a:lnTo>
                  <a:lnTo>
                    <a:pt x="102" y="341"/>
                  </a:lnTo>
                  <a:close/>
                  <a:moveTo>
                    <a:pt x="131" y="292"/>
                  </a:moveTo>
                  <a:lnTo>
                    <a:pt x="149" y="302"/>
                  </a:lnTo>
                  <a:lnTo>
                    <a:pt x="133" y="327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5"/>
                  </a:moveTo>
                  <a:lnTo>
                    <a:pt x="177" y="254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5"/>
                  </a:lnTo>
                  <a:close/>
                  <a:moveTo>
                    <a:pt x="189" y="196"/>
                  </a:moveTo>
                  <a:lnTo>
                    <a:pt x="206" y="205"/>
                  </a:lnTo>
                  <a:lnTo>
                    <a:pt x="191" y="229"/>
                  </a:lnTo>
                  <a:lnTo>
                    <a:pt x="175" y="220"/>
                  </a:lnTo>
                  <a:lnTo>
                    <a:pt x="189" y="196"/>
                  </a:lnTo>
                  <a:close/>
                  <a:moveTo>
                    <a:pt x="219" y="147"/>
                  </a:moveTo>
                  <a:lnTo>
                    <a:pt x="234" y="158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9" y="147"/>
                  </a:lnTo>
                  <a:close/>
                  <a:moveTo>
                    <a:pt x="247" y="98"/>
                  </a:moveTo>
                  <a:lnTo>
                    <a:pt x="264" y="109"/>
                  </a:lnTo>
                  <a:lnTo>
                    <a:pt x="248" y="133"/>
                  </a:lnTo>
                  <a:lnTo>
                    <a:pt x="233" y="123"/>
                  </a:lnTo>
                  <a:lnTo>
                    <a:pt x="247" y="98"/>
                  </a:lnTo>
                  <a:close/>
                  <a:moveTo>
                    <a:pt x="276" y="49"/>
                  </a:moveTo>
                  <a:lnTo>
                    <a:pt x="292" y="60"/>
                  </a:lnTo>
                  <a:lnTo>
                    <a:pt x="278" y="84"/>
                  </a:lnTo>
                  <a:lnTo>
                    <a:pt x="261" y="74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77849" y="1104582"/>
              <a:ext cx="71732" cy="83238"/>
            </a:xfrm>
            <a:custGeom>
              <a:avLst/>
              <a:gdLst>
                <a:gd name="T0" fmla="*/ 16 w 32"/>
                <a:gd name="T1" fmla="*/ 0 h 37"/>
                <a:gd name="T2" fmla="*/ 32 w 32"/>
                <a:gd name="T3" fmla="*/ 26 h 37"/>
                <a:gd name="T4" fmla="*/ 19 w 32"/>
                <a:gd name="T5" fmla="*/ 35 h 37"/>
                <a:gd name="T6" fmla="*/ 18 w 32"/>
                <a:gd name="T7" fmla="*/ 37 h 37"/>
                <a:gd name="T8" fmla="*/ 16 w 32"/>
                <a:gd name="T9" fmla="*/ 37 h 37"/>
                <a:gd name="T10" fmla="*/ 16 w 32"/>
                <a:gd name="T11" fmla="*/ 37 h 37"/>
                <a:gd name="T12" fmla="*/ 14 w 32"/>
                <a:gd name="T13" fmla="*/ 35 h 37"/>
                <a:gd name="T14" fmla="*/ 0 w 32"/>
                <a:gd name="T15" fmla="*/ 26 h 37"/>
                <a:gd name="T16" fmla="*/ 16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32" y="26"/>
                  </a:lnTo>
                  <a:lnTo>
                    <a:pt x="19" y="35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45098" y="1217065"/>
              <a:ext cx="715084" cy="1172072"/>
            </a:xfrm>
            <a:custGeom>
              <a:avLst/>
              <a:gdLst>
                <a:gd name="T0" fmla="*/ 305 w 319"/>
                <a:gd name="T1" fmla="*/ 487 h 521"/>
                <a:gd name="T2" fmla="*/ 319 w 319"/>
                <a:gd name="T3" fmla="*/ 512 h 521"/>
                <a:gd name="T4" fmla="*/ 302 w 319"/>
                <a:gd name="T5" fmla="*/ 521 h 521"/>
                <a:gd name="T6" fmla="*/ 288 w 319"/>
                <a:gd name="T7" fmla="*/ 498 h 521"/>
                <a:gd name="T8" fmla="*/ 305 w 319"/>
                <a:gd name="T9" fmla="*/ 487 h 521"/>
                <a:gd name="T10" fmla="*/ 276 w 319"/>
                <a:gd name="T11" fmla="*/ 439 h 521"/>
                <a:gd name="T12" fmla="*/ 291 w 319"/>
                <a:gd name="T13" fmla="*/ 463 h 521"/>
                <a:gd name="T14" fmla="*/ 274 w 319"/>
                <a:gd name="T15" fmla="*/ 473 h 521"/>
                <a:gd name="T16" fmla="*/ 260 w 319"/>
                <a:gd name="T17" fmla="*/ 449 h 521"/>
                <a:gd name="T18" fmla="*/ 276 w 319"/>
                <a:gd name="T19" fmla="*/ 439 h 521"/>
                <a:gd name="T20" fmla="*/ 248 w 319"/>
                <a:gd name="T21" fmla="*/ 390 h 521"/>
                <a:gd name="T22" fmla="*/ 262 w 319"/>
                <a:gd name="T23" fmla="*/ 414 h 521"/>
                <a:gd name="T24" fmla="*/ 244 w 319"/>
                <a:gd name="T25" fmla="*/ 425 h 521"/>
                <a:gd name="T26" fmla="*/ 230 w 319"/>
                <a:gd name="T27" fmla="*/ 400 h 521"/>
                <a:gd name="T28" fmla="*/ 248 w 319"/>
                <a:gd name="T29" fmla="*/ 390 h 521"/>
                <a:gd name="T30" fmla="*/ 218 w 319"/>
                <a:gd name="T31" fmla="*/ 341 h 521"/>
                <a:gd name="T32" fmla="*/ 232 w 319"/>
                <a:gd name="T33" fmla="*/ 365 h 521"/>
                <a:gd name="T34" fmla="*/ 216 w 319"/>
                <a:gd name="T35" fmla="*/ 376 h 521"/>
                <a:gd name="T36" fmla="*/ 202 w 319"/>
                <a:gd name="T37" fmla="*/ 351 h 521"/>
                <a:gd name="T38" fmla="*/ 218 w 319"/>
                <a:gd name="T39" fmla="*/ 341 h 521"/>
                <a:gd name="T40" fmla="*/ 190 w 319"/>
                <a:gd name="T41" fmla="*/ 292 h 521"/>
                <a:gd name="T42" fmla="*/ 204 w 319"/>
                <a:gd name="T43" fmla="*/ 316 h 521"/>
                <a:gd name="T44" fmla="*/ 187 w 319"/>
                <a:gd name="T45" fmla="*/ 327 h 521"/>
                <a:gd name="T46" fmla="*/ 173 w 319"/>
                <a:gd name="T47" fmla="*/ 302 h 521"/>
                <a:gd name="T48" fmla="*/ 190 w 319"/>
                <a:gd name="T49" fmla="*/ 292 h 521"/>
                <a:gd name="T50" fmla="*/ 161 w 319"/>
                <a:gd name="T51" fmla="*/ 245 h 521"/>
                <a:gd name="T52" fmla="*/ 174 w 319"/>
                <a:gd name="T53" fmla="*/ 267 h 521"/>
                <a:gd name="T54" fmla="*/ 159 w 319"/>
                <a:gd name="T55" fmla="*/ 278 h 521"/>
                <a:gd name="T56" fmla="*/ 143 w 319"/>
                <a:gd name="T57" fmla="*/ 254 h 521"/>
                <a:gd name="T58" fmla="*/ 161 w 319"/>
                <a:gd name="T59" fmla="*/ 245 h 521"/>
                <a:gd name="T60" fmla="*/ 133 w 319"/>
                <a:gd name="T61" fmla="*/ 196 h 521"/>
                <a:gd name="T62" fmla="*/ 147 w 319"/>
                <a:gd name="T63" fmla="*/ 220 h 521"/>
                <a:gd name="T64" fmla="*/ 129 w 319"/>
                <a:gd name="T65" fmla="*/ 229 h 521"/>
                <a:gd name="T66" fmla="*/ 115 w 319"/>
                <a:gd name="T67" fmla="*/ 205 h 521"/>
                <a:gd name="T68" fmla="*/ 133 w 319"/>
                <a:gd name="T69" fmla="*/ 196 h 521"/>
                <a:gd name="T70" fmla="*/ 103 w 319"/>
                <a:gd name="T71" fmla="*/ 147 h 521"/>
                <a:gd name="T72" fmla="*/ 117 w 319"/>
                <a:gd name="T73" fmla="*/ 171 h 521"/>
                <a:gd name="T74" fmla="*/ 101 w 319"/>
                <a:gd name="T75" fmla="*/ 180 h 521"/>
                <a:gd name="T76" fmla="*/ 85 w 319"/>
                <a:gd name="T77" fmla="*/ 158 h 521"/>
                <a:gd name="T78" fmla="*/ 103 w 319"/>
                <a:gd name="T79" fmla="*/ 147 h 521"/>
                <a:gd name="T80" fmla="*/ 73 w 319"/>
                <a:gd name="T81" fmla="*/ 98 h 521"/>
                <a:gd name="T82" fmla="*/ 89 w 319"/>
                <a:gd name="T83" fmla="*/ 123 h 521"/>
                <a:gd name="T84" fmla="*/ 71 w 319"/>
                <a:gd name="T85" fmla="*/ 133 h 521"/>
                <a:gd name="T86" fmla="*/ 57 w 319"/>
                <a:gd name="T87" fmla="*/ 109 h 521"/>
                <a:gd name="T88" fmla="*/ 73 w 319"/>
                <a:gd name="T89" fmla="*/ 98 h 521"/>
                <a:gd name="T90" fmla="*/ 45 w 319"/>
                <a:gd name="T91" fmla="*/ 49 h 521"/>
                <a:gd name="T92" fmla="*/ 59 w 319"/>
                <a:gd name="T93" fmla="*/ 74 h 521"/>
                <a:gd name="T94" fmla="*/ 44 w 319"/>
                <a:gd name="T95" fmla="*/ 84 h 521"/>
                <a:gd name="T96" fmla="*/ 28 w 319"/>
                <a:gd name="T97" fmla="*/ 60 h 521"/>
                <a:gd name="T98" fmla="*/ 45 w 319"/>
                <a:gd name="T99" fmla="*/ 49 h 521"/>
                <a:gd name="T100" fmla="*/ 16 w 319"/>
                <a:gd name="T101" fmla="*/ 0 h 521"/>
                <a:gd name="T102" fmla="*/ 31 w 319"/>
                <a:gd name="T103" fmla="*/ 25 h 521"/>
                <a:gd name="T104" fmla="*/ 14 w 319"/>
                <a:gd name="T105" fmla="*/ 35 h 521"/>
                <a:gd name="T106" fmla="*/ 0 w 319"/>
                <a:gd name="T107" fmla="*/ 11 h 521"/>
                <a:gd name="T108" fmla="*/ 16 w 319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1">
                  <a:moveTo>
                    <a:pt x="305" y="487"/>
                  </a:moveTo>
                  <a:lnTo>
                    <a:pt x="319" y="512"/>
                  </a:lnTo>
                  <a:lnTo>
                    <a:pt x="302" y="521"/>
                  </a:lnTo>
                  <a:lnTo>
                    <a:pt x="288" y="498"/>
                  </a:lnTo>
                  <a:lnTo>
                    <a:pt x="305" y="487"/>
                  </a:lnTo>
                  <a:close/>
                  <a:moveTo>
                    <a:pt x="276" y="439"/>
                  </a:moveTo>
                  <a:lnTo>
                    <a:pt x="291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6" y="439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4" y="425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2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0" y="292"/>
                  </a:lnTo>
                  <a:close/>
                  <a:moveTo>
                    <a:pt x="161" y="245"/>
                  </a:moveTo>
                  <a:lnTo>
                    <a:pt x="174" y="267"/>
                  </a:lnTo>
                  <a:lnTo>
                    <a:pt x="159" y="278"/>
                  </a:lnTo>
                  <a:lnTo>
                    <a:pt x="143" y="254"/>
                  </a:lnTo>
                  <a:lnTo>
                    <a:pt x="161" y="245"/>
                  </a:lnTo>
                  <a:close/>
                  <a:moveTo>
                    <a:pt x="133" y="196"/>
                  </a:moveTo>
                  <a:lnTo>
                    <a:pt x="147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3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1" y="180"/>
                  </a:lnTo>
                  <a:lnTo>
                    <a:pt x="85" y="158"/>
                  </a:lnTo>
                  <a:lnTo>
                    <a:pt x="103" y="147"/>
                  </a:lnTo>
                  <a:close/>
                  <a:moveTo>
                    <a:pt x="73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3" y="98"/>
                  </a:lnTo>
                  <a:close/>
                  <a:moveTo>
                    <a:pt x="45" y="49"/>
                  </a:moveTo>
                  <a:lnTo>
                    <a:pt x="59" y="74"/>
                  </a:lnTo>
                  <a:lnTo>
                    <a:pt x="44" y="84"/>
                  </a:lnTo>
                  <a:lnTo>
                    <a:pt x="28" y="60"/>
                  </a:lnTo>
                  <a:lnTo>
                    <a:pt x="45" y="49"/>
                  </a:lnTo>
                  <a:close/>
                  <a:moveTo>
                    <a:pt x="16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557939" y="2422882"/>
              <a:ext cx="69492" cy="58491"/>
            </a:xfrm>
            <a:custGeom>
              <a:avLst/>
              <a:gdLst>
                <a:gd name="T0" fmla="*/ 15 w 31"/>
                <a:gd name="T1" fmla="*/ 0 h 26"/>
                <a:gd name="T2" fmla="*/ 31 w 31"/>
                <a:gd name="T3" fmla="*/ 26 h 26"/>
                <a:gd name="T4" fmla="*/ 1 w 31"/>
                <a:gd name="T5" fmla="*/ 26 h 26"/>
                <a:gd name="T6" fmla="*/ 1 w 31"/>
                <a:gd name="T7" fmla="*/ 12 h 26"/>
                <a:gd name="T8" fmla="*/ 0 w 31"/>
                <a:gd name="T9" fmla="*/ 9 h 26"/>
                <a:gd name="T10" fmla="*/ 1 w 31"/>
                <a:gd name="T11" fmla="*/ 9 h 26"/>
                <a:gd name="T12" fmla="*/ 1 w 31"/>
                <a:gd name="T13" fmla="*/ 7 h 26"/>
                <a:gd name="T14" fmla="*/ 3 w 31"/>
                <a:gd name="T15" fmla="*/ 7 h 26"/>
                <a:gd name="T16" fmla="*/ 15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5" y="0"/>
                  </a:moveTo>
                  <a:lnTo>
                    <a:pt x="31" y="26"/>
                  </a:lnTo>
                  <a:lnTo>
                    <a:pt x="1" y="2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27773" y="243863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3 w 611"/>
                <a:gd name="T33" fmla="*/ 0 h 19"/>
                <a:gd name="T34" fmla="*/ 453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40 w 611"/>
                <a:gd name="T73" fmla="*/ 0 h 19"/>
                <a:gd name="T74" fmla="*/ 240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61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61 w 611"/>
                <a:gd name="T87" fmla="*/ 19 h 19"/>
                <a:gd name="T88" fmla="*/ 161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7 w 611"/>
                <a:gd name="T113" fmla="*/ 0 h 19"/>
                <a:gd name="T114" fmla="*/ 27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3" y="0"/>
                  </a:lnTo>
                  <a:lnTo>
                    <a:pt x="453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40" y="0"/>
                  </a:lnTo>
                  <a:lnTo>
                    <a:pt x="240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553456" y="2422882"/>
              <a:ext cx="69492" cy="58491"/>
            </a:xfrm>
            <a:custGeom>
              <a:avLst/>
              <a:gdLst>
                <a:gd name="T0" fmla="*/ 16 w 31"/>
                <a:gd name="T1" fmla="*/ 0 h 26"/>
                <a:gd name="T2" fmla="*/ 28 w 31"/>
                <a:gd name="T3" fmla="*/ 7 h 26"/>
                <a:gd name="T4" fmla="*/ 31 w 31"/>
                <a:gd name="T5" fmla="*/ 7 h 26"/>
                <a:gd name="T6" fmla="*/ 31 w 31"/>
                <a:gd name="T7" fmla="*/ 9 h 26"/>
                <a:gd name="T8" fmla="*/ 31 w 31"/>
                <a:gd name="T9" fmla="*/ 9 h 26"/>
                <a:gd name="T10" fmla="*/ 31 w 31"/>
                <a:gd name="T11" fmla="*/ 12 h 26"/>
                <a:gd name="T12" fmla="*/ 31 w 31"/>
                <a:gd name="T13" fmla="*/ 26 h 26"/>
                <a:gd name="T14" fmla="*/ 0 w 31"/>
                <a:gd name="T15" fmla="*/ 26 h 26"/>
                <a:gd name="T16" fmla="*/ 16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6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620705" y="1217065"/>
              <a:ext cx="715084" cy="1172072"/>
            </a:xfrm>
            <a:custGeom>
              <a:avLst/>
              <a:gdLst>
                <a:gd name="T0" fmla="*/ 14 w 319"/>
                <a:gd name="T1" fmla="*/ 487 h 521"/>
                <a:gd name="T2" fmla="*/ 31 w 319"/>
                <a:gd name="T3" fmla="*/ 498 h 521"/>
                <a:gd name="T4" fmla="*/ 17 w 319"/>
                <a:gd name="T5" fmla="*/ 521 h 521"/>
                <a:gd name="T6" fmla="*/ 0 w 319"/>
                <a:gd name="T7" fmla="*/ 512 h 521"/>
                <a:gd name="T8" fmla="*/ 14 w 319"/>
                <a:gd name="T9" fmla="*/ 487 h 521"/>
                <a:gd name="T10" fmla="*/ 43 w 319"/>
                <a:gd name="T11" fmla="*/ 439 h 521"/>
                <a:gd name="T12" fmla="*/ 61 w 319"/>
                <a:gd name="T13" fmla="*/ 449 h 521"/>
                <a:gd name="T14" fmla="*/ 45 w 319"/>
                <a:gd name="T15" fmla="*/ 473 h 521"/>
                <a:gd name="T16" fmla="*/ 29 w 319"/>
                <a:gd name="T17" fmla="*/ 463 h 521"/>
                <a:gd name="T18" fmla="*/ 43 w 319"/>
                <a:gd name="T19" fmla="*/ 439 h 521"/>
                <a:gd name="T20" fmla="*/ 71 w 319"/>
                <a:gd name="T21" fmla="*/ 390 h 521"/>
                <a:gd name="T22" fmla="*/ 89 w 319"/>
                <a:gd name="T23" fmla="*/ 400 h 521"/>
                <a:gd name="T24" fmla="*/ 75 w 319"/>
                <a:gd name="T25" fmla="*/ 425 h 521"/>
                <a:gd name="T26" fmla="*/ 57 w 319"/>
                <a:gd name="T27" fmla="*/ 414 h 521"/>
                <a:gd name="T28" fmla="*/ 71 w 319"/>
                <a:gd name="T29" fmla="*/ 390 h 521"/>
                <a:gd name="T30" fmla="*/ 101 w 319"/>
                <a:gd name="T31" fmla="*/ 341 h 521"/>
                <a:gd name="T32" fmla="*/ 118 w 319"/>
                <a:gd name="T33" fmla="*/ 351 h 521"/>
                <a:gd name="T34" fmla="*/ 103 w 319"/>
                <a:gd name="T35" fmla="*/ 376 h 521"/>
                <a:gd name="T36" fmla="*/ 87 w 319"/>
                <a:gd name="T37" fmla="*/ 365 h 521"/>
                <a:gd name="T38" fmla="*/ 101 w 319"/>
                <a:gd name="T39" fmla="*/ 341 h 521"/>
                <a:gd name="T40" fmla="*/ 131 w 319"/>
                <a:gd name="T41" fmla="*/ 292 h 521"/>
                <a:gd name="T42" fmla="*/ 146 w 319"/>
                <a:gd name="T43" fmla="*/ 302 h 521"/>
                <a:gd name="T44" fmla="*/ 132 w 319"/>
                <a:gd name="T45" fmla="*/ 327 h 521"/>
                <a:gd name="T46" fmla="*/ 115 w 319"/>
                <a:gd name="T47" fmla="*/ 316 h 521"/>
                <a:gd name="T48" fmla="*/ 131 w 319"/>
                <a:gd name="T49" fmla="*/ 292 h 521"/>
                <a:gd name="T50" fmla="*/ 158 w 319"/>
                <a:gd name="T51" fmla="*/ 245 h 521"/>
                <a:gd name="T52" fmla="*/ 176 w 319"/>
                <a:gd name="T53" fmla="*/ 254 h 521"/>
                <a:gd name="T54" fmla="*/ 160 w 319"/>
                <a:gd name="T55" fmla="*/ 278 h 521"/>
                <a:gd name="T56" fmla="*/ 144 w 319"/>
                <a:gd name="T57" fmla="*/ 267 h 521"/>
                <a:gd name="T58" fmla="*/ 158 w 319"/>
                <a:gd name="T59" fmla="*/ 245 h 521"/>
                <a:gd name="T60" fmla="*/ 188 w 319"/>
                <a:gd name="T61" fmla="*/ 196 h 521"/>
                <a:gd name="T62" fmla="*/ 204 w 319"/>
                <a:gd name="T63" fmla="*/ 205 h 521"/>
                <a:gd name="T64" fmla="*/ 190 w 319"/>
                <a:gd name="T65" fmla="*/ 229 h 521"/>
                <a:gd name="T66" fmla="*/ 172 w 319"/>
                <a:gd name="T67" fmla="*/ 220 h 521"/>
                <a:gd name="T68" fmla="*/ 188 w 319"/>
                <a:gd name="T69" fmla="*/ 196 h 521"/>
                <a:gd name="T70" fmla="*/ 216 w 319"/>
                <a:gd name="T71" fmla="*/ 147 h 521"/>
                <a:gd name="T72" fmla="*/ 234 w 319"/>
                <a:gd name="T73" fmla="*/ 158 h 521"/>
                <a:gd name="T74" fmla="*/ 218 w 319"/>
                <a:gd name="T75" fmla="*/ 180 h 521"/>
                <a:gd name="T76" fmla="*/ 202 w 319"/>
                <a:gd name="T77" fmla="*/ 171 h 521"/>
                <a:gd name="T78" fmla="*/ 216 w 319"/>
                <a:gd name="T79" fmla="*/ 147 h 521"/>
                <a:gd name="T80" fmla="*/ 246 w 319"/>
                <a:gd name="T81" fmla="*/ 98 h 521"/>
                <a:gd name="T82" fmla="*/ 261 w 319"/>
                <a:gd name="T83" fmla="*/ 109 h 521"/>
                <a:gd name="T84" fmla="*/ 248 w 319"/>
                <a:gd name="T85" fmla="*/ 133 h 521"/>
                <a:gd name="T86" fmla="*/ 230 w 319"/>
                <a:gd name="T87" fmla="*/ 123 h 521"/>
                <a:gd name="T88" fmla="*/ 246 w 319"/>
                <a:gd name="T89" fmla="*/ 98 h 521"/>
                <a:gd name="T90" fmla="*/ 274 w 319"/>
                <a:gd name="T91" fmla="*/ 49 h 521"/>
                <a:gd name="T92" fmla="*/ 291 w 319"/>
                <a:gd name="T93" fmla="*/ 60 h 521"/>
                <a:gd name="T94" fmla="*/ 277 w 319"/>
                <a:gd name="T95" fmla="*/ 84 h 521"/>
                <a:gd name="T96" fmla="*/ 260 w 319"/>
                <a:gd name="T97" fmla="*/ 74 h 521"/>
                <a:gd name="T98" fmla="*/ 274 w 319"/>
                <a:gd name="T99" fmla="*/ 49 h 521"/>
                <a:gd name="T100" fmla="*/ 303 w 319"/>
                <a:gd name="T101" fmla="*/ 0 h 521"/>
                <a:gd name="T102" fmla="*/ 319 w 319"/>
                <a:gd name="T103" fmla="*/ 11 h 521"/>
                <a:gd name="T104" fmla="*/ 305 w 319"/>
                <a:gd name="T105" fmla="*/ 35 h 521"/>
                <a:gd name="T106" fmla="*/ 289 w 319"/>
                <a:gd name="T107" fmla="*/ 25 h 521"/>
                <a:gd name="T108" fmla="*/ 303 w 319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1">
                  <a:moveTo>
                    <a:pt x="14" y="487"/>
                  </a:moveTo>
                  <a:lnTo>
                    <a:pt x="31" y="498"/>
                  </a:lnTo>
                  <a:lnTo>
                    <a:pt x="17" y="521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3" y="439"/>
                  </a:moveTo>
                  <a:lnTo>
                    <a:pt x="61" y="449"/>
                  </a:lnTo>
                  <a:lnTo>
                    <a:pt x="45" y="473"/>
                  </a:lnTo>
                  <a:lnTo>
                    <a:pt x="29" y="463"/>
                  </a:lnTo>
                  <a:lnTo>
                    <a:pt x="43" y="439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5" y="425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8" y="351"/>
                  </a:lnTo>
                  <a:lnTo>
                    <a:pt x="103" y="376"/>
                  </a:lnTo>
                  <a:lnTo>
                    <a:pt x="87" y="365"/>
                  </a:lnTo>
                  <a:lnTo>
                    <a:pt x="101" y="341"/>
                  </a:lnTo>
                  <a:close/>
                  <a:moveTo>
                    <a:pt x="131" y="292"/>
                  </a:moveTo>
                  <a:lnTo>
                    <a:pt x="146" y="302"/>
                  </a:lnTo>
                  <a:lnTo>
                    <a:pt x="132" y="327"/>
                  </a:lnTo>
                  <a:lnTo>
                    <a:pt x="115" y="316"/>
                  </a:lnTo>
                  <a:lnTo>
                    <a:pt x="131" y="292"/>
                  </a:lnTo>
                  <a:close/>
                  <a:moveTo>
                    <a:pt x="158" y="245"/>
                  </a:moveTo>
                  <a:lnTo>
                    <a:pt x="176" y="254"/>
                  </a:lnTo>
                  <a:lnTo>
                    <a:pt x="160" y="278"/>
                  </a:lnTo>
                  <a:lnTo>
                    <a:pt x="144" y="267"/>
                  </a:lnTo>
                  <a:lnTo>
                    <a:pt x="158" y="245"/>
                  </a:lnTo>
                  <a:close/>
                  <a:moveTo>
                    <a:pt x="188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2" y="220"/>
                  </a:lnTo>
                  <a:lnTo>
                    <a:pt x="188" y="196"/>
                  </a:lnTo>
                  <a:close/>
                  <a:moveTo>
                    <a:pt x="216" y="147"/>
                  </a:moveTo>
                  <a:lnTo>
                    <a:pt x="234" y="158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6" y="98"/>
                  </a:moveTo>
                  <a:lnTo>
                    <a:pt x="261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6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7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3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9" y="2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331304" y="1104582"/>
              <a:ext cx="71732" cy="83238"/>
            </a:xfrm>
            <a:custGeom>
              <a:avLst/>
              <a:gdLst>
                <a:gd name="T0" fmla="*/ 16 w 32"/>
                <a:gd name="T1" fmla="*/ 0 h 37"/>
                <a:gd name="T2" fmla="*/ 32 w 32"/>
                <a:gd name="T3" fmla="*/ 26 h 37"/>
                <a:gd name="T4" fmla="*/ 18 w 32"/>
                <a:gd name="T5" fmla="*/ 35 h 37"/>
                <a:gd name="T6" fmla="*/ 18 w 32"/>
                <a:gd name="T7" fmla="*/ 37 h 37"/>
                <a:gd name="T8" fmla="*/ 16 w 32"/>
                <a:gd name="T9" fmla="*/ 37 h 37"/>
                <a:gd name="T10" fmla="*/ 14 w 32"/>
                <a:gd name="T11" fmla="*/ 37 h 37"/>
                <a:gd name="T12" fmla="*/ 13 w 32"/>
                <a:gd name="T13" fmla="*/ 35 h 37"/>
                <a:gd name="T14" fmla="*/ 0 w 32"/>
                <a:gd name="T15" fmla="*/ 26 h 37"/>
                <a:gd name="T16" fmla="*/ 16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lnTo>
                    <a:pt x="32" y="26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2394070" y="1217065"/>
              <a:ext cx="721808" cy="1172072"/>
            </a:xfrm>
            <a:custGeom>
              <a:avLst/>
              <a:gdLst>
                <a:gd name="T0" fmla="*/ 306 w 322"/>
                <a:gd name="T1" fmla="*/ 487 h 521"/>
                <a:gd name="T2" fmla="*/ 322 w 322"/>
                <a:gd name="T3" fmla="*/ 512 h 521"/>
                <a:gd name="T4" fmla="*/ 304 w 322"/>
                <a:gd name="T5" fmla="*/ 521 h 521"/>
                <a:gd name="T6" fmla="*/ 290 w 322"/>
                <a:gd name="T7" fmla="*/ 498 h 521"/>
                <a:gd name="T8" fmla="*/ 306 w 322"/>
                <a:gd name="T9" fmla="*/ 487 h 521"/>
                <a:gd name="T10" fmla="*/ 278 w 322"/>
                <a:gd name="T11" fmla="*/ 439 h 521"/>
                <a:gd name="T12" fmla="*/ 292 w 322"/>
                <a:gd name="T13" fmla="*/ 463 h 521"/>
                <a:gd name="T14" fmla="*/ 276 w 322"/>
                <a:gd name="T15" fmla="*/ 473 h 521"/>
                <a:gd name="T16" fmla="*/ 260 w 322"/>
                <a:gd name="T17" fmla="*/ 449 h 521"/>
                <a:gd name="T18" fmla="*/ 278 w 322"/>
                <a:gd name="T19" fmla="*/ 439 h 521"/>
                <a:gd name="T20" fmla="*/ 248 w 322"/>
                <a:gd name="T21" fmla="*/ 390 h 521"/>
                <a:gd name="T22" fmla="*/ 264 w 322"/>
                <a:gd name="T23" fmla="*/ 414 h 521"/>
                <a:gd name="T24" fmla="*/ 246 w 322"/>
                <a:gd name="T25" fmla="*/ 425 h 521"/>
                <a:gd name="T26" fmla="*/ 233 w 322"/>
                <a:gd name="T27" fmla="*/ 400 h 521"/>
                <a:gd name="T28" fmla="*/ 248 w 322"/>
                <a:gd name="T29" fmla="*/ 390 h 521"/>
                <a:gd name="T30" fmla="*/ 220 w 322"/>
                <a:gd name="T31" fmla="*/ 341 h 521"/>
                <a:gd name="T32" fmla="*/ 234 w 322"/>
                <a:gd name="T33" fmla="*/ 365 h 521"/>
                <a:gd name="T34" fmla="*/ 217 w 322"/>
                <a:gd name="T35" fmla="*/ 376 h 521"/>
                <a:gd name="T36" fmla="*/ 203 w 322"/>
                <a:gd name="T37" fmla="*/ 351 h 521"/>
                <a:gd name="T38" fmla="*/ 220 w 322"/>
                <a:gd name="T39" fmla="*/ 341 h 521"/>
                <a:gd name="T40" fmla="*/ 191 w 322"/>
                <a:gd name="T41" fmla="*/ 292 h 521"/>
                <a:gd name="T42" fmla="*/ 206 w 322"/>
                <a:gd name="T43" fmla="*/ 316 h 521"/>
                <a:gd name="T44" fmla="*/ 189 w 322"/>
                <a:gd name="T45" fmla="*/ 327 h 521"/>
                <a:gd name="T46" fmla="*/ 175 w 322"/>
                <a:gd name="T47" fmla="*/ 302 h 521"/>
                <a:gd name="T48" fmla="*/ 191 w 322"/>
                <a:gd name="T49" fmla="*/ 292 h 521"/>
                <a:gd name="T50" fmla="*/ 163 w 322"/>
                <a:gd name="T51" fmla="*/ 245 h 521"/>
                <a:gd name="T52" fmla="*/ 177 w 322"/>
                <a:gd name="T53" fmla="*/ 267 h 521"/>
                <a:gd name="T54" fmla="*/ 159 w 322"/>
                <a:gd name="T55" fmla="*/ 278 h 521"/>
                <a:gd name="T56" fmla="*/ 145 w 322"/>
                <a:gd name="T57" fmla="*/ 254 h 521"/>
                <a:gd name="T58" fmla="*/ 163 w 322"/>
                <a:gd name="T59" fmla="*/ 245 h 521"/>
                <a:gd name="T60" fmla="*/ 133 w 322"/>
                <a:gd name="T61" fmla="*/ 196 h 521"/>
                <a:gd name="T62" fmla="*/ 147 w 322"/>
                <a:gd name="T63" fmla="*/ 220 h 521"/>
                <a:gd name="T64" fmla="*/ 131 w 322"/>
                <a:gd name="T65" fmla="*/ 229 h 521"/>
                <a:gd name="T66" fmla="*/ 117 w 322"/>
                <a:gd name="T67" fmla="*/ 205 h 521"/>
                <a:gd name="T68" fmla="*/ 133 w 322"/>
                <a:gd name="T69" fmla="*/ 196 h 521"/>
                <a:gd name="T70" fmla="*/ 105 w 322"/>
                <a:gd name="T71" fmla="*/ 147 h 521"/>
                <a:gd name="T72" fmla="*/ 119 w 322"/>
                <a:gd name="T73" fmla="*/ 171 h 521"/>
                <a:gd name="T74" fmla="*/ 102 w 322"/>
                <a:gd name="T75" fmla="*/ 180 h 521"/>
                <a:gd name="T76" fmla="*/ 88 w 322"/>
                <a:gd name="T77" fmla="*/ 158 h 521"/>
                <a:gd name="T78" fmla="*/ 105 w 322"/>
                <a:gd name="T79" fmla="*/ 147 h 521"/>
                <a:gd name="T80" fmla="*/ 75 w 322"/>
                <a:gd name="T81" fmla="*/ 98 h 521"/>
                <a:gd name="T82" fmla="*/ 89 w 322"/>
                <a:gd name="T83" fmla="*/ 123 h 521"/>
                <a:gd name="T84" fmla="*/ 74 w 322"/>
                <a:gd name="T85" fmla="*/ 133 h 521"/>
                <a:gd name="T86" fmla="*/ 60 w 322"/>
                <a:gd name="T87" fmla="*/ 109 h 521"/>
                <a:gd name="T88" fmla="*/ 75 w 322"/>
                <a:gd name="T89" fmla="*/ 98 h 521"/>
                <a:gd name="T90" fmla="*/ 47 w 322"/>
                <a:gd name="T91" fmla="*/ 49 h 521"/>
                <a:gd name="T92" fmla="*/ 61 w 322"/>
                <a:gd name="T93" fmla="*/ 74 h 521"/>
                <a:gd name="T94" fmla="*/ 44 w 322"/>
                <a:gd name="T95" fmla="*/ 84 h 521"/>
                <a:gd name="T96" fmla="*/ 30 w 322"/>
                <a:gd name="T97" fmla="*/ 60 h 521"/>
                <a:gd name="T98" fmla="*/ 47 w 322"/>
                <a:gd name="T99" fmla="*/ 49 h 521"/>
                <a:gd name="T100" fmla="*/ 18 w 322"/>
                <a:gd name="T101" fmla="*/ 0 h 521"/>
                <a:gd name="T102" fmla="*/ 32 w 322"/>
                <a:gd name="T103" fmla="*/ 25 h 521"/>
                <a:gd name="T104" fmla="*/ 16 w 322"/>
                <a:gd name="T105" fmla="*/ 35 h 521"/>
                <a:gd name="T106" fmla="*/ 0 w 322"/>
                <a:gd name="T107" fmla="*/ 11 h 521"/>
                <a:gd name="T108" fmla="*/ 18 w 322"/>
                <a:gd name="T10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1">
                  <a:moveTo>
                    <a:pt x="306" y="487"/>
                  </a:moveTo>
                  <a:lnTo>
                    <a:pt x="322" y="512"/>
                  </a:lnTo>
                  <a:lnTo>
                    <a:pt x="304" y="521"/>
                  </a:lnTo>
                  <a:lnTo>
                    <a:pt x="290" y="498"/>
                  </a:lnTo>
                  <a:lnTo>
                    <a:pt x="306" y="487"/>
                  </a:lnTo>
                  <a:close/>
                  <a:moveTo>
                    <a:pt x="278" y="439"/>
                  </a:moveTo>
                  <a:lnTo>
                    <a:pt x="292" y="463"/>
                  </a:lnTo>
                  <a:lnTo>
                    <a:pt x="276" y="473"/>
                  </a:lnTo>
                  <a:lnTo>
                    <a:pt x="260" y="449"/>
                  </a:lnTo>
                  <a:lnTo>
                    <a:pt x="278" y="439"/>
                  </a:lnTo>
                  <a:close/>
                  <a:moveTo>
                    <a:pt x="248" y="390"/>
                  </a:moveTo>
                  <a:lnTo>
                    <a:pt x="264" y="414"/>
                  </a:lnTo>
                  <a:lnTo>
                    <a:pt x="246" y="425"/>
                  </a:lnTo>
                  <a:lnTo>
                    <a:pt x="233" y="400"/>
                  </a:lnTo>
                  <a:lnTo>
                    <a:pt x="248" y="390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7" y="376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5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4"/>
                  </a:lnTo>
                  <a:lnTo>
                    <a:pt x="163" y="245"/>
                  </a:lnTo>
                  <a:close/>
                  <a:moveTo>
                    <a:pt x="133" y="196"/>
                  </a:moveTo>
                  <a:lnTo>
                    <a:pt x="147" y="220"/>
                  </a:lnTo>
                  <a:lnTo>
                    <a:pt x="131" y="229"/>
                  </a:lnTo>
                  <a:lnTo>
                    <a:pt x="117" y="205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8"/>
                  </a:lnTo>
                  <a:lnTo>
                    <a:pt x="105" y="147"/>
                  </a:lnTo>
                  <a:close/>
                  <a:moveTo>
                    <a:pt x="75" y="98"/>
                  </a:moveTo>
                  <a:lnTo>
                    <a:pt x="89" y="123"/>
                  </a:lnTo>
                  <a:lnTo>
                    <a:pt x="74" y="133"/>
                  </a:lnTo>
                  <a:lnTo>
                    <a:pt x="60" y="109"/>
                  </a:lnTo>
                  <a:lnTo>
                    <a:pt x="75" y="98"/>
                  </a:lnTo>
                  <a:close/>
                  <a:moveTo>
                    <a:pt x="47" y="49"/>
                  </a:moveTo>
                  <a:lnTo>
                    <a:pt x="61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7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106912" y="2422882"/>
              <a:ext cx="73975" cy="58491"/>
            </a:xfrm>
            <a:custGeom>
              <a:avLst/>
              <a:gdLst>
                <a:gd name="T0" fmla="*/ 18 w 33"/>
                <a:gd name="T1" fmla="*/ 0 h 26"/>
                <a:gd name="T2" fmla="*/ 33 w 33"/>
                <a:gd name="T3" fmla="*/ 26 h 26"/>
                <a:gd name="T4" fmla="*/ 2 w 33"/>
                <a:gd name="T5" fmla="*/ 26 h 26"/>
                <a:gd name="T6" fmla="*/ 2 w 33"/>
                <a:gd name="T7" fmla="*/ 12 h 26"/>
                <a:gd name="T8" fmla="*/ 0 w 33"/>
                <a:gd name="T9" fmla="*/ 9 h 26"/>
                <a:gd name="T10" fmla="*/ 2 w 33"/>
                <a:gd name="T11" fmla="*/ 9 h 26"/>
                <a:gd name="T12" fmla="*/ 2 w 33"/>
                <a:gd name="T13" fmla="*/ 7 h 26"/>
                <a:gd name="T14" fmla="*/ 5 w 33"/>
                <a:gd name="T15" fmla="*/ 7 h 26"/>
                <a:gd name="T16" fmla="*/ 18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8" y="0"/>
                  </a:moveTo>
                  <a:lnTo>
                    <a:pt x="33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83471" y="2438630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557939" y="2438630"/>
              <a:ext cx="69492" cy="58491"/>
            </a:xfrm>
            <a:custGeom>
              <a:avLst/>
              <a:gdLst>
                <a:gd name="T0" fmla="*/ 1 w 31"/>
                <a:gd name="T1" fmla="*/ 0 h 26"/>
                <a:gd name="T2" fmla="*/ 31 w 31"/>
                <a:gd name="T3" fmla="*/ 0 h 26"/>
                <a:gd name="T4" fmla="*/ 15 w 31"/>
                <a:gd name="T5" fmla="*/ 26 h 26"/>
                <a:gd name="T6" fmla="*/ 3 w 31"/>
                <a:gd name="T7" fmla="*/ 19 h 26"/>
                <a:gd name="T8" fmla="*/ 1 w 31"/>
                <a:gd name="T9" fmla="*/ 19 h 26"/>
                <a:gd name="T10" fmla="*/ 1 w 31"/>
                <a:gd name="T11" fmla="*/ 18 h 26"/>
                <a:gd name="T12" fmla="*/ 0 w 31"/>
                <a:gd name="T13" fmla="*/ 16 h 26"/>
                <a:gd name="T14" fmla="*/ 1 w 31"/>
                <a:gd name="T15" fmla="*/ 14 h 26"/>
                <a:gd name="T16" fmla="*/ 1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" y="0"/>
                  </a:moveTo>
                  <a:lnTo>
                    <a:pt x="31" y="0"/>
                  </a:lnTo>
                  <a:lnTo>
                    <a:pt x="15" y="26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45098" y="252861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9 h 520"/>
                <a:gd name="T14" fmla="*/ 45 w 319"/>
                <a:gd name="T15" fmla="*/ 473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90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90 h 520"/>
                <a:gd name="T30" fmla="*/ 101 w 319"/>
                <a:gd name="T31" fmla="*/ 341 h 520"/>
                <a:gd name="T32" fmla="*/ 117 w 319"/>
                <a:gd name="T33" fmla="*/ 351 h 520"/>
                <a:gd name="T34" fmla="*/ 103 w 319"/>
                <a:gd name="T35" fmla="*/ 376 h 520"/>
                <a:gd name="T36" fmla="*/ 85 w 319"/>
                <a:gd name="T37" fmla="*/ 365 h 520"/>
                <a:gd name="T38" fmla="*/ 101 w 319"/>
                <a:gd name="T39" fmla="*/ 341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7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5 h 520"/>
                <a:gd name="T64" fmla="*/ 190 w 319"/>
                <a:gd name="T65" fmla="*/ 229 h 520"/>
                <a:gd name="T66" fmla="*/ 173 w 319"/>
                <a:gd name="T67" fmla="*/ 220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9 h 520"/>
                <a:gd name="T84" fmla="*/ 248 w 319"/>
                <a:gd name="T85" fmla="*/ 133 h 520"/>
                <a:gd name="T86" fmla="*/ 230 w 319"/>
                <a:gd name="T87" fmla="*/ 123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6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9"/>
                  </a:lnTo>
                  <a:lnTo>
                    <a:pt x="45" y="473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7" y="351"/>
                  </a:lnTo>
                  <a:lnTo>
                    <a:pt x="103" y="376"/>
                  </a:lnTo>
                  <a:lnTo>
                    <a:pt x="85" y="365"/>
                  </a:lnTo>
                  <a:lnTo>
                    <a:pt x="101" y="341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3" y="220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6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77849" y="3734433"/>
              <a:ext cx="71732" cy="78739"/>
            </a:xfrm>
            <a:custGeom>
              <a:avLst/>
              <a:gdLst>
                <a:gd name="T0" fmla="*/ 16 w 32"/>
                <a:gd name="T1" fmla="*/ 0 h 35"/>
                <a:gd name="T2" fmla="*/ 16 w 32"/>
                <a:gd name="T3" fmla="*/ 0 h 35"/>
                <a:gd name="T4" fmla="*/ 18 w 32"/>
                <a:gd name="T5" fmla="*/ 0 h 35"/>
                <a:gd name="T6" fmla="*/ 19 w 32"/>
                <a:gd name="T7" fmla="*/ 2 h 35"/>
                <a:gd name="T8" fmla="*/ 32 w 32"/>
                <a:gd name="T9" fmla="*/ 9 h 35"/>
                <a:gd name="T10" fmla="*/ 16 w 32"/>
                <a:gd name="T11" fmla="*/ 35 h 35"/>
                <a:gd name="T12" fmla="*/ 0 w 32"/>
                <a:gd name="T13" fmla="*/ 9 h 35"/>
                <a:gd name="T14" fmla="*/ 14 w 32"/>
                <a:gd name="T15" fmla="*/ 2 h 35"/>
                <a:gd name="T16" fmla="*/ 16 w 32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32" y="9"/>
                  </a:lnTo>
                  <a:lnTo>
                    <a:pt x="16" y="35"/>
                  </a:lnTo>
                  <a:lnTo>
                    <a:pt x="0" y="9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65007" y="2528616"/>
              <a:ext cx="721808" cy="1169822"/>
            </a:xfrm>
            <a:custGeom>
              <a:avLst/>
              <a:gdLst>
                <a:gd name="T0" fmla="*/ 306 w 322"/>
                <a:gd name="T1" fmla="*/ 487 h 520"/>
                <a:gd name="T2" fmla="*/ 322 w 322"/>
                <a:gd name="T3" fmla="*/ 512 h 520"/>
                <a:gd name="T4" fmla="*/ 304 w 322"/>
                <a:gd name="T5" fmla="*/ 520 h 520"/>
                <a:gd name="T6" fmla="*/ 290 w 322"/>
                <a:gd name="T7" fmla="*/ 496 h 520"/>
                <a:gd name="T8" fmla="*/ 306 w 322"/>
                <a:gd name="T9" fmla="*/ 487 h 520"/>
                <a:gd name="T10" fmla="*/ 278 w 322"/>
                <a:gd name="T11" fmla="*/ 438 h 520"/>
                <a:gd name="T12" fmla="*/ 292 w 322"/>
                <a:gd name="T13" fmla="*/ 463 h 520"/>
                <a:gd name="T14" fmla="*/ 276 w 322"/>
                <a:gd name="T15" fmla="*/ 473 h 520"/>
                <a:gd name="T16" fmla="*/ 261 w 322"/>
                <a:gd name="T17" fmla="*/ 449 h 520"/>
                <a:gd name="T18" fmla="*/ 278 w 322"/>
                <a:gd name="T19" fmla="*/ 438 h 520"/>
                <a:gd name="T20" fmla="*/ 248 w 322"/>
                <a:gd name="T21" fmla="*/ 390 h 520"/>
                <a:gd name="T22" fmla="*/ 264 w 322"/>
                <a:gd name="T23" fmla="*/ 414 h 520"/>
                <a:gd name="T24" fmla="*/ 247 w 322"/>
                <a:gd name="T25" fmla="*/ 424 h 520"/>
                <a:gd name="T26" fmla="*/ 233 w 322"/>
                <a:gd name="T27" fmla="*/ 400 h 520"/>
                <a:gd name="T28" fmla="*/ 248 w 322"/>
                <a:gd name="T29" fmla="*/ 390 h 520"/>
                <a:gd name="T30" fmla="*/ 220 w 322"/>
                <a:gd name="T31" fmla="*/ 341 h 520"/>
                <a:gd name="T32" fmla="*/ 234 w 322"/>
                <a:gd name="T33" fmla="*/ 365 h 520"/>
                <a:gd name="T34" fmla="*/ 219 w 322"/>
                <a:gd name="T35" fmla="*/ 376 h 520"/>
                <a:gd name="T36" fmla="*/ 203 w 322"/>
                <a:gd name="T37" fmla="*/ 351 h 520"/>
                <a:gd name="T38" fmla="*/ 220 w 322"/>
                <a:gd name="T39" fmla="*/ 341 h 520"/>
                <a:gd name="T40" fmla="*/ 191 w 322"/>
                <a:gd name="T41" fmla="*/ 292 h 520"/>
                <a:gd name="T42" fmla="*/ 206 w 322"/>
                <a:gd name="T43" fmla="*/ 316 h 520"/>
                <a:gd name="T44" fmla="*/ 189 w 322"/>
                <a:gd name="T45" fmla="*/ 327 h 520"/>
                <a:gd name="T46" fmla="*/ 175 w 322"/>
                <a:gd name="T47" fmla="*/ 302 h 520"/>
                <a:gd name="T48" fmla="*/ 191 w 322"/>
                <a:gd name="T49" fmla="*/ 292 h 520"/>
                <a:gd name="T50" fmla="*/ 163 w 322"/>
                <a:gd name="T51" fmla="*/ 243 h 520"/>
                <a:gd name="T52" fmla="*/ 177 w 322"/>
                <a:gd name="T53" fmla="*/ 267 h 520"/>
                <a:gd name="T54" fmla="*/ 159 w 322"/>
                <a:gd name="T55" fmla="*/ 278 h 520"/>
                <a:gd name="T56" fmla="*/ 145 w 322"/>
                <a:gd name="T57" fmla="*/ 253 h 520"/>
                <a:gd name="T58" fmla="*/ 163 w 322"/>
                <a:gd name="T59" fmla="*/ 243 h 520"/>
                <a:gd name="T60" fmla="*/ 133 w 322"/>
                <a:gd name="T61" fmla="*/ 196 h 520"/>
                <a:gd name="T62" fmla="*/ 149 w 322"/>
                <a:gd name="T63" fmla="*/ 220 h 520"/>
                <a:gd name="T64" fmla="*/ 131 w 322"/>
                <a:gd name="T65" fmla="*/ 229 h 520"/>
                <a:gd name="T66" fmla="*/ 117 w 322"/>
                <a:gd name="T67" fmla="*/ 205 h 520"/>
                <a:gd name="T68" fmla="*/ 133 w 322"/>
                <a:gd name="T69" fmla="*/ 196 h 520"/>
                <a:gd name="T70" fmla="*/ 105 w 322"/>
                <a:gd name="T71" fmla="*/ 147 h 520"/>
                <a:gd name="T72" fmla="*/ 119 w 322"/>
                <a:gd name="T73" fmla="*/ 171 h 520"/>
                <a:gd name="T74" fmla="*/ 102 w 322"/>
                <a:gd name="T75" fmla="*/ 180 h 520"/>
                <a:gd name="T76" fmla="*/ 88 w 322"/>
                <a:gd name="T77" fmla="*/ 156 h 520"/>
                <a:gd name="T78" fmla="*/ 105 w 322"/>
                <a:gd name="T79" fmla="*/ 147 h 520"/>
                <a:gd name="T80" fmla="*/ 76 w 322"/>
                <a:gd name="T81" fmla="*/ 98 h 520"/>
                <a:gd name="T82" fmla="*/ 89 w 322"/>
                <a:gd name="T83" fmla="*/ 123 h 520"/>
                <a:gd name="T84" fmla="*/ 74 w 322"/>
                <a:gd name="T85" fmla="*/ 133 h 520"/>
                <a:gd name="T86" fmla="*/ 60 w 322"/>
                <a:gd name="T87" fmla="*/ 109 h 520"/>
                <a:gd name="T88" fmla="*/ 76 w 322"/>
                <a:gd name="T89" fmla="*/ 98 h 520"/>
                <a:gd name="T90" fmla="*/ 48 w 322"/>
                <a:gd name="T91" fmla="*/ 49 h 520"/>
                <a:gd name="T92" fmla="*/ 62 w 322"/>
                <a:gd name="T93" fmla="*/ 74 h 520"/>
                <a:gd name="T94" fmla="*/ 44 w 322"/>
                <a:gd name="T95" fmla="*/ 84 h 520"/>
                <a:gd name="T96" fmla="*/ 30 w 322"/>
                <a:gd name="T97" fmla="*/ 60 h 520"/>
                <a:gd name="T98" fmla="*/ 48 w 322"/>
                <a:gd name="T99" fmla="*/ 49 h 520"/>
                <a:gd name="T100" fmla="*/ 18 w 322"/>
                <a:gd name="T101" fmla="*/ 0 h 520"/>
                <a:gd name="T102" fmla="*/ 32 w 322"/>
                <a:gd name="T103" fmla="*/ 25 h 520"/>
                <a:gd name="T104" fmla="*/ 16 w 322"/>
                <a:gd name="T105" fmla="*/ 35 h 520"/>
                <a:gd name="T106" fmla="*/ 0 w 322"/>
                <a:gd name="T107" fmla="*/ 11 h 520"/>
                <a:gd name="T108" fmla="*/ 18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306" y="487"/>
                  </a:moveTo>
                  <a:lnTo>
                    <a:pt x="322" y="512"/>
                  </a:lnTo>
                  <a:lnTo>
                    <a:pt x="304" y="520"/>
                  </a:lnTo>
                  <a:lnTo>
                    <a:pt x="290" y="496"/>
                  </a:lnTo>
                  <a:lnTo>
                    <a:pt x="306" y="487"/>
                  </a:lnTo>
                  <a:close/>
                  <a:moveTo>
                    <a:pt x="278" y="438"/>
                  </a:moveTo>
                  <a:lnTo>
                    <a:pt x="292" y="463"/>
                  </a:lnTo>
                  <a:lnTo>
                    <a:pt x="276" y="473"/>
                  </a:lnTo>
                  <a:lnTo>
                    <a:pt x="261" y="449"/>
                  </a:lnTo>
                  <a:lnTo>
                    <a:pt x="278" y="438"/>
                  </a:lnTo>
                  <a:close/>
                  <a:moveTo>
                    <a:pt x="248" y="390"/>
                  </a:moveTo>
                  <a:lnTo>
                    <a:pt x="264" y="414"/>
                  </a:lnTo>
                  <a:lnTo>
                    <a:pt x="247" y="424"/>
                  </a:lnTo>
                  <a:lnTo>
                    <a:pt x="233" y="400"/>
                  </a:lnTo>
                  <a:lnTo>
                    <a:pt x="248" y="390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9" y="376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3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3"/>
                  </a:lnTo>
                  <a:lnTo>
                    <a:pt x="163" y="243"/>
                  </a:lnTo>
                  <a:close/>
                  <a:moveTo>
                    <a:pt x="133" y="196"/>
                  </a:moveTo>
                  <a:lnTo>
                    <a:pt x="149" y="220"/>
                  </a:lnTo>
                  <a:lnTo>
                    <a:pt x="131" y="229"/>
                  </a:lnTo>
                  <a:lnTo>
                    <a:pt x="117" y="205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6"/>
                  </a:lnTo>
                  <a:lnTo>
                    <a:pt x="105" y="147"/>
                  </a:lnTo>
                  <a:close/>
                  <a:moveTo>
                    <a:pt x="76" y="98"/>
                  </a:moveTo>
                  <a:lnTo>
                    <a:pt x="89" y="123"/>
                  </a:lnTo>
                  <a:lnTo>
                    <a:pt x="74" y="133"/>
                  </a:lnTo>
                  <a:lnTo>
                    <a:pt x="60" y="109"/>
                  </a:lnTo>
                  <a:lnTo>
                    <a:pt x="76" y="98"/>
                  </a:lnTo>
                  <a:close/>
                  <a:moveTo>
                    <a:pt x="48" y="49"/>
                  </a:moveTo>
                  <a:lnTo>
                    <a:pt x="62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8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-1" y="2438630"/>
              <a:ext cx="73975" cy="58491"/>
            </a:xfrm>
            <a:custGeom>
              <a:avLst/>
              <a:gdLst>
                <a:gd name="T0" fmla="*/ 0 w 33"/>
                <a:gd name="T1" fmla="*/ 0 h 26"/>
                <a:gd name="T2" fmla="*/ 31 w 33"/>
                <a:gd name="T3" fmla="*/ 0 h 26"/>
                <a:gd name="T4" fmla="*/ 31 w 33"/>
                <a:gd name="T5" fmla="*/ 14 h 26"/>
                <a:gd name="T6" fmla="*/ 33 w 33"/>
                <a:gd name="T7" fmla="*/ 16 h 26"/>
                <a:gd name="T8" fmla="*/ 31 w 33"/>
                <a:gd name="T9" fmla="*/ 18 h 26"/>
                <a:gd name="T10" fmla="*/ 31 w 33"/>
                <a:gd name="T11" fmla="*/ 19 h 26"/>
                <a:gd name="T12" fmla="*/ 28 w 33"/>
                <a:gd name="T13" fmla="*/ 19 h 26"/>
                <a:gd name="T14" fmla="*/ 15 w 33"/>
                <a:gd name="T15" fmla="*/ 26 h 26"/>
                <a:gd name="T16" fmla="*/ 0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0" y="0"/>
                  </a:moveTo>
                  <a:lnTo>
                    <a:pt x="31" y="0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27773" y="243863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3 w 611"/>
                <a:gd name="T33" fmla="*/ 0 h 19"/>
                <a:gd name="T34" fmla="*/ 453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40 w 611"/>
                <a:gd name="T73" fmla="*/ 0 h 19"/>
                <a:gd name="T74" fmla="*/ 240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61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61 w 611"/>
                <a:gd name="T87" fmla="*/ 19 h 19"/>
                <a:gd name="T88" fmla="*/ 161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7 w 611"/>
                <a:gd name="T113" fmla="*/ 0 h 19"/>
                <a:gd name="T114" fmla="*/ 27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3" y="0"/>
                  </a:lnTo>
                  <a:lnTo>
                    <a:pt x="453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40" y="0"/>
                  </a:lnTo>
                  <a:lnTo>
                    <a:pt x="240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73365" y="3734433"/>
              <a:ext cx="76216" cy="58491"/>
            </a:xfrm>
            <a:custGeom>
              <a:avLst/>
              <a:gdLst>
                <a:gd name="T0" fmla="*/ 18 w 34"/>
                <a:gd name="T1" fmla="*/ 0 h 26"/>
                <a:gd name="T2" fmla="*/ 28 w 34"/>
                <a:gd name="T3" fmla="*/ 7 h 26"/>
                <a:gd name="T4" fmla="*/ 32 w 34"/>
                <a:gd name="T5" fmla="*/ 7 h 26"/>
                <a:gd name="T6" fmla="*/ 32 w 34"/>
                <a:gd name="T7" fmla="*/ 9 h 26"/>
                <a:gd name="T8" fmla="*/ 34 w 34"/>
                <a:gd name="T9" fmla="*/ 9 h 26"/>
                <a:gd name="T10" fmla="*/ 32 w 34"/>
                <a:gd name="T11" fmla="*/ 12 h 26"/>
                <a:gd name="T12" fmla="*/ 32 w 34"/>
                <a:gd name="T13" fmla="*/ 26 h 26"/>
                <a:gd name="T14" fmla="*/ 0 w 34"/>
                <a:gd name="T15" fmla="*/ 26 h 26"/>
                <a:gd name="T16" fmla="*/ 18 w 3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6">
                  <a:moveTo>
                    <a:pt x="18" y="0"/>
                  </a:moveTo>
                  <a:lnTo>
                    <a:pt x="28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32" y="26"/>
                  </a:lnTo>
                  <a:lnTo>
                    <a:pt x="0" y="2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45098" y="252861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9 h 520"/>
                <a:gd name="T14" fmla="*/ 45 w 319"/>
                <a:gd name="T15" fmla="*/ 473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90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90 h 520"/>
                <a:gd name="T30" fmla="*/ 101 w 319"/>
                <a:gd name="T31" fmla="*/ 341 h 520"/>
                <a:gd name="T32" fmla="*/ 117 w 319"/>
                <a:gd name="T33" fmla="*/ 351 h 520"/>
                <a:gd name="T34" fmla="*/ 103 w 319"/>
                <a:gd name="T35" fmla="*/ 376 h 520"/>
                <a:gd name="T36" fmla="*/ 85 w 319"/>
                <a:gd name="T37" fmla="*/ 365 h 520"/>
                <a:gd name="T38" fmla="*/ 101 w 319"/>
                <a:gd name="T39" fmla="*/ 341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7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5 h 520"/>
                <a:gd name="T64" fmla="*/ 190 w 319"/>
                <a:gd name="T65" fmla="*/ 229 h 520"/>
                <a:gd name="T66" fmla="*/ 173 w 319"/>
                <a:gd name="T67" fmla="*/ 220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9 h 520"/>
                <a:gd name="T84" fmla="*/ 248 w 319"/>
                <a:gd name="T85" fmla="*/ 133 h 520"/>
                <a:gd name="T86" fmla="*/ 230 w 319"/>
                <a:gd name="T87" fmla="*/ 123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6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9"/>
                  </a:lnTo>
                  <a:lnTo>
                    <a:pt x="45" y="473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90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90"/>
                  </a:lnTo>
                  <a:close/>
                  <a:moveTo>
                    <a:pt x="101" y="341"/>
                  </a:moveTo>
                  <a:lnTo>
                    <a:pt x="117" y="351"/>
                  </a:lnTo>
                  <a:lnTo>
                    <a:pt x="103" y="376"/>
                  </a:lnTo>
                  <a:lnTo>
                    <a:pt x="85" y="365"/>
                  </a:lnTo>
                  <a:lnTo>
                    <a:pt x="101" y="341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5"/>
                  </a:lnTo>
                  <a:lnTo>
                    <a:pt x="190" y="229"/>
                  </a:lnTo>
                  <a:lnTo>
                    <a:pt x="173" y="220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9"/>
                  </a:lnTo>
                  <a:lnTo>
                    <a:pt x="248" y="133"/>
                  </a:lnTo>
                  <a:lnTo>
                    <a:pt x="230" y="123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6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1557939" y="2416133"/>
              <a:ext cx="65008" cy="80988"/>
            </a:xfrm>
            <a:custGeom>
              <a:avLst/>
              <a:gdLst>
                <a:gd name="T0" fmla="*/ 15 w 29"/>
                <a:gd name="T1" fmla="*/ 0 h 36"/>
                <a:gd name="T2" fmla="*/ 29 w 29"/>
                <a:gd name="T3" fmla="*/ 26 h 36"/>
                <a:gd name="T4" fmla="*/ 17 w 29"/>
                <a:gd name="T5" fmla="*/ 35 h 36"/>
                <a:gd name="T6" fmla="*/ 15 w 29"/>
                <a:gd name="T7" fmla="*/ 36 h 36"/>
                <a:gd name="T8" fmla="*/ 15 w 29"/>
                <a:gd name="T9" fmla="*/ 36 h 36"/>
                <a:gd name="T10" fmla="*/ 14 w 29"/>
                <a:gd name="T11" fmla="*/ 36 h 36"/>
                <a:gd name="T12" fmla="*/ 12 w 29"/>
                <a:gd name="T13" fmla="*/ 35 h 36"/>
                <a:gd name="T14" fmla="*/ 0 w 29"/>
                <a:gd name="T15" fmla="*/ 26 h 36"/>
                <a:gd name="T16" fmla="*/ 15 w 29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lnTo>
                    <a:pt x="29" y="26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620705" y="2528616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2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3 h 520"/>
                <a:gd name="T16" fmla="*/ 260 w 319"/>
                <a:gd name="T17" fmla="*/ 449 h 520"/>
                <a:gd name="T18" fmla="*/ 277 w 319"/>
                <a:gd name="T19" fmla="*/ 438 h 520"/>
                <a:gd name="T20" fmla="*/ 248 w 319"/>
                <a:gd name="T21" fmla="*/ 390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90 h 520"/>
                <a:gd name="T30" fmla="*/ 218 w 319"/>
                <a:gd name="T31" fmla="*/ 341 h 520"/>
                <a:gd name="T32" fmla="*/ 234 w 319"/>
                <a:gd name="T33" fmla="*/ 365 h 520"/>
                <a:gd name="T34" fmla="*/ 216 w 319"/>
                <a:gd name="T35" fmla="*/ 376 h 520"/>
                <a:gd name="T36" fmla="*/ 202 w 319"/>
                <a:gd name="T37" fmla="*/ 351 h 520"/>
                <a:gd name="T38" fmla="*/ 218 w 319"/>
                <a:gd name="T39" fmla="*/ 341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7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20 h 520"/>
                <a:gd name="T64" fmla="*/ 131 w 319"/>
                <a:gd name="T65" fmla="*/ 229 h 520"/>
                <a:gd name="T66" fmla="*/ 115 w 319"/>
                <a:gd name="T67" fmla="*/ 205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6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3 h 520"/>
                <a:gd name="T84" fmla="*/ 71 w 319"/>
                <a:gd name="T85" fmla="*/ 133 h 520"/>
                <a:gd name="T86" fmla="*/ 57 w 319"/>
                <a:gd name="T87" fmla="*/ 109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4 h 520"/>
                <a:gd name="T94" fmla="*/ 43 w 319"/>
                <a:gd name="T95" fmla="*/ 84 h 520"/>
                <a:gd name="T96" fmla="*/ 29 w 319"/>
                <a:gd name="T97" fmla="*/ 60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2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7" y="438"/>
                  </a:lnTo>
                  <a:close/>
                  <a:moveTo>
                    <a:pt x="248" y="390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4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7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20"/>
                  </a:lnTo>
                  <a:lnTo>
                    <a:pt x="131" y="229"/>
                  </a:lnTo>
                  <a:lnTo>
                    <a:pt x="115" y="205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6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4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331304" y="3734433"/>
              <a:ext cx="76216" cy="58491"/>
            </a:xfrm>
            <a:custGeom>
              <a:avLst/>
              <a:gdLst>
                <a:gd name="T0" fmla="*/ 18 w 34"/>
                <a:gd name="T1" fmla="*/ 0 h 26"/>
                <a:gd name="T2" fmla="*/ 34 w 34"/>
                <a:gd name="T3" fmla="*/ 26 h 26"/>
                <a:gd name="T4" fmla="*/ 2 w 34"/>
                <a:gd name="T5" fmla="*/ 26 h 26"/>
                <a:gd name="T6" fmla="*/ 2 w 34"/>
                <a:gd name="T7" fmla="*/ 12 h 26"/>
                <a:gd name="T8" fmla="*/ 0 w 34"/>
                <a:gd name="T9" fmla="*/ 9 h 26"/>
                <a:gd name="T10" fmla="*/ 2 w 34"/>
                <a:gd name="T11" fmla="*/ 9 h 26"/>
                <a:gd name="T12" fmla="*/ 2 w 34"/>
                <a:gd name="T13" fmla="*/ 7 h 26"/>
                <a:gd name="T14" fmla="*/ 6 w 34"/>
                <a:gd name="T15" fmla="*/ 7 h 26"/>
                <a:gd name="T16" fmla="*/ 18 w 3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6">
                  <a:moveTo>
                    <a:pt x="18" y="0"/>
                  </a:moveTo>
                  <a:lnTo>
                    <a:pt x="34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903381" y="3750180"/>
              <a:ext cx="1374126" cy="42744"/>
            </a:xfrm>
            <a:custGeom>
              <a:avLst/>
              <a:gdLst>
                <a:gd name="T0" fmla="*/ 587 w 613"/>
                <a:gd name="T1" fmla="*/ 0 h 19"/>
                <a:gd name="T2" fmla="*/ 613 w 613"/>
                <a:gd name="T3" fmla="*/ 0 h 19"/>
                <a:gd name="T4" fmla="*/ 613 w 613"/>
                <a:gd name="T5" fmla="*/ 19 h 19"/>
                <a:gd name="T6" fmla="*/ 587 w 613"/>
                <a:gd name="T7" fmla="*/ 19 h 19"/>
                <a:gd name="T8" fmla="*/ 587 w 613"/>
                <a:gd name="T9" fmla="*/ 0 h 19"/>
                <a:gd name="T10" fmla="*/ 533 w 613"/>
                <a:gd name="T11" fmla="*/ 0 h 19"/>
                <a:gd name="T12" fmla="*/ 559 w 613"/>
                <a:gd name="T13" fmla="*/ 0 h 19"/>
                <a:gd name="T14" fmla="*/ 559 w 613"/>
                <a:gd name="T15" fmla="*/ 19 h 19"/>
                <a:gd name="T16" fmla="*/ 533 w 613"/>
                <a:gd name="T17" fmla="*/ 19 h 19"/>
                <a:gd name="T18" fmla="*/ 533 w 613"/>
                <a:gd name="T19" fmla="*/ 0 h 19"/>
                <a:gd name="T20" fmla="*/ 480 w 613"/>
                <a:gd name="T21" fmla="*/ 0 h 19"/>
                <a:gd name="T22" fmla="*/ 506 w 613"/>
                <a:gd name="T23" fmla="*/ 0 h 19"/>
                <a:gd name="T24" fmla="*/ 506 w 613"/>
                <a:gd name="T25" fmla="*/ 19 h 19"/>
                <a:gd name="T26" fmla="*/ 480 w 613"/>
                <a:gd name="T27" fmla="*/ 19 h 19"/>
                <a:gd name="T28" fmla="*/ 480 w 613"/>
                <a:gd name="T29" fmla="*/ 0 h 19"/>
                <a:gd name="T30" fmla="*/ 426 w 613"/>
                <a:gd name="T31" fmla="*/ 0 h 19"/>
                <a:gd name="T32" fmla="*/ 452 w 613"/>
                <a:gd name="T33" fmla="*/ 0 h 19"/>
                <a:gd name="T34" fmla="*/ 452 w 613"/>
                <a:gd name="T35" fmla="*/ 19 h 19"/>
                <a:gd name="T36" fmla="*/ 426 w 613"/>
                <a:gd name="T37" fmla="*/ 19 h 19"/>
                <a:gd name="T38" fmla="*/ 426 w 613"/>
                <a:gd name="T39" fmla="*/ 0 h 19"/>
                <a:gd name="T40" fmla="*/ 374 w 613"/>
                <a:gd name="T41" fmla="*/ 0 h 19"/>
                <a:gd name="T42" fmla="*/ 400 w 613"/>
                <a:gd name="T43" fmla="*/ 0 h 19"/>
                <a:gd name="T44" fmla="*/ 400 w 613"/>
                <a:gd name="T45" fmla="*/ 19 h 19"/>
                <a:gd name="T46" fmla="*/ 374 w 613"/>
                <a:gd name="T47" fmla="*/ 19 h 19"/>
                <a:gd name="T48" fmla="*/ 374 w 613"/>
                <a:gd name="T49" fmla="*/ 0 h 19"/>
                <a:gd name="T50" fmla="*/ 320 w 613"/>
                <a:gd name="T51" fmla="*/ 0 h 19"/>
                <a:gd name="T52" fmla="*/ 346 w 613"/>
                <a:gd name="T53" fmla="*/ 0 h 19"/>
                <a:gd name="T54" fmla="*/ 346 w 613"/>
                <a:gd name="T55" fmla="*/ 19 h 19"/>
                <a:gd name="T56" fmla="*/ 320 w 613"/>
                <a:gd name="T57" fmla="*/ 19 h 19"/>
                <a:gd name="T58" fmla="*/ 320 w 613"/>
                <a:gd name="T59" fmla="*/ 0 h 19"/>
                <a:gd name="T60" fmla="*/ 267 w 613"/>
                <a:gd name="T61" fmla="*/ 0 h 19"/>
                <a:gd name="T62" fmla="*/ 293 w 613"/>
                <a:gd name="T63" fmla="*/ 0 h 19"/>
                <a:gd name="T64" fmla="*/ 293 w 613"/>
                <a:gd name="T65" fmla="*/ 19 h 19"/>
                <a:gd name="T66" fmla="*/ 267 w 613"/>
                <a:gd name="T67" fmla="*/ 19 h 19"/>
                <a:gd name="T68" fmla="*/ 267 w 613"/>
                <a:gd name="T69" fmla="*/ 0 h 19"/>
                <a:gd name="T70" fmla="*/ 213 w 613"/>
                <a:gd name="T71" fmla="*/ 0 h 19"/>
                <a:gd name="T72" fmla="*/ 241 w 613"/>
                <a:gd name="T73" fmla="*/ 0 h 19"/>
                <a:gd name="T74" fmla="*/ 241 w 613"/>
                <a:gd name="T75" fmla="*/ 19 h 19"/>
                <a:gd name="T76" fmla="*/ 213 w 613"/>
                <a:gd name="T77" fmla="*/ 19 h 19"/>
                <a:gd name="T78" fmla="*/ 213 w 613"/>
                <a:gd name="T79" fmla="*/ 0 h 19"/>
                <a:gd name="T80" fmla="*/ 161 w 613"/>
                <a:gd name="T81" fmla="*/ 0 h 19"/>
                <a:gd name="T82" fmla="*/ 187 w 613"/>
                <a:gd name="T83" fmla="*/ 0 h 19"/>
                <a:gd name="T84" fmla="*/ 187 w 613"/>
                <a:gd name="T85" fmla="*/ 19 h 19"/>
                <a:gd name="T86" fmla="*/ 161 w 613"/>
                <a:gd name="T87" fmla="*/ 19 h 19"/>
                <a:gd name="T88" fmla="*/ 161 w 613"/>
                <a:gd name="T89" fmla="*/ 0 h 19"/>
                <a:gd name="T90" fmla="*/ 107 w 613"/>
                <a:gd name="T91" fmla="*/ 0 h 19"/>
                <a:gd name="T92" fmla="*/ 135 w 613"/>
                <a:gd name="T93" fmla="*/ 0 h 19"/>
                <a:gd name="T94" fmla="*/ 135 w 613"/>
                <a:gd name="T95" fmla="*/ 19 h 19"/>
                <a:gd name="T96" fmla="*/ 107 w 613"/>
                <a:gd name="T97" fmla="*/ 19 h 19"/>
                <a:gd name="T98" fmla="*/ 107 w 613"/>
                <a:gd name="T99" fmla="*/ 0 h 19"/>
                <a:gd name="T100" fmla="*/ 54 w 613"/>
                <a:gd name="T101" fmla="*/ 0 h 19"/>
                <a:gd name="T102" fmla="*/ 80 w 613"/>
                <a:gd name="T103" fmla="*/ 0 h 19"/>
                <a:gd name="T104" fmla="*/ 80 w 613"/>
                <a:gd name="T105" fmla="*/ 19 h 19"/>
                <a:gd name="T106" fmla="*/ 54 w 613"/>
                <a:gd name="T107" fmla="*/ 19 h 19"/>
                <a:gd name="T108" fmla="*/ 54 w 613"/>
                <a:gd name="T109" fmla="*/ 0 h 19"/>
                <a:gd name="T110" fmla="*/ 0 w 613"/>
                <a:gd name="T111" fmla="*/ 0 h 19"/>
                <a:gd name="T112" fmla="*/ 28 w 613"/>
                <a:gd name="T113" fmla="*/ 0 h 19"/>
                <a:gd name="T114" fmla="*/ 28 w 613"/>
                <a:gd name="T115" fmla="*/ 19 h 19"/>
                <a:gd name="T116" fmla="*/ 0 w 613"/>
                <a:gd name="T117" fmla="*/ 19 h 19"/>
                <a:gd name="T118" fmla="*/ 0 w 613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19">
                  <a:moveTo>
                    <a:pt x="587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587" y="19"/>
                  </a:lnTo>
                  <a:lnTo>
                    <a:pt x="587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80" y="0"/>
                  </a:moveTo>
                  <a:lnTo>
                    <a:pt x="506" y="0"/>
                  </a:lnTo>
                  <a:lnTo>
                    <a:pt x="506" y="19"/>
                  </a:lnTo>
                  <a:lnTo>
                    <a:pt x="480" y="19"/>
                  </a:lnTo>
                  <a:lnTo>
                    <a:pt x="480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4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4" y="19"/>
                  </a:lnTo>
                  <a:lnTo>
                    <a:pt x="374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7" y="0"/>
                  </a:moveTo>
                  <a:lnTo>
                    <a:pt x="293" y="0"/>
                  </a:lnTo>
                  <a:lnTo>
                    <a:pt x="293" y="19"/>
                  </a:lnTo>
                  <a:lnTo>
                    <a:pt x="267" y="19"/>
                  </a:lnTo>
                  <a:lnTo>
                    <a:pt x="267" y="0"/>
                  </a:lnTo>
                  <a:close/>
                  <a:moveTo>
                    <a:pt x="213" y="0"/>
                  </a:moveTo>
                  <a:lnTo>
                    <a:pt x="241" y="0"/>
                  </a:lnTo>
                  <a:lnTo>
                    <a:pt x="241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5" y="0"/>
                  </a:lnTo>
                  <a:lnTo>
                    <a:pt x="135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0" y="0"/>
                  </a:lnTo>
                  <a:lnTo>
                    <a:pt x="80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329064" y="3734433"/>
              <a:ext cx="73975" cy="58491"/>
            </a:xfrm>
            <a:custGeom>
              <a:avLst/>
              <a:gdLst>
                <a:gd name="T0" fmla="*/ 15 w 33"/>
                <a:gd name="T1" fmla="*/ 0 h 26"/>
                <a:gd name="T2" fmla="*/ 28 w 33"/>
                <a:gd name="T3" fmla="*/ 7 h 26"/>
                <a:gd name="T4" fmla="*/ 31 w 33"/>
                <a:gd name="T5" fmla="*/ 7 h 26"/>
                <a:gd name="T6" fmla="*/ 31 w 33"/>
                <a:gd name="T7" fmla="*/ 9 h 26"/>
                <a:gd name="T8" fmla="*/ 33 w 33"/>
                <a:gd name="T9" fmla="*/ 9 h 26"/>
                <a:gd name="T10" fmla="*/ 31 w 33"/>
                <a:gd name="T11" fmla="*/ 12 h 26"/>
                <a:gd name="T12" fmla="*/ 31 w 33"/>
                <a:gd name="T13" fmla="*/ 26 h 26"/>
                <a:gd name="T14" fmla="*/ 0 w 33"/>
                <a:gd name="T15" fmla="*/ 26 h 26"/>
                <a:gd name="T16" fmla="*/ 15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5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394070" y="2528616"/>
              <a:ext cx="721808" cy="1169822"/>
            </a:xfrm>
            <a:custGeom>
              <a:avLst/>
              <a:gdLst>
                <a:gd name="T0" fmla="*/ 16 w 322"/>
                <a:gd name="T1" fmla="*/ 487 h 520"/>
                <a:gd name="T2" fmla="*/ 32 w 322"/>
                <a:gd name="T3" fmla="*/ 496 h 520"/>
                <a:gd name="T4" fmla="*/ 18 w 322"/>
                <a:gd name="T5" fmla="*/ 520 h 520"/>
                <a:gd name="T6" fmla="*/ 0 w 322"/>
                <a:gd name="T7" fmla="*/ 512 h 520"/>
                <a:gd name="T8" fmla="*/ 16 w 322"/>
                <a:gd name="T9" fmla="*/ 487 h 520"/>
                <a:gd name="T10" fmla="*/ 44 w 322"/>
                <a:gd name="T11" fmla="*/ 438 h 520"/>
                <a:gd name="T12" fmla="*/ 61 w 322"/>
                <a:gd name="T13" fmla="*/ 449 h 520"/>
                <a:gd name="T14" fmla="*/ 47 w 322"/>
                <a:gd name="T15" fmla="*/ 473 h 520"/>
                <a:gd name="T16" fmla="*/ 30 w 322"/>
                <a:gd name="T17" fmla="*/ 463 h 520"/>
                <a:gd name="T18" fmla="*/ 44 w 322"/>
                <a:gd name="T19" fmla="*/ 438 h 520"/>
                <a:gd name="T20" fmla="*/ 74 w 322"/>
                <a:gd name="T21" fmla="*/ 390 h 520"/>
                <a:gd name="T22" fmla="*/ 89 w 322"/>
                <a:gd name="T23" fmla="*/ 400 h 520"/>
                <a:gd name="T24" fmla="*/ 75 w 322"/>
                <a:gd name="T25" fmla="*/ 424 h 520"/>
                <a:gd name="T26" fmla="*/ 60 w 322"/>
                <a:gd name="T27" fmla="*/ 414 h 520"/>
                <a:gd name="T28" fmla="*/ 74 w 322"/>
                <a:gd name="T29" fmla="*/ 390 h 520"/>
                <a:gd name="T30" fmla="*/ 102 w 322"/>
                <a:gd name="T31" fmla="*/ 341 h 520"/>
                <a:gd name="T32" fmla="*/ 119 w 322"/>
                <a:gd name="T33" fmla="*/ 351 h 520"/>
                <a:gd name="T34" fmla="*/ 105 w 322"/>
                <a:gd name="T35" fmla="*/ 376 h 520"/>
                <a:gd name="T36" fmla="*/ 88 w 322"/>
                <a:gd name="T37" fmla="*/ 365 h 520"/>
                <a:gd name="T38" fmla="*/ 102 w 322"/>
                <a:gd name="T39" fmla="*/ 341 h 520"/>
                <a:gd name="T40" fmla="*/ 131 w 322"/>
                <a:gd name="T41" fmla="*/ 292 h 520"/>
                <a:gd name="T42" fmla="*/ 147 w 322"/>
                <a:gd name="T43" fmla="*/ 302 h 520"/>
                <a:gd name="T44" fmla="*/ 133 w 322"/>
                <a:gd name="T45" fmla="*/ 327 h 520"/>
                <a:gd name="T46" fmla="*/ 117 w 322"/>
                <a:gd name="T47" fmla="*/ 316 h 520"/>
                <a:gd name="T48" fmla="*/ 131 w 322"/>
                <a:gd name="T49" fmla="*/ 292 h 520"/>
                <a:gd name="T50" fmla="*/ 159 w 322"/>
                <a:gd name="T51" fmla="*/ 243 h 520"/>
                <a:gd name="T52" fmla="*/ 177 w 322"/>
                <a:gd name="T53" fmla="*/ 253 h 520"/>
                <a:gd name="T54" fmla="*/ 163 w 322"/>
                <a:gd name="T55" fmla="*/ 278 h 520"/>
                <a:gd name="T56" fmla="*/ 145 w 322"/>
                <a:gd name="T57" fmla="*/ 267 h 520"/>
                <a:gd name="T58" fmla="*/ 159 w 322"/>
                <a:gd name="T59" fmla="*/ 243 h 520"/>
                <a:gd name="T60" fmla="*/ 189 w 322"/>
                <a:gd name="T61" fmla="*/ 196 h 520"/>
                <a:gd name="T62" fmla="*/ 206 w 322"/>
                <a:gd name="T63" fmla="*/ 205 h 520"/>
                <a:gd name="T64" fmla="*/ 191 w 322"/>
                <a:gd name="T65" fmla="*/ 229 h 520"/>
                <a:gd name="T66" fmla="*/ 175 w 322"/>
                <a:gd name="T67" fmla="*/ 220 h 520"/>
                <a:gd name="T68" fmla="*/ 189 w 322"/>
                <a:gd name="T69" fmla="*/ 196 h 520"/>
                <a:gd name="T70" fmla="*/ 217 w 322"/>
                <a:gd name="T71" fmla="*/ 147 h 520"/>
                <a:gd name="T72" fmla="*/ 234 w 322"/>
                <a:gd name="T73" fmla="*/ 156 h 520"/>
                <a:gd name="T74" fmla="*/ 220 w 322"/>
                <a:gd name="T75" fmla="*/ 180 h 520"/>
                <a:gd name="T76" fmla="*/ 203 w 322"/>
                <a:gd name="T77" fmla="*/ 171 h 520"/>
                <a:gd name="T78" fmla="*/ 217 w 322"/>
                <a:gd name="T79" fmla="*/ 147 h 520"/>
                <a:gd name="T80" fmla="*/ 246 w 322"/>
                <a:gd name="T81" fmla="*/ 98 h 520"/>
                <a:gd name="T82" fmla="*/ 264 w 322"/>
                <a:gd name="T83" fmla="*/ 109 h 520"/>
                <a:gd name="T84" fmla="*/ 248 w 322"/>
                <a:gd name="T85" fmla="*/ 133 h 520"/>
                <a:gd name="T86" fmla="*/ 233 w 322"/>
                <a:gd name="T87" fmla="*/ 123 h 520"/>
                <a:gd name="T88" fmla="*/ 246 w 322"/>
                <a:gd name="T89" fmla="*/ 98 h 520"/>
                <a:gd name="T90" fmla="*/ 276 w 322"/>
                <a:gd name="T91" fmla="*/ 49 h 520"/>
                <a:gd name="T92" fmla="*/ 292 w 322"/>
                <a:gd name="T93" fmla="*/ 60 h 520"/>
                <a:gd name="T94" fmla="*/ 278 w 322"/>
                <a:gd name="T95" fmla="*/ 84 h 520"/>
                <a:gd name="T96" fmla="*/ 260 w 322"/>
                <a:gd name="T97" fmla="*/ 74 h 520"/>
                <a:gd name="T98" fmla="*/ 276 w 322"/>
                <a:gd name="T99" fmla="*/ 49 h 520"/>
                <a:gd name="T100" fmla="*/ 304 w 322"/>
                <a:gd name="T101" fmla="*/ 0 h 520"/>
                <a:gd name="T102" fmla="*/ 322 w 322"/>
                <a:gd name="T103" fmla="*/ 11 h 520"/>
                <a:gd name="T104" fmla="*/ 306 w 322"/>
                <a:gd name="T105" fmla="*/ 35 h 520"/>
                <a:gd name="T106" fmla="*/ 290 w 322"/>
                <a:gd name="T107" fmla="*/ 25 h 520"/>
                <a:gd name="T108" fmla="*/ 304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16" y="487"/>
                  </a:moveTo>
                  <a:lnTo>
                    <a:pt x="32" y="496"/>
                  </a:lnTo>
                  <a:lnTo>
                    <a:pt x="18" y="520"/>
                  </a:lnTo>
                  <a:lnTo>
                    <a:pt x="0" y="512"/>
                  </a:lnTo>
                  <a:lnTo>
                    <a:pt x="16" y="487"/>
                  </a:lnTo>
                  <a:close/>
                  <a:moveTo>
                    <a:pt x="44" y="438"/>
                  </a:moveTo>
                  <a:lnTo>
                    <a:pt x="61" y="449"/>
                  </a:lnTo>
                  <a:lnTo>
                    <a:pt x="47" y="473"/>
                  </a:lnTo>
                  <a:lnTo>
                    <a:pt x="30" y="463"/>
                  </a:lnTo>
                  <a:lnTo>
                    <a:pt x="44" y="438"/>
                  </a:lnTo>
                  <a:close/>
                  <a:moveTo>
                    <a:pt x="74" y="390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60" y="414"/>
                  </a:lnTo>
                  <a:lnTo>
                    <a:pt x="74" y="390"/>
                  </a:lnTo>
                  <a:close/>
                  <a:moveTo>
                    <a:pt x="102" y="341"/>
                  </a:moveTo>
                  <a:lnTo>
                    <a:pt x="119" y="351"/>
                  </a:lnTo>
                  <a:lnTo>
                    <a:pt x="105" y="376"/>
                  </a:lnTo>
                  <a:lnTo>
                    <a:pt x="88" y="365"/>
                  </a:lnTo>
                  <a:lnTo>
                    <a:pt x="102" y="341"/>
                  </a:lnTo>
                  <a:close/>
                  <a:moveTo>
                    <a:pt x="131" y="292"/>
                  </a:moveTo>
                  <a:lnTo>
                    <a:pt x="147" y="302"/>
                  </a:lnTo>
                  <a:lnTo>
                    <a:pt x="133" y="327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3"/>
                  </a:moveTo>
                  <a:lnTo>
                    <a:pt x="177" y="253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3"/>
                  </a:lnTo>
                  <a:close/>
                  <a:moveTo>
                    <a:pt x="189" y="196"/>
                  </a:moveTo>
                  <a:lnTo>
                    <a:pt x="206" y="205"/>
                  </a:lnTo>
                  <a:lnTo>
                    <a:pt x="191" y="229"/>
                  </a:lnTo>
                  <a:lnTo>
                    <a:pt x="175" y="220"/>
                  </a:lnTo>
                  <a:lnTo>
                    <a:pt x="189" y="196"/>
                  </a:lnTo>
                  <a:close/>
                  <a:moveTo>
                    <a:pt x="217" y="147"/>
                  </a:moveTo>
                  <a:lnTo>
                    <a:pt x="234" y="156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7" y="147"/>
                  </a:lnTo>
                  <a:close/>
                  <a:moveTo>
                    <a:pt x="246" y="98"/>
                  </a:moveTo>
                  <a:lnTo>
                    <a:pt x="264" y="109"/>
                  </a:lnTo>
                  <a:lnTo>
                    <a:pt x="248" y="133"/>
                  </a:lnTo>
                  <a:lnTo>
                    <a:pt x="233" y="123"/>
                  </a:lnTo>
                  <a:lnTo>
                    <a:pt x="246" y="98"/>
                  </a:lnTo>
                  <a:close/>
                  <a:moveTo>
                    <a:pt x="276" y="49"/>
                  </a:moveTo>
                  <a:lnTo>
                    <a:pt x="292" y="60"/>
                  </a:lnTo>
                  <a:lnTo>
                    <a:pt x="278" y="84"/>
                  </a:lnTo>
                  <a:lnTo>
                    <a:pt x="260" y="74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3106912" y="2416133"/>
              <a:ext cx="69492" cy="80988"/>
            </a:xfrm>
            <a:custGeom>
              <a:avLst/>
              <a:gdLst>
                <a:gd name="T0" fmla="*/ 16 w 31"/>
                <a:gd name="T1" fmla="*/ 0 h 36"/>
                <a:gd name="T2" fmla="*/ 31 w 31"/>
                <a:gd name="T3" fmla="*/ 26 h 36"/>
                <a:gd name="T4" fmla="*/ 19 w 31"/>
                <a:gd name="T5" fmla="*/ 35 h 36"/>
                <a:gd name="T6" fmla="*/ 18 w 31"/>
                <a:gd name="T7" fmla="*/ 36 h 36"/>
                <a:gd name="T8" fmla="*/ 16 w 31"/>
                <a:gd name="T9" fmla="*/ 36 h 36"/>
                <a:gd name="T10" fmla="*/ 14 w 31"/>
                <a:gd name="T11" fmla="*/ 36 h 36"/>
                <a:gd name="T12" fmla="*/ 14 w 31"/>
                <a:gd name="T13" fmla="*/ 35 h 36"/>
                <a:gd name="T14" fmla="*/ 0 w 31"/>
                <a:gd name="T15" fmla="*/ 26 h 36"/>
                <a:gd name="T16" fmla="*/ 16 w 3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6">
                  <a:moveTo>
                    <a:pt x="16" y="0"/>
                  </a:moveTo>
                  <a:lnTo>
                    <a:pt x="31" y="26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3174161" y="2528616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2 h 520"/>
                <a:gd name="T4" fmla="*/ 302 w 319"/>
                <a:gd name="T5" fmla="*/ 520 h 520"/>
                <a:gd name="T6" fmla="*/ 288 w 319"/>
                <a:gd name="T7" fmla="*/ 496 h 520"/>
                <a:gd name="T8" fmla="*/ 305 w 319"/>
                <a:gd name="T9" fmla="*/ 487 h 520"/>
                <a:gd name="T10" fmla="*/ 276 w 319"/>
                <a:gd name="T11" fmla="*/ 438 h 520"/>
                <a:gd name="T12" fmla="*/ 290 w 319"/>
                <a:gd name="T13" fmla="*/ 463 h 520"/>
                <a:gd name="T14" fmla="*/ 274 w 319"/>
                <a:gd name="T15" fmla="*/ 473 h 520"/>
                <a:gd name="T16" fmla="*/ 260 w 319"/>
                <a:gd name="T17" fmla="*/ 449 h 520"/>
                <a:gd name="T18" fmla="*/ 276 w 319"/>
                <a:gd name="T19" fmla="*/ 438 h 520"/>
                <a:gd name="T20" fmla="*/ 248 w 319"/>
                <a:gd name="T21" fmla="*/ 390 h 520"/>
                <a:gd name="T22" fmla="*/ 262 w 319"/>
                <a:gd name="T23" fmla="*/ 414 h 520"/>
                <a:gd name="T24" fmla="*/ 244 w 319"/>
                <a:gd name="T25" fmla="*/ 424 h 520"/>
                <a:gd name="T26" fmla="*/ 230 w 319"/>
                <a:gd name="T27" fmla="*/ 400 h 520"/>
                <a:gd name="T28" fmla="*/ 248 w 319"/>
                <a:gd name="T29" fmla="*/ 390 h 520"/>
                <a:gd name="T30" fmla="*/ 218 w 319"/>
                <a:gd name="T31" fmla="*/ 341 h 520"/>
                <a:gd name="T32" fmla="*/ 232 w 319"/>
                <a:gd name="T33" fmla="*/ 365 h 520"/>
                <a:gd name="T34" fmla="*/ 216 w 319"/>
                <a:gd name="T35" fmla="*/ 376 h 520"/>
                <a:gd name="T36" fmla="*/ 202 w 319"/>
                <a:gd name="T37" fmla="*/ 351 h 520"/>
                <a:gd name="T38" fmla="*/ 218 w 319"/>
                <a:gd name="T39" fmla="*/ 341 h 520"/>
                <a:gd name="T40" fmla="*/ 190 w 319"/>
                <a:gd name="T41" fmla="*/ 292 h 520"/>
                <a:gd name="T42" fmla="*/ 204 w 319"/>
                <a:gd name="T43" fmla="*/ 316 h 520"/>
                <a:gd name="T44" fmla="*/ 187 w 319"/>
                <a:gd name="T45" fmla="*/ 327 h 520"/>
                <a:gd name="T46" fmla="*/ 173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4 w 319"/>
                <a:gd name="T53" fmla="*/ 267 h 520"/>
                <a:gd name="T54" fmla="*/ 159 w 319"/>
                <a:gd name="T55" fmla="*/ 278 h 520"/>
                <a:gd name="T56" fmla="*/ 143 w 319"/>
                <a:gd name="T57" fmla="*/ 253 h 520"/>
                <a:gd name="T58" fmla="*/ 160 w 319"/>
                <a:gd name="T59" fmla="*/ 243 h 520"/>
                <a:gd name="T60" fmla="*/ 131 w 319"/>
                <a:gd name="T61" fmla="*/ 196 h 520"/>
                <a:gd name="T62" fmla="*/ 146 w 319"/>
                <a:gd name="T63" fmla="*/ 220 h 520"/>
                <a:gd name="T64" fmla="*/ 129 w 319"/>
                <a:gd name="T65" fmla="*/ 229 h 520"/>
                <a:gd name="T66" fmla="*/ 115 w 319"/>
                <a:gd name="T67" fmla="*/ 205 h 520"/>
                <a:gd name="T68" fmla="*/ 131 w 319"/>
                <a:gd name="T69" fmla="*/ 196 h 520"/>
                <a:gd name="T70" fmla="*/ 103 w 319"/>
                <a:gd name="T71" fmla="*/ 147 h 520"/>
                <a:gd name="T72" fmla="*/ 117 w 319"/>
                <a:gd name="T73" fmla="*/ 171 h 520"/>
                <a:gd name="T74" fmla="*/ 101 w 319"/>
                <a:gd name="T75" fmla="*/ 180 h 520"/>
                <a:gd name="T76" fmla="*/ 85 w 319"/>
                <a:gd name="T77" fmla="*/ 156 h 520"/>
                <a:gd name="T78" fmla="*/ 103 w 319"/>
                <a:gd name="T79" fmla="*/ 147 h 520"/>
                <a:gd name="T80" fmla="*/ 73 w 319"/>
                <a:gd name="T81" fmla="*/ 98 h 520"/>
                <a:gd name="T82" fmla="*/ 89 w 319"/>
                <a:gd name="T83" fmla="*/ 123 h 520"/>
                <a:gd name="T84" fmla="*/ 71 w 319"/>
                <a:gd name="T85" fmla="*/ 133 h 520"/>
                <a:gd name="T86" fmla="*/ 57 w 319"/>
                <a:gd name="T87" fmla="*/ 109 h 520"/>
                <a:gd name="T88" fmla="*/ 73 w 319"/>
                <a:gd name="T89" fmla="*/ 98 h 520"/>
                <a:gd name="T90" fmla="*/ 45 w 319"/>
                <a:gd name="T91" fmla="*/ 49 h 520"/>
                <a:gd name="T92" fmla="*/ 59 w 319"/>
                <a:gd name="T93" fmla="*/ 74 h 520"/>
                <a:gd name="T94" fmla="*/ 43 w 319"/>
                <a:gd name="T95" fmla="*/ 84 h 520"/>
                <a:gd name="T96" fmla="*/ 28 w 319"/>
                <a:gd name="T97" fmla="*/ 60 h 520"/>
                <a:gd name="T98" fmla="*/ 45 w 319"/>
                <a:gd name="T99" fmla="*/ 49 h 520"/>
                <a:gd name="T100" fmla="*/ 15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5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2"/>
                  </a:lnTo>
                  <a:lnTo>
                    <a:pt x="302" y="520"/>
                  </a:lnTo>
                  <a:lnTo>
                    <a:pt x="288" y="496"/>
                  </a:lnTo>
                  <a:lnTo>
                    <a:pt x="305" y="487"/>
                  </a:lnTo>
                  <a:close/>
                  <a:moveTo>
                    <a:pt x="276" y="438"/>
                  </a:moveTo>
                  <a:lnTo>
                    <a:pt x="290" y="463"/>
                  </a:lnTo>
                  <a:lnTo>
                    <a:pt x="274" y="473"/>
                  </a:lnTo>
                  <a:lnTo>
                    <a:pt x="260" y="449"/>
                  </a:lnTo>
                  <a:lnTo>
                    <a:pt x="276" y="438"/>
                  </a:lnTo>
                  <a:close/>
                  <a:moveTo>
                    <a:pt x="248" y="390"/>
                  </a:moveTo>
                  <a:lnTo>
                    <a:pt x="262" y="414"/>
                  </a:lnTo>
                  <a:lnTo>
                    <a:pt x="244" y="424"/>
                  </a:lnTo>
                  <a:lnTo>
                    <a:pt x="230" y="400"/>
                  </a:lnTo>
                  <a:lnTo>
                    <a:pt x="248" y="390"/>
                  </a:lnTo>
                  <a:close/>
                  <a:moveTo>
                    <a:pt x="218" y="341"/>
                  </a:moveTo>
                  <a:lnTo>
                    <a:pt x="232" y="365"/>
                  </a:lnTo>
                  <a:lnTo>
                    <a:pt x="216" y="376"/>
                  </a:lnTo>
                  <a:lnTo>
                    <a:pt x="202" y="351"/>
                  </a:lnTo>
                  <a:lnTo>
                    <a:pt x="218" y="341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7" y="327"/>
                  </a:lnTo>
                  <a:lnTo>
                    <a:pt x="173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4" y="267"/>
                  </a:lnTo>
                  <a:lnTo>
                    <a:pt x="159" y="278"/>
                  </a:lnTo>
                  <a:lnTo>
                    <a:pt x="143" y="253"/>
                  </a:lnTo>
                  <a:lnTo>
                    <a:pt x="160" y="243"/>
                  </a:lnTo>
                  <a:close/>
                  <a:moveTo>
                    <a:pt x="131" y="196"/>
                  </a:moveTo>
                  <a:lnTo>
                    <a:pt x="146" y="220"/>
                  </a:lnTo>
                  <a:lnTo>
                    <a:pt x="129" y="229"/>
                  </a:lnTo>
                  <a:lnTo>
                    <a:pt x="115" y="205"/>
                  </a:lnTo>
                  <a:lnTo>
                    <a:pt x="131" y="196"/>
                  </a:lnTo>
                  <a:close/>
                  <a:moveTo>
                    <a:pt x="103" y="147"/>
                  </a:moveTo>
                  <a:lnTo>
                    <a:pt x="117" y="171"/>
                  </a:lnTo>
                  <a:lnTo>
                    <a:pt x="101" y="180"/>
                  </a:lnTo>
                  <a:lnTo>
                    <a:pt x="85" y="156"/>
                  </a:lnTo>
                  <a:lnTo>
                    <a:pt x="103" y="147"/>
                  </a:lnTo>
                  <a:close/>
                  <a:moveTo>
                    <a:pt x="73" y="98"/>
                  </a:moveTo>
                  <a:lnTo>
                    <a:pt x="89" y="123"/>
                  </a:lnTo>
                  <a:lnTo>
                    <a:pt x="71" y="133"/>
                  </a:lnTo>
                  <a:lnTo>
                    <a:pt x="57" y="109"/>
                  </a:lnTo>
                  <a:lnTo>
                    <a:pt x="73" y="98"/>
                  </a:lnTo>
                  <a:close/>
                  <a:moveTo>
                    <a:pt x="45" y="49"/>
                  </a:moveTo>
                  <a:lnTo>
                    <a:pt x="59" y="74"/>
                  </a:lnTo>
                  <a:lnTo>
                    <a:pt x="43" y="84"/>
                  </a:lnTo>
                  <a:lnTo>
                    <a:pt x="28" y="60"/>
                  </a:lnTo>
                  <a:lnTo>
                    <a:pt x="45" y="49"/>
                  </a:lnTo>
                  <a:close/>
                  <a:moveTo>
                    <a:pt x="15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887003" y="3734433"/>
              <a:ext cx="69492" cy="58491"/>
            </a:xfrm>
            <a:custGeom>
              <a:avLst/>
              <a:gdLst>
                <a:gd name="T0" fmla="*/ 15 w 31"/>
                <a:gd name="T1" fmla="*/ 0 h 26"/>
                <a:gd name="T2" fmla="*/ 31 w 31"/>
                <a:gd name="T3" fmla="*/ 26 h 26"/>
                <a:gd name="T4" fmla="*/ 1 w 31"/>
                <a:gd name="T5" fmla="*/ 26 h 26"/>
                <a:gd name="T6" fmla="*/ 1 w 31"/>
                <a:gd name="T7" fmla="*/ 12 h 26"/>
                <a:gd name="T8" fmla="*/ 0 w 31"/>
                <a:gd name="T9" fmla="*/ 9 h 26"/>
                <a:gd name="T10" fmla="*/ 1 w 31"/>
                <a:gd name="T11" fmla="*/ 9 h 26"/>
                <a:gd name="T12" fmla="*/ 1 w 31"/>
                <a:gd name="T13" fmla="*/ 7 h 26"/>
                <a:gd name="T14" fmla="*/ 3 w 31"/>
                <a:gd name="T15" fmla="*/ 7 h 26"/>
                <a:gd name="T16" fmla="*/ 15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5" y="0"/>
                  </a:moveTo>
                  <a:lnTo>
                    <a:pt x="31" y="26"/>
                  </a:lnTo>
                  <a:lnTo>
                    <a:pt x="1" y="2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2456836" y="3750180"/>
              <a:ext cx="1369643" cy="42744"/>
            </a:xfrm>
            <a:custGeom>
              <a:avLst/>
              <a:gdLst>
                <a:gd name="T0" fmla="*/ 585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5 w 611"/>
                <a:gd name="T7" fmla="*/ 19 h 19"/>
                <a:gd name="T8" fmla="*/ 585 w 611"/>
                <a:gd name="T9" fmla="*/ 0 h 19"/>
                <a:gd name="T10" fmla="*/ 533 w 611"/>
                <a:gd name="T11" fmla="*/ 0 h 19"/>
                <a:gd name="T12" fmla="*/ 559 w 611"/>
                <a:gd name="T13" fmla="*/ 0 h 19"/>
                <a:gd name="T14" fmla="*/ 559 w 611"/>
                <a:gd name="T15" fmla="*/ 19 h 19"/>
                <a:gd name="T16" fmla="*/ 533 w 611"/>
                <a:gd name="T17" fmla="*/ 19 h 19"/>
                <a:gd name="T18" fmla="*/ 533 w 611"/>
                <a:gd name="T19" fmla="*/ 0 h 19"/>
                <a:gd name="T20" fmla="*/ 479 w 611"/>
                <a:gd name="T21" fmla="*/ 0 h 19"/>
                <a:gd name="T22" fmla="*/ 505 w 611"/>
                <a:gd name="T23" fmla="*/ 0 h 19"/>
                <a:gd name="T24" fmla="*/ 505 w 611"/>
                <a:gd name="T25" fmla="*/ 19 h 19"/>
                <a:gd name="T26" fmla="*/ 479 w 611"/>
                <a:gd name="T27" fmla="*/ 19 h 19"/>
                <a:gd name="T28" fmla="*/ 479 w 611"/>
                <a:gd name="T29" fmla="*/ 0 h 19"/>
                <a:gd name="T30" fmla="*/ 426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6 w 611"/>
                <a:gd name="T37" fmla="*/ 19 h 19"/>
                <a:gd name="T38" fmla="*/ 426 w 611"/>
                <a:gd name="T39" fmla="*/ 0 h 19"/>
                <a:gd name="T40" fmla="*/ 372 w 611"/>
                <a:gd name="T41" fmla="*/ 0 h 19"/>
                <a:gd name="T42" fmla="*/ 400 w 611"/>
                <a:gd name="T43" fmla="*/ 0 h 19"/>
                <a:gd name="T44" fmla="*/ 400 w 611"/>
                <a:gd name="T45" fmla="*/ 19 h 19"/>
                <a:gd name="T46" fmla="*/ 372 w 611"/>
                <a:gd name="T47" fmla="*/ 19 h 19"/>
                <a:gd name="T48" fmla="*/ 372 w 611"/>
                <a:gd name="T49" fmla="*/ 0 h 19"/>
                <a:gd name="T50" fmla="*/ 320 w 611"/>
                <a:gd name="T51" fmla="*/ 0 h 19"/>
                <a:gd name="T52" fmla="*/ 346 w 611"/>
                <a:gd name="T53" fmla="*/ 0 h 19"/>
                <a:gd name="T54" fmla="*/ 346 w 611"/>
                <a:gd name="T55" fmla="*/ 19 h 19"/>
                <a:gd name="T56" fmla="*/ 320 w 611"/>
                <a:gd name="T57" fmla="*/ 19 h 19"/>
                <a:gd name="T58" fmla="*/ 320 w 611"/>
                <a:gd name="T59" fmla="*/ 0 h 19"/>
                <a:gd name="T60" fmla="*/ 266 w 611"/>
                <a:gd name="T61" fmla="*/ 0 h 19"/>
                <a:gd name="T62" fmla="*/ 294 w 611"/>
                <a:gd name="T63" fmla="*/ 0 h 19"/>
                <a:gd name="T64" fmla="*/ 294 w 611"/>
                <a:gd name="T65" fmla="*/ 19 h 19"/>
                <a:gd name="T66" fmla="*/ 266 w 611"/>
                <a:gd name="T67" fmla="*/ 19 h 19"/>
                <a:gd name="T68" fmla="*/ 266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9 w 611"/>
                <a:gd name="T81" fmla="*/ 0 h 19"/>
                <a:gd name="T82" fmla="*/ 187 w 611"/>
                <a:gd name="T83" fmla="*/ 0 h 19"/>
                <a:gd name="T84" fmla="*/ 187 w 611"/>
                <a:gd name="T85" fmla="*/ 19 h 19"/>
                <a:gd name="T86" fmla="*/ 159 w 611"/>
                <a:gd name="T87" fmla="*/ 19 h 19"/>
                <a:gd name="T88" fmla="*/ 159 w 611"/>
                <a:gd name="T89" fmla="*/ 0 h 19"/>
                <a:gd name="T90" fmla="*/ 107 w 611"/>
                <a:gd name="T91" fmla="*/ 0 h 19"/>
                <a:gd name="T92" fmla="*/ 133 w 611"/>
                <a:gd name="T93" fmla="*/ 0 h 19"/>
                <a:gd name="T94" fmla="*/ 133 w 611"/>
                <a:gd name="T95" fmla="*/ 19 h 19"/>
                <a:gd name="T96" fmla="*/ 107 w 611"/>
                <a:gd name="T97" fmla="*/ 19 h 19"/>
                <a:gd name="T98" fmla="*/ 107 w 611"/>
                <a:gd name="T99" fmla="*/ 0 h 19"/>
                <a:gd name="T100" fmla="*/ 54 w 611"/>
                <a:gd name="T101" fmla="*/ 0 h 19"/>
                <a:gd name="T102" fmla="*/ 81 w 611"/>
                <a:gd name="T103" fmla="*/ 0 h 19"/>
                <a:gd name="T104" fmla="*/ 81 w 611"/>
                <a:gd name="T105" fmla="*/ 19 h 19"/>
                <a:gd name="T106" fmla="*/ 54 w 611"/>
                <a:gd name="T107" fmla="*/ 19 h 19"/>
                <a:gd name="T108" fmla="*/ 54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5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5" y="19"/>
                  </a:lnTo>
                  <a:lnTo>
                    <a:pt x="585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79" y="0"/>
                  </a:moveTo>
                  <a:lnTo>
                    <a:pt x="505" y="0"/>
                  </a:lnTo>
                  <a:lnTo>
                    <a:pt x="505" y="19"/>
                  </a:lnTo>
                  <a:lnTo>
                    <a:pt x="479" y="19"/>
                  </a:lnTo>
                  <a:lnTo>
                    <a:pt x="479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2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2" y="19"/>
                  </a:lnTo>
                  <a:lnTo>
                    <a:pt x="372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6" y="0"/>
                  </a:moveTo>
                  <a:lnTo>
                    <a:pt x="294" y="0"/>
                  </a:lnTo>
                  <a:lnTo>
                    <a:pt x="294" y="19"/>
                  </a:lnTo>
                  <a:lnTo>
                    <a:pt x="266" y="19"/>
                  </a:lnTo>
                  <a:lnTo>
                    <a:pt x="266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9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59" y="19"/>
                  </a:lnTo>
                  <a:lnTo>
                    <a:pt x="159" y="0"/>
                  </a:lnTo>
                  <a:close/>
                  <a:moveTo>
                    <a:pt x="107" y="0"/>
                  </a:moveTo>
                  <a:lnTo>
                    <a:pt x="133" y="0"/>
                  </a:lnTo>
                  <a:lnTo>
                    <a:pt x="133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331304" y="3727683"/>
              <a:ext cx="71732" cy="80988"/>
            </a:xfrm>
            <a:custGeom>
              <a:avLst/>
              <a:gdLst>
                <a:gd name="T0" fmla="*/ 16 w 32"/>
                <a:gd name="T1" fmla="*/ 0 h 36"/>
                <a:gd name="T2" fmla="*/ 32 w 32"/>
                <a:gd name="T3" fmla="*/ 26 h 36"/>
                <a:gd name="T4" fmla="*/ 20 w 32"/>
                <a:gd name="T5" fmla="*/ 35 h 36"/>
                <a:gd name="T6" fmla="*/ 18 w 32"/>
                <a:gd name="T7" fmla="*/ 36 h 36"/>
                <a:gd name="T8" fmla="*/ 16 w 32"/>
                <a:gd name="T9" fmla="*/ 35 h 36"/>
                <a:gd name="T10" fmla="*/ 14 w 32"/>
                <a:gd name="T11" fmla="*/ 36 h 36"/>
                <a:gd name="T12" fmla="*/ 13 w 32"/>
                <a:gd name="T13" fmla="*/ 35 h 36"/>
                <a:gd name="T14" fmla="*/ 0 w 32"/>
                <a:gd name="T15" fmla="*/ 26 h 36"/>
                <a:gd name="T16" fmla="*/ 16 w 3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lnTo>
                    <a:pt x="32" y="26"/>
                  </a:lnTo>
                  <a:lnTo>
                    <a:pt x="20" y="35"/>
                  </a:lnTo>
                  <a:lnTo>
                    <a:pt x="18" y="36"/>
                  </a:lnTo>
                  <a:lnTo>
                    <a:pt x="16" y="35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3365" y="3840166"/>
            <a:ext cx="2407522" cy="2596106"/>
            <a:chOff x="773365" y="3840166"/>
            <a:chExt cx="2407522" cy="2596106"/>
          </a:xfrm>
        </p:grpSpPr>
        <p:sp>
          <p:nvSpPr>
            <p:cNvPr id="39" name="Freeform 39"/>
            <p:cNvSpPr/>
            <p:nvPr/>
          </p:nvSpPr>
          <p:spPr bwMode="auto">
            <a:xfrm>
              <a:off x="1553456" y="5045982"/>
              <a:ext cx="69492" cy="58491"/>
            </a:xfrm>
            <a:custGeom>
              <a:avLst/>
              <a:gdLst>
                <a:gd name="T0" fmla="*/ 16 w 31"/>
                <a:gd name="T1" fmla="*/ 0 h 26"/>
                <a:gd name="T2" fmla="*/ 28 w 31"/>
                <a:gd name="T3" fmla="*/ 7 h 26"/>
                <a:gd name="T4" fmla="*/ 31 w 31"/>
                <a:gd name="T5" fmla="*/ 7 h 26"/>
                <a:gd name="T6" fmla="*/ 31 w 31"/>
                <a:gd name="T7" fmla="*/ 9 h 26"/>
                <a:gd name="T8" fmla="*/ 31 w 31"/>
                <a:gd name="T9" fmla="*/ 9 h 26"/>
                <a:gd name="T10" fmla="*/ 31 w 31"/>
                <a:gd name="T11" fmla="*/ 12 h 26"/>
                <a:gd name="T12" fmla="*/ 31 w 31"/>
                <a:gd name="T13" fmla="*/ 26 h 26"/>
                <a:gd name="T14" fmla="*/ 0 w 31"/>
                <a:gd name="T15" fmla="*/ 26 h 26"/>
                <a:gd name="T16" fmla="*/ 16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6" y="0"/>
                  </a:move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620705" y="3840166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7 w 319"/>
                <a:gd name="T5" fmla="*/ 520 h 520"/>
                <a:gd name="T6" fmla="*/ 0 w 319"/>
                <a:gd name="T7" fmla="*/ 512 h 520"/>
                <a:gd name="T8" fmla="*/ 14 w 319"/>
                <a:gd name="T9" fmla="*/ 487 h 520"/>
                <a:gd name="T10" fmla="*/ 43 w 319"/>
                <a:gd name="T11" fmla="*/ 438 h 520"/>
                <a:gd name="T12" fmla="*/ 61 w 319"/>
                <a:gd name="T13" fmla="*/ 449 h 520"/>
                <a:gd name="T14" fmla="*/ 45 w 319"/>
                <a:gd name="T15" fmla="*/ 471 h 520"/>
                <a:gd name="T16" fmla="*/ 29 w 319"/>
                <a:gd name="T17" fmla="*/ 463 h 520"/>
                <a:gd name="T18" fmla="*/ 43 w 319"/>
                <a:gd name="T19" fmla="*/ 438 h 520"/>
                <a:gd name="T20" fmla="*/ 71 w 319"/>
                <a:gd name="T21" fmla="*/ 389 h 520"/>
                <a:gd name="T22" fmla="*/ 89 w 319"/>
                <a:gd name="T23" fmla="*/ 400 h 520"/>
                <a:gd name="T24" fmla="*/ 75 w 319"/>
                <a:gd name="T25" fmla="*/ 424 h 520"/>
                <a:gd name="T26" fmla="*/ 57 w 319"/>
                <a:gd name="T27" fmla="*/ 414 h 520"/>
                <a:gd name="T28" fmla="*/ 71 w 319"/>
                <a:gd name="T29" fmla="*/ 389 h 520"/>
                <a:gd name="T30" fmla="*/ 101 w 319"/>
                <a:gd name="T31" fmla="*/ 341 h 520"/>
                <a:gd name="T32" fmla="*/ 118 w 319"/>
                <a:gd name="T33" fmla="*/ 351 h 520"/>
                <a:gd name="T34" fmla="*/ 103 w 319"/>
                <a:gd name="T35" fmla="*/ 375 h 520"/>
                <a:gd name="T36" fmla="*/ 87 w 319"/>
                <a:gd name="T37" fmla="*/ 365 h 520"/>
                <a:gd name="T38" fmla="*/ 101 w 319"/>
                <a:gd name="T39" fmla="*/ 341 h 520"/>
                <a:gd name="T40" fmla="*/ 131 w 319"/>
                <a:gd name="T41" fmla="*/ 292 h 520"/>
                <a:gd name="T42" fmla="*/ 146 w 319"/>
                <a:gd name="T43" fmla="*/ 302 h 520"/>
                <a:gd name="T44" fmla="*/ 132 w 319"/>
                <a:gd name="T45" fmla="*/ 327 h 520"/>
                <a:gd name="T46" fmla="*/ 115 w 319"/>
                <a:gd name="T47" fmla="*/ 316 h 520"/>
                <a:gd name="T48" fmla="*/ 131 w 319"/>
                <a:gd name="T49" fmla="*/ 292 h 520"/>
                <a:gd name="T50" fmla="*/ 158 w 319"/>
                <a:gd name="T51" fmla="*/ 243 h 520"/>
                <a:gd name="T52" fmla="*/ 176 w 319"/>
                <a:gd name="T53" fmla="*/ 253 h 520"/>
                <a:gd name="T54" fmla="*/ 160 w 319"/>
                <a:gd name="T55" fmla="*/ 278 h 520"/>
                <a:gd name="T56" fmla="*/ 144 w 319"/>
                <a:gd name="T57" fmla="*/ 267 h 520"/>
                <a:gd name="T58" fmla="*/ 158 w 319"/>
                <a:gd name="T59" fmla="*/ 243 h 520"/>
                <a:gd name="T60" fmla="*/ 188 w 319"/>
                <a:gd name="T61" fmla="*/ 196 h 520"/>
                <a:gd name="T62" fmla="*/ 204 w 319"/>
                <a:gd name="T63" fmla="*/ 204 h 520"/>
                <a:gd name="T64" fmla="*/ 190 w 319"/>
                <a:gd name="T65" fmla="*/ 229 h 520"/>
                <a:gd name="T66" fmla="*/ 172 w 319"/>
                <a:gd name="T67" fmla="*/ 218 h 520"/>
                <a:gd name="T68" fmla="*/ 188 w 319"/>
                <a:gd name="T69" fmla="*/ 196 h 520"/>
                <a:gd name="T70" fmla="*/ 216 w 319"/>
                <a:gd name="T71" fmla="*/ 147 h 520"/>
                <a:gd name="T72" fmla="*/ 234 w 319"/>
                <a:gd name="T73" fmla="*/ 156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6 w 319"/>
                <a:gd name="T81" fmla="*/ 98 h 520"/>
                <a:gd name="T82" fmla="*/ 261 w 319"/>
                <a:gd name="T83" fmla="*/ 108 h 520"/>
                <a:gd name="T84" fmla="*/ 248 w 319"/>
                <a:gd name="T85" fmla="*/ 131 h 520"/>
                <a:gd name="T86" fmla="*/ 230 w 319"/>
                <a:gd name="T87" fmla="*/ 122 h 520"/>
                <a:gd name="T88" fmla="*/ 246 w 319"/>
                <a:gd name="T89" fmla="*/ 98 h 520"/>
                <a:gd name="T90" fmla="*/ 274 w 319"/>
                <a:gd name="T91" fmla="*/ 49 h 520"/>
                <a:gd name="T92" fmla="*/ 291 w 319"/>
                <a:gd name="T93" fmla="*/ 60 h 520"/>
                <a:gd name="T94" fmla="*/ 277 w 319"/>
                <a:gd name="T95" fmla="*/ 84 h 520"/>
                <a:gd name="T96" fmla="*/ 260 w 319"/>
                <a:gd name="T97" fmla="*/ 74 h 520"/>
                <a:gd name="T98" fmla="*/ 274 w 319"/>
                <a:gd name="T99" fmla="*/ 49 h 520"/>
                <a:gd name="T100" fmla="*/ 303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9 w 319"/>
                <a:gd name="T107" fmla="*/ 25 h 520"/>
                <a:gd name="T108" fmla="*/ 303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7" y="520"/>
                  </a:lnTo>
                  <a:lnTo>
                    <a:pt x="0" y="512"/>
                  </a:lnTo>
                  <a:lnTo>
                    <a:pt x="14" y="487"/>
                  </a:lnTo>
                  <a:close/>
                  <a:moveTo>
                    <a:pt x="43" y="438"/>
                  </a:moveTo>
                  <a:lnTo>
                    <a:pt x="61" y="449"/>
                  </a:lnTo>
                  <a:lnTo>
                    <a:pt x="45" y="471"/>
                  </a:lnTo>
                  <a:lnTo>
                    <a:pt x="29" y="463"/>
                  </a:lnTo>
                  <a:lnTo>
                    <a:pt x="43" y="438"/>
                  </a:lnTo>
                  <a:close/>
                  <a:moveTo>
                    <a:pt x="71" y="389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57" y="414"/>
                  </a:lnTo>
                  <a:lnTo>
                    <a:pt x="71" y="389"/>
                  </a:lnTo>
                  <a:close/>
                  <a:moveTo>
                    <a:pt x="101" y="341"/>
                  </a:moveTo>
                  <a:lnTo>
                    <a:pt x="118" y="351"/>
                  </a:lnTo>
                  <a:lnTo>
                    <a:pt x="103" y="375"/>
                  </a:lnTo>
                  <a:lnTo>
                    <a:pt x="87" y="365"/>
                  </a:lnTo>
                  <a:lnTo>
                    <a:pt x="101" y="341"/>
                  </a:lnTo>
                  <a:close/>
                  <a:moveTo>
                    <a:pt x="131" y="292"/>
                  </a:moveTo>
                  <a:lnTo>
                    <a:pt x="146" y="302"/>
                  </a:lnTo>
                  <a:lnTo>
                    <a:pt x="132" y="327"/>
                  </a:lnTo>
                  <a:lnTo>
                    <a:pt x="115" y="316"/>
                  </a:lnTo>
                  <a:lnTo>
                    <a:pt x="131" y="292"/>
                  </a:lnTo>
                  <a:close/>
                  <a:moveTo>
                    <a:pt x="158" y="243"/>
                  </a:moveTo>
                  <a:lnTo>
                    <a:pt x="176" y="253"/>
                  </a:lnTo>
                  <a:lnTo>
                    <a:pt x="160" y="278"/>
                  </a:lnTo>
                  <a:lnTo>
                    <a:pt x="144" y="267"/>
                  </a:lnTo>
                  <a:lnTo>
                    <a:pt x="158" y="243"/>
                  </a:lnTo>
                  <a:close/>
                  <a:moveTo>
                    <a:pt x="188" y="196"/>
                  </a:moveTo>
                  <a:lnTo>
                    <a:pt x="204" y="204"/>
                  </a:lnTo>
                  <a:lnTo>
                    <a:pt x="190" y="229"/>
                  </a:lnTo>
                  <a:lnTo>
                    <a:pt x="172" y="218"/>
                  </a:lnTo>
                  <a:lnTo>
                    <a:pt x="188" y="196"/>
                  </a:lnTo>
                  <a:close/>
                  <a:moveTo>
                    <a:pt x="216" y="147"/>
                  </a:moveTo>
                  <a:lnTo>
                    <a:pt x="234" y="156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6" y="98"/>
                  </a:moveTo>
                  <a:lnTo>
                    <a:pt x="261" y="108"/>
                  </a:lnTo>
                  <a:lnTo>
                    <a:pt x="248" y="131"/>
                  </a:lnTo>
                  <a:lnTo>
                    <a:pt x="230" y="122"/>
                  </a:lnTo>
                  <a:lnTo>
                    <a:pt x="246" y="98"/>
                  </a:lnTo>
                  <a:close/>
                  <a:moveTo>
                    <a:pt x="274" y="49"/>
                  </a:moveTo>
                  <a:lnTo>
                    <a:pt x="291" y="60"/>
                  </a:lnTo>
                  <a:lnTo>
                    <a:pt x="277" y="84"/>
                  </a:lnTo>
                  <a:lnTo>
                    <a:pt x="260" y="74"/>
                  </a:lnTo>
                  <a:lnTo>
                    <a:pt x="274" y="49"/>
                  </a:lnTo>
                  <a:close/>
                  <a:moveTo>
                    <a:pt x="303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9" y="2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394070" y="3840166"/>
              <a:ext cx="721808" cy="1169822"/>
            </a:xfrm>
            <a:custGeom>
              <a:avLst/>
              <a:gdLst>
                <a:gd name="T0" fmla="*/ 306 w 322"/>
                <a:gd name="T1" fmla="*/ 487 h 520"/>
                <a:gd name="T2" fmla="*/ 322 w 322"/>
                <a:gd name="T3" fmla="*/ 512 h 520"/>
                <a:gd name="T4" fmla="*/ 304 w 322"/>
                <a:gd name="T5" fmla="*/ 520 h 520"/>
                <a:gd name="T6" fmla="*/ 290 w 322"/>
                <a:gd name="T7" fmla="*/ 496 h 520"/>
                <a:gd name="T8" fmla="*/ 306 w 322"/>
                <a:gd name="T9" fmla="*/ 487 h 520"/>
                <a:gd name="T10" fmla="*/ 278 w 322"/>
                <a:gd name="T11" fmla="*/ 438 h 520"/>
                <a:gd name="T12" fmla="*/ 292 w 322"/>
                <a:gd name="T13" fmla="*/ 463 h 520"/>
                <a:gd name="T14" fmla="*/ 276 w 322"/>
                <a:gd name="T15" fmla="*/ 471 h 520"/>
                <a:gd name="T16" fmla="*/ 260 w 322"/>
                <a:gd name="T17" fmla="*/ 449 h 520"/>
                <a:gd name="T18" fmla="*/ 278 w 322"/>
                <a:gd name="T19" fmla="*/ 438 h 520"/>
                <a:gd name="T20" fmla="*/ 248 w 322"/>
                <a:gd name="T21" fmla="*/ 389 h 520"/>
                <a:gd name="T22" fmla="*/ 264 w 322"/>
                <a:gd name="T23" fmla="*/ 414 h 520"/>
                <a:gd name="T24" fmla="*/ 246 w 322"/>
                <a:gd name="T25" fmla="*/ 424 h 520"/>
                <a:gd name="T26" fmla="*/ 233 w 322"/>
                <a:gd name="T27" fmla="*/ 400 h 520"/>
                <a:gd name="T28" fmla="*/ 248 w 322"/>
                <a:gd name="T29" fmla="*/ 389 h 520"/>
                <a:gd name="T30" fmla="*/ 220 w 322"/>
                <a:gd name="T31" fmla="*/ 341 h 520"/>
                <a:gd name="T32" fmla="*/ 234 w 322"/>
                <a:gd name="T33" fmla="*/ 365 h 520"/>
                <a:gd name="T34" fmla="*/ 217 w 322"/>
                <a:gd name="T35" fmla="*/ 375 h 520"/>
                <a:gd name="T36" fmla="*/ 203 w 322"/>
                <a:gd name="T37" fmla="*/ 351 h 520"/>
                <a:gd name="T38" fmla="*/ 220 w 322"/>
                <a:gd name="T39" fmla="*/ 341 h 520"/>
                <a:gd name="T40" fmla="*/ 191 w 322"/>
                <a:gd name="T41" fmla="*/ 292 h 520"/>
                <a:gd name="T42" fmla="*/ 206 w 322"/>
                <a:gd name="T43" fmla="*/ 316 h 520"/>
                <a:gd name="T44" fmla="*/ 189 w 322"/>
                <a:gd name="T45" fmla="*/ 327 h 520"/>
                <a:gd name="T46" fmla="*/ 175 w 322"/>
                <a:gd name="T47" fmla="*/ 302 h 520"/>
                <a:gd name="T48" fmla="*/ 191 w 322"/>
                <a:gd name="T49" fmla="*/ 292 h 520"/>
                <a:gd name="T50" fmla="*/ 163 w 322"/>
                <a:gd name="T51" fmla="*/ 243 h 520"/>
                <a:gd name="T52" fmla="*/ 177 w 322"/>
                <a:gd name="T53" fmla="*/ 267 h 520"/>
                <a:gd name="T54" fmla="*/ 159 w 322"/>
                <a:gd name="T55" fmla="*/ 278 h 520"/>
                <a:gd name="T56" fmla="*/ 145 w 322"/>
                <a:gd name="T57" fmla="*/ 253 h 520"/>
                <a:gd name="T58" fmla="*/ 163 w 322"/>
                <a:gd name="T59" fmla="*/ 243 h 520"/>
                <a:gd name="T60" fmla="*/ 133 w 322"/>
                <a:gd name="T61" fmla="*/ 196 h 520"/>
                <a:gd name="T62" fmla="*/ 147 w 322"/>
                <a:gd name="T63" fmla="*/ 218 h 520"/>
                <a:gd name="T64" fmla="*/ 131 w 322"/>
                <a:gd name="T65" fmla="*/ 229 h 520"/>
                <a:gd name="T66" fmla="*/ 117 w 322"/>
                <a:gd name="T67" fmla="*/ 204 h 520"/>
                <a:gd name="T68" fmla="*/ 133 w 322"/>
                <a:gd name="T69" fmla="*/ 196 h 520"/>
                <a:gd name="T70" fmla="*/ 105 w 322"/>
                <a:gd name="T71" fmla="*/ 147 h 520"/>
                <a:gd name="T72" fmla="*/ 119 w 322"/>
                <a:gd name="T73" fmla="*/ 171 h 520"/>
                <a:gd name="T74" fmla="*/ 102 w 322"/>
                <a:gd name="T75" fmla="*/ 180 h 520"/>
                <a:gd name="T76" fmla="*/ 88 w 322"/>
                <a:gd name="T77" fmla="*/ 156 h 520"/>
                <a:gd name="T78" fmla="*/ 105 w 322"/>
                <a:gd name="T79" fmla="*/ 147 h 520"/>
                <a:gd name="T80" fmla="*/ 75 w 322"/>
                <a:gd name="T81" fmla="*/ 98 h 520"/>
                <a:gd name="T82" fmla="*/ 89 w 322"/>
                <a:gd name="T83" fmla="*/ 122 h 520"/>
                <a:gd name="T84" fmla="*/ 74 w 322"/>
                <a:gd name="T85" fmla="*/ 131 h 520"/>
                <a:gd name="T86" fmla="*/ 60 w 322"/>
                <a:gd name="T87" fmla="*/ 108 h 520"/>
                <a:gd name="T88" fmla="*/ 75 w 322"/>
                <a:gd name="T89" fmla="*/ 98 h 520"/>
                <a:gd name="T90" fmla="*/ 47 w 322"/>
                <a:gd name="T91" fmla="*/ 49 h 520"/>
                <a:gd name="T92" fmla="*/ 61 w 322"/>
                <a:gd name="T93" fmla="*/ 74 h 520"/>
                <a:gd name="T94" fmla="*/ 44 w 322"/>
                <a:gd name="T95" fmla="*/ 84 h 520"/>
                <a:gd name="T96" fmla="*/ 30 w 322"/>
                <a:gd name="T97" fmla="*/ 60 h 520"/>
                <a:gd name="T98" fmla="*/ 47 w 322"/>
                <a:gd name="T99" fmla="*/ 49 h 520"/>
                <a:gd name="T100" fmla="*/ 18 w 322"/>
                <a:gd name="T101" fmla="*/ 0 h 520"/>
                <a:gd name="T102" fmla="*/ 32 w 322"/>
                <a:gd name="T103" fmla="*/ 25 h 520"/>
                <a:gd name="T104" fmla="*/ 16 w 322"/>
                <a:gd name="T105" fmla="*/ 35 h 520"/>
                <a:gd name="T106" fmla="*/ 0 w 322"/>
                <a:gd name="T107" fmla="*/ 11 h 520"/>
                <a:gd name="T108" fmla="*/ 18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306" y="487"/>
                  </a:moveTo>
                  <a:lnTo>
                    <a:pt x="322" y="512"/>
                  </a:lnTo>
                  <a:lnTo>
                    <a:pt x="304" y="520"/>
                  </a:lnTo>
                  <a:lnTo>
                    <a:pt x="290" y="496"/>
                  </a:lnTo>
                  <a:lnTo>
                    <a:pt x="306" y="487"/>
                  </a:lnTo>
                  <a:close/>
                  <a:moveTo>
                    <a:pt x="278" y="438"/>
                  </a:moveTo>
                  <a:lnTo>
                    <a:pt x="292" y="463"/>
                  </a:lnTo>
                  <a:lnTo>
                    <a:pt x="276" y="471"/>
                  </a:lnTo>
                  <a:lnTo>
                    <a:pt x="260" y="449"/>
                  </a:lnTo>
                  <a:lnTo>
                    <a:pt x="278" y="438"/>
                  </a:lnTo>
                  <a:close/>
                  <a:moveTo>
                    <a:pt x="248" y="389"/>
                  </a:moveTo>
                  <a:lnTo>
                    <a:pt x="264" y="414"/>
                  </a:lnTo>
                  <a:lnTo>
                    <a:pt x="246" y="424"/>
                  </a:lnTo>
                  <a:lnTo>
                    <a:pt x="233" y="400"/>
                  </a:lnTo>
                  <a:lnTo>
                    <a:pt x="248" y="389"/>
                  </a:lnTo>
                  <a:close/>
                  <a:moveTo>
                    <a:pt x="220" y="341"/>
                  </a:moveTo>
                  <a:lnTo>
                    <a:pt x="234" y="365"/>
                  </a:lnTo>
                  <a:lnTo>
                    <a:pt x="217" y="375"/>
                  </a:lnTo>
                  <a:lnTo>
                    <a:pt x="203" y="351"/>
                  </a:lnTo>
                  <a:lnTo>
                    <a:pt x="220" y="341"/>
                  </a:lnTo>
                  <a:close/>
                  <a:moveTo>
                    <a:pt x="191" y="292"/>
                  </a:moveTo>
                  <a:lnTo>
                    <a:pt x="206" y="316"/>
                  </a:lnTo>
                  <a:lnTo>
                    <a:pt x="189" y="327"/>
                  </a:lnTo>
                  <a:lnTo>
                    <a:pt x="175" y="302"/>
                  </a:lnTo>
                  <a:lnTo>
                    <a:pt x="191" y="292"/>
                  </a:lnTo>
                  <a:close/>
                  <a:moveTo>
                    <a:pt x="163" y="243"/>
                  </a:moveTo>
                  <a:lnTo>
                    <a:pt x="177" y="267"/>
                  </a:lnTo>
                  <a:lnTo>
                    <a:pt x="159" y="278"/>
                  </a:lnTo>
                  <a:lnTo>
                    <a:pt x="145" y="253"/>
                  </a:lnTo>
                  <a:lnTo>
                    <a:pt x="163" y="243"/>
                  </a:lnTo>
                  <a:close/>
                  <a:moveTo>
                    <a:pt x="133" y="196"/>
                  </a:moveTo>
                  <a:lnTo>
                    <a:pt x="147" y="218"/>
                  </a:lnTo>
                  <a:lnTo>
                    <a:pt x="131" y="229"/>
                  </a:lnTo>
                  <a:lnTo>
                    <a:pt x="117" y="204"/>
                  </a:lnTo>
                  <a:lnTo>
                    <a:pt x="133" y="196"/>
                  </a:lnTo>
                  <a:close/>
                  <a:moveTo>
                    <a:pt x="105" y="147"/>
                  </a:moveTo>
                  <a:lnTo>
                    <a:pt x="119" y="171"/>
                  </a:lnTo>
                  <a:lnTo>
                    <a:pt x="102" y="180"/>
                  </a:lnTo>
                  <a:lnTo>
                    <a:pt x="88" y="156"/>
                  </a:lnTo>
                  <a:lnTo>
                    <a:pt x="105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4" y="131"/>
                  </a:lnTo>
                  <a:lnTo>
                    <a:pt x="60" y="108"/>
                  </a:lnTo>
                  <a:lnTo>
                    <a:pt x="75" y="98"/>
                  </a:lnTo>
                  <a:close/>
                  <a:moveTo>
                    <a:pt x="47" y="49"/>
                  </a:moveTo>
                  <a:lnTo>
                    <a:pt x="61" y="74"/>
                  </a:lnTo>
                  <a:lnTo>
                    <a:pt x="44" y="84"/>
                  </a:lnTo>
                  <a:lnTo>
                    <a:pt x="30" y="60"/>
                  </a:lnTo>
                  <a:lnTo>
                    <a:pt x="47" y="49"/>
                  </a:lnTo>
                  <a:close/>
                  <a:moveTo>
                    <a:pt x="18" y="0"/>
                  </a:moveTo>
                  <a:lnTo>
                    <a:pt x="32" y="25"/>
                  </a:lnTo>
                  <a:lnTo>
                    <a:pt x="16" y="3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106912" y="5045982"/>
              <a:ext cx="73975" cy="58491"/>
            </a:xfrm>
            <a:custGeom>
              <a:avLst/>
              <a:gdLst>
                <a:gd name="T0" fmla="*/ 18 w 33"/>
                <a:gd name="T1" fmla="*/ 0 h 26"/>
                <a:gd name="T2" fmla="*/ 33 w 33"/>
                <a:gd name="T3" fmla="*/ 26 h 26"/>
                <a:gd name="T4" fmla="*/ 2 w 33"/>
                <a:gd name="T5" fmla="*/ 26 h 26"/>
                <a:gd name="T6" fmla="*/ 2 w 33"/>
                <a:gd name="T7" fmla="*/ 12 h 26"/>
                <a:gd name="T8" fmla="*/ 0 w 33"/>
                <a:gd name="T9" fmla="*/ 9 h 26"/>
                <a:gd name="T10" fmla="*/ 2 w 33"/>
                <a:gd name="T11" fmla="*/ 9 h 26"/>
                <a:gd name="T12" fmla="*/ 2 w 33"/>
                <a:gd name="T13" fmla="*/ 7 h 26"/>
                <a:gd name="T14" fmla="*/ 5 w 33"/>
                <a:gd name="T15" fmla="*/ 7 h 26"/>
                <a:gd name="T16" fmla="*/ 18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18" y="0"/>
                  </a:moveTo>
                  <a:lnTo>
                    <a:pt x="33" y="26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1683471" y="5061731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773365" y="6353034"/>
              <a:ext cx="76216" cy="62990"/>
            </a:xfrm>
            <a:custGeom>
              <a:avLst/>
              <a:gdLst>
                <a:gd name="T0" fmla="*/ 18 w 34"/>
                <a:gd name="T1" fmla="*/ 0 h 28"/>
                <a:gd name="T2" fmla="*/ 28 w 34"/>
                <a:gd name="T3" fmla="*/ 9 h 28"/>
                <a:gd name="T4" fmla="*/ 32 w 34"/>
                <a:gd name="T5" fmla="*/ 9 h 28"/>
                <a:gd name="T6" fmla="*/ 32 w 34"/>
                <a:gd name="T7" fmla="*/ 11 h 28"/>
                <a:gd name="T8" fmla="*/ 34 w 34"/>
                <a:gd name="T9" fmla="*/ 11 h 28"/>
                <a:gd name="T10" fmla="*/ 32 w 34"/>
                <a:gd name="T11" fmla="*/ 14 h 28"/>
                <a:gd name="T12" fmla="*/ 32 w 34"/>
                <a:gd name="T13" fmla="*/ 28 h 28"/>
                <a:gd name="T14" fmla="*/ 0 w 34"/>
                <a:gd name="T15" fmla="*/ 28 h 28"/>
                <a:gd name="T16" fmla="*/ 18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18" y="0"/>
                  </a:moveTo>
                  <a:lnTo>
                    <a:pt x="28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45098" y="5151717"/>
              <a:ext cx="715084" cy="1169822"/>
            </a:xfrm>
            <a:custGeom>
              <a:avLst/>
              <a:gdLst>
                <a:gd name="T0" fmla="*/ 14 w 319"/>
                <a:gd name="T1" fmla="*/ 487 h 520"/>
                <a:gd name="T2" fmla="*/ 31 w 319"/>
                <a:gd name="T3" fmla="*/ 496 h 520"/>
                <a:gd name="T4" fmla="*/ 16 w 319"/>
                <a:gd name="T5" fmla="*/ 520 h 520"/>
                <a:gd name="T6" fmla="*/ 0 w 319"/>
                <a:gd name="T7" fmla="*/ 511 h 520"/>
                <a:gd name="T8" fmla="*/ 14 w 319"/>
                <a:gd name="T9" fmla="*/ 487 h 520"/>
                <a:gd name="T10" fmla="*/ 44 w 319"/>
                <a:gd name="T11" fmla="*/ 438 h 520"/>
                <a:gd name="T12" fmla="*/ 59 w 319"/>
                <a:gd name="T13" fmla="*/ 447 h 520"/>
                <a:gd name="T14" fmla="*/ 45 w 319"/>
                <a:gd name="T15" fmla="*/ 471 h 520"/>
                <a:gd name="T16" fmla="*/ 28 w 319"/>
                <a:gd name="T17" fmla="*/ 463 h 520"/>
                <a:gd name="T18" fmla="*/ 44 w 319"/>
                <a:gd name="T19" fmla="*/ 438 h 520"/>
                <a:gd name="T20" fmla="*/ 71 w 319"/>
                <a:gd name="T21" fmla="*/ 389 h 520"/>
                <a:gd name="T22" fmla="*/ 89 w 319"/>
                <a:gd name="T23" fmla="*/ 400 h 520"/>
                <a:gd name="T24" fmla="*/ 73 w 319"/>
                <a:gd name="T25" fmla="*/ 424 h 520"/>
                <a:gd name="T26" fmla="*/ 57 w 319"/>
                <a:gd name="T27" fmla="*/ 414 h 520"/>
                <a:gd name="T28" fmla="*/ 71 w 319"/>
                <a:gd name="T29" fmla="*/ 389 h 520"/>
                <a:gd name="T30" fmla="*/ 101 w 319"/>
                <a:gd name="T31" fmla="*/ 340 h 520"/>
                <a:gd name="T32" fmla="*/ 117 w 319"/>
                <a:gd name="T33" fmla="*/ 351 h 520"/>
                <a:gd name="T34" fmla="*/ 103 w 319"/>
                <a:gd name="T35" fmla="*/ 375 h 520"/>
                <a:gd name="T36" fmla="*/ 85 w 319"/>
                <a:gd name="T37" fmla="*/ 365 h 520"/>
                <a:gd name="T38" fmla="*/ 101 w 319"/>
                <a:gd name="T39" fmla="*/ 340 h 520"/>
                <a:gd name="T40" fmla="*/ 129 w 319"/>
                <a:gd name="T41" fmla="*/ 292 h 520"/>
                <a:gd name="T42" fmla="*/ 147 w 319"/>
                <a:gd name="T43" fmla="*/ 302 h 520"/>
                <a:gd name="T44" fmla="*/ 133 w 319"/>
                <a:gd name="T45" fmla="*/ 326 h 520"/>
                <a:gd name="T46" fmla="*/ 115 w 319"/>
                <a:gd name="T47" fmla="*/ 316 h 520"/>
                <a:gd name="T48" fmla="*/ 129 w 319"/>
                <a:gd name="T49" fmla="*/ 292 h 520"/>
                <a:gd name="T50" fmla="*/ 159 w 319"/>
                <a:gd name="T51" fmla="*/ 243 h 520"/>
                <a:gd name="T52" fmla="*/ 174 w 319"/>
                <a:gd name="T53" fmla="*/ 253 h 520"/>
                <a:gd name="T54" fmla="*/ 161 w 319"/>
                <a:gd name="T55" fmla="*/ 278 h 520"/>
                <a:gd name="T56" fmla="*/ 143 w 319"/>
                <a:gd name="T57" fmla="*/ 267 h 520"/>
                <a:gd name="T58" fmla="*/ 159 w 319"/>
                <a:gd name="T59" fmla="*/ 243 h 520"/>
                <a:gd name="T60" fmla="*/ 187 w 319"/>
                <a:gd name="T61" fmla="*/ 196 h 520"/>
                <a:gd name="T62" fmla="*/ 204 w 319"/>
                <a:gd name="T63" fmla="*/ 204 h 520"/>
                <a:gd name="T64" fmla="*/ 190 w 319"/>
                <a:gd name="T65" fmla="*/ 229 h 520"/>
                <a:gd name="T66" fmla="*/ 173 w 319"/>
                <a:gd name="T67" fmla="*/ 218 h 520"/>
                <a:gd name="T68" fmla="*/ 187 w 319"/>
                <a:gd name="T69" fmla="*/ 196 h 520"/>
                <a:gd name="T70" fmla="*/ 216 w 319"/>
                <a:gd name="T71" fmla="*/ 147 h 520"/>
                <a:gd name="T72" fmla="*/ 232 w 319"/>
                <a:gd name="T73" fmla="*/ 155 h 520"/>
                <a:gd name="T74" fmla="*/ 218 w 319"/>
                <a:gd name="T75" fmla="*/ 180 h 520"/>
                <a:gd name="T76" fmla="*/ 202 w 319"/>
                <a:gd name="T77" fmla="*/ 171 h 520"/>
                <a:gd name="T78" fmla="*/ 216 w 319"/>
                <a:gd name="T79" fmla="*/ 147 h 520"/>
                <a:gd name="T80" fmla="*/ 244 w 319"/>
                <a:gd name="T81" fmla="*/ 98 h 520"/>
                <a:gd name="T82" fmla="*/ 262 w 319"/>
                <a:gd name="T83" fmla="*/ 108 h 520"/>
                <a:gd name="T84" fmla="*/ 248 w 319"/>
                <a:gd name="T85" fmla="*/ 131 h 520"/>
                <a:gd name="T86" fmla="*/ 230 w 319"/>
                <a:gd name="T87" fmla="*/ 122 h 520"/>
                <a:gd name="T88" fmla="*/ 244 w 319"/>
                <a:gd name="T89" fmla="*/ 98 h 520"/>
                <a:gd name="T90" fmla="*/ 274 w 319"/>
                <a:gd name="T91" fmla="*/ 49 h 520"/>
                <a:gd name="T92" fmla="*/ 291 w 319"/>
                <a:gd name="T93" fmla="*/ 59 h 520"/>
                <a:gd name="T94" fmla="*/ 276 w 319"/>
                <a:gd name="T95" fmla="*/ 84 h 520"/>
                <a:gd name="T96" fmla="*/ 260 w 319"/>
                <a:gd name="T97" fmla="*/ 73 h 520"/>
                <a:gd name="T98" fmla="*/ 274 w 319"/>
                <a:gd name="T99" fmla="*/ 49 h 520"/>
                <a:gd name="T100" fmla="*/ 302 w 319"/>
                <a:gd name="T101" fmla="*/ 0 h 520"/>
                <a:gd name="T102" fmla="*/ 319 w 319"/>
                <a:gd name="T103" fmla="*/ 11 h 520"/>
                <a:gd name="T104" fmla="*/ 305 w 319"/>
                <a:gd name="T105" fmla="*/ 35 h 520"/>
                <a:gd name="T106" fmla="*/ 288 w 319"/>
                <a:gd name="T107" fmla="*/ 25 h 520"/>
                <a:gd name="T108" fmla="*/ 302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14" y="487"/>
                  </a:moveTo>
                  <a:lnTo>
                    <a:pt x="31" y="496"/>
                  </a:lnTo>
                  <a:lnTo>
                    <a:pt x="16" y="520"/>
                  </a:lnTo>
                  <a:lnTo>
                    <a:pt x="0" y="511"/>
                  </a:lnTo>
                  <a:lnTo>
                    <a:pt x="14" y="487"/>
                  </a:lnTo>
                  <a:close/>
                  <a:moveTo>
                    <a:pt x="44" y="438"/>
                  </a:moveTo>
                  <a:lnTo>
                    <a:pt x="59" y="447"/>
                  </a:lnTo>
                  <a:lnTo>
                    <a:pt x="45" y="471"/>
                  </a:lnTo>
                  <a:lnTo>
                    <a:pt x="28" y="463"/>
                  </a:lnTo>
                  <a:lnTo>
                    <a:pt x="44" y="438"/>
                  </a:lnTo>
                  <a:close/>
                  <a:moveTo>
                    <a:pt x="71" y="389"/>
                  </a:moveTo>
                  <a:lnTo>
                    <a:pt x="89" y="400"/>
                  </a:lnTo>
                  <a:lnTo>
                    <a:pt x="73" y="424"/>
                  </a:lnTo>
                  <a:lnTo>
                    <a:pt x="57" y="414"/>
                  </a:lnTo>
                  <a:lnTo>
                    <a:pt x="71" y="389"/>
                  </a:lnTo>
                  <a:close/>
                  <a:moveTo>
                    <a:pt x="101" y="340"/>
                  </a:moveTo>
                  <a:lnTo>
                    <a:pt x="117" y="351"/>
                  </a:lnTo>
                  <a:lnTo>
                    <a:pt x="103" y="375"/>
                  </a:lnTo>
                  <a:lnTo>
                    <a:pt x="85" y="365"/>
                  </a:lnTo>
                  <a:lnTo>
                    <a:pt x="101" y="340"/>
                  </a:lnTo>
                  <a:close/>
                  <a:moveTo>
                    <a:pt x="129" y="292"/>
                  </a:moveTo>
                  <a:lnTo>
                    <a:pt x="147" y="302"/>
                  </a:lnTo>
                  <a:lnTo>
                    <a:pt x="133" y="326"/>
                  </a:lnTo>
                  <a:lnTo>
                    <a:pt x="115" y="316"/>
                  </a:lnTo>
                  <a:lnTo>
                    <a:pt x="129" y="292"/>
                  </a:lnTo>
                  <a:close/>
                  <a:moveTo>
                    <a:pt x="159" y="243"/>
                  </a:moveTo>
                  <a:lnTo>
                    <a:pt x="174" y="253"/>
                  </a:lnTo>
                  <a:lnTo>
                    <a:pt x="161" y="278"/>
                  </a:lnTo>
                  <a:lnTo>
                    <a:pt x="143" y="267"/>
                  </a:lnTo>
                  <a:lnTo>
                    <a:pt x="159" y="243"/>
                  </a:lnTo>
                  <a:close/>
                  <a:moveTo>
                    <a:pt x="187" y="196"/>
                  </a:moveTo>
                  <a:lnTo>
                    <a:pt x="204" y="204"/>
                  </a:lnTo>
                  <a:lnTo>
                    <a:pt x="190" y="229"/>
                  </a:lnTo>
                  <a:lnTo>
                    <a:pt x="173" y="218"/>
                  </a:lnTo>
                  <a:lnTo>
                    <a:pt x="187" y="196"/>
                  </a:lnTo>
                  <a:close/>
                  <a:moveTo>
                    <a:pt x="216" y="147"/>
                  </a:moveTo>
                  <a:lnTo>
                    <a:pt x="232" y="155"/>
                  </a:lnTo>
                  <a:lnTo>
                    <a:pt x="218" y="180"/>
                  </a:lnTo>
                  <a:lnTo>
                    <a:pt x="202" y="171"/>
                  </a:lnTo>
                  <a:lnTo>
                    <a:pt x="216" y="147"/>
                  </a:lnTo>
                  <a:close/>
                  <a:moveTo>
                    <a:pt x="244" y="98"/>
                  </a:moveTo>
                  <a:lnTo>
                    <a:pt x="262" y="108"/>
                  </a:lnTo>
                  <a:lnTo>
                    <a:pt x="248" y="131"/>
                  </a:lnTo>
                  <a:lnTo>
                    <a:pt x="230" y="122"/>
                  </a:lnTo>
                  <a:lnTo>
                    <a:pt x="244" y="98"/>
                  </a:lnTo>
                  <a:close/>
                  <a:moveTo>
                    <a:pt x="274" y="49"/>
                  </a:moveTo>
                  <a:lnTo>
                    <a:pt x="291" y="59"/>
                  </a:lnTo>
                  <a:lnTo>
                    <a:pt x="276" y="84"/>
                  </a:lnTo>
                  <a:lnTo>
                    <a:pt x="260" y="73"/>
                  </a:lnTo>
                  <a:lnTo>
                    <a:pt x="274" y="49"/>
                  </a:lnTo>
                  <a:close/>
                  <a:moveTo>
                    <a:pt x="302" y="0"/>
                  </a:moveTo>
                  <a:lnTo>
                    <a:pt x="319" y="11"/>
                  </a:lnTo>
                  <a:lnTo>
                    <a:pt x="305" y="35"/>
                  </a:lnTo>
                  <a:lnTo>
                    <a:pt x="288" y="2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557939" y="5036984"/>
              <a:ext cx="65008" cy="83238"/>
            </a:xfrm>
            <a:custGeom>
              <a:avLst/>
              <a:gdLst>
                <a:gd name="T0" fmla="*/ 15 w 29"/>
                <a:gd name="T1" fmla="*/ 0 h 37"/>
                <a:gd name="T2" fmla="*/ 29 w 29"/>
                <a:gd name="T3" fmla="*/ 27 h 37"/>
                <a:gd name="T4" fmla="*/ 17 w 29"/>
                <a:gd name="T5" fmla="*/ 34 h 37"/>
                <a:gd name="T6" fmla="*/ 15 w 29"/>
                <a:gd name="T7" fmla="*/ 37 h 37"/>
                <a:gd name="T8" fmla="*/ 15 w 29"/>
                <a:gd name="T9" fmla="*/ 35 h 37"/>
                <a:gd name="T10" fmla="*/ 14 w 29"/>
                <a:gd name="T11" fmla="*/ 37 h 37"/>
                <a:gd name="T12" fmla="*/ 12 w 29"/>
                <a:gd name="T13" fmla="*/ 34 h 37"/>
                <a:gd name="T14" fmla="*/ 0 w 29"/>
                <a:gd name="T15" fmla="*/ 27 h 37"/>
                <a:gd name="T16" fmla="*/ 15 w 2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7">
                  <a:moveTo>
                    <a:pt x="15" y="0"/>
                  </a:moveTo>
                  <a:lnTo>
                    <a:pt x="29" y="27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5" y="35"/>
                  </a:lnTo>
                  <a:lnTo>
                    <a:pt x="14" y="37"/>
                  </a:lnTo>
                  <a:lnTo>
                    <a:pt x="12" y="34"/>
                  </a:lnTo>
                  <a:lnTo>
                    <a:pt x="0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1620705" y="5151717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1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1 h 520"/>
                <a:gd name="T16" fmla="*/ 260 w 319"/>
                <a:gd name="T17" fmla="*/ 447 h 520"/>
                <a:gd name="T18" fmla="*/ 277 w 319"/>
                <a:gd name="T19" fmla="*/ 438 h 520"/>
                <a:gd name="T20" fmla="*/ 248 w 319"/>
                <a:gd name="T21" fmla="*/ 389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89 h 520"/>
                <a:gd name="T30" fmla="*/ 218 w 319"/>
                <a:gd name="T31" fmla="*/ 340 h 520"/>
                <a:gd name="T32" fmla="*/ 234 w 319"/>
                <a:gd name="T33" fmla="*/ 365 h 520"/>
                <a:gd name="T34" fmla="*/ 216 w 319"/>
                <a:gd name="T35" fmla="*/ 375 h 520"/>
                <a:gd name="T36" fmla="*/ 202 w 319"/>
                <a:gd name="T37" fmla="*/ 351 h 520"/>
                <a:gd name="T38" fmla="*/ 218 w 319"/>
                <a:gd name="T39" fmla="*/ 340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6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18 h 520"/>
                <a:gd name="T64" fmla="*/ 131 w 319"/>
                <a:gd name="T65" fmla="*/ 229 h 520"/>
                <a:gd name="T66" fmla="*/ 115 w 319"/>
                <a:gd name="T67" fmla="*/ 204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5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2 h 520"/>
                <a:gd name="T84" fmla="*/ 71 w 319"/>
                <a:gd name="T85" fmla="*/ 131 h 520"/>
                <a:gd name="T86" fmla="*/ 57 w 319"/>
                <a:gd name="T87" fmla="*/ 108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3 h 520"/>
                <a:gd name="T94" fmla="*/ 43 w 319"/>
                <a:gd name="T95" fmla="*/ 84 h 520"/>
                <a:gd name="T96" fmla="*/ 29 w 319"/>
                <a:gd name="T97" fmla="*/ 59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1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1"/>
                  </a:lnTo>
                  <a:lnTo>
                    <a:pt x="260" y="447"/>
                  </a:lnTo>
                  <a:lnTo>
                    <a:pt x="277" y="438"/>
                  </a:lnTo>
                  <a:close/>
                  <a:moveTo>
                    <a:pt x="248" y="389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89"/>
                  </a:lnTo>
                  <a:close/>
                  <a:moveTo>
                    <a:pt x="218" y="340"/>
                  </a:moveTo>
                  <a:lnTo>
                    <a:pt x="234" y="365"/>
                  </a:lnTo>
                  <a:lnTo>
                    <a:pt x="216" y="375"/>
                  </a:lnTo>
                  <a:lnTo>
                    <a:pt x="202" y="351"/>
                  </a:lnTo>
                  <a:lnTo>
                    <a:pt x="218" y="340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6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18"/>
                  </a:lnTo>
                  <a:lnTo>
                    <a:pt x="131" y="229"/>
                  </a:lnTo>
                  <a:lnTo>
                    <a:pt x="115" y="204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5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1" y="131"/>
                  </a:lnTo>
                  <a:lnTo>
                    <a:pt x="57" y="108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3"/>
                  </a:lnTo>
                  <a:lnTo>
                    <a:pt x="43" y="84"/>
                  </a:lnTo>
                  <a:lnTo>
                    <a:pt x="29" y="59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2331304" y="6353034"/>
              <a:ext cx="76216" cy="62990"/>
            </a:xfrm>
            <a:custGeom>
              <a:avLst/>
              <a:gdLst>
                <a:gd name="T0" fmla="*/ 18 w 34"/>
                <a:gd name="T1" fmla="*/ 0 h 28"/>
                <a:gd name="T2" fmla="*/ 34 w 34"/>
                <a:gd name="T3" fmla="*/ 28 h 28"/>
                <a:gd name="T4" fmla="*/ 2 w 34"/>
                <a:gd name="T5" fmla="*/ 28 h 28"/>
                <a:gd name="T6" fmla="*/ 2 w 34"/>
                <a:gd name="T7" fmla="*/ 14 h 28"/>
                <a:gd name="T8" fmla="*/ 0 w 34"/>
                <a:gd name="T9" fmla="*/ 11 h 28"/>
                <a:gd name="T10" fmla="*/ 2 w 34"/>
                <a:gd name="T11" fmla="*/ 11 h 28"/>
                <a:gd name="T12" fmla="*/ 2 w 34"/>
                <a:gd name="T13" fmla="*/ 9 h 28"/>
                <a:gd name="T14" fmla="*/ 6 w 34"/>
                <a:gd name="T15" fmla="*/ 9 h 28"/>
                <a:gd name="T16" fmla="*/ 18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18" y="0"/>
                  </a:moveTo>
                  <a:lnTo>
                    <a:pt x="34" y="28"/>
                  </a:lnTo>
                  <a:lnTo>
                    <a:pt x="2" y="28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6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903381" y="6373280"/>
              <a:ext cx="1374126" cy="42744"/>
            </a:xfrm>
            <a:custGeom>
              <a:avLst/>
              <a:gdLst>
                <a:gd name="T0" fmla="*/ 587 w 613"/>
                <a:gd name="T1" fmla="*/ 0 h 19"/>
                <a:gd name="T2" fmla="*/ 613 w 613"/>
                <a:gd name="T3" fmla="*/ 0 h 19"/>
                <a:gd name="T4" fmla="*/ 613 w 613"/>
                <a:gd name="T5" fmla="*/ 19 h 19"/>
                <a:gd name="T6" fmla="*/ 587 w 613"/>
                <a:gd name="T7" fmla="*/ 19 h 19"/>
                <a:gd name="T8" fmla="*/ 587 w 613"/>
                <a:gd name="T9" fmla="*/ 0 h 19"/>
                <a:gd name="T10" fmla="*/ 533 w 613"/>
                <a:gd name="T11" fmla="*/ 0 h 19"/>
                <a:gd name="T12" fmla="*/ 559 w 613"/>
                <a:gd name="T13" fmla="*/ 0 h 19"/>
                <a:gd name="T14" fmla="*/ 559 w 613"/>
                <a:gd name="T15" fmla="*/ 19 h 19"/>
                <a:gd name="T16" fmla="*/ 533 w 613"/>
                <a:gd name="T17" fmla="*/ 19 h 19"/>
                <a:gd name="T18" fmla="*/ 533 w 613"/>
                <a:gd name="T19" fmla="*/ 0 h 19"/>
                <a:gd name="T20" fmla="*/ 480 w 613"/>
                <a:gd name="T21" fmla="*/ 0 h 19"/>
                <a:gd name="T22" fmla="*/ 506 w 613"/>
                <a:gd name="T23" fmla="*/ 0 h 19"/>
                <a:gd name="T24" fmla="*/ 506 w 613"/>
                <a:gd name="T25" fmla="*/ 19 h 19"/>
                <a:gd name="T26" fmla="*/ 480 w 613"/>
                <a:gd name="T27" fmla="*/ 19 h 19"/>
                <a:gd name="T28" fmla="*/ 480 w 613"/>
                <a:gd name="T29" fmla="*/ 0 h 19"/>
                <a:gd name="T30" fmla="*/ 426 w 613"/>
                <a:gd name="T31" fmla="*/ 0 h 19"/>
                <a:gd name="T32" fmla="*/ 452 w 613"/>
                <a:gd name="T33" fmla="*/ 0 h 19"/>
                <a:gd name="T34" fmla="*/ 452 w 613"/>
                <a:gd name="T35" fmla="*/ 19 h 19"/>
                <a:gd name="T36" fmla="*/ 426 w 613"/>
                <a:gd name="T37" fmla="*/ 19 h 19"/>
                <a:gd name="T38" fmla="*/ 426 w 613"/>
                <a:gd name="T39" fmla="*/ 0 h 19"/>
                <a:gd name="T40" fmla="*/ 374 w 613"/>
                <a:gd name="T41" fmla="*/ 0 h 19"/>
                <a:gd name="T42" fmla="*/ 400 w 613"/>
                <a:gd name="T43" fmla="*/ 0 h 19"/>
                <a:gd name="T44" fmla="*/ 400 w 613"/>
                <a:gd name="T45" fmla="*/ 19 h 19"/>
                <a:gd name="T46" fmla="*/ 374 w 613"/>
                <a:gd name="T47" fmla="*/ 19 h 19"/>
                <a:gd name="T48" fmla="*/ 374 w 613"/>
                <a:gd name="T49" fmla="*/ 0 h 19"/>
                <a:gd name="T50" fmla="*/ 320 w 613"/>
                <a:gd name="T51" fmla="*/ 0 h 19"/>
                <a:gd name="T52" fmla="*/ 346 w 613"/>
                <a:gd name="T53" fmla="*/ 0 h 19"/>
                <a:gd name="T54" fmla="*/ 346 w 613"/>
                <a:gd name="T55" fmla="*/ 19 h 19"/>
                <a:gd name="T56" fmla="*/ 320 w 613"/>
                <a:gd name="T57" fmla="*/ 19 h 19"/>
                <a:gd name="T58" fmla="*/ 320 w 613"/>
                <a:gd name="T59" fmla="*/ 0 h 19"/>
                <a:gd name="T60" fmla="*/ 267 w 613"/>
                <a:gd name="T61" fmla="*/ 0 h 19"/>
                <a:gd name="T62" fmla="*/ 293 w 613"/>
                <a:gd name="T63" fmla="*/ 0 h 19"/>
                <a:gd name="T64" fmla="*/ 293 w 613"/>
                <a:gd name="T65" fmla="*/ 19 h 19"/>
                <a:gd name="T66" fmla="*/ 267 w 613"/>
                <a:gd name="T67" fmla="*/ 19 h 19"/>
                <a:gd name="T68" fmla="*/ 267 w 613"/>
                <a:gd name="T69" fmla="*/ 0 h 19"/>
                <a:gd name="T70" fmla="*/ 213 w 613"/>
                <a:gd name="T71" fmla="*/ 0 h 19"/>
                <a:gd name="T72" fmla="*/ 241 w 613"/>
                <a:gd name="T73" fmla="*/ 0 h 19"/>
                <a:gd name="T74" fmla="*/ 241 w 613"/>
                <a:gd name="T75" fmla="*/ 19 h 19"/>
                <a:gd name="T76" fmla="*/ 213 w 613"/>
                <a:gd name="T77" fmla="*/ 19 h 19"/>
                <a:gd name="T78" fmla="*/ 213 w 613"/>
                <a:gd name="T79" fmla="*/ 0 h 19"/>
                <a:gd name="T80" fmla="*/ 161 w 613"/>
                <a:gd name="T81" fmla="*/ 0 h 19"/>
                <a:gd name="T82" fmla="*/ 187 w 613"/>
                <a:gd name="T83" fmla="*/ 0 h 19"/>
                <a:gd name="T84" fmla="*/ 187 w 613"/>
                <a:gd name="T85" fmla="*/ 19 h 19"/>
                <a:gd name="T86" fmla="*/ 161 w 613"/>
                <a:gd name="T87" fmla="*/ 19 h 19"/>
                <a:gd name="T88" fmla="*/ 161 w 613"/>
                <a:gd name="T89" fmla="*/ 0 h 19"/>
                <a:gd name="T90" fmla="*/ 107 w 613"/>
                <a:gd name="T91" fmla="*/ 0 h 19"/>
                <a:gd name="T92" fmla="*/ 135 w 613"/>
                <a:gd name="T93" fmla="*/ 0 h 19"/>
                <a:gd name="T94" fmla="*/ 135 w 613"/>
                <a:gd name="T95" fmla="*/ 19 h 19"/>
                <a:gd name="T96" fmla="*/ 107 w 613"/>
                <a:gd name="T97" fmla="*/ 19 h 19"/>
                <a:gd name="T98" fmla="*/ 107 w 613"/>
                <a:gd name="T99" fmla="*/ 0 h 19"/>
                <a:gd name="T100" fmla="*/ 54 w 613"/>
                <a:gd name="T101" fmla="*/ 0 h 19"/>
                <a:gd name="T102" fmla="*/ 80 w 613"/>
                <a:gd name="T103" fmla="*/ 0 h 19"/>
                <a:gd name="T104" fmla="*/ 80 w 613"/>
                <a:gd name="T105" fmla="*/ 19 h 19"/>
                <a:gd name="T106" fmla="*/ 54 w 613"/>
                <a:gd name="T107" fmla="*/ 19 h 19"/>
                <a:gd name="T108" fmla="*/ 54 w 613"/>
                <a:gd name="T109" fmla="*/ 0 h 19"/>
                <a:gd name="T110" fmla="*/ 0 w 613"/>
                <a:gd name="T111" fmla="*/ 0 h 19"/>
                <a:gd name="T112" fmla="*/ 28 w 613"/>
                <a:gd name="T113" fmla="*/ 0 h 19"/>
                <a:gd name="T114" fmla="*/ 28 w 613"/>
                <a:gd name="T115" fmla="*/ 19 h 19"/>
                <a:gd name="T116" fmla="*/ 0 w 613"/>
                <a:gd name="T117" fmla="*/ 19 h 19"/>
                <a:gd name="T118" fmla="*/ 0 w 613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19">
                  <a:moveTo>
                    <a:pt x="587" y="0"/>
                  </a:moveTo>
                  <a:lnTo>
                    <a:pt x="613" y="0"/>
                  </a:lnTo>
                  <a:lnTo>
                    <a:pt x="613" y="19"/>
                  </a:lnTo>
                  <a:lnTo>
                    <a:pt x="587" y="19"/>
                  </a:lnTo>
                  <a:lnTo>
                    <a:pt x="587" y="0"/>
                  </a:lnTo>
                  <a:close/>
                  <a:moveTo>
                    <a:pt x="533" y="0"/>
                  </a:moveTo>
                  <a:lnTo>
                    <a:pt x="559" y="0"/>
                  </a:lnTo>
                  <a:lnTo>
                    <a:pt x="559" y="19"/>
                  </a:lnTo>
                  <a:lnTo>
                    <a:pt x="533" y="19"/>
                  </a:lnTo>
                  <a:lnTo>
                    <a:pt x="533" y="0"/>
                  </a:lnTo>
                  <a:close/>
                  <a:moveTo>
                    <a:pt x="480" y="0"/>
                  </a:moveTo>
                  <a:lnTo>
                    <a:pt x="506" y="0"/>
                  </a:lnTo>
                  <a:lnTo>
                    <a:pt x="506" y="19"/>
                  </a:lnTo>
                  <a:lnTo>
                    <a:pt x="480" y="19"/>
                  </a:lnTo>
                  <a:lnTo>
                    <a:pt x="480" y="0"/>
                  </a:lnTo>
                  <a:close/>
                  <a:moveTo>
                    <a:pt x="426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6" y="19"/>
                  </a:lnTo>
                  <a:lnTo>
                    <a:pt x="426" y="0"/>
                  </a:lnTo>
                  <a:close/>
                  <a:moveTo>
                    <a:pt x="374" y="0"/>
                  </a:moveTo>
                  <a:lnTo>
                    <a:pt x="400" y="0"/>
                  </a:lnTo>
                  <a:lnTo>
                    <a:pt x="400" y="19"/>
                  </a:lnTo>
                  <a:lnTo>
                    <a:pt x="374" y="19"/>
                  </a:lnTo>
                  <a:lnTo>
                    <a:pt x="374" y="0"/>
                  </a:lnTo>
                  <a:close/>
                  <a:moveTo>
                    <a:pt x="320" y="0"/>
                  </a:moveTo>
                  <a:lnTo>
                    <a:pt x="346" y="0"/>
                  </a:lnTo>
                  <a:lnTo>
                    <a:pt x="346" y="19"/>
                  </a:lnTo>
                  <a:lnTo>
                    <a:pt x="320" y="19"/>
                  </a:lnTo>
                  <a:lnTo>
                    <a:pt x="320" y="0"/>
                  </a:lnTo>
                  <a:close/>
                  <a:moveTo>
                    <a:pt x="267" y="0"/>
                  </a:moveTo>
                  <a:lnTo>
                    <a:pt x="293" y="0"/>
                  </a:lnTo>
                  <a:lnTo>
                    <a:pt x="293" y="19"/>
                  </a:lnTo>
                  <a:lnTo>
                    <a:pt x="267" y="19"/>
                  </a:lnTo>
                  <a:lnTo>
                    <a:pt x="267" y="0"/>
                  </a:lnTo>
                  <a:close/>
                  <a:moveTo>
                    <a:pt x="213" y="0"/>
                  </a:moveTo>
                  <a:lnTo>
                    <a:pt x="241" y="0"/>
                  </a:lnTo>
                  <a:lnTo>
                    <a:pt x="241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61" y="0"/>
                  </a:moveTo>
                  <a:lnTo>
                    <a:pt x="187" y="0"/>
                  </a:lnTo>
                  <a:lnTo>
                    <a:pt x="187" y="19"/>
                  </a:lnTo>
                  <a:lnTo>
                    <a:pt x="161" y="19"/>
                  </a:lnTo>
                  <a:lnTo>
                    <a:pt x="161" y="0"/>
                  </a:lnTo>
                  <a:close/>
                  <a:moveTo>
                    <a:pt x="107" y="0"/>
                  </a:moveTo>
                  <a:lnTo>
                    <a:pt x="135" y="0"/>
                  </a:lnTo>
                  <a:lnTo>
                    <a:pt x="135" y="19"/>
                  </a:lnTo>
                  <a:lnTo>
                    <a:pt x="107" y="19"/>
                  </a:lnTo>
                  <a:lnTo>
                    <a:pt x="107" y="0"/>
                  </a:lnTo>
                  <a:close/>
                  <a:moveTo>
                    <a:pt x="54" y="0"/>
                  </a:moveTo>
                  <a:lnTo>
                    <a:pt x="80" y="0"/>
                  </a:lnTo>
                  <a:lnTo>
                    <a:pt x="80" y="19"/>
                  </a:lnTo>
                  <a:lnTo>
                    <a:pt x="54" y="19"/>
                  </a:lnTo>
                  <a:lnTo>
                    <a:pt x="54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106912" y="5061731"/>
              <a:ext cx="73975" cy="58491"/>
            </a:xfrm>
            <a:custGeom>
              <a:avLst/>
              <a:gdLst>
                <a:gd name="T0" fmla="*/ 2 w 33"/>
                <a:gd name="T1" fmla="*/ 0 h 26"/>
                <a:gd name="T2" fmla="*/ 33 w 33"/>
                <a:gd name="T3" fmla="*/ 0 h 26"/>
                <a:gd name="T4" fmla="*/ 18 w 33"/>
                <a:gd name="T5" fmla="*/ 26 h 26"/>
                <a:gd name="T6" fmla="*/ 5 w 33"/>
                <a:gd name="T7" fmla="*/ 19 h 26"/>
                <a:gd name="T8" fmla="*/ 2 w 33"/>
                <a:gd name="T9" fmla="*/ 19 h 26"/>
                <a:gd name="T10" fmla="*/ 2 w 33"/>
                <a:gd name="T11" fmla="*/ 17 h 26"/>
                <a:gd name="T12" fmla="*/ 0 w 33"/>
                <a:gd name="T13" fmla="*/ 16 h 26"/>
                <a:gd name="T14" fmla="*/ 2 w 33"/>
                <a:gd name="T15" fmla="*/ 14 h 26"/>
                <a:gd name="T16" fmla="*/ 2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" y="0"/>
                  </a:moveTo>
                  <a:lnTo>
                    <a:pt x="33" y="0"/>
                  </a:lnTo>
                  <a:lnTo>
                    <a:pt x="18" y="26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2394070" y="5151717"/>
              <a:ext cx="721808" cy="1169822"/>
            </a:xfrm>
            <a:custGeom>
              <a:avLst/>
              <a:gdLst>
                <a:gd name="T0" fmla="*/ 16 w 322"/>
                <a:gd name="T1" fmla="*/ 487 h 520"/>
                <a:gd name="T2" fmla="*/ 32 w 322"/>
                <a:gd name="T3" fmla="*/ 496 h 520"/>
                <a:gd name="T4" fmla="*/ 18 w 322"/>
                <a:gd name="T5" fmla="*/ 520 h 520"/>
                <a:gd name="T6" fmla="*/ 0 w 322"/>
                <a:gd name="T7" fmla="*/ 511 h 520"/>
                <a:gd name="T8" fmla="*/ 16 w 322"/>
                <a:gd name="T9" fmla="*/ 487 h 520"/>
                <a:gd name="T10" fmla="*/ 44 w 322"/>
                <a:gd name="T11" fmla="*/ 438 h 520"/>
                <a:gd name="T12" fmla="*/ 61 w 322"/>
                <a:gd name="T13" fmla="*/ 447 h 520"/>
                <a:gd name="T14" fmla="*/ 47 w 322"/>
                <a:gd name="T15" fmla="*/ 471 h 520"/>
                <a:gd name="T16" fmla="*/ 30 w 322"/>
                <a:gd name="T17" fmla="*/ 463 h 520"/>
                <a:gd name="T18" fmla="*/ 44 w 322"/>
                <a:gd name="T19" fmla="*/ 438 h 520"/>
                <a:gd name="T20" fmla="*/ 74 w 322"/>
                <a:gd name="T21" fmla="*/ 389 h 520"/>
                <a:gd name="T22" fmla="*/ 89 w 322"/>
                <a:gd name="T23" fmla="*/ 400 h 520"/>
                <a:gd name="T24" fmla="*/ 75 w 322"/>
                <a:gd name="T25" fmla="*/ 424 h 520"/>
                <a:gd name="T26" fmla="*/ 60 w 322"/>
                <a:gd name="T27" fmla="*/ 414 h 520"/>
                <a:gd name="T28" fmla="*/ 74 w 322"/>
                <a:gd name="T29" fmla="*/ 389 h 520"/>
                <a:gd name="T30" fmla="*/ 102 w 322"/>
                <a:gd name="T31" fmla="*/ 340 h 520"/>
                <a:gd name="T32" fmla="*/ 119 w 322"/>
                <a:gd name="T33" fmla="*/ 351 h 520"/>
                <a:gd name="T34" fmla="*/ 105 w 322"/>
                <a:gd name="T35" fmla="*/ 375 h 520"/>
                <a:gd name="T36" fmla="*/ 88 w 322"/>
                <a:gd name="T37" fmla="*/ 365 h 520"/>
                <a:gd name="T38" fmla="*/ 102 w 322"/>
                <a:gd name="T39" fmla="*/ 340 h 520"/>
                <a:gd name="T40" fmla="*/ 131 w 322"/>
                <a:gd name="T41" fmla="*/ 292 h 520"/>
                <a:gd name="T42" fmla="*/ 147 w 322"/>
                <a:gd name="T43" fmla="*/ 302 h 520"/>
                <a:gd name="T44" fmla="*/ 133 w 322"/>
                <a:gd name="T45" fmla="*/ 326 h 520"/>
                <a:gd name="T46" fmla="*/ 117 w 322"/>
                <a:gd name="T47" fmla="*/ 316 h 520"/>
                <a:gd name="T48" fmla="*/ 131 w 322"/>
                <a:gd name="T49" fmla="*/ 292 h 520"/>
                <a:gd name="T50" fmla="*/ 159 w 322"/>
                <a:gd name="T51" fmla="*/ 243 h 520"/>
                <a:gd name="T52" fmla="*/ 177 w 322"/>
                <a:gd name="T53" fmla="*/ 253 h 520"/>
                <a:gd name="T54" fmla="*/ 163 w 322"/>
                <a:gd name="T55" fmla="*/ 278 h 520"/>
                <a:gd name="T56" fmla="*/ 145 w 322"/>
                <a:gd name="T57" fmla="*/ 267 h 520"/>
                <a:gd name="T58" fmla="*/ 159 w 322"/>
                <a:gd name="T59" fmla="*/ 243 h 520"/>
                <a:gd name="T60" fmla="*/ 189 w 322"/>
                <a:gd name="T61" fmla="*/ 196 h 520"/>
                <a:gd name="T62" fmla="*/ 206 w 322"/>
                <a:gd name="T63" fmla="*/ 204 h 520"/>
                <a:gd name="T64" fmla="*/ 191 w 322"/>
                <a:gd name="T65" fmla="*/ 229 h 520"/>
                <a:gd name="T66" fmla="*/ 175 w 322"/>
                <a:gd name="T67" fmla="*/ 218 h 520"/>
                <a:gd name="T68" fmla="*/ 189 w 322"/>
                <a:gd name="T69" fmla="*/ 196 h 520"/>
                <a:gd name="T70" fmla="*/ 217 w 322"/>
                <a:gd name="T71" fmla="*/ 147 h 520"/>
                <a:gd name="T72" fmla="*/ 234 w 322"/>
                <a:gd name="T73" fmla="*/ 155 h 520"/>
                <a:gd name="T74" fmla="*/ 220 w 322"/>
                <a:gd name="T75" fmla="*/ 180 h 520"/>
                <a:gd name="T76" fmla="*/ 203 w 322"/>
                <a:gd name="T77" fmla="*/ 171 h 520"/>
                <a:gd name="T78" fmla="*/ 217 w 322"/>
                <a:gd name="T79" fmla="*/ 147 h 520"/>
                <a:gd name="T80" fmla="*/ 246 w 322"/>
                <a:gd name="T81" fmla="*/ 98 h 520"/>
                <a:gd name="T82" fmla="*/ 264 w 322"/>
                <a:gd name="T83" fmla="*/ 108 h 520"/>
                <a:gd name="T84" fmla="*/ 248 w 322"/>
                <a:gd name="T85" fmla="*/ 131 h 520"/>
                <a:gd name="T86" fmla="*/ 233 w 322"/>
                <a:gd name="T87" fmla="*/ 122 h 520"/>
                <a:gd name="T88" fmla="*/ 246 w 322"/>
                <a:gd name="T89" fmla="*/ 98 h 520"/>
                <a:gd name="T90" fmla="*/ 276 w 322"/>
                <a:gd name="T91" fmla="*/ 49 h 520"/>
                <a:gd name="T92" fmla="*/ 292 w 322"/>
                <a:gd name="T93" fmla="*/ 59 h 520"/>
                <a:gd name="T94" fmla="*/ 278 w 322"/>
                <a:gd name="T95" fmla="*/ 84 h 520"/>
                <a:gd name="T96" fmla="*/ 260 w 322"/>
                <a:gd name="T97" fmla="*/ 73 h 520"/>
                <a:gd name="T98" fmla="*/ 276 w 322"/>
                <a:gd name="T99" fmla="*/ 49 h 520"/>
                <a:gd name="T100" fmla="*/ 304 w 322"/>
                <a:gd name="T101" fmla="*/ 0 h 520"/>
                <a:gd name="T102" fmla="*/ 322 w 322"/>
                <a:gd name="T103" fmla="*/ 11 h 520"/>
                <a:gd name="T104" fmla="*/ 306 w 322"/>
                <a:gd name="T105" fmla="*/ 35 h 520"/>
                <a:gd name="T106" fmla="*/ 290 w 322"/>
                <a:gd name="T107" fmla="*/ 25 h 520"/>
                <a:gd name="T108" fmla="*/ 304 w 32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" h="520">
                  <a:moveTo>
                    <a:pt x="16" y="487"/>
                  </a:moveTo>
                  <a:lnTo>
                    <a:pt x="32" y="496"/>
                  </a:lnTo>
                  <a:lnTo>
                    <a:pt x="18" y="520"/>
                  </a:lnTo>
                  <a:lnTo>
                    <a:pt x="0" y="511"/>
                  </a:lnTo>
                  <a:lnTo>
                    <a:pt x="16" y="487"/>
                  </a:lnTo>
                  <a:close/>
                  <a:moveTo>
                    <a:pt x="44" y="438"/>
                  </a:moveTo>
                  <a:lnTo>
                    <a:pt x="61" y="447"/>
                  </a:lnTo>
                  <a:lnTo>
                    <a:pt x="47" y="471"/>
                  </a:lnTo>
                  <a:lnTo>
                    <a:pt x="30" y="463"/>
                  </a:lnTo>
                  <a:lnTo>
                    <a:pt x="44" y="438"/>
                  </a:lnTo>
                  <a:close/>
                  <a:moveTo>
                    <a:pt x="74" y="389"/>
                  </a:moveTo>
                  <a:lnTo>
                    <a:pt x="89" y="400"/>
                  </a:lnTo>
                  <a:lnTo>
                    <a:pt x="75" y="424"/>
                  </a:lnTo>
                  <a:lnTo>
                    <a:pt x="60" y="414"/>
                  </a:lnTo>
                  <a:lnTo>
                    <a:pt x="74" y="389"/>
                  </a:lnTo>
                  <a:close/>
                  <a:moveTo>
                    <a:pt x="102" y="340"/>
                  </a:moveTo>
                  <a:lnTo>
                    <a:pt x="119" y="351"/>
                  </a:lnTo>
                  <a:lnTo>
                    <a:pt x="105" y="375"/>
                  </a:lnTo>
                  <a:lnTo>
                    <a:pt x="88" y="365"/>
                  </a:lnTo>
                  <a:lnTo>
                    <a:pt x="102" y="340"/>
                  </a:lnTo>
                  <a:close/>
                  <a:moveTo>
                    <a:pt x="131" y="292"/>
                  </a:moveTo>
                  <a:lnTo>
                    <a:pt x="147" y="302"/>
                  </a:lnTo>
                  <a:lnTo>
                    <a:pt x="133" y="326"/>
                  </a:lnTo>
                  <a:lnTo>
                    <a:pt x="117" y="316"/>
                  </a:lnTo>
                  <a:lnTo>
                    <a:pt x="131" y="292"/>
                  </a:lnTo>
                  <a:close/>
                  <a:moveTo>
                    <a:pt x="159" y="243"/>
                  </a:moveTo>
                  <a:lnTo>
                    <a:pt x="177" y="253"/>
                  </a:lnTo>
                  <a:lnTo>
                    <a:pt x="163" y="278"/>
                  </a:lnTo>
                  <a:lnTo>
                    <a:pt x="145" y="267"/>
                  </a:lnTo>
                  <a:lnTo>
                    <a:pt x="159" y="243"/>
                  </a:lnTo>
                  <a:close/>
                  <a:moveTo>
                    <a:pt x="189" y="196"/>
                  </a:moveTo>
                  <a:lnTo>
                    <a:pt x="206" y="204"/>
                  </a:lnTo>
                  <a:lnTo>
                    <a:pt x="191" y="229"/>
                  </a:lnTo>
                  <a:lnTo>
                    <a:pt x="175" y="218"/>
                  </a:lnTo>
                  <a:lnTo>
                    <a:pt x="189" y="196"/>
                  </a:lnTo>
                  <a:close/>
                  <a:moveTo>
                    <a:pt x="217" y="147"/>
                  </a:moveTo>
                  <a:lnTo>
                    <a:pt x="234" y="155"/>
                  </a:lnTo>
                  <a:lnTo>
                    <a:pt x="220" y="180"/>
                  </a:lnTo>
                  <a:lnTo>
                    <a:pt x="203" y="171"/>
                  </a:lnTo>
                  <a:lnTo>
                    <a:pt x="217" y="147"/>
                  </a:lnTo>
                  <a:close/>
                  <a:moveTo>
                    <a:pt x="246" y="98"/>
                  </a:moveTo>
                  <a:lnTo>
                    <a:pt x="264" y="108"/>
                  </a:lnTo>
                  <a:lnTo>
                    <a:pt x="248" y="131"/>
                  </a:lnTo>
                  <a:lnTo>
                    <a:pt x="233" y="122"/>
                  </a:lnTo>
                  <a:lnTo>
                    <a:pt x="246" y="98"/>
                  </a:lnTo>
                  <a:close/>
                  <a:moveTo>
                    <a:pt x="276" y="49"/>
                  </a:moveTo>
                  <a:lnTo>
                    <a:pt x="292" y="59"/>
                  </a:lnTo>
                  <a:lnTo>
                    <a:pt x="278" y="84"/>
                  </a:lnTo>
                  <a:lnTo>
                    <a:pt x="260" y="73"/>
                  </a:lnTo>
                  <a:lnTo>
                    <a:pt x="276" y="49"/>
                  </a:lnTo>
                  <a:close/>
                  <a:moveTo>
                    <a:pt x="304" y="0"/>
                  </a:moveTo>
                  <a:lnTo>
                    <a:pt x="322" y="11"/>
                  </a:lnTo>
                  <a:lnTo>
                    <a:pt x="306" y="35"/>
                  </a:lnTo>
                  <a:lnTo>
                    <a:pt x="29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2331304" y="6353034"/>
              <a:ext cx="71732" cy="83238"/>
            </a:xfrm>
            <a:custGeom>
              <a:avLst/>
              <a:gdLst>
                <a:gd name="T0" fmla="*/ 14 w 32"/>
                <a:gd name="T1" fmla="*/ 0 h 37"/>
                <a:gd name="T2" fmla="*/ 16 w 32"/>
                <a:gd name="T3" fmla="*/ 2 h 37"/>
                <a:gd name="T4" fmla="*/ 18 w 32"/>
                <a:gd name="T5" fmla="*/ 0 h 37"/>
                <a:gd name="T6" fmla="*/ 18 w 32"/>
                <a:gd name="T7" fmla="*/ 4 h 37"/>
                <a:gd name="T8" fmla="*/ 32 w 32"/>
                <a:gd name="T9" fmla="*/ 11 h 37"/>
                <a:gd name="T10" fmla="*/ 16 w 32"/>
                <a:gd name="T11" fmla="*/ 37 h 37"/>
                <a:gd name="T12" fmla="*/ 0 w 32"/>
                <a:gd name="T13" fmla="*/ 11 h 37"/>
                <a:gd name="T14" fmla="*/ 13 w 32"/>
                <a:gd name="T15" fmla="*/ 4 h 37"/>
                <a:gd name="T16" fmla="*/ 14 w 3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7">
                  <a:moveTo>
                    <a:pt x="14" y="0"/>
                  </a:moveTo>
                  <a:lnTo>
                    <a:pt x="16" y="2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32" y="11"/>
                  </a:lnTo>
                  <a:lnTo>
                    <a:pt x="16" y="37"/>
                  </a:lnTo>
                  <a:lnTo>
                    <a:pt x="0" y="11"/>
                  </a:lnTo>
                  <a:lnTo>
                    <a:pt x="13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1620705" y="5151717"/>
              <a:ext cx="715084" cy="1169822"/>
            </a:xfrm>
            <a:custGeom>
              <a:avLst/>
              <a:gdLst>
                <a:gd name="T0" fmla="*/ 305 w 319"/>
                <a:gd name="T1" fmla="*/ 487 h 520"/>
                <a:gd name="T2" fmla="*/ 319 w 319"/>
                <a:gd name="T3" fmla="*/ 511 h 520"/>
                <a:gd name="T4" fmla="*/ 303 w 319"/>
                <a:gd name="T5" fmla="*/ 520 h 520"/>
                <a:gd name="T6" fmla="*/ 289 w 319"/>
                <a:gd name="T7" fmla="*/ 496 h 520"/>
                <a:gd name="T8" fmla="*/ 305 w 319"/>
                <a:gd name="T9" fmla="*/ 487 h 520"/>
                <a:gd name="T10" fmla="*/ 277 w 319"/>
                <a:gd name="T11" fmla="*/ 438 h 520"/>
                <a:gd name="T12" fmla="*/ 291 w 319"/>
                <a:gd name="T13" fmla="*/ 463 h 520"/>
                <a:gd name="T14" fmla="*/ 274 w 319"/>
                <a:gd name="T15" fmla="*/ 471 h 520"/>
                <a:gd name="T16" fmla="*/ 260 w 319"/>
                <a:gd name="T17" fmla="*/ 447 h 520"/>
                <a:gd name="T18" fmla="*/ 277 w 319"/>
                <a:gd name="T19" fmla="*/ 438 h 520"/>
                <a:gd name="T20" fmla="*/ 248 w 319"/>
                <a:gd name="T21" fmla="*/ 389 h 520"/>
                <a:gd name="T22" fmla="*/ 261 w 319"/>
                <a:gd name="T23" fmla="*/ 414 h 520"/>
                <a:gd name="T24" fmla="*/ 246 w 319"/>
                <a:gd name="T25" fmla="*/ 424 h 520"/>
                <a:gd name="T26" fmla="*/ 230 w 319"/>
                <a:gd name="T27" fmla="*/ 400 h 520"/>
                <a:gd name="T28" fmla="*/ 248 w 319"/>
                <a:gd name="T29" fmla="*/ 389 h 520"/>
                <a:gd name="T30" fmla="*/ 220 w 319"/>
                <a:gd name="T31" fmla="*/ 340 h 520"/>
                <a:gd name="T32" fmla="*/ 234 w 319"/>
                <a:gd name="T33" fmla="*/ 365 h 520"/>
                <a:gd name="T34" fmla="*/ 216 w 319"/>
                <a:gd name="T35" fmla="*/ 375 h 520"/>
                <a:gd name="T36" fmla="*/ 202 w 319"/>
                <a:gd name="T37" fmla="*/ 351 h 520"/>
                <a:gd name="T38" fmla="*/ 220 w 319"/>
                <a:gd name="T39" fmla="*/ 340 h 520"/>
                <a:gd name="T40" fmla="*/ 190 w 319"/>
                <a:gd name="T41" fmla="*/ 292 h 520"/>
                <a:gd name="T42" fmla="*/ 204 w 319"/>
                <a:gd name="T43" fmla="*/ 316 h 520"/>
                <a:gd name="T44" fmla="*/ 188 w 319"/>
                <a:gd name="T45" fmla="*/ 326 h 520"/>
                <a:gd name="T46" fmla="*/ 172 w 319"/>
                <a:gd name="T47" fmla="*/ 302 h 520"/>
                <a:gd name="T48" fmla="*/ 190 w 319"/>
                <a:gd name="T49" fmla="*/ 292 h 520"/>
                <a:gd name="T50" fmla="*/ 160 w 319"/>
                <a:gd name="T51" fmla="*/ 243 h 520"/>
                <a:gd name="T52" fmla="*/ 176 w 319"/>
                <a:gd name="T53" fmla="*/ 267 h 520"/>
                <a:gd name="T54" fmla="*/ 158 w 319"/>
                <a:gd name="T55" fmla="*/ 278 h 520"/>
                <a:gd name="T56" fmla="*/ 144 w 319"/>
                <a:gd name="T57" fmla="*/ 253 h 520"/>
                <a:gd name="T58" fmla="*/ 160 w 319"/>
                <a:gd name="T59" fmla="*/ 243 h 520"/>
                <a:gd name="T60" fmla="*/ 132 w 319"/>
                <a:gd name="T61" fmla="*/ 196 h 520"/>
                <a:gd name="T62" fmla="*/ 146 w 319"/>
                <a:gd name="T63" fmla="*/ 218 h 520"/>
                <a:gd name="T64" fmla="*/ 131 w 319"/>
                <a:gd name="T65" fmla="*/ 229 h 520"/>
                <a:gd name="T66" fmla="*/ 115 w 319"/>
                <a:gd name="T67" fmla="*/ 204 h 520"/>
                <a:gd name="T68" fmla="*/ 132 w 319"/>
                <a:gd name="T69" fmla="*/ 196 h 520"/>
                <a:gd name="T70" fmla="*/ 103 w 319"/>
                <a:gd name="T71" fmla="*/ 147 h 520"/>
                <a:gd name="T72" fmla="*/ 118 w 319"/>
                <a:gd name="T73" fmla="*/ 171 h 520"/>
                <a:gd name="T74" fmla="*/ 101 w 319"/>
                <a:gd name="T75" fmla="*/ 180 h 520"/>
                <a:gd name="T76" fmla="*/ 87 w 319"/>
                <a:gd name="T77" fmla="*/ 155 h 520"/>
                <a:gd name="T78" fmla="*/ 103 w 319"/>
                <a:gd name="T79" fmla="*/ 147 h 520"/>
                <a:gd name="T80" fmla="*/ 75 w 319"/>
                <a:gd name="T81" fmla="*/ 98 h 520"/>
                <a:gd name="T82" fmla="*/ 89 w 319"/>
                <a:gd name="T83" fmla="*/ 122 h 520"/>
                <a:gd name="T84" fmla="*/ 71 w 319"/>
                <a:gd name="T85" fmla="*/ 131 h 520"/>
                <a:gd name="T86" fmla="*/ 57 w 319"/>
                <a:gd name="T87" fmla="*/ 108 h 520"/>
                <a:gd name="T88" fmla="*/ 75 w 319"/>
                <a:gd name="T89" fmla="*/ 98 h 520"/>
                <a:gd name="T90" fmla="*/ 45 w 319"/>
                <a:gd name="T91" fmla="*/ 49 h 520"/>
                <a:gd name="T92" fmla="*/ 61 w 319"/>
                <a:gd name="T93" fmla="*/ 73 h 520"/>
                <a:gd name="T94" fmla="*/ 43 w 319"/>
                <a:gd name="T95" fmla="*/ 84 h 520"/>
                <a:gd name="T96" fmla="*/ 29 w 319"/>
                <a:gd name="T97" fmla="*/ 59 h 520"/>
                <a:gd name="T98" fmla="*/ 45 w 319"/>
                <a:gd name="T99" fmla="*/ 49 h 520"/>
                <a:gd name="T100" fmla="*/ 17 w 319"/>
                <a:gd name="T101" fmla="*/ 0 h 520"/>
                <a:gd name="T102" fmla="*/ 31 w 319"/>
                <a:gd name="T103" fmla="*/ 25 h 520"/>
                <a:gd name="T104" fmla="*/ 14 w 319"/>
                <a:gd name="T105" fmla="*/ 35 h 520"/>
                <a:gd name="T106" fmla="*/ 0 w 319"/>
                <a:gd name="T107" fmla="*/ 11 h 520"/>
                <a:gd name="T108" fmla="*/ 17 w 319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520">
                  <a:moveTo>
                    <a:pt x="305" y="487"/>
                  </a:moveTo>
                  <a:lnTo>
                    <a:pt x="319" y="511"/>
                  </a:lnTo>
                  <a:lnTo>
                    <a:pt x="303" y="520"/>
                  </a:lnTo>
                  <a:lnTo>
                    <a:pt x="289" y="496"/>
                  </a:lnTo>
                  <a:lnTo>
                    <a:pt x="305" y="487"/>
                  </a:lnTo>
                  <a:close/>
                  <a:moveTo>
                    <a:pt x="277" y="438"/>
                  </a:moveTo>
                  <a:lnTo>
                    <a:pt x="291" y="463"/>
                  </a:lnTo>
                  <a:lnTo>
                    <a:pt x="274" y="471"/>
                  </a:lnTo>
                  <a:lnTo>
                    <a:pt x="260" y="447"/>
                  </a:lnTo>
                  <a:lnTo>
                    <a:pt x="277" y="438"/>
                  </a:lnTo>
                  <a:close/>
                  <a:moveTo>
                    <a:pt x="248" y="389"/>
                  </a:moveTo>
                  <a:lnTo>
                    <a:pt x="261" y="414"/>
                  </a:lnTo>
                  <a:lnTo>
                    <a:pt x="246" y="424"/>
                  </a:lnTo>
                  <a:lnTo>
                    <a:pt x="230" y="400"/>
                  </a:lnTo>
                  <a:lnTo>
                    <a:pt x="248" y="389"/>
                  </a:lnTo>
                  <a:close/>
                  <a:moveTo>
                    <a:pt x="220" y="340"/>
                  </a:moveTo>
                  <a:lnTo>
                    <a:pt x="234" y="365"/>
                  </a:lnTo>
                  <a:lnTo>
                    <a:pt x="216" y="375"/>
                  </a:lnTo>
                  <a:lnTo>
                    <a:pt x="202" y="351"/>
                  </a:lnTo>
                  <a:lnTo>
                    <a:pt x="220" y="340"/>
                  </a:lnTo>
                  <a:close/>
                  <a:moveTo>
                    <a:pt x="190" y="292"/>
                  </a:moveTo>
                  <a:lnTo>
                    <a:pt x="204" y="316"/>
                  </a:lnTo>
                  <a:lnTo>
                    <a:pt x="188" y="326"/>
                  </a:lnTo>
                  <a:lnTo>
                    <a:pt x="172" y="302"/>
                  </a:lnTo>
                  <a:lnTo>
                    <a:pt x="190" y="292"/>
                  </a:lnTo>
                  <a:close/>
                  <a:moveTo>
                    <a:pt x="160" y="243"/>
                  </a:moveTo>
                  <a:lnTo>
                    <a:pt x="176" y="267"/>
                  </a:lnTo>
                  <a:lnTo>
                    <a:pt x="158" y="278"/>
                  </a:lnTo>
                  <a:lnTo>
                    <a:pt x="144" y="253"/>
                  </a:lnTo>
                  <a:lnTo>
                    <a:pt x="160" y="243"/>
                  </a:lnTo>
                  <a:close/>
                  <a:moveTo>
                    <a:pt x="132" y="196"/>
                  </a:moveTo>
                  <a:lnTo>
                    <a:pt x="146" y="218"/>
                  </a:lnTo>
                  <a:lnTo>
                    <a:pt x="131" y="229"/>
                  </a:lnTo>
                  <a:lnTo>
                    <a:pt x="115" y="204"/>
                  </a:lnTo>
                  <a:lnTo>
                    <a:pt x="132" y="196"/>
                  </a:lnTo>
                  <a:close/>
                  <a:moveTo>
                    <a:pt x="103" y="147"/>
                  </a:moveTo>
                  <a:lnTo>
                    <a:pt x="118" y="171"/>
                  </a:lnTo>
                  <a:lnTo>
                    <a:pt x="101" y="180"/>
                  </a:lnTo>
                  <a:lnTo>
                    <a:pt x="87" y="155"/>
                  </a:lnTo>
                  <a:lnTo>
                    <a:pt x="103" y="147"/>
                  </a:lnTo>
                  <a:close/>
                  <a:moveTo>
                    <a:pt x="75" y="98"/>
                  </a:moveTo>
                  <a:lnTo>
                    <a:pt x="89" y="122"/>
                  </a:lnTo>
                  <a:lnTo>
                    <a:pt x="71" y="131"/>
                  </a:lnTo>
                  <a:lnTo>
                    <a:pt x="57" y="108"/>
                  </a:lnTo>
                  <a:lnTo>
                    <a:pt x="75" y="98"/>
                  </a:lnTo>
                  <a:close/>
                  <a:moveTo>
                    <a:pt x="45" y="49"/>
                  </a:moveTo>
                  <a:lnTo>
                    <a:pt x="61" y="73"/>
                  </a:lnTo>
                  <a:lnTo>
                    <a:pt x="43" y="84"/>
                  </a:lnTo>
                  <a:lnTo>
                    <a:pt x="29" y="59"/>
                  </a:lnTo>
                  <a:lnTo>
                    <a:pt x="45" y="49"/>
                  </a:lnTo>
                  <a:close/>
                  <a:moveTo>
                    <a:pt x="17" y="0"/>
                  </a:moveTo>
                  <a:lnTo>
                    <a:pt x="31" y="25"/>
                  </a:lnTo>
                  <a:lnTo>
                    <a:pt x="14" y="35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1553456" y="5061731"/>
              <a:ext cx="69492" cy="58491"/>
            </a:xfrm>
            <a:custGeom>
              <a:avLst/>
              <a:gdLst>
                <a:gd name="T0" fmla="*/ 0 w 31"/>
                <a:gd name="T1" fmla="*/ 0 h 26"/>
                <a:gd name="T2" fmla="*/ 31 w 31"/>
                <a:gd name="T3" fmla="*/ 0 h 26"/>
                <a:gd name="T4" fmla="*/ 31 w 31"/>
                <a:gd name="T5" fmla="*/ 14 h 26"/>
                <a:gd name="T6" fmla="*/ 31 w 31"/>
                <a:gd name="T7" fmla="*/ 16 h 26"/>
                <a:gd name="T8" fmla="*/ 31 w 31"/>
                <a:gd name="T9" fmla="*/ 17 h 26"/>
                <a:gd name="T10" fmla="*/ 31 w 31"/>
                <a:gd name="T11" fmla="*/ 19 h 26"/>
                <a:gd name="T12" fmla="*/ 28 w 31"/>
                <a:gd name="T13" fmla="*/ 19 h 26"/>
                <a:gd name="T14" fmla="*/ 16 w 31"/>
                <a:gd name="T15" fmla="*/ 26 h 26"/>
                <a:gd name="T16" fmla="*/ 0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0" y="0"/>
                  </a:moveTo>
                  <a:lnTo>
                    <a:pt x="31" y="0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683471" y="5061731"/>
              <a:ext cx="1369643" cy="42744"/>
            </a:xfrm>
            <a:custGeom>
              <a:avLst/>
              <a:gdLst>
                <a:gd name="T0" fmla="*/ 584 w 611"/>
                <a:gd name="T1" fmla="*/ 0 h 19"/>
                <a:gd name="T2" fmla="*/ 611 w 611"/>
                <a:gd name="T3" fmla="*/ 0 h 19"/>
                <a:gd name="T4" fmla="*/ 611 w 611"/>
                <a:gd name="T5" fmla="*/ 19 h 19"/>
                <a:gd name="T6" fmla="*/ 584 w 611"/>
                <a:gd name="T7" fmla="*/ 19 h 19"/>
                <a:gd name="T8" fmla="*/ 584 w 611"/>
                <a:gd name="T9" fmla="*/ 0 h 19"/>
                <a:gd name="T10" fmla="*/ 530 w 611"/>
                <a:gd name="T11" fmla="*/ 0 h 19"/>
                <a:gd name="T12" fmla="*/ 558 w 611"/>
                <a:gd name="T13" fmla="*/ 0 h 19"/>
                <a:gd name="T14" fmla="*/ 558 w 611"/>
                <a:gd name="T15" fmla="*/ 19 h 19"/>
                <a:gd name="T16" fmla="*/ 530 w 611"/>
                <a:gd name="T17" fmla="*/ 19 h 19"/>
                <a:gd name="T18" fmla="*/ 530 w 611"/>
                <a:gd name="T19" fmla="*/ 0 h 19"/>
                <a:gd name="T20" fmla="*/ 478 w 611"/>
                <a:gd name="T21" fmla="*/ 0 h 19"/>
                <a:gd name="T22" fmla="*/ 504 w 611"/>
                <a:gd name="T23" fmla="*/ 0 h 19"/>
                <a:gd name="T24" fmla="*/ 504 w 611"/>
                <a:gd name="T25" fmla="*/ 19 h 19"/>
                <a:gd name="T26" fmla="*/ 478 w 611"/>
                <a:gd name="T27" fmla="*/ 19 h 19"/>
                <a:gd name="T28" fmla="*/ 478 w 611"/>
                <a:gd name="T29" fmla="*/ 0 h 19"/>
                <a:gd name="T30" fmla="*/ 424 w 611"/>
                <a:gd name="T31" fmla="*/ 0 h 19"/>
                <a:gd name="T32" fmla="*/ 452 w 611"/>
                <a:gd name="T33" fmla="*/ 0 h 19"/>
                <a:gd name="T34" fmla="*/ 452 w 611"/>
                <a:gd name="T35" fmla="*/ 19 h 19"/>
                <a:gd name="T36" fmla="*/ 424 w 611"/>
                <a:gd name="T37" fmla="*/ 19 h 19"/>
                <a:gd name="T38" fmla="*/ 424 w 611"/>
                <a:gd name="T39" fmla="*/ 0 h 19"/>
                <a:gd name="T40" fmla="*/ 371 w 611"/>
                <a:gd name="T41" fmla="*/ 0 h 19"/>
                <a:gd name="T42" fmla="*/ 398 w 611"/>
                <a:gd name="T43" fmla="*/ 0 h 19"/>
                <a:gd name="T44" fmla="*/ 398 w 611"/>
                <a:gd name="T45" fmla="*/ 19 h 19"/>
                <a:gd name="T46" fmla="*/ 371 w 611"/>
                <a:gd name="T47" fmla="*/ 19 h 19"/>
                <a:gd name="T48" fmla="*/ 371 w 611"/>
                <a:gd name="T49" fmla="*/ 0 h 19"/>
                <a:gd name="T50" fmla="*/ 319 w 611"/>
                <a:gd name="T51" fmla="*/ 0 h 19"/>
                <a:gd name="T52" fmla="*/ 345 w 611"/>
                <a:gd name="T53" fmla="*/ 0 h 19"/>
                <a:gd name="T54" fmla="*/ 345 w 611"/>
                <a:gd name="T55" fmla="*/ 19 h 19"/>
                <a:gd name="T56" fmla="*/ 319 w 611"/>
                <a:gd name="T57" fmla="*/ 19 h 19"/>
                <a:gd name="T58" fmla="*/ 319 w 611"/>
                <a:gd name="T59" fmla="*/ 0 h 19"/>
                <a:gd name="T60" fmla="*/ 265 w 611"/>
                <a:gd name="T61" fmla="*/ 0 h 19"/>
                <a:gd name="T62" fmla="*/ 291 w 611"/>
                <a:gd name="T63" fmla="*/ 0 h 19"/>
                <a:gd name="T64" fmla="*/ 291 w 611"/>
                <a:gd name="T65" fmla="*/ 19 h 19"/>
                <a:gd name="T66" fmla="*/ 265 w 611"/>
                <a:gd name="T67" fmla="*/ 19 h 19"/>
                <a:gd name="T68" fmla="*/ 265 w 611"/>
                <a:gd name="T69" fmla="*/ 0 h 19"/>
                <a:gd name="T70" fmla="*/ 213 w 611"/>
                <a:gd name="T71" fmla="*/ 0 h 19"/>
                <a:gd name="T72" fmla="*/ 239 w 611"/>
                <a:gd name="T73" fmla="*/ 0 h 19"/>
                <a:gd name="T74" fmla="*/ 239 w 611"/>
                <a:gd name="T75" fmla="*/ 19 h 19"/>
                <a:gd name="T76" fmla="*/ 213 w 611"/>
                <a:gd name="T77" fmla="*/ 19 h 19"/>
                <a:gd name="T78" fmla="*/ 213 w 611"/>
                <a:gd name="T79" fmla="*/ 0 h 19"/>
                <a:gd name="T80" fmla="*/ 158 w 611"/>
                <a:gd name="T81" fmla="*/ 0 h 19"/>
                <a:gd name="T82" fmla="*/ 185 w 611"/>
                <a:gd name="T83" fmla="*/ 0 h 19"/>
                <a:gd name="T84" fmla="*/ 185 w 611"/>
                <a:gd name="T85" fmla="*/ 19 h 19"/>
                <a:gd name="T86" fmla="*/ 158 w 611"/>
                <a:gd name="T87" fmla="*/ 19 h 19"/>
                <a:gd name="T88" fmla="*/ 158 w 611"/>
                <a:gd name="T89" fmla="*/ 0 h 19"/>
                <a:gd name="T90" fmla="*/ 106 w 611"/>
                <a:gd name="T91" fmla="*/ 0 h 19"/>
                <a:gd name="T92" fmla="*/ 132 w 611"/>
                <a:gd name="T93" fmla="*/ 0 h 19"/>
                <a:gd name="T94" fmla="*/ 132 w 611"/>
                <a:gd name="T95" fmla="*/ 19 h 19"/>
                <a:gd name="T96" fmla="*/ 106 w 611"/>
                <a:gd name="T97" fmla="*/ 19 h 19"/>
                <a:gd name="T98" fmla="*/ 106 w 611"/>
                <a:gd name="T99" fmla="*/ 0 h 19"/>
                <a:gd name="T100" fmla="*/ 52 w 611"/>
                <a:gd name="T101" fmla="*/ 0 h 19"/>
                <a:gd name="T102" fmla="*/ 78 w 611"/>
                <a:gd name="T103" fmla="*/ 0 h 19"/>
                <a:gd name="T104" fmla="*/ 78 w 611"/>
                <a:gd name="T105" fmla="*/ 19 h 19"/>
                <a:gd name="T106" fmla="*/ 52 w 611"/>
                <a:gd name="T107" fmla="*/ 19 h 19"/>
                <a:gd name="T108" fmla="*/ 52 w 611"/>
                <a:gd name="T109" fmla="*/ 0 h 19"/>
                <a:gd name="T110" fmla="*/ 0 w 611"/>
                <a:gd name="T111" fmla="*/ 0 h 19"/>
                <a:gd name="T112" fmla="*/ 26 w 611"/>
                <a:gd name="T113" fmla="*/ 0 h 19"/>
                <a:gd name="T114" fmla="*/ 26 w 611"/>
                <a:gd name="T115" fmla="*/ 19 h 19"/>
                <a:gd name="T116" fmla="*/ 0 w 611"/>
                <a:gd name="T117" fmla="*/ 19 h 19"/>
                <a:gd name="T118" fmla="*/ 0 w 611"/>
                <a:gd name="T1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9">
                  <a:moveTo>
                    <a:pt x="584" y="0"/>
                  </a:moveTo>
                  <a:lnTo>
                    <a:pt x="611" y="0"/>
                  </a:lnTo>
                  <a:lnTo>
                    <a:pt x="611" y="19"/>
                  </a:lnTo>
                  <a:lnTo>
                    <a:pt x="584" y="19"/>
                  </a:lnTo>
                  <a:lnTo>
                    <a:pt x="584" y="0"/>
                  </a:lnTo>
                  <a:close/>
                  <a:moveTo>
                    <a:pt x="530" y="0"/>
                  </a:moveTo>
                  <a:lnTo>
                    <a:pt x="558" y="0"/>
                  </a:lnTo>
                  <a:lnTo>
                    <a:pt x="558" y="19"/>
                  </a:lnTo>
                  <a:lnTo>
                    <a:pt x="530" y="19"/>
                  </a:lnTo>
                  <a:lnTo>
                    <a:pt x="530" y="0"/>
                  </a:lnTo>
                  <a:close/>
                  <a:moveTo>
                    <a:pt x="478" y="0"/>
                  </a:moveTo>
                  <a:lnTo>
                    <a:pt x="504" y="0"/>
                  </a:lnTo>
                  <a:lnTo>
                    <a:pt x="504" y="19"/>
                  </a:lnTo>
                  <a:lnTo>
                    <a:pt x="478" y="19"/>
                  </a:lnTo>
                  <a:lnTo>
                    <a:pt x="478" y="0"/>
                  </a:lnTo>
                  <a:close/>
                  <a:moveTo>
                    <a:pt x="424" y="0"/>
                  </a:moveTo>
                  <a:lnTo>
                    <a:pt x="452" y="0"/>
                  </a:lnTo>
                  <a:lnTo>
                    <a:pt x="452" y="19"/>
                  </a:lnTo>
                  <a:lnTo>
                    <a:pt x="424" y="19"/>
                  </a:lnTo>
                  <a:lnTo>
                    <a:pt x="424" y="0"/>
                  </a:lnTo>
                  <a:close/>
                  <a:moveTo>
                    <a:pt x="371" y="0"/>
                  </a:moveTo>
                  <a:lnTo>
                    <a:pt x="398" y="0"/>
                  </a:lnTo>
                  <a:lnTo>
                    <a:pt x="398" y="19"/>
                  </a:lnTo>
                  <a:lnTo>
                    <a:pt x="371" y="19"/>
                  </a:lnTo>
                  <a:lnTo>
                    <a:pt x="371" y="0"/>
                  </a:lnTo>
                  <a:close/>
                  <a:moveTo>
                    <a:pt x="319" y="0"/>
                  </a:moveTo>
                  <a:lnTo>
                    <a:pt x="345" y="0"/>
                  </a:lnTo>
                  <a:lnTo>
                    <a:pt x="345" y="19"/>
                  </a:lnTo>
                  <a:lnTo>
                    <a:pt x="319" y="19"/>
                  </a:lnTo>
                  <a:lnTo>
                    <a:pt x="319" y="0"/>
                  </a:lnTo>
                  <a:close/>
                  <a:moveTo>
                    <a:pt x="265" y="0"/>
                  </a:moveTo>
                  <a:lnTo>
                    <a:pt x="291" y="0"/>
                  </a:lnTo>
                  <a:lnTo>
                    <a:pt x="291" y="19"/>
                  </a:lnTo>
                  <a:lnTo>
                    <a:pt x="265" y="19"/>
                  </a:lnTo>
                  <a:lnTo>
                    <a:pt x="265" y="0"/>
                  </a:lnTo>
                  <a:close/>
                  <a:moveTo>
                    <a:pt x="213" y="0"/>
                  </a:moveTo>
                  <a:lnTo>
                    <a:pt x="239" y="0"/>
                  </a:lnTo>
                  <a:lnTo>
                    <a:pt x="239" y="19"/>
                  </a:lnTo>
                  <a:lnTo>
                    <a:pt x="213" y="19"/>
                  </a:lnTo>
                  <a:lnTo>
                    <a:pt x="213" y="0"/>
                  </a:lnTo>
                  <a:close/>
                  <a:moveTo>
                    <a:pt x="158" y="0"/>
                  </a:moveTo>
                  <a:lnTo>
                    <a:pt x="185" y="0"/>
                  </a:lnTo>
                  <a:lnTo>
                    <a:pt x="185" y="19"/>
                  </a:lnTo>
                  <a:lnTo>
                    <a:pt x="158" y="19"/>
                  </a:lnTo>
                  <a:lnTo>
                    <a:pt x="158" y="0"/>
                  </a:lnTo>
                  <a:close/>
                  <a:moveTo>
                    <a:pt x="106" y="0"/>
                  </a:moveTo>
                  <a:lnTo>
                    <a:pt x="132" y="0"/>
                  </a:lnTo>
                  <a:lnTo>
                    <a:pt x="132" y="19"/>
                  </a:lnTo>
                  <a:lnTo>
                    <a:pt x="106" y="19"/>
                  </a:lnTo>
                  <a:lnTo>
                    <a:pt x="106" y="0"/>
                  </a:lnTo>
                  <a:close/>
                  <a:moveTo>
                    <a:pt x="52" y="0"/>
                  </a:moveTo>
                  <a:lnTo>
                    <a:pt x="78" y="0"/>
                  </a:lnTo>
                  <a:lnTo>
                    <a:pt x="78" y="19"/>
                  </a:lnTo>
                  <a:lnTo>
                    <a:pt x="52" y="19"/>
                  </a:lnTo>
                  <a:lnTo>
                    <a:pt x="52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E2F0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57"/>
          <p:cNvSpPr/>
          <p:nvPr/>
        </p:nvSpPr>
        <p:spPr bwMode="auto">
          <a:xfrm>
            <a:off x="348954" y="304994"/>
            <a:ext cx="2910522" cy="2511577"/>
          </a:xfrm>
          <a:custGeom>
            <a:avLst/>
            <a:gdLst>
              <a:gd name="T0" fmla="*/ 217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7 w 555"/>
              <a:gd name="T9" fmla="*/ 0 h 369"/>
              <a:gd name="connsiteX0" fmla="*/ 391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3910 w 10000"/>
              <a:gd name="connsiteY3" fmla="*/ 0 h 10000"/>
              <a:gd name="connsiteX0-1" fmla="*/ 5475 w 10000"/>
              <a:gd name="connsiteY0-2" fmla="*/ 0 h 10451"/>
              <a:gd name="connsiteX1-3" fmla="*/ 10000 w 10000"/>
              <a:gd name="connsiteY1-4" fmla="*/ 10451 h 10451"/>
              <a:gd name="connsiteX2-5" fmla="*/ 0 w 10000"/>
              <a:gd name="connsiteY2-6" fmla="*/ 10451 h 10451"/>
              <a:gd name="connsiteX3-7" fmla="*/ 5475 w 10000"/>
              <a:gd name="connsiteY3-8" fmla="*/ 0 h 10451"/>
              <a:gd name="connsiteX0-9" fmla="*/ 5174 w 10000"/>
              <a:gd name="connsiteY0-10" fmla="*/ 0 h 10541"/>
              <a:gd name="connsiteX1-11" fmla="*/ 10000 w 10000"/>
              <a:gd name="connsiteY1-12" fmla="*/ 10541 h 10541"/>
              <a:gd name="connsiteX2-13" fmla="*/ 0 w 10000"/>
              <a:gd name="connsiteY2-14" fmla="*/ 10541 h 10541"/>
              <a:gd name="connsiteX3-15" fmla="*/ 5174 w 10000"/>
              <a:gd name="connsiteY3-16" fmla="*/ 0 h 10541"/>
              <a:gd name="connsiteX0-17" fmla="*/ 4820 w 10000"/>
              <a:gd name="connsiteY0-18" fmla="*/ 0 h 10541"/>
              <a:gd name="connsiteX1-19" fmla="*/ 10000 w 10000"/>
              <a:gd name="connsiteY1-20" fmla="*/ 10541 h 10541"/>
              <a:gd name="connsiteX2-21" fmla="*/ 0 w 10000"/>
              <a:gd name="connsiteY2-22" fmla="*/ 10541 h 10541"/>
              <a:gd name="connsiteX3-23" fmla="*/ 4820 w 10000"/>
              <a:gd name="connsiteY3-24" fmla="*/ 0 h 1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541">
                <a:moveTo>
                  <a:pt x="4820" y="0"/>
                </a:moveTo>
                <a:lnTo>
                  <a:pt x="10000" y="10541"/>
                </a:lnTo>
                <a:lnTo>
                  <a:pt x="0" y="10541"/>
                </a:lnTo>
                <a:lnTo>
                  <a:pt x="4820" y="0"/>
                </a:lnTo>
                <a:close/>
              </a:path>
            </a:pathLst>
          </a:cu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8"/>
          <p:cNvSpPr/>
          <p:nvPr/>
        </p:nvSpPr>
        <p:spPr bwMode="auto">
          <a:xfrm>
            <a:off x="3290726" y="1"/>
            <a:ext cx="970631" cy="830124"/>
          </a:xfrm>
          <a:custGeom>
            <a:avLst/>
            <a:gdLst>
              <a:gd name="T0" fmla="*/ 0 w 433"/>
              <a:gd name="T1" fmla="*/ 0 h 369"/>
              <a:gd name="T2" fmla="*/ 433 w 433"/>
              <a:gd name="T3" fmla="*/ 0 h 369"/>
              <a:gd name="T4" fmla="*/ 217 w 433"/>
              <a:gd name="T5" fmla="*/ 369 h 369"/>
              <a:gd name="T6" fmla="*/ 0 w 43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369">
                <a:moveTo>
                  <a:pt x="0" y="0"/>
                </a:moveTo>
                <a:lnTo>
                  <a:pt x="433" y="0"/>
                </a:lnTo>
                <a:lnTo>
                  <a:pt x="217" y="369"/>
                </a:lnTo>
                <a:lnTo>
                  <a:pt x="0" y="0"/>
                </a:lnTo>
                <a:close/>
              </a:path>
            </a:pathLst>
          </a:custGeom>
          <a:solidFill>
            <a:srgbClr val="46B3CD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9"/>
          <p:cNvSpPr/>
          <p:nvPr/>
        </p:nvSpPr>
        <p:spPr bwMode="auto">
          <a:xfrm>
            <a:off x="3777163" y="1"/>
            <a:ext cx="1244111" cy="830124"/>
          </a:xfrm>
          <a:custGeom>
            <a:avLst/>
            <a:gdLst>
              <a:gd name="T0" fmla="*/ 216 w 555"/>
              <a:gd name="T1" fmla="*/ 0 h 369"/>
              <a:gd name="T2" fmla="*/ 338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6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6" y="0"/>
                </a:moveTo>
                <a:lnTo>
                  <a:pt x="338" y="0"/>
                </a:lnTo>
                <a:lnTo>
                  <a:pt x="555" y="369"/>
                </a:lnTo>
                <a:lnTo>
                  <a:pt x="0" y="369"/>
                </a:lnTo>
                <a:lnTo>
                  <a:pt x="216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0"/>
          <p:cNvSpPr/>
          <p:nvPr/>
        </p:nvSpPr>
        <p:spPr bwMode="auto">
          <a:xfrm>
            <a:off x="5021272" y="1"/>
            <a:ext cx="1244111" cy="830124"/>
          </a:xfrm>
          <a:custGeom>
            <a:avLst/>
            <a:gdLst>
              <a:gd name="T0" fmla="*/ 215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5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5" y="0"/>
                </a:moveTo>
                <a:lnTo>
                  <a:pt x="339" y="0"/>
                </a:lnTo>
                <a:lnTo>
                  <a:pt x="555" y="369"/>
                </a:lnTo>
                <a:lnTo>
                  <a:pt x="0" y="369"/>
                </a:lnTo>
                <a:lnTo>
                  <a:pt x="215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1"/>
          <p:cNvSpPr/>
          <p:nvPr/>
        </p:nvSpPr>
        <p:spPr bwMode="auto">
          <a:xfrm>
            <a:off x="1025896" y="830124"/>
            <a:ext cx="1244111" cy="1066338"/>
          </a:xfrm>
          <a:custGeom>
            <a:avLst/>
            <a:gdLst>
              <a:gd name="T0" fmla="*/ 277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7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7" y="0"/>
                </a:moveTo>
                <a:lnTo>
                  <a:pt x="555" y="474"/>
                </a:lnTo>
                <a:lnTo>
                  <a:pt x="0" y="474"/>
                </a:lnTo>
                <a:lnTo>
                  <a:pt x="277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2"/>
          <p:cNvSpPr/>
          <p:nvPr/>
        </p:nvSpPr>
        <p:spPr bwMode="auto">
          <a:xfrm>
            <a:off x="3153987" y="830124"/>
            <a:ext cx="1244111" cy="1066338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3"/>
          <p:cNvSpPr/>
          <p:nvPr/>
        </p:nvSpPr>
        <p:spPr bwMode="auto">
          <a:xfrm>
            <a:off x="3777163" y="830124"/>
            <a:ext cx="1244111" cy="1066338"/>
          </a:xfrm>
          <a:custGeom>
            <a:avLst/>
            <a:gdLst>
              <a:gd name="T0" fmla="*/ 0 w 555"/>
              <a:gd name="T1" fmla="*/ 0 h 474"/>
              <a:gd name="T2" fmla="*/ 555 w 555"/>
              <a:gd name="T3" fmla="*/ 0 h 474"/>
              <a:gd name="T4" fmla="*/ 277 w 555"/>
              <a:gd name="T5" fmla="*/ 474 h 474"/>
              <a:gd name="T6" fmla="*/ 0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0" y="0"/>
                </a:moveTo>
                <a:lnTo>
                  <a:pt x="555" y="0"/>
                </a:lnTo>
                <a:lnTo>
                  <a:pt x="277" y="474"/>
                </a:lnTo>
                <a:lnTo>
                  <a:pt x="0" y="0"/>
                </a:lnTo>
                <a:close/>
              </a:path>
            </a:pathLst>
          </a:custGeom>
          <a:solidFill>
            <a:srgbClr val="46B3CD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4"/>
          <p:cNvSpPr/>
          <p:nvPr/>
        </p:nvSpPr>
        <p:spPr bwMode="auto">
          <a:xfrm>
            <a:off x="4094687" y="815666"/>
            <a:ext cx="1867287" cy="1600467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5"/>
          <p:cNvSpPr/>
          <p:nvPr/>
        </p:nvSpPr>
        <p:spPr bwMode="auto">
          <a:xfrm>
            <a:off x="6265383" y="830124"/>
            <a:ext cx="1244111" cy="1066338"/>
          </a:xfrm>
          <a:custGeom>
            <a:avLst/>
            <a:gdLst>
              <a:gd name="T0" fmla="*/ 0 w 555"/>
              <a:gd name="T1" fmla="*/ 0 h 474"/>
              <a:gd name="T2" fmla="*/ 555 w 555"/>
              <a:gd name="T3" fmla="*/ 0 h 474"/>
              <a:gd name="T4" fmla="*/ 278 w 555"/>
              <a:gd name="T5" fmla="*/ 474 h 474"/>
              <a:gd name="T6" fmla="*/ 0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0" y="0"/>
                </a:moveTo>
                <a:lnTo>
                  <a:pt x="555" y="0"/>
                </a:lnTo>
                <a:lnTo>
                  <a:pt x="278" y="474"/>
                </a:lnTo>
                <a:lnTo>
                  <a:pt x="0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7"/>
          <p:cNvSpPr/>
          <p:nvPr/>
        </p:nvSpPr>
        <p:spPr bwMode="auto">
          <a:xfrm>
            <a:off x="1650502" y="4112778"/>
            <a:ext cx="2393262" cy="2051285"/>
          </a:xfrm>
          <a:custGeom>
            <a:avLst/>
            <a:gdLst>
              <a:gd name="T0" fmla="*/ 277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7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7" y="0"/>
                </a:moveTo>
                <a:lnTo>
                  <a:pt x="555" y="474"/>
                </a:lnTo>
                <a:lnTo>
                  <a:pt x="0" y="474"/>
                </a:lnTo>
                <a:lnTo>
                  <a:pt x="277" y="0"/>
                </a:lnTo>
                <a:close/>
              </a:path>
            </a:pathLst>
          </a:cu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8"/>
          <p:cNvSpPr/>
          <p:nvPr/>
        </p:nvSpPr>
        <p:spPr bwMode="auto">
          <a:xfrm>
            <a:off x="1286700" y="6164063"/>
            <a:ext cx="1244111" cy="1068588"/>
          </a:xfrm>
          <a:custGeom>
            <a:avLst/>
            <a:gdLst>
              <a:gd name="T0" fmla="*/ 278 w 555"/>
              <a:gd name="T1" fmla="*/ 0 h 475"/>
              <a:gd name="T2" fmla="*/ 555 w 555"/>
              <a:gd name="T3" fmla="*/ 475 h 475"/>
              <a:gd name="T4" fmla="*/ 0 w 555"/>
              <a:gd name="T5" fmla="*/ 475 h 475"/>
              <a:gd name="T6" fmla="*/ 278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278" y="0"/>
                </a:moveTo>
                <a:lnTo>
                  <a:pt x="555" y="475"/>
                </a:lnTo>
                <a:lnTo>
                  <a:pt x="0" y="475"/>
                </a:lnTo>
                <a:lnTo>
                  <a:pt x="278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9"/>
          <p:cNvSpPr/>
          <p:nvPr/>
        </p:nvSpPr>
        <p:spPr bwMode="auto">
          <a:xfrm>
            <a:off x="5642207" y="6164063"/>
            <a:ext cx="1246352" cy="1068588"/>
          </a:xfrm>
          <a:custGeom>
            <a:avLst/>
            <a:gdLst>
              <a:gd name="T0" fmla="*/ 0 w 556"/>
              <a:gd name="T1" fmla="*/ 0 h 475"/>
              <a:gd name="T2" fmla="*/ 556 w 556"/>
              <a:gd name="T3" fmla="*/ 0 h 475"/>
              <a:gd name="T4" fmla="*/ 278 w 556"/>
              <a:gd name="T5" fmla="*/ 475 h 475"/>
              <a:gd name="T6" fmla="*/ 0 w 556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6" h="475">
                <a:moveTo>
                  <a:pt x="0" y="0"/>
                </a:moveTo>
                <a:lnTo>
                  <a:pt x="556" y="0"/>
                </a:lnTo>
                <a:lnTo>
                  <a:pt x="278" y="475"/>
                </a:lnTo>
                <a:lnTo>
                  <a:pt x="0" y="0"/>
                </a:lnTo>
                <a:close/>
              </a:path>
            </a:pathLst>
          </a:custGeom>
          <a:solidFill>
            <a:srgbClr val="89E2F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0"/>
          <p:cNvSpPr/>
          <p:nvPr/>
        </p:nvSpPr>
        <p:spPr bwMode="auto">
          <a:xfrm>
            <a:off x="364817" y="1"/>
            <a:ext cx="970631" cy="830124"/>
          </a:xfrm>
          <a:custGeom>
            <a:avLst/>
            <a:gdLst>
              <a:gd name="T0" fmla="*/ 0 w 433"/>
              <a:gd name="T1" fmla="*/ 0 h 369"/>
              <a:gd name="T2" fmla="*/ 433 w 433"/>
              <a:gd name="T3" fmla="*/ 0 h 369"/>
              <a:gd name="T4" fmla="*/ 216 w 433"/>
              <a:gd name="T5" fmla="*/ 369 h 369"/>
              <a:gd name="T6" fmla="*/ 0 w 43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369">
                <a:moveTo>
                  <a:pt x="0" y="0"/>
                </a:moveTo>
                <a:lnTo>
                  <a:pt x="433" y="0"/>
                </a:lnTo>
                <a:lnTo>
                  <a:pt x="216" y="369"/>
                </a:lnTo>
                <a:lnTo>
                  <a:pt x="0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1"/>
          <p:cNvSpPr/>
          <p:nvPr/>
        </p:nvSpPr>
        <p:spPr bwMode="auto">
          <a:xfrm>
            <a:off x="4534837" y="1"/>
            <a:ext cx="968388" cy="830124"/>
          </a:xfrm>
          <a:custGeom>
            <a:avLst/>
            <a:gdLst>
              <a:gd name="T0" fmla="*/ 0 w 432"/>
              <a:gd name="T1" fmla="*/ 0 h 369"/>
              <a:gd name="T2" fmla="*/ 432 w 432"/>
              <a:gd name="T3" fmla="*/ 0 h 369"/>
              <a:gd name="T4" fmla="*/ 217 w 432"/>
              <a:gd name="T5" fmla="*/ 369 h 369"/>
              <a:gd name="T6" fmla="*/ 0 w 432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369">
                <a:moveTo>
                  <a:pt x="0" y="0"/>
                </a:moveTo>
                <a:lnTo>
                  <a:pt x="432" y="0"/>
                </a:lnTo>
                <a:lnTo>
                  <a:pt x="217" y="369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2"/>
          <p:cNvSpPr/>
          <p:nvPr/>
        </p:nvSpPr>
        <p:spPr bwMode="auto">
          <a:xfrm>
            <a:off x="5781189" y="1"/>
            <a:ext cx="966147" cy="830124"/>
          </a:xfrm>
          <a:custGeom>
            <a:avLst/>
            <a:gdLst>
              <a:gd name="T0" fmla="*/ 0 w 431"/>
              <a:gd name="T1" fmla="*/ 0 h 369"/>
              <a:gd name="T2" fmla="*/ 431 w 431"/>
              <a:gd name="T3" fmla="*/ 0 h 369"/>
              <a:gd name="T4" fmla="*/ 216 w 431"/>
              <a:gd name="T5" fmla="*/ 369 h 369"/>
              <a:gd name="T6" fmla="*/ 0 w 431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1" h="369">
                <a:moveTo>
                  <a:pt x="0" y="0"/>
                </a:moveTo>
                <a:lnTo>
                  <a:pt x="431" y="0"/>
                </a:lnTo>
                <a:lnTo>
                  <a:pt x="216" y="369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3"/>
          <p:cNvSpPr/>
          <p:nvPr/>
        </p:nvSpPr>
        <p:spPr bwMode="auto">
          <a:xfrm>
            <a:off x="6265383" y="1"/>
            <a:ext cx="1244111" cy="830124"/>
          </a:xfrm>
          <a:custGeom>
            <a:avLst/>
            <a:gdLst>
              <a:gd name="T0" fmla="*/ 215 w 555"/>
              <a:gd name="T1" fmla="*/ 0 h 369"/>
              <a:gd name="T2" fmla="*/ 339 w 555"/>
              <a:gd name="T3" fmla="*/ 0 h 369"/>
              <a:gd name="T4" fmla="*/ 555 w 555"/>
              <a:gd name="T5" fmla="*/ 369 h 369"/>
              <a:gd name="T6" fmla="*/ 0 w 555"/>
              <a:gd name="T7" fmla="*/ 369 h 369"/>
              <a:gd name="T8" fmla="*/ 215 w 555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369">
                <a:moveTo>
                  <a:pt x="215" y="0"/>
                </a:moveTo>
                <a:lnTo>
                  <a:pt x="339" y="0"/>
                </a:lnTo>
                <a:lnTo>
                  <a:pt x="555" y="369"/>
                </a:lnTo>
                <a:lnTo>
                  <a:pt x="0" y="369"/>
                </a:lnTo>
                <a:lnTo>
                  <a:pt x="215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4" name="任意多边形 83"/>
          <p:cNvSpPr/>
          <p:nvPr/>
        </p:nvSpPr>
        <p:spPr bwMode="auto">
          <a:xfrm>
            <a:off x="966146" y="2114276"/>
            <a:ext cx="3663173" cy="3143530"/>
          </a:xfrm>
          <a:custGeom>
            <a:avLst/>
            <a:gdLst>
              <a:gd name="connsiteX0" fmla="*/ 0 w 2490463"/>
              <a:gd name="connsiteY0" fmla="*/ 1068588 h 2137176"/>
              <a:gd name="connsiteX1" fmla="*/ 1244111 w 2490463"/>
              <a:gd name="connsiteY1" fmla="*/ 1068588 h 2137176"/>
              <a:gd name="connsiteX2" fmla="*/ 623176 w 2490463"/>
              <a:gd name="connsiteY2" fmla="*/ 2137176 h 2137176"/>
              <a:gd name="connsiteX3" fmla="*/ 1867287 w 2490463"/>
              <a:gd name="connsiteY3" fmla="*/ 0 h 2137176"/>
              <a:gd name="connsiteX4" fmla="*/ 2490463 w 2490463"/>
              <a:gd name="connsiteY4" fmla="*/ 1068588 h 2137176"/>
              <a:gd name="connsiteX5" fmla="*/ 1244111 w 2490463"/>
              <a:gd name="connsiteY5" fmla="*/ 1068588 h 213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463" h="2137176">
                <a:moveTo>
                  <a:pt x="0" y="1068588"/>
                </a:moveTo>
                <a:lnTo>
                  <a:pt x="1244111" y="1068588"/>
                </a:lnTo>
                <a:lnTo>
                  <a:pt x="623176" y="2137176"/>
                </a:lnTo>
                <a:close/>
                <a:moveTo>
                  <a:pt x="1867287" y="0"/>
                </a:moveTo>
                <a:lnTo>
                  <a:pt x="2490463" y="1068588"/>
                </a:lnTo>
                <a:lnTo>
                  <a:pt x="1244111" y="1068588"/>
                </a:lnTo>
                <a:close/>
              </a:path>
            </a:pathLst>
          </a:cu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Freeform 75"/>
          <p:cNvSpPr/>
          <p:nvPr/>
        </p:nvSpPr>
        <p:spPr bwMode="auto">
          <a:xfrm>
            <a:off x="3153987" y="5097725"/>
            <a:ext cx="1244111" cy="1066338"/>
          </a:xfrm>
          <a:custGeom>
            <a:avLst/>
            <a:gdLst>
              <a:gd name="T0" fmla="*/ 278 w 555"/>
              <a:gd name="T1" fmla="*/ 0 h 474"/>
              <a:gd name="T2" fmla="*/ 555 w 555"/>
              <a:gd name="T3" fmla="*/ 474 h 474"/>
              <a:gd name="T4" fmla="*/ 0 w 555"/>
              <a:gd name="T5" fmla="*/ 474 h 474"/>
              <a:gd name="T6" fmla="*/ 278 w 555"/>
              <a:gd name="T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4">
                <a:moveTo>
                  <a:pt x="278" y="0"/>
                </a:moveTo>
                <a:lnTo>
                  <a:pt x="555" y="474"/>
                </a:lnTo>
                <a:lnTo>
                  <a:pt x="0" y="474"/>
                </a:lnTo>
                <a:lnTo>
                  <a:pt x="278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6"/>
          <p:cNvSpPr/>
          <p:nvPr/>
        </p:nvSpPr>
        <p:spPr bwMode="auto">
          <a:xfrm>
            <a:off x="665767" y="6164063"/>
            <a:ext cx="1244111" cy="1068588"/>
          </a:xfrm>
          <a:custGeom>
            <a:avLst/>
            <a:gdLst>
              <a:gd name="T0" fmla="*/ 0 w 555"/>
              <a:gd name="T1" fmla="*/ 0 h 475"/>
              <a:gd name="T2" fmla="*/ 555 w 555"/>
              <a:gd name="T3" fmla="*/ 0 h 475"/>
              <a:gd name="T4" fmla="*/ 277 w 555"/>
              <a:gd name="T5" fmla="*/ 475 h 475"/>
              <a:gd name="T6" fmla="*/ 0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0" y="0"/>
                </a:moveTo>
                <a:lnTo>
                  <a:pt x="555" y="0"/>
                </a:lnTo>
                <a:lnTo>
                  <a:pt x="277" y="475"/>
                </a:lnTo>
                <a:lnTo>
                  <a:pt x="0" y="0"/>
                </a:lnTo>
                <a:close/>
              </a:path>
            </a:pathLst>
          </a:custGeom>
          <a:solidFill>
            <a:srgbClr val="D6F9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7"/>
          <p:cNvSpPr/>
          <p:nvPr/>
        </p:nvSpPr>
        <p:spPr bwMode="auto">
          <a:xfrm>
            <a:off x="3153987" y="6164063"/>
            <a:ext cx="1244111" cy="1068588"/>
          </a:xfrm>
          <a:custGeom>
            <a:avLst/>
            <a:gdLst>
              <a:gd name="T0" fmla="*/ 0 w 555"/>
              <a:gd name="T1" fmla="*/ 0 h 475"/>
              <a:gd name="T2" fmla="*/ 555 w 555"/>
              <a:gd name="T3" fmla="*/ 0 h 475"/>
              <a:gd name="T4" fmla="*/ 278 w 555"/>
              <a:gd name="T5" fmla="*/ 475 h 475"/>
              <a:gd name="T6" fmla="*/ 0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0" y="0"/>
                </a:moveTo>
                <a:lnTo>
                  <a:pt x="555" y="0"/>
                </a:lnTo>
                <a:lnTo>
                  <a:pt x="278" y="475"/>
                </a:lnTo>
                <a:lnTo>
                  <a:pt x="0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8"/>
          <p:cNvSpPr/>
          <p:nvPr/>
        </p:nvSpPr>
        <p:spPr bwMode="auto">
          <a:xfrm>
            <a:off x="5021272" y="6164063"/>
            <a:ext cx="1244111" cy="1068588"/>
          </a:xfrm>
          <a:custGeom>
            <a:avLst/>
            <a:gdLst>
              <a:gd name="T0" fmla="*/ 277 w 555"/>
              <a:gd name="T1" fmla="*/ 0 h 475"/>
              <a:gd name="T2" fmla="*/ 555 w 555"/>
              <a:gd name="T3" fmla="*/ 475 h 475"/>
              <a:gd name="T4" fmla="*/ 0 w 555"/>
              <a:gd name="T5" fmla="*/ 475 h 475"/>
              <a:gd name="T6" fmla="*/ 277 w 555"/>
              <a:gd name="T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5" h="475">
                <a:moveTo>
                  <a:pt x="277" y="0"/>
                </a:moveTo>
                <a:lnTo>
                  <a:pt x="555" y="475"/>
                </a:lnTo>
                <a:lnTo>
                  <a:pt x="0" y="475"/>
                </a:lnTo>
                <a:lnTo>
                  <a:pt x="277" y="0"/>
                </a:lnTo>
                <a:close/>
              </a:path>
            </a:pathLst>
          </a:custGeom>
          <a:solidFill>
            <a:srgbClr val="78D5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0" name="矩形 259"/>
          <p:cNvSpPr>
            <a:spLocks noChangeArrowheads="1"/>
          </p:cNvSpPr>
          <p:nvPr/>
        </p:nvSpPr>
        <p:spPr bwMode="auto">
          <a:xfrm>
            <a:off x="5703999" y="3674545"/>
            <a:ext cx="605396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cap="all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矩形 259"/>
          <p:cNvSpPr>
            <a:spLocks noChangeArrowheads="1"/>
          </p:cNvSpPr>
          <p:nvPr/>
        </p:nvSpPr>
        <p:spPr bwMode="auto">
          <a:xfrm>
            <a:off x="5703999" y="5005760"/>
            <a:ext cx="33896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 tmFilter="0,0; .5, 1; 1, 1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7" dur="500" tmFilter="0, 0; .2, .5; .8, .5; 1, 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250" autoRev="1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1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 tmFilter="0,0; .5, 1; 1, 1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1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84" grpId="0" animBg="1"/>
          <p:bldP spid="75" grpId="0" animBg="1"/>
          <p:bldP spid="76" grpId="0" animBg="1"/>
          <p:bldP spid="77" grpId="0" animBg="1"/>
          <p:bldP spid="78" grpId="0" animBg="1"/>
          <p:bldP spid="80" grpId="0"/>
          <p:bldP spid="80" grpId="1"/>
          <p:bldP spid="82" grpId="0"/>
          <p:bldP spid="8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 tmFilter="0,0; .5, 1; 1, 1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7" dur="500" tmFilter="0, 0; .2, .5; .8, .5; 1, 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250" autoRev="1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1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 tmFilter="0,0; .5, 1; 1, 1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1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84" grpId="0" animBg="1"/>
          <p:bldP spid="75" grpId="0" animBg="1"/>
          <p:bldP spid="76" grpId="0" animBg="1"/>
          <p:bldP spid="77" grpId="0" animBg="1"/>
          <p:bldP spid="78" grpId="0" animBg="1"/>
          <p:bldP spid="80" grpId="0"/>
          <p:bldP spid="80" grpId="1"/>
          <p:bldP spid="82" grpId="0"/>
          <p:bldP spid="82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01"/>
          <p:cNvSpPr/>
          <p:nvPr/>
        </p:nvSpPr>
        <p:spPr bwMode="auto">
          <a:xfrm flipV="1">
            <a:off x="4323458" y="3200272"/>
            <a:ext cx="4211834" cy="606988"/>
          </a:xfrm>
          <a:custGeom>
            <a:avLst/>
            <a:gdLst>
              <a:gd name="T0" fmla="*/ 909 w 909"/>
              <a:gd name="T1" fmla="*/ 131 h 131"/>
              <a:gd name="T2" fmla="*/ 134 w 909"/>
              <a:gd name="T3" fmla="*/ 131 h 131"/>
              <a:gd name="T4" fmla="*/ 0 w 909"/>
              <a:gd name="T5" fmla="*/ 0 h 131"/>
              <a:gd name="T6" fmla="*/ 760 w 909"/>
              <a:gd name="T7" fmla="*/ 0 h 131"/>
              <a:gd name="T8" fmla="*/ 909 w 90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9" h="131">
                <a:moveTo>
                  <a:pt x="909" y="131"/>
                </a:moveTo>
                <a:lnTo>
                  <a:pt x="134" y="131"/>
                </a:lnTo>
                <a:lnTo>
                  <a:pt x="0" y="0"/>
                </a:lnTo>
                <a:lnTo>
                  <a:pt x="760" y="0"/>
                </a:lnTo>
                <a:lnTo>
                  <a:pt x="909" y="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17639" y="1991598"/>
            <a:ext cx="142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7171" y="3226767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3234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5303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234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5303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ic12.jpg"/>
          <p:cNvSpPr/>
          <p:nvPr/>
        </p:nvSpPr>
        <p:spPr bwMode="auto">
          <a:xfrm>
            <a:off x="353" y="1573890"/>
            <a:ext cx="2571609" cy="252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9459" name="AutoShape 3"/>
          <p:cNvSpPr/>
          <p:nvPr/>
        </p:nvSpPr>
        <p:spPr bwMode="auto">
          <a:xfrm>
            <a:off x="353" y="4103085"/>
            <a:ext cx="2571609" cy="252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9460" name="AutoShape 4"/>
          <p:cNvSpPr/>
          <p:nvPr/>
        </p:nvSpPr>
        <p:spPr bwMode="auto">
          <a:xfrm>
            <a:off x="263764" y="5080832"/>
            <a:ext cx="202022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61" name="AutoShape 5"/>
          <p:cNvSpPr/>
          <p:nvPr/>
        </p:nvSpPr>
        <p:spPr bwMode="auto">
          <a:xfrm>
            <a:off x="387656" y="4783023"/>
            <a:ext cx="17724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340" y="1574013"/>
            <a:ext cx="2571608" cy="25289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AutoShape 8"/>
          <p:cNvSpPr/>
          <p:nvPr/>
        </p:nvSpPr>
        <p:spPr bwMode="auto">
          <a:xfrm>
            <a:off x="5143572" y="4103086"/>
            <a:ext cx="2571608" cy="25291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468" name="AutoShape 12"/>
          <p:cNvSpPr/>
          <p:nvPr/>
        </p:nvSpPr>
        <p:spPr bwMode="auto">
          <a:xfrm>
            <a:off x="7712948" y="1573890"/>
            <a:ext cx="2571609" cy="252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946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948" y="4103207"/>
            <a:ext cx="2571609" cy="25289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470" name="AutoShape 14"/>
          <p:cNvSpPr/>
          <p:nvPr/>
        </p:nvSpPr>
        <p:spPr bwMode="auto">
          <a:xfrm>
            <a:off x="7984321" y="2522618"/>
            <a:ext cx="2028862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71" name="AutoShape 15"/>
          <p:cNvSpPr/>
          <p:nvPr/>
        </p:nvSpPr>
        <p:spPr bwMode="auto">
          <a:xfrm>
            <a:off x="7862512" y="2127500"/>
            <a:ext cx="2272480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pic>
        <p:nvPicPr>
          <p:cNvPr id="19473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141" y="1574012"/>
            <a:ext cx="2571609" cy="25289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474" name="AutoShape 18"/>
          <p:cNvSpPr/>
          <p:nvPr/>
        </p:nvSpPr>
        <p:spPr bwMode="auto">
          <a:xfrm>
            <a:off x="10287141" y="4103085"/>
            <a:ext cx="2571609" cy="252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 bwMode="auto">
          <a:xfrm>
            <a:off x="10565205" y="5080832"/>
            <a:ext cx="201324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76" name="AutoShape 20"/>
          <p:cNvSpPr/>
          <p:nvPr/>
        </p:nvSpPr>
        <p:spPr bwMode="auto">
          <a:xfrm>
            <a:off x="10537159" y="4753398"/>
            <a:ext cx="206934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478" name="AutoShape 22"/>
          <p:cNvSpPr/>
          <p:nvPr/>
        </p:nvSpPr>
        <p:spPr bwMode="auto">
          <a:xfrm>
            <a:off x="2565266" y="1573889"/>
            <a:ext cx="2573840" cy="25291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s-ES" sz="267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9479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257" y="4100852"/>
            <a:ext cx="2571857" cy="25291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480" name="AutoShape 24"/>
          <p:cNvSpPr/>
          <p:nvPr/>
        </p:nvSpPr>
        <p:spPr bwMode="auto">
          <a:xfrm>
            <a:off x="2876522" y="2522618"/>
            <a:ext cx="2000143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81" name="AutoShape 25"/>
          <p:cNvSpPr/>
          <p:nvPr/>
        </p:nvSpPr>
        <p:spPr bwMode="auto">
          <a:xfrm>
            <a:off x="2739238" y="2195183"/>
            <a:ext cx="2274712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4416" y="2862197"/>
              <a:ext cx="2475011" cy="913704"/>
              <a:chOff x="578142" y="3091663"/>
              <a:chExt cx="2475011" cy="91370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73817" cy="38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57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11576" y="2036133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1217" y="3261651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5247" y="4478807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0131" y="5602816"/>
            <a:ext cx="77248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01"/>
          <p:cNvSpPr/>
          <p:nvPr/>
        </p:nvSpPr>
        <p:spPr bwMode="auto">
          <a:xfrm flipV="1">
            <a:off x="4323458" y="3200272"/>
            <a:ext cx="4211834" cy="606988"/>
          </a:xfrm>
          <a:custGeom>
            <a:avLst/>
            <a:gdLst>
              <a:gd name="T0" fmla="*/ 909 w 909"/>
              <a:gd name="T1" fmla="*/ 131 h 131"/>
              <a:gd name="T2" fmla="*/ 134 w 909"/>
              <a:gd name="T3" fmla="*/ 131 h 131"/>
              <a:gd name="T4" fmla="*/ 0 w 909"/>
              <a:gd name="T5" fmla="*/ 0 h 131"/>
              <a:gd name="T6" fmla="*/ 760 w 909"/>
              <a:gd name="T7" fmla="*/ 0 h 131"/>
              <a:gd name="T8" fmla="*/ 909 w 90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9" h="131">
                <a:moveTo>
                  <a:pt x="909" y="131"/>
                </a:moveTo>
                <a:lnTo>
                  <a:pt x="134" y="131"/>
                </a:lnTo>
                <a:lnTo>
                  <a:pt x="0" y="0"/>
                </a:lnTo>
                <a:lnTo>
                  <a:pt x="760" y="0"/>
                </a:lnTo>
                <a:lnTo>
                  <a:pt x="909" y="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17639" y="1991598"/>
            <a:ext cx="142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7171" y="3226767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3234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530358" y="4013768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234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530358" y="4344657"/>
            <a:ext cx="18145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845" y="200"/>
            <a:ext cx="9588200" cy="7232253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354" y="2485219"/>
            <a:ext cx="640667" cy="383982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899" y="2488083"/>
            <a:ext cx="3710890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0" name="Pentagon 33"/>
          <p:cNvSpPr/>
          <p:nvPr/>
        </p:nvSpPr>
        <p:spPr>
          <a:xfrm>
            <a:off x="486354" y="3424335"/>
            <a:ext cx="640667" cy="383982"/>
          </a:xfrm>
          <a:prstGeom prst="homePlate">
            <a:avLst/>
          </a:prstGeom>
          <a:solidFill>
            <a:schemeClr val="accent2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899" y="3427199"/>
            <a:ext cx="3280085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2" name="Pentagon 36"/>
          <p:cNvSpPr/>
          <p:nvPr/>
        </p:nvSpPr>
        <p:spPr>
          <a:xfrm>
            <a:off x="486354" y="4350133"/>
            <a:ext cx="640667" cy="383982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901" y="4352995"/>
            <a:ext cx="3124389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4" name="Pentagon 39"/>
          <p:cNvSpPr/>
          <p:nvPr/>
        </p:nvSpPr>
        <p:spPr>
          <a:xfrm>
            <a:off x="486354" y="5318792"/>
            <a:ext cx="640667" cy="383982"/>
          </a:xfrm>
          <a:prstGeom prst="homePlate">
            <a:avLst/>
          </a:prstGeom>
          <a:solidFill>
            <a:schemeClr val="accent4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902" y="5321655"/>
            <a:ext cx="2582178" cy="52697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146" name="Group 3"/>
          <p:cNvGrpSpPr/>
          <p:nvPr/>
        </p:nvGrpSpPr>
        <p:grpSpPr>
          <a:xfrm>
            <a:off x="4845286" y="2914267"/>
            <a:ext cx="2222506" cy="964301"/>
            <a:chOff x="5621315" y="2514600"/>
            <a:chExt cx="2107496" cy="914400"/>
          </a:xfrm>
          <a:solidFill>
            <a:schemeClr val="bg1"/>
          </a:solidFill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7" tIns="26787" rIns="26787" bIns="26787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74" y="1644262"/>
            <a:ext cx="2222506" cy="964301"/>
            <a:chOff x="6162090" y="1310315"/>
            <a:chExt cx="2107496" cy="914400"/>
          </a:xfrm>
          <a:solidFill>
            <a:schemeClr val="bg1"/>
          </a:solidFill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285" y="5454278"/>
            <a:ext cx="2222506" cy="964301"/>
            <a:chOff x="4454013" y="4923170"/>
            <a:chExt cx="2107496" cy="914400"/>
          </a:xfrm>
          <a:solidFill>
            <a:schemeClr val="bg1"/>
          </a:solidFill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624" y="4184272"/>
            <a:ext cx="2222506" cy="964301"/>
            <a:chOff x="5042252" y="3718885"/>
            <a:chExt cx="2107496" cy="914400"/>
          </a:xfrm>
          <a:solidFill>
            <a:schemeClr val="bg1"/>
          </a:solidFill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grpFill/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BFBFBF"/>
      </a:accent2>
      <a:accent3>
        <a:srgbClr val="4BC1DD"/>
      </a:accent3>
      <a:accent4>
        <a:srgbClr val="BFBFBF"/>
      </a:accent4>
      <a:accent5>
        <a:srgbClr val="4BC1DD"/>
      </a:accent5>
      <a:accent6>
        <a:srgbClr val="BFBFBF"/>
      </a:accent6>
      <a:hlink>
        <a:srgbClr val="4BC1DD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2823</Words>
  <Application>Microsoft Office PowerPoint</Application>
  <PresentationFormat>自定义</PresentationFormat>
  <Paragraphs>251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2016-11-16T18:12:00Z</dcterms:created>
  <dcterms:modified xsi:type="dcterms:W3CDTF">2021-01-06T03:04:11Z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