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2"/>
  </p:sldMasterIdLst>
  <p:notesMasterIdLst>
    <p:notesMasterId r:id="rId29"/>
  </p:notesMasterIdLst>
  <p:sldIdLst>
    <p:sldId id="3178" r:id="rId3"/>
    <p:sldId id="3161" r:id="rId4"/>
    <p:sldId id="3181" r:id="rId5"/>
    <p:sldId id="3160" r:id="rId6"/>
    <p:sldId id="3149" r:id="rId7"/>
    <p:sldId id="3156" r:id="rId8"/>
    <p:sldId id="3155" r:id="rId9"/>
    <p:sldId id="3151" r:id="rId10"/>
    <p:sldId id="3182" r:id="rId11"/>
    <p:sldId id="3152" r:id="rId12"/>
    <p:sldId id="3167" r:id="rId13"/>
    <p:sldId id="3168" r:id="rId14"/>
    <p:sldId id="3147" r:id="rId15"/>
    <p:sldId id="3171" r:id="rId16"/>
    <p:sldId id="3183" r:id="rId17"/>
    <p:sldId id="3170" r:id="rId18"/>
    <p:sldId id="3150" r:id="rId19"/>
    <p:sldId id="3158" r:id="rId20"/>
    <p:sldId id="3153" r:id="rId21"/>
    <p:sldId id="3154" r:id="rId22"/>
    <p:sldId id="3184" r:id="rId23"/>
    <p:sldId id="3169" r:id="rId24"/>
    <p:sldId id="3148" r:id="rId25"/>
    <p:sldId id="3172" r:id="rId26"/>
    <p:sldId id="3157" r:id="rId27"/>
    <p:sldId id="3185" r:id="rId28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94C"/>
    <a:srgbClr val="108136"/>
    <a:srgbClr val="CE3184"/>
    <a:srgbClr val="87AE1F"/>
    <a:srgbClr val="02B8CD"/>
    <a:srgbClr val="2E7438"/>
    <a:srgbClr val="063A3C"/>
    <a:srgbClr val="0E1F0D"/>
    <a:srgbClr val="266435"/>
    <a:srgbClr val="286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8" y="9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CECF-13A4-49C3-B819-E09F9EC134D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3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4412" y="4383097"/>
            <a:ext cx="64699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cap="all" dirty="0">
                <a:solidFill>
                  <a:srgbClr val="2E7438"/>
                </a:solidFill>
                <a:cs typeface="Arial" panose="020B0604020202020204" pitchFamily="34" charset="0"/>
              </a:rPr>
              <a:t>工作总结汇报</a:t>
            </a:r>
            <a:r>
              <a:rPr lang="en-US" altLang="zh-CN" sz="4400" b="1" cap="all" dirty="0">
                <a:solidFill>
                  <a:srgbClr val="2E7438"/>
                </a:solidFill>
                <a:cs typeface="Arial" panose="020B0604020202020204" pitchFamily="34" charset="0"/>
              </a:rPr>
              <a:t>PPT</a:t>
            </a:r>
            <a:r>
              <a:rPr lang="zh-CN" altLang="en-US" sz="4400" b="1" cap="all" dirty="0">
                <a:solidFill>
                  <a:srgbClr val="2E7438"/>
                </a:solidFill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368950" y="5062714"/>
            <a:ext cx="412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工作总结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128091" y="1478449"/>
            <a:ext cx="4602569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600" b="1" cap="all" dirty="0">
                <a:blipFill>
                  <a:blip r:embed="rId4"/>
                  <a:stretch>
                    <a:fillRect/>
                  </a:stretch>
                </a:blipFill>
                <a:latin typeface="Impact" panose="020B080603090205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202X</a:t>
            </a:r>
            <a:endParaRPr lang="zh-CN" altLang="en-US" sz="16600" b="1" cap="all" dirty="0">
              <a:blipFill>
                <a:blip r:embed="rId4"/>
                <a:stretch>
                  <a:fillRect/>
                </a:stretch>
              </a:blipFill>
              <a:latin typeface="Impact" panose="020B080603090205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349255" y="5742331"/>
            <a:ext cx="203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>
                <a:cs typeface="Arial" panose="020B0604020202020204" pitchFamily="34" charset="0"/>
              </a:rPr>
              <a:t>汇报人：</a:t>
            </a:r>
            <a:r>
              <a:rPr lang="en-US" altLang="zh-CN" sz="1800" cap="all">
                <a:cs typeface="Arial" panose="020B0604020202020204" pitchFamily="34" charset="0"/>
              </a:rPr>
              <a:t>xiazaii</a:t>
            </a:r>
            <a:endParaRPr lang="zh-CN" altLang="en-US" sz="1800" cap="all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4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35"/>
          <p:cNvSpPr/>
          <p:nvPr/>
        </p:nvSpPr>
        <p:spPr bwMode="auto">
          <a:xfrm flipV="1">
            <a:off x="3699396" y="2860727"/>
            <a:ext cx="520336" cy="488802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7"/>
          <p:cNvSpPr/>
          <p:nvPr/>
        </p:nvSpPr>
        <p:spPr bwMode="auto">
          <a:xfrm flipV="1">
            <a:off x="3864799" y="3105128"/>
            <a:ext cx="2403008" cy="1426984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8CC9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27"/>
          <p:cNvSpPr/>
          <p:nvPr/>
        </p:nvSpPr>
        <p:spPr bwMode="auto">
          <a:xfrm flipH="1">
            <a:off x="6514568" y="3149643"/>
            <a:ext cx="2333031" cy="1385429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8CC9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35"/>
          <p:cNvSpPr/>
          <p:nvPr/>
        </p:nvSpPr>
        <p:spPr bwMode="auto">
          <a:xfrm flipH="1">
            <a:off x="8515012" y="4327014"/>
            <a:ext cx="505184" cy="474568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Freeform 27"/>
          <p:cNvSpPr/>
          <p:nvPr/>
        </p:nvSpPr>
        <p:spPr bwMode="auto">
          <a:xfrm rot="16200000" flipH="1">
            <a:off x="5269476" y="1748435"/>
            <a:ext cx="2319652" cy="1377483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081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Freeform 35"/>
          <p:cNvSpPr/>
          <p:nvPr/>
        </p:nvSpPr>
        <p:spPr bwMode="auto">
          <a:xfrm rot="5400000" flipH="1">
            <a:off x="5465575" y="6127977"/>
            <a:ext cx="511148" cy="480171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27"/>
          <p:cNvSpPr/>
          <p:nvPr/>
        </p:nvSpPr>
        <p:spPr bwMode="auto">
          <a:xfrm rot="5400000" flipH="1">
            <a:off x="5241756" y="4577805"/>
            <a:ext cx="2360575" cy="1401785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081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6429" tIns="48214" rIns="96429" bIns="48214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60"/>
          <p:cNvSpPr txBox="1"/>
          <p:nvPr/>
        </p:nvSpPr>
        <p:spPr>
          <a:xfrm>
            <a:off x="6042211" y="2587389"/>
            <a:ext cx="784189" cy="676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7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7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61"/>
          <p:cNvSpPr txBox="1"/>
          <p:nvPr/>
        </p:nvSpPr>
        <p:spPr>
          <a:xfrm>
            <a:off x="6068571" y="4621038"/>
            <a:ext cx="784189" cy="676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7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7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62"/>
          <p:cNvSpPr txBox="1"/>
          <p:nvPr/>
        </p:nvSpPr>
        <p:spPr>
          <a:xfrm>
            <a:off x="4979099" y="3508940"/>
            <a:ext cx="784189" cy="676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7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7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63"/>
          <p:cNvSpPr txBox="1"/>
          <p:nvPr/>
        </p:nvSpPr>
        <p:spPr>
          <a:xfrm>
            <a:off x="6802413" y="3508940"/>
            <a:ext cx="784189" cy="676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3795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7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49"/>
          <p:cNvSpPr txBox="1"/>
          <p:nvPr/>
        </p:nvSpPr>
        <p:spPr>
          <a:xfrm>
            <a:off x="8312284" y="1229983"/>
            <a:ext cx="211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8337618" y="1698461"/>
            <a:ext cx="2690219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文本框 49"/>
          <p:cNvSpPr txBox="1"/>
          <p:nvPr/>
        </p:nvSpPr>
        <p:spPr>
          <a:xfrm>
            <a:off x="8337618" y="4817999"/>
            <a:ext cx="211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362952" y="5286477"/>
            <a:ext cx="2690219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文本框 49"/>
          <p:cNvSpPr txBox="1"/>
          <p:nvPr/>
        </p:nvSpPr>
        <p:spPr>
          <a:xfrm>
            <a:off x="1644682" y="4734949"/>
            <a:ext cx="211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37727" y="5203427"/>
            <a:ext cx="281336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本框 49"/>
          <p:cNvSpPr txBox="1"/>
          <p:nvPr/>
        </p:nvSpPr>
        <p:spPr>
          <a:xfrm>
            <a:off x="1644682" y="1789102"/>
            <a:ext cx="211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937727" y="2257580"/>
            <a:ext cx="2813367" cy="722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等腰三角形 30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15138" y="2489729"/>
            <a:ext cx="2862023" cy="28620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" name="直接连接符 2"/>
          <p:cNvCxnSpPr>
            <a:stCxn id="57" idx="7"/>
            <a:endCxn id="85" idx="3"/>
          </p:cNvCxnSpPr>
          <p:nvPr/>
        </p:nvCxnSpPr>
        <p:spPr>
          <a:xfrm flipV="1">
            <a:off x="3479233" y="1957305"/>
            <a:ext cx="1507349" cy="92074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57" idx="5"/>
            <a:endCxn id="101" idx="3"/>
          </p:cNvCxnSpPr>
          <p:nvPr/>
        </p:nvCxnSpPr>
        <p:spPr>
          <a:xfrm>
            <a:off x="3479233" y="5002216"/>
            <a:ext cx="1507349" cy="1045040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95" idx="3"/>
          </p:cNvCxnSpPr>
          <p:nvPr/>
        </p:nvCxnSpPr>
        <p:spPr>
          <a:xfrm>
            <a:off x="3714695" y="4077090"/>
            <a:ext cx="1271886" cy="61907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89" idx="3"/>
          </p:cNvCxnSpPr>
          <p:nvPr/>
        </p:nvCxnSpPr>
        <p:spPr>
          <a:xfrm flipV="1">
            <a:off x="3714695" y="3324399"/>
            <a:ext cx="1271886" cy="53155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六边形 84"/>
          <p:cNvSpPr/>
          <p:nvPr/>
        </p:nvSpPr>
        <p:spPr>
          <a:xfrm>
            <a:off x="4986580" y="1425749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rot="16200000">
            <a:off x="5315462" y="1261462"/>
            <a:ext cx="1196692" cy="1350224"/>
            <a:chOff x="8439634" y="3544648"/>
            <a:chExt cx="1611146" cy="1817848"/>
          </a:xfrm>
        </p:grpSpPr>
        <p:sp>
          <p:nvSpPr>
            <p:cNvPr id="8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0813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文本框 37"/>
          <p:cNvSpPr>
            <a:spLocks noChangeArrowheads="1"/>
          </p:cNvSpPr>
          <p:nvPr/>
        </p:nvSpPr>
        <p:spPr bwMode="auto">
          <a:xfrm>
            <a:off x="5432153" y="1602436"/>
            <a:ext cx="963309" cy="68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40" tIns="64270" rIns="128540" bIns="6427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dirty="0">
                <a:solidFill>
                  <a:schemeClr val="bg1"/>
                </a:solidFill>
                <a:ea typeface="Segoe UI Emoji" panose="020B0502040204020203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dirty="0">
                <a:solidFill>
                  <a:schemeClr val="bg1"/>
                </a:solidFill>
                <a:ea typeface="Segoe UI Emoji" panose="020B0502040204020203" pitchFamily="34" charset="0"/>
              </a:rPr>
              <a:t>TITLE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75" name="文本1"/>
          <p:cNvSpPr>
            <a:spLocks noChangeArrowheads="1"/>
          </p:cNvSpPr>
          <p:nvPr/>
        </p:nvSpPr>
        <p:spPr bwMode="gray">
          <a:xfrm>
            <a:off x="6953250" y="1594697"/>
            <a:ext cx="4312938" cy="760585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六边形 88"/>
          <p:cNvSpPr/>
          <p:nvPr/>
        </p:nvSpPr>
        <p:spPr>
          <a:xfrm>
            <a:off x="4986580" y="2792843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 rot="16200000">
            <a:off x="5315462" y="2628557"/>
            <a:ext cx="1196692" cy="1350224"/>
            <a:chOff x="8439634" y="3544648"/>
            <a:chExt cx="1611146" cy="1817848"/>
          </a:xfrm>
        </p:grpSpPr>
        <p:sp>
          <p:nvSpPr>
            <p:cNvPr id="9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CC94C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文本框 37"/>
          <p:cNvSpPr>
            <a:spLocks noChangeArrowheads="1"/>
          </p:cNvSpPr>
          <p:nvPr/>
        </p:nvSpPr>
        <p:spPr bwMode="auto">
          <a:xfrm>
            <a:off x="5485340" y="2979126"/>
            <a:ext cx="856934" cy="6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40" tIns="64270" rIns="128540" bIns="6427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TITLE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4" name="文本1"/>
          <p:cNvSpPr>
            <a:spLocks noChangeArrowheads="1"/>
          </p:cNvSpPr>
          <p:nvPr/>
        </p:nvSpPr>
        <p:spPr bwMode="gray">
          <a:xfrm>
            <a:off x="6953250" y="2961792"/>
            <a:ext cx="4312938" cy="760585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六边形 94"/>
          <p:cNvSpPr/>
          <p:nvPr/>
        </p:nvSpPr>
        <p:spPr>
          <a:xfrm>
            <a:off x="4986580" y="4164610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16200000">
            <a:off x="5315462" y="4000324"/>
            <a:ext cx="1196692" cy="1350224"/>
            <a:chOff x="8439634" y="3544648"/>
            <a:chExt cx="1611146" cy="1817848"/>
          </a:xfrm>
        </p:grpSpPr>
        <p:sp>
          <p:nvSpPr>
            <p:cNvPr id="9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0813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9" name="文本框 37"/>
          <p:cNvSpPr>
            <a:spLocks noChangeArrowheads="1"/>
          </p:cNvSpPr>
          <p:nvPr/>
        </p:nvSpPr>
        <p:spPr bwMode="auto">
          <a:xfrm>
            <a:off x="5485340" y="4350893"/>
            <a:ext cx="856934" cy="6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40" tIns="64270" rIns="128540" bIns="6427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TITLE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0" name="文本1"/>
          <p:cNvSpPr>
            <a:spLocks noChangeArrowheads="1"/>
          </p:cNvSpPr>
          <p:nvPr/>
        </p:nvSpPr>
        <p:spPr bwMode="gray">
          <a:xfrm>
            <a:off x="6953250" y="4333559"/>
            <a:ext cx="4312938" cy="760585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1" name="六边形 100"/>
          <p:cNvSpPr/>
          <p:nvPr/>
        </p:nvSpPr>
        <p:spPr>
          <a:xfrm>
            <a:off x="4986580" y="5515700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/>
          <p:cNvGrpSpPr/>
          <p:nvPr/>
        </p:nvGrpSpPr>
        <p:grpSpPr>
          <a:xfrm rot="16200000">
            <a:off x="5315462" y="5351413"/>
            <a:ext cx="1196692" cy="1350224"/>
            <a:chOff x="8439634" y="3544648"/>
            <a:chExt cx="1611146" cy="1817848"/>
          </a:xfrm>
        </p:grpSpPr>
        <p:sp>
          <p:nvSpPr>
            <p:cNvPr id="10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CC94C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文本框 37"/>
          <p:cNvSpPr>
            <a:spLocks noChangeArrowheads="1"/>
          </p:cNvSpPr>
          <p:nvPr/>
        </p:nvSpPr>
        <p:spPr bwMode="auto">
          <a:xfrm>
            <a:off x="5485340" y="5701982"/>
            <a:ext cx="856934" cy="6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40" tIns="64270" rIns="128540" bIns="6427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a typeface="Segoe UI Emoji" panose="020B0502040204020203" pitchFamily="34" charset="0"/>
              </a:rPr>
              <a:t>TITLE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6" name="文本1"/>
          <p:cNvSpPr>
            <a:spLocks noChangeArrowheads="1"/>
          </p:cNvSpPr>
          <p:nvPr/>
        </p:nvSpPr>
        <p:spPr bwMode="gray">
          <a:xfrm>
            <a:off x="6953250" y="5684648"/>
            <a:ext cx="4312938" cy="760585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15135" y="2438122"/>
            <a:ext cx="3004026" cy="3004022"/>
            <a:chOff x="1752735" y="879940"/>
            <a:chExt cx="2070478" cy="2070476"/>
          </a:xfrm>
        </p:grpSpPr>
        <p:sp>
          <p:nvSpPr>
            <p:cNvPr id="58" name="同心圆 57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同心圆 56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178142" y="2716500"/>
            <a:ext cx="2473036" cy="2473036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等腰三角形 46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63" grpId="0"/>
      <p:bldP spid="75" grpId="0"/>
      <p:bldP spid="89" grpId="0" animBg="1"/>
      <p:bldP spid="93" grpId="0"/>
      <p:bldP spid="94" grpId="0"/>
      <p:bldP spid="95" grpId="0" animBg="1"/>
      <p:bldP spid="99" grpId="0"/>
      <p:bldP spid="100" grpId="0"/>
      <p:bldP spid="101" grpId="0" animBg="1"/>
      <p:bldP spid="105" grpId="0"/>
      <p:bldP spid="106" grpId="0"/>
      <p:bldP spid="37" grpId="0" animBg="1"/>
      <p:bldP spid="45" grpId="0"/>
      <p:bldP spid="4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57167" y="2160262"/>
            <a:ext cx="3572551" cy="3570877"/>
            <a:chOff x="4642306" y="2163198"/>
            <a:chExt cx="3572551" cy="3570877"/>
          </a:xfrm>
        </p:grpSpPr>
        <p:sp>
          <p:nvSpPr>
            <p:cNvPr id="30722" name="Freeform 5"/>
            <p:cNvSpPr/>
            <p:nvPr/>
          </p:nvSpPr>
          <p:spPr bwMode="auto">
            <a:xfrm>
              <a:off x="6467086" y="3258066"/>
              <a:ext cx="1747771" cy="2460941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1436382298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solidFill>
              <a:srgbClr val="8CC9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3" name="Freeform 6"/>
            <p:cNvSpPr/>
            <p:nvPr/>
          </p:nvSpPr>
          <p:spPr bwMode="auto">
            <a:xfrm>
              <a:off x="5740523" y="2163198"/>
              <a:ext cx="2459267" cy="1746097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1435817242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solidFill>
              <a:srgbClr val="10803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4" name="Freeform 7"/>
            <p:cNvSpPr/>
            <p:nvPr/>
          </p:nvSpPr>
          <p:spPr bwMode="auto">
            <a:xfrm>
              <a:off x="4642306" y="2178266"/>
              <a:ext cx="1747771" cy="2459267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solidFill>
              <a:srgbClr val="8CC94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5" name="Freeform 8"/>
            <p:cNvSpPr/>
            <p:nvPr/>
          </p:nvSpPr>
          <p:spPr bwMode="auto">
            <a:xfrm>
              <a:off x="4659048" y="3987978"/>
              <a:ext cx="2460941" cy="1746097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solidFill>
              <a:srgbClr val="10803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6" name="矩形 24"/>
          <p:cNvSpPr>
            <a:spLocks noChangeArrowheads="1"/>
          </p:cNvSpPr>
          <p:nvPr/>
        </p:nvSpPr>
        <p:spPr bwMode="auto">
          <a:xfrm>
            <a:off x="4835069" y="2515174"/>
            <a:ext cx="532518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55" dirty="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rPr>
              <a:t>01</a:t>
            </a:r>
            <a:endParaRPr lang="zh-CN" altLang="en-US" sz="2955" dirty="0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  <a:cs typeface="Adobe Naskh Medium" panose="01010101010101010101" pitchFamily="50" charset="-78"/>
            </a:endParaRPr>
          </a:p>
        </p:txBody>
      </p:sp>
      <p:sp>
        <p:nvSpPr>
          <p:cNvPr id="30727" name="矩形 25"/>
          <p:cNvSpPr>
            <a:spLocks noChangeArrowheads="1"/>
          </p:cNvSpPr>
          <p:nvPr/>
        </p:nvSpPr>
        <p:spPr bwMode="auto">
          <a:xfrm>
            <a:off x="7401480" y="2428120"/>
            <a:ext cx="579005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55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rPr>
              <a:t>02</a:t>
            </a:r>
            <a:endParaRPr lang="zh-CN" altLang="en-US" sz="2955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  <a:cs typeface="Adobe Naskh Medium" panose="01010101010101010101" pitchFamily="50" charset="-78"/>
            </a:endParaRPr>
          </a:p>
        </p:txBody>
      </p:sp>
      <p:sp>
        <p:nvSpPr>
          <p:cNvPr id="30728" name="矩形 26"/>
          <p:cNvSpPr>
            <a:spLocks noChangeArrowheads="1"/>
          </p:cNvSpPr>
          <p:nvPr/>
        </p:nvSpPr>
        <p:spPr bwMode="auto">
          <a:xfrm>
            <a:off x="7327819" y="5001227"/>
            <a:ext cx="588623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55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rPr>
              <a:t>03</a:t>
            </a:r>
            <a:endParaRPr lang="zh-CN" altLang="en-US" sz="2955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  <a:cs typeface="Adobe Naskh Medium" panose="01010101010101010101" pitchFamily="50" charset="-78"/>
            </a:endParaRPr>
          </a:p>
        </p:txBody>
      </p:sp>
      <p:sp>
        <p:nvSpPr>
          <p:cNvPr id="30729" name="矩形 27"/>
          <p:cNvSpPr>
            <a:spLocks noChangeArrowheads="1"/>
          </p:cNvSpPr>
          <p:nvPr/>
        </p:nvSpPr>
        <p:spPr bwMode="auto">
          <a:xfrm>
            <a:off x="4789867" y="4917522"/>
            <a:ext cx="57740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55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  <a:cs typeface="Adobe Naskh Medium" panose="01010101010101010101" pitchFamily="50" charset="-78"/>
              </a:rPr>
              <a:t>04</a:t>
            </a:r>
            <a:endParaRPr lang="zh-CN" altLang="en-US" sz="2955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  <a:cs typeface="Adobe Naskh Medium" panose="01010101010101010101" pitchFamily="50" charset="-78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49081" y="2479407"/>
            <a:ext cx="343550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877" y="1966455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567201" y="2479407"/>
            <a:ext cx="343550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21997" y="1966455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49081" y="5131167"/>
            <a:ext cx="343550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3877" y="4618215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567201" y="5131167"/>
            <a:ext cx="3435509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1997" y="4618215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等腰三角形 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  <p:bldP spid="30729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6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5335760" y="2100221"/>
            <a:ext cx="935155" cy="912834"/>
          </a:xfrm>
          <a:custGeom>
            <a:avLst/>
            <a:gdLst>
              <a:gd name="T0" fmla="*/ 158 w 524"/>
              <a:gd name="T1" fmla="*/ 0 h 423"/>
              <a:gd name="T2" fmla="*/ 365 w 524"/>
              <a:gd name="T3" fmla="*/ 0 h 423"/>
              <a:gd name="T4" fmla="*/ 366 w 524"/>
              <a:gd name="T5" fmla="*/ 0 h 423"/>
              <a:gd name="T6" fmla="*/ 366 w 524"/>
              <a:gd name="T7" fmla="*/ 0 h 423"/>
              <a:gd name="T8" fmla="*/ 523 w 524"/>
              <a:gd name="T9" fmla="*/ 157 h 423"/>
              <a:gd name="T10" fmla="*/ 524 w 524"/>
              <a:gd name="T11" fmla="*/ 423 h 423"/>
              <a:gd name="T12" fmla="*/ 388 w 524"/>
              <a:gd name="T13" fmla="*/ 321 h 423"/>
              <a:gd name="T14" fmla="*/ 158 w 524"/>
              <a:gd name="T15" fmla="*/ 316 h 423"/>
              <a:gd name="T16" fmla="*/ 0 w 524"/>
              <a:gd name="T17" fmla="*/ 158 h 423"/>
              <a:gd name="T18" fmla="*/ 158 w 524"/>
              <a:gd name="T19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423">
                <a:moveTo>
                  <a:pt x="158" y="0"/>
                </a:moveTo>
                <a:cubicBezTo>
                  <a:pt x="365" y="0"/>
                  <a:pt x="365" y="0"/>
                  <a:pt x="365" y="0"/>
                </a:cubicBezTo>
                <a:cubicBezTo>
                  <a:pt x="365" y="0"/>
                  <a:pt x="365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453" y="0"/>
                  <a:pt x="523" y="71"/>
                  <a:pt x="523" y="157"/>
                </a:cubicBezTo>
                <a:cubicBezTo>
                  <a:pt x="523" y="244"/>
                  <a:pt x="524" y="423"/>
                  <a:pt x="524" y="423"/>
                </a:cubicBezTo>
                <a:cubicBezTo>
                  <a:pt x="524" y="423"/>
                  <a:pt x="484" y="335"/>
                  <a:pt x="388" y="321"/>
                </a:cubicBezTo>
                <a:cubicBezTo>
                  <a:pt x="376" y="319"/>
                  <a:pt x="158" y="316"/>
                  <a:pt x="158" y="316"/>
                </a:cubicBezTo>
                <a:cubicBezTo>
                  <a:pt x="70" y="316"/>
                  <a:pt x="0" y="246"/>
                  <a:pt x="0" y="158"/>
                </a:cubicBezTo>
                <a:cubicBezTo>
                  <a:pt x="0" y="71"/>
                  <a:pt x="70" y="0"/>
                  <a:pt x="158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545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4641649" y="2899232"/>
            <a:ext cx="1629266" cy="1586859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095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4641649" y="4245049"/>
            <a:ext cx="1629266" cy="1586861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55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6302161" y="4247280"/>
            <a:ext cx="2053321" cy="1997523"/>
          </a:xfrm>
          <a:custGeom>
            <a:avLst/>
            <a:gdLst>
              <a:gd name="T0" fmla="*/ 1020384 w 1151"/>
              <a:gd name="T1" fmla="*/ 0 h 926"/>
              <a:gd name="T2" fmla="*/ 442928 w 1151"/>
              <a:gd name="T3" fmla="*/ 0 h 926"/>
              <a:gd name="T4" fmla="*/ 441659 w 1151"/>
              <a:gd name="T5" fmla="*/ 0 h 926"/>
              <a:gd name="T6" fmla="*/ 440390 w 1151"/>
              <a:gd name="T7" fmla="*/ 0 h 926"/>
              <a:gd name="T8" fmla="*/ 3807 w 1151"/>
              <a:gd name="T9" fmla="*/ 529890 h 926"/>
              <a:gd name="T10" fmla="*/ 0 w 1151"/>
              <a:gd name="T11" fmla="*/ 1422256 h 926"/>
              <a:gd name="T12" fmla="*/ 378202 w 1151"/>
              <a:gd name="T13" fmla="*/ 1079747 h 926"/>
              <a:gd name="T14" fmla="*/ 1020384 w 1151"/>
              <a:gd name="T15" fmla="*/ 1064388 h 926"/>
              <a:gd name="T16" fmla="*/ 1460774 w 1151"/>
              <a:gd name="T17" fmla="*/ 532962 h 926"/>
              <a:gd name="T18" fmla="*/ 1020384 w 1151"/>
              <a:gd name="T19" fmla="*/ 0 h 9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1"/>
              <a:gd name="T31" fmla="*/ 0 h 926"/>
              <a:gd name="T32" fmla="*/ 1151 w 1151"/>
              <a:gd name="T33" fmla="*/ 926 h 9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1" h="926">
                <a:moveTo>
                  <a:pt x="80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8" y="0"/>
                  <a:pt x="348" y="0"/>
                </a:cubicBezTo>
                <a:cubicBezTo>
                  <a:pt x="348" y="0"/>
                  <a:pt x="347" y="0"/>
                  <a:pt x="347" y="0"/>
                </a:cubicBezTo>
                <a:cubicBezTo>
                  <a:pt x="157" y="0"/>
                  <a:pt x="3" y="154"/>
                  <a:pt x="3" y="345"/>
                </a:cubicBezTo>
                <a:cubicBezTo>
                  <a:pt x="3" y="535"/>
                  <a:pt x="0" y="926"/>
                  <a:pt x="0" y="926"/>
                </a:cubicBezTo>
                <a:cubicBezTo>
                  <a:pt x="0" y="926"/>
                  <a:pt x="88" y="734"/>
                  <a:pt x="298" y="703"/>
                </a:cubicBezTo>
                <a:cubicBezTo>
                  <a:pt x="325" y="699"/>
                  <a:pt x="804" y="693"/>
                  <a:pt x="804" y="693"/>
                </a:cubicBezTo>
                <a:cubicBezTo>
                  <a:pt x="996" y="693"/>
                  <a:pt x="1151" y="538"/>
                  <a:pt x="1151" y="347"/>
                </a:cubicBezTo>
                <a:cubicBezTo>
                  <a:pt x="1151" y="155"/>
                  <a:pt x="996" y="0"/>
                  <a:pt x="804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220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02161" y="1758743"/>
            <a:ext cx="1363673" cy="1327964"/>
          </a:xfrm>
          <a:custGeom>
            <a:avLst/>
            <a:gdLst>
              <a:gd name="T0" fmla="*/ 534 w 764"/>
              <a:gd name="T1" fmla="*/ 0 h 615"/>
              <a:gd name="T2" fmla="*/ 232 w 764"/>
              <a:gd name="T3" fmla="*/ 0 h 615"/>
              <a:gd name="T4" fmla="*/ 231 w 764"/>
              <a:gd name="T5" fmla="*/ 0 h 615"/>
              <a:gd name="T6" fmla="*/ 230 w 764"/>
              <a:gd name="T7" fmla="*/ 0 h 615"/>
              <a:gd name="T8" fmla="*/ 2 w 764"/>
              <a:gd name="T9" fmla="*/ 229 h 615"/>
              <a:gd name="T10" fmla="*/ 0 w 764"/>
              <a:gd name="T11" fmla="*/ 615 h 615"/>
              <a:gd name="T12" fmla="*/ 198 w 764"/>
              <a:gd name="T13" fmla="*/ 466 h 615"/>
              <a:gd name="T14" fmla="*/ 534 w 764"/>
              <a:gd name="T15" fmla="*/ 460 h 615"/>
              <a:gd name="T16" fmla="*/ 764 w 764"/>
              <a:gd name="T17" fmla="*/ 230 h 615"/>
              <a:gd name="T18" fmla="*/ 534 w 76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4" h="615">
                <a:moveTo>
                  <a:pt x="534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2" y="0"/>
                  <a:pt x="231" y="0"/>
                  <a:pt x="231" y="0"/>
                </a:cubicBezTo>
                <a:cubicBezTo>
                  <a:pt x="231" y="0"/>
                  <a:pt x="231" y="0"/>
                  <a:pt x="230" y="0"/>
                </a:cubicBezTo>
                <a:cubicBezTo>
                  <a:pt x="104" y="0"/>
                  <a:pt x="2" y="102"/>
                  <a:pt x="2" y="229"/>
                </a:cubicBezTo>
                <a:cubicBezTo>
                  <a:pt x="2" y="355"/>
                  <a:pt x="0" y="615"/>
                  <a:pt x="0" y="615"/>
                </a:cubicBezTo>
                <a:cubicBezTo>
                  <a:pt x="0" y="615"/>
                  <a:pt x="58" y="487"/>
                  <a:pt x="198" y="466"/>
                </a:cubicBezTo>
                <a:cubicBezTo>
                  <a:pt x="216" y="464"/>
                  <a:pt x="534" y="460"/>
                  <a:pt x="534" y="460"/>
                </a:cubicBezTo>
                <a:cubicBezTo>
                  <a:pt x="661" y="460"/>
                  <a:pt x="764" y="357"/>
                  <a:pt x="764" y="230"/>
                </a:cubicBezTo>
                <a:cubicBezTo>
                  <a:pt x="764" y="103"/>
                  <a:pt x="661" y="0"/>
                  <a:pt x="534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110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6302159" y="2899232"/>
            <a:ext cx="1631497" cy="1586859"/>
          </a:xfrm>
          <a:custGeom>
            <a:avLst/>
            <a:gdLst>
              <a:gd name="T0" fmla="*/ 639 w 914"/>
              <a:gd name="T1" fmla="*/ 0 h 735"/>
              <a:gd name="T2" fmla="*/ 277 w 914"/>
              <a:gd name="T3" fmla="*/ 0 h 735"/>
              <a:gd name="T4" fmla="*/ 276 w 914"/>
              <a:gd name="T5" fmla="*/ 0 h 735"/>
              <a:gd name="T6" fmla="*/ 275 w 914"/>
              <a:gd name="T7" fmla="*/ 0 h 735"/>
              <a:gd name="T8" fmla="*/ 2 w 914"/>
              <a:gd name="T9" fmla="*/ 273 h 735"/>
              <a:gd name="T10" fmla="*/ 0 w 914"/>
              <a:gd name="T11" fmla="*/ 735 h 735"/>
              <a:gd name="T12" fmla="*/ 237 w 914"/>
              <a:gd name="T13" fmla="*/ 557 h 735"/>
              <a:gd name="T14" fmla="*/ 639 w 914"/>
              <a:gd name="T15" fmla="*/ 550 h 735"/>
              <a:gd name="T16" fmla="*/ 914 w 914"/>
              <a:gd name="T17" fmla="*/ 275 h 735"/>
              <a:gd name="T18" fmla="*/ 639 w 914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4" h="735">
                <a:moveTo>
                  <a:pt x="639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7" y="0"/>
                  <a:pt x="277" y="0"/>
                  <a:pt x="276" y="0"/>
                </a:cubicBezTo>
                <a:cubicBezTo>
                  <a:pt x="276" y="0"/>
                  <a:pt x="276" y="0"/>
                  <a:pt x="275" y="0"/>
                </a:cubicBezTo>
                <a:cubicBezTo>
                  <a:pt x="125" y="0"/>
                  <a:pt x="2" y="122"/>
                  <a:pt x="2" y="273"/>
                </a:cubicBezTo>
                <a:cubicBezTo>
                  <a:pt x="2" y="424"/>
                  <a:pt x="0" y="735"/>
                  <a:pt x="0" y="735"/>
                </a:cubicBezTo>
                <a:cubicBezTo>
                  <a:pt x="0" y="735"/>
                  <a:pt x="70" y="582"/>
                  <a:pt x="237" y="557"/>
                </a:cubicBezTo>
                <a:cubicBezTo>
                  <a:pt x="258" y="554"/>
                  <a:pt x="639" y="550"/>
                  <a:pt x="639" y="550"/>
                </a:cubicBezTo>
                <a:cubicBezTo>
                  <a:pt x="790" y="550"/>
                  <a:pt x="914" y="427"/>
                  <a:pt x="914" y="275"/>
                </a:cubicBezTo>
                <a:cubicBezTo>
                  <a:pt x="914" y="123"/>
                  <a:pt x="790" y="0"/>
                  <a:pt x="639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</p:spPr>
        <p:txBody>
          <a:bodyPr lIns="96417" tIns="48208" rIns="96417" bIns="48208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095" kern="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79335" y="192322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979335" y="3285242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979335" y="447095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693628" y="192322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693628" y="3285242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693628" y="447095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27000" dist="381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21" name="TextBox 41"/>
          <p:cNvSpPr txBox="1"/>
          <p:nvPr/>
        </p:nvSpPr>
        <p:spPr>
          <a:xfrm>
            <a:off x="9231582" y="4922468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170"/>
          <p:cNvSpPr txBox="1"/>
          <p:nvPr/>
        </p:nvSpPr>
        <p:spPr>
          <a:xfrm>
            <a:off x="9231582" y="4394273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856242" y="4922468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170"/>
          <p:cNvSpPr txBox="1"/>
          <p:nvPr/>
        </p:nvSpPr>
        <p:spPr>
          <a:xfrm>
            <a:off x="1202757" y="4394273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9231582" y="3665323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170"/>
          <p:cNvSpPr txBox="1"/>
          <p:nvPr/>
        </p:nvSpPr>
        <p:spPr>
          <a:xfrm>
            <a:off x="9231582" y="3137128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856242" y="3665323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1202757" y="3137128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TextBox 41"/>
          <p:cNvSpPr txBox="1"/>
          <p:nvPr/>
        </p:nvSpPr>
        <p:spPr>
          <a:xfrm>
            <a:off x="9231582" y="2364318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170"/>
          <p:cNvSpPr txBox="1"/>
          <p:nvPr/>
        </p:nvSpPr>
        <p:spPr>
          <a:xfrm>
            <a:off x="9231582" y="1836124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TextBox 41"/>
          <p:cNvSpPr txBox="1"/>
          <p:nvPr/>
        </p:nvSpPr>
        <p:spPr>
          <a:xfrm>
            <a:off x="856242" y="2364318"/>
            <a:ext cx="2856012" cy="716589"/>
          </a:xfrm>
          <a:prstGeom prst="rect">
            <a:avLst/>
          </a:prstGeom>
          <a:noFill/>
        </p:spPr>
        <p:txBody>
          <a:bodyPr wrap="square" lIns="85656" tIns="42829" rIns="85656" bIns="4282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202757" y="1836124"/>
            <a:ext cx="2429927" cy="46664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等腰三角形 49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21" grpId="0"/>
      <p:bldP spid="23" grpId="0"/>
      <p:bldP spid="24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5" grpId="0"/>
      <p:bldP spid="46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3472540" y="1840589"/>
            <a:ext cx="3715908" cy="2077591"/>
          </a:xfrm>
          <a:prstGeom prst="parallelogram">
            <a:avLst>
              <a:gd name="adj" fmla="val 35443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 sz="8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6249702" y="1250486"/>
            <a:ext cx="3961098" cy="2214678"/>
          </a:xfrm>
          <a:prstGeom prst="parallelogram">
            <a:avLst>
              <a:gd name="adj" fmla="val 35443"/>
            </a:avLst>
          </a:prstGeom>
          <a:solidFill>
            <a:srgbClr val="8CC9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 sz="8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035241" y="4569999"/>
            <a:ext cx="3961098" cy="2214678"/>
          </a:xfrm>
          <a:prstGeom prst="parallelogram">
            <a:avLst>
              <a:gd name="adj" fmla="val 35443"/>
            </a:avLst>
          </a:prstGeom>
          <a:solidFill>
            <a:srgbClr val="108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 sz="8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6175506" y="3783595"/>
            <a:ext cx="3715908" cy="2077591"/>
          </a:xfrm>
          <a:prstGeom prst="parallelogram">
            <a:avLst>
              <a:gd name="adj" fmla="val 35443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 sz="8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9781367" y="3026664"/>
            <a:ext cx="368485" cy="502182"/>
          </a:xfrm>
          <a:prstGeom prst="chevron">
            <a:avLst/>
          </a:prstGeom>
          <a:solidFill>
            <a:srgbClr val="8CC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燕尾形 16"/>
          <p:cNvSpPr/>
          <p:nvPr/>
        </p:nvSpPr>
        <p:spPr>
          <a:xfrm flipH="1">
            <a:off x="2905856" y="3415998"/>
            <a:ext cx="368485" cy="502182"/>
          </a:xfrm>
          <a:prstGeom prst="chevron">
            <a:avLst/>
          </a:prstGeom>
          <a:solidFill>
            <a:srgbClr val="10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93563" y="4759225"/>
            <a:ext cx="2804029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46176" y="4246273"/>
            <a:ext cx="2068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796006" y="3985433"/>
            <a:ext cx="2804029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796004" y="3472481"/>
            <a:ext cx="2175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等腰三角形 2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28" grpId="0"/>
      <p:bldP spid="29" grpId="0"/>
      <p:bldP spid="30" grpId="0"/>
      <p:bldP spid="31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7200" dirty="0">
                <a:solidFill>
                  <a:srgbClr val="108136"/>
                </a:solidFill>
                <a:latin typeface="Agency FB" panose="020B0503020202020204" pitchFamily="34" charset="0"/>
              </a:rPr>
              <a:t>03</a:t>
            </a:r>
            <a:endParaRPr lang="zh-CN" altLang="en-US" sz="7200" dirty="0">
              <a:solidFill>
                <a:srgbClr val="108136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37772" y="4497405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lang="zh-CN" altLang="en-US" sz="3200" dirty="0">
                <a:solidFill>
                  <a:srgbClr val="1081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9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1035233" y="2355487"/>
            <a:ext cx="3948667" cy="3375005"/>
          </a:xfrm>
          <a:custGeom>
            <a:avLst/>
            <a:gdLst/>
            <a:ahLst/>
            <a:cxnLst>
              <a:cxn ang="0">
                <a:pos x="585" y="0"/>
              </a:cxn>
              <a:cxn ang="0">
                <a:pos x="0" y="2016"/>
              </a:cxn>
              <a:cxn ang="0">
                <a:pos x="1769" y="1749"/>
              </a:cxn>
              <a:cxn ang="0">
                <a:pos x="585" y="0"/>
              </a:cxn>
              <a:cxn ang="0">
                <a:pos x="624" y="254"/>
              </a:cxn>
              <a:cxn ang="0">
                <a:pos x="1587" y="1683"/>
              </a:cxn>
              <a:cxn ang="0">
                <a:pos x="149" y="1905"/>
              </a:cxn>
              <a:cxn ang="0">
                <a:pos x="624" y="254"/>
              </a:cxn>
            </a:cxnLst>
            <a:rect l="0" t="0" r="r" b="b"/>
            <a:pathLst>
              <a:path w="1769" h="2016">
                <a:moveTo>
                  <a:pt x="585" y="0"/>
                </a:moveTo>
                <a:lnTo>
                  <a:pt x="0" y="2016"/>
                </a:lnTo>
                <a:lnTo>
                  <a:pt x="1769" y="1749"/>
                </a:lnTo>
                <a:lnTo>
                  <a:pt x="585" y="0"/>
                </a:lnTo>
                <a:close/>
                <a:moveTo>
                  <a:pt x="624" y="254"/>
                </a:moveTo>
                <a:lnTo>
                  <a:pt x="1587" y="1683"/>
                </a:lnTo>
                <a:lnTo>
                  <a:pt x="149" y="1905"/>
                </a:lnTo>
                <a:lnTo>
                  <a:pt x="624" y="254"/>
                </a:lnTo>
                <a:close/>
              </a:path>
            </a:pathLst>
          </a:custGeom>
          <a:solidFill>
            <a:srgbClr val="108036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2108895" y="2824237"/>
            <a:ext cx="2875004" cy="2459267"/>
          </a:xfrm>
          <a:custGeom>
            <a:avLst/>
            <a:gdLst/>
            <a:ahLst/>
            <a:cxnLst>
              <a:cxn ang="0">
                <a:pos x="839" y="0"/>
              </a:cxn>
              <a:cxn ang="0">
                <a:pos x="0" y="1273"/>
              </a:cxn>
              <a:cxn ang="0">
                <a:pos x="1288" y="1469"/>
              </a:cxn>
              <a:cxn ang="0">
                <a:pos x="839" y="0"/>
              </a:cxn>
              <a:cxn ang="0">
                <a:pos x="800" y="222"/>
              </a:cxn>
              <a:cxn ang="0">
                <a:pos x="1145" y="1345"/>
              </a:cxn>
              <a:cxn ang="0">
                <a:pos x="162" y="1195"/>
              </a:cxn>
              <a:cxn ang="0">
                <a:pos x="800" y="222"/>
              </a:cxn>
            </a:cxnLst>
            <a:rect l="0" t="0" r="r" b="b"/>
            <a:pathLst>
              <a:path w="1288" h="1469">
                <a:moveTo>
                  <a:pt x="839" y="0"/>
                </a:moveTo>
                <a:lnTo>
                  <a:pt x="0" y="1273"/>
                </a:lnTo>
                <a:lnTo>
                  <a:pt x="1288" y="1469"/>
                </a:lnTo>
                <a:lnTo>
                  <a:pt x="839" y="0"/>
                </a:lnTo>
                <a:close/>
                <a:moveTo>
                  <a:pt x="800" y="222"/>
                </a:moveTo>
                <a:lnTo>
                  <a:pt x="1145" y="1345"/>
                </a:lnTo>
                <a:lnTo>
                  <a:pt x="162" y="1195"/>
                </a:lnTo>
                <a:lnTo>
                  <a:pt x="800" y="222"/>
                </a:lnTo>
                <a:close/>
              </a:path>
            </a:pathLst>
          </a:custGeom>
          <a:solidFill>
            <a:srgbClr val="8CC94C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762913" y="2333722"/>
            <a:ext cx="2147326" cy="65290"/>
            <a:chOff x="3219432" y="1768462"/>
            <a:chExt cx="1527176" cy="61912"/>
          </a:xfrm>
          <a:solidFill>
            <a:srgbClr val="92D050"/>
          </a:solidFill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3219432" y="1798625"/>
              <a:ext cx="1497013" cy="1587"/>
            </a:xfrm>
            <a:prstGeom prst="line">
              <a:avLst/>
            </a:prstGeom>
            <a:grpFill/>
            <a:ln w="6350" cap="flat">
              <a:solidFill>
                <a:srgbClr val="108036"/>
              </a:solidFill>
              <a:prstDash val="solid"/>
              <a:miter lim="800000"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4684695" y="1768462"/>
              <a:ext cx="61913" cy="61912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6667" y="3415196"/>
            <a:ext cx="1915183" cy="65290"/>
            <a:chOff x="4530707" y="2793987"/>
            <a:chExt cx="1362076" cy="61912"/>
          </a:xfrm>
          <a:solidFill>
            <a:srgbClr val="92D050"/>
          </a:solidFill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4530707" y="2814625"/>
              <a:ext cx="1331913" cy="1587"/>
            </a:xfrm>
            <a:prstGeom prst="line">
              <a:avLst/>
            </a:prstGeom>
            <a:grpFill/>
            <a:ln w="6350" cap="flat">
              <a:solidFill>
                <a:srgbClr val="108036"/>
              </a:solidFill>
              <a:prstDash val="solid"/>
              <a:miter lim="800000"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830870" y="2793987"/>
              <a:ext cx="61913" cy="61912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87475" y="5008949"/>
            <a:ext cx="712055" cy="66964"/>
            <a:chOff x="5014895" y="4305287"/>
            <a:chExt cx="506413" cy="63500"/>
          </a:xfrm>
          <a:solidFill>
            <a:srgbClr val="92D050"/>
          </a:solidFill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>
              <a:off x="5014895" y="4337037"/>
              <a:ext cx="476250" cy="1587"/>
            </a:xfrm>
            <a:prstGeom prst="line">
              <a:avLst/>
            </a:prstGeom>
            <a:grpFill/>
            <a:ln w="6350" cap="flat">
              <a:solidFill>
                <a:srgbClr val="108036"/>
              </a:solidFill>
              <a:prstDash val="solid"/>
              <a:miter lim="800000"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459395" y="4305287"/>
              <a:ext cx="61913" cy="63500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3337692" y="3502252"/>
            <a:ext cx="2205361" cy="1781253"/>
          </a:xfrm>
          <a:custGeom>
            <a:avLst/>
            <a:gdLst/>
            <a:ahLst/>
            <a:cxnLst>
              <a:cxn ang="0">
                <a:pos x="0" y="463"/>
              </a:cxn>
              <a:cxn ang="0">
                <a:pos x="709" y="1064"/>
              </a:cxn>
              <a:cxn ang="0">
                <a:pos x="988" y="0"/>
              </a:cxn>
              <a:cxn ang="0">
                <a:pos x="0" y="463"/>
              </a:cxn>
              <a:cxn ang="0">
                <a:pos x="663" y="914"/>
              </a:cxn>
              <a:cxn ang="0">
                <a:pos x="149" y="483"/>
              </a:cxn>
              <a:cxn ang="0">
                <a:pos x="865" y="144"/>
              </a:cxn>
              <a:cxn ang="0">
                <a:pos x="663" y="914"/>
              </a:cxn>
            </a:cxnLst>
            <a:rect l="0" t="0" r="r" b="b"/>
            <a:pathLst>
              <a:path w="988" h="1064">
                <a:moveTo>
                  <a:pt x="0" y="463"/>
                </a:moveTo>
                <a:lnTo>
                  <a:pt x="709" y="1064"/>
                </a:lnTo>
                <a:lnTo>
                  <a:pt x="988" y="0"/>
                </a:lnTo>
                <a:lnTo>
                  <a:pt x="0" y="463"/>
                </a:lnTo>
                <a:close/>
                <a:moveTo>
                  <a:pt x="663" y="914"/>
                </a:moveTo>
                <a:lnTo>
                  <a:pt x="149" y="483"/>
                </a:lnTo>
                <a:lnTo>
                  <a:pt x="865" y="144"/>
                </a:lnTo>
                <a:lnTo>
                  <a:pt x="663" y="914"/>
                </a:lnTo>
                <a:close/>
              </a:path>
            </a:pathLst>
          </a:custGeom>
          <a:solidFill>
            <a:srgbClr val="108036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6584525" y="1911801"/>
            <a:ext cx="0" cy="718827"/>
          </a:xfrm>
          <a:prstGeom prst="line">
            <a:avLst/>
          </a:prstGeom>
          <a:ln w="28575">
            <a:solidFill>
              <a:srgbClr val="108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711580" y="2093001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1581" y="16474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82531" y="1992926"/>
            <a:ext cx="556576" cy="556576"/>
            <a:chOff x="5747657" y="2305619"/>
            <a:chExt cx="556576" cy="556576"/>
          </a:xfrm>
        </p:grpSpPr>
        <p:sp>
          <p:nvSpPr>
            <p:cNvPr id="39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108036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7063496" y="4684029"/>
            <a:ext cx="0" cy="718827"/>
          </a:xfrm>
          <a:prstGeom prst="line">
            <a:avLst/>
          </a:prstGeom>
          <a:ln w="28575">
            <a:solidFill>
              <a:srgbClr val="108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7190551" y="4865229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90552" y="4419677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261502" y="4765154"/>
            <a:ext cx="556576" cy="556576"/>
            <a:chOff x="5747657" y="2305619"/>
            <a:chExt cx="556576" cy="556576"/>
          </a:xfrm>
        </p:grpSpPr>
        <p:sp>
          <p:nvSpPr>
            <p:cNvPr id="52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108036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7498925" y="3131001"/>
            <a:ext cx="0" cy="718827"/>
          </a:xfrm>
          <a:prstGeom prst="line">
            <a:avLst/>
          </a:prstGeom>
          <a:ln w="28575">
            <a:solidFill>
              <a:srgbClr val="8CC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7625980" y="3312201"/>
            <a:ext cx="423157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625981" y="28666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703254" y="3212125"/>
            <a:ext cx="556576" cy="556576"/>
            <a:chOff x="5747657" y="2305619"/>
            <a:chExt cx="556576" cy="556576"/>
          </a:xfrm>
        </p:grpSpPr>
        <p:sp>
          <p:nvSpPr>
            <p:cNvPr id="58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8CC94C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25" grpId="0"/>
      <p:bldP spid="38" grpId="0"/>
      <p:bldP spid="49" grpId="0"/>
      <p:bldP spid="50" grpId="0"/>
      <p:bldP spid="55" grpId="0"/>
      <p:bldP spid="56" grpId="0"/>
      <p:bldP spid="41" grpId="0"/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/>
          <p:nvPr/>
        </p:nvSpPr>
        <p:spPr bwMode="auto">
          <a:xfrm>
            <a:off x="4012283" y="1273246"/>
            <a:ext cx="4832515" cy="5583439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9" rIns="96417" bIns="48209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8758" y="3524528"/>
            <a:ext cx="1479932" cy="915311"/>
            <a:chOff x="8513763" y="2622551"/>
            <a:chExt cx="765175" cy="473075"/>
          </a:xfrm>
          <a:solidFill>
            <a:srgbClr val="8CC94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36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avLst/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avLst/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avLst/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sz="3375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13626" y="1388723"/>
            <a:ext cx="1689721" cy="1951606"/>
            <a:chOff x="3273692" y="1099961"/>
            <a:chExt cx="1202093" cy="1388087"/>
          </a:xfrm>
        </p:grpSpPr>
        <p:sp>
          <p:nvSpPr>
            <p:cNvPr id="38" name="Freeform 14"/>
            <p:cNvSpPr/>
            <p:nvPr/>
          </p:nvSpPr>
          <p:spPr bwMode="auto">
            <a:xfrm>
              <a:off x="3345550" y="1141029"/>
              <a:ext cx="529701" cy="23716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73692" y="1099961"/>
              <a:ext cx="1202093" cy="1388087"/>
              <a:chOff x="3273692" y="1099961"/>
              <a:chExt cx="1202093" cy="1388087"/>
            </a:xfrm>
          </p:grpSpPr>
          <p:sp>
            <p:nvSpPr>
              <p:cNvPr id="50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08136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331" tIns="36166" rIns="72331" bIns="36166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Freeform 24"/>
              <p:cNvSpPr>
                <a:spLocks noEditPoints="1"/>
              </p:cNvSpPr>
              <p:nvPr/>
            </p:nvSpPr>
            <p:spPr bwMode="auto">
              <a:xfrm>
                <a:off x="3541622" y="1353554"/>
                <a:ext cx="94443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1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7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5"/>
              <p:cNvSpPr/>
              <p:nvPr/>
            </p:nvSpPr>
            <p:spPr bwMode="auto">
              <a:xfrm>
                <a:off x="3658649" y="1355607"/>
                <a:ext cx="53381" cy="196099"/>
              </a:xfrm>
              <a:custGeom>
                <a:avLst/>
                <a:gdLst>
                  <a:gd name="T0" fmla="*/ 14 w 29"/>
                  <a:gd name="T1" fmla="*/ 105 h 105"/>
                  <a:gd name="T2" fmla="*/ 14 w 29"/>
                  <a:gd name="T3" fmla="*/ 24 h 105"/>
                  <a:gd name="T4" fmla="*/ 0 w 29"/>
                  <a:gd name="T5" fmla="*/ 24 h 105"/>
                  <a:gd name="T6" fmla="*/ 0 w 29"/>
                  <a:gd name="T7" fmla="*/ 13 h 105"/>
                  <a:gd name="T8" fmla="*/ 11 w 29"/>
                  <a:gd name="T9" fmla="*/ 9 h 105"/>
                  <a:gd name="T10" fmla="*/ 18 w 29"/>
                  <a:gd name="T11" fmla="*/ 0 h 105"/>
                  <a:gd name="T12" fmla="*/ 29 w 29"/>
                  <a:gd name="T13" fmla="*/ 0 h 105"/>
                  <a:gd name="T14" fmla="*/ 29 w 29"/>
                  <a:gd name="T15" fmla="*/ 105 h 105"/>
                  <a:gd name="T16" fmla="*/ 14 w 29"/>
                  <a:gd name="T1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05">
                    <a:moveTo>
                      <a:pt x="14" y="105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8" y="11"/>
                      <a:pt x="11" y="9"/>
                    </a:cubicBezTo>
                    <a:cubicBezTo>
                      <a:pt x="15" y="7"/>
                      <a:pt x="17" y="4"/>
                      <a:pt x="1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05"/>
                      <a:pt x="29" y="105"/>
                      <a:pt x="29" y="105"/>
                    </a:cubicBez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3636343" y="1711343"/>
                <a:ext cx="476975" cy="401341"/>
                <a:chOff x="5146675" y="766763"/>
                <a:chExt cx="1590676" cy="1338263"/>
              </a:xfrm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9"/>
                <p:cNvSpPr/>
                <p:nvPr/>
              </p:nvSpPr>
              <p:spPr bwMode="auto">
                <a:xfrm>
                  <a:off x="5511799" y="1344611"/>
                  <a:ext cx="860424" cy="760415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22"/>
                <p:cNvSpPr/>
                <p:nvPr/>
              </p:nvSpPr>
              <p:spPr bwMode="auto">
                <a:xfrm>
                  <a:off x="5432425" y="1427163"/>
                  <a:ext cx="71439" cy="96837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4602458" y="4789598"/>
            <a:ext cx="1689721" cy="1951606"/>
            <a:chOff x="3273692" y="3518846"/>
            <a:chExt cx="1202093" cy="1388087"/>
          </a:xfrm>
        </p:grpSpPr>
        <p:sp>
          <p:nvSpPr>
            <p:cNvPr id="82" name="Freeform 10"/>
            <p:cNvSpPr/>
            <p:nvPr/>
          </p:nvSpPr>
          <p:spPr bwMode="auto">
            <a:xfrm>
              <a:off x="3345550" y="3559913"/>
              <a:ext cx="529701" cy="23716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3273692" y="3518846"/>
              <a:ext cx="1202093" cy="1388087"/>
              <a:chOff x="3273692" y="3518846"/>
              <a:chExt cx="1202093" cy="1388087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3273692" y="3518846"/>
                <a:ext cx="1202093" cy="1388087"/>
                <a:chOff x="3273692" y="3518846"/>
                <a:chExt cx="1202093" cy="1388087"/>
              </a:xfrm>
            </p:grpSpPr>
            <p:sp>
              <p:nvSpPr>
                <p:cNvPr id="93" name="Freeform 11"/>
                <p:cNvSpPr/>
                <p:nvPr/>
              </p:nvSpPr>
              <p:spPr bwMode="auto">
                <a:xfrm>
                  <a:off x="3273692" y="3518846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72331" tIns="36166" rIns="72331" bIns="36166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21"/>
                <p:cNvSpPr/>
                <p:nvPr/>
              </p:nvSpPr>
              <p:spPr bwMode="auto">
                <a:xfrm>
                  <a:off x="3345551" y="3559913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 w="28575" cap="flat">
                  <a:noFill/>
                  <a:prstDash val="solid"/>
                  <a:miter lim="800000"/>
                </a:ln>
                <a:effectLst>
                  <a:outerShdw blurRad="279400" dist="76200" dir="2700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72331" tIns="36166" rIns="72331" bIns="36166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86" name="Freeform 28"/>
              <p:cNvSpPr>
                <a:spLocks noEditPoints="1"/>
              </p:cNvSpPr>
              <p:nvPr/>
            </p:nvSpPr>
            <p:spPr bwMode="auto">
              <a:xfrm>
                <a:off x="3504667" y="3772439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9"/>
              <p:cNvSpPr/>
              <p:nvPr/>
            </p:nvSpPr>
            <p:spPr bwMode="auto">
              <a:xfrm>
                <a:off x="3622720" y="3774493"/>
                <a:ext cx="89310" cy="198152"/>
              </a:xfrm>
              <a:custGeom>
                <a:avLst/>
                <a:gdLst>
                  <a:gd name="T0" fmla="*/ 17 w 48"/>
                  <a:gd name="T1" fmla="*/ 16 h 106"/>
                  <a:gd name="T2" fmla="*/ 17 w 48"/>
                  <a:gd name="T3" fmla="*/ 38 h 106"/>
                  <a:gd name="T4" fmla="*/ 24 w 48"/>
                  <a:gd name="T5" fmla="*/ 33 h 106"/>
                  <a:gd name="T6" fmla="*/ 29 w 48"/>
                  <a:gd name="T7" fmla="*/ 32 h 106"/>
                  <a:gd name="T8" fmla="*/ 44 w 48"/>
                  <a:gd name="T9" fmla="*/ 39 h 106"/>
                  <a:gd name="T10" fmla="*/ 48 w 48"/>
                  <a:gd name="T11" fmla="*/ 57 h 106"/>
                  <a:gd name="T12" fmla="*/ 48 w 48"/>
                  <a:gd name="T13" fmla="*/ 80 h 106"/>
                  <a:gd name="T14" fmla="*/ 41 w 48"/>
                  <a:gd name="T15" fmla="*/ 99 h 106"/>
                  <a:gd name="T16" fmla="*/ 23 w 48"/>
                  <a:gd name="T17" fmla="*/ 106 h 106"/>
                  <a:gd name="T18" fmla="*/ 6 w 48"/>
                  <a:gd name="T19" fmla="*/ 98 h 106"/>
                  <a:gd name="T20" fmla="*/ 0 w 48"/>
                  <a:gd name="T21" fmla="*/ 81 h 106"/>
                  <a:gd name="T22" fmla="*/ 0 w 48"/>
                  <a:gd name="T23" fmla="*/ 78 h 106"/>
                  <a:gd name="T24" fmla="*/ 15 w 48"/>
                  <a:gd name="T25" fmla="*/ 77 h 106"/>
                  <a:gd name="T26" fmla="*/ 15 w 48"/>
                  <a:gd name="T27" fmla="*/ 81 h 106"/>
                  <a:gd name="T28" fmla="*/ 20 w 48"/>
                  <a:gd name="T29" fmla="*/ 89 h 106"/>
                  <a:gd name="T30" fmla="*/ 23 w 48"/>
                  <a:gd name="T31" fmla="*/ 90 h 106"/>
                  <a:gd name="T32" fmla="*/ 33 w 48"/>
                  <a:gd name="T33" fmla="*/ 80 h 106"/>
                  <a:gd name="T34" fmla="*/ 33 w 48"/>
                  <a:gd name="T35" fmla="*/ 54 h 106"/>
                  <a:gd name="T36" fmla="*/ 29 w 48"/>
                  <a:gd name="T37" fmla="*/ 46 h 106"/>
                  <a:gd name="T38" fmla="*/ 25 w 48"/>
                  <a:gd name="T39" fmla="*/ 45 h 106"/>
                  <a:gd name="T40" fmla="*/ 19 w 48"/>
                  <a:gd name="T41" fmla="*/ 48 h 106"/>
                  <a:gd name="T42" fmla="*/ 17 w 48"/>
                  <a:gd name="T43" fmla="*/ 54 h 106"/>
                  <a:gd name="T44" fmla="*/ 17 w 48"/>
                  <a:gd name="T45" fmla="*/ 57 h 106"/>
                  <a:gd name="T46" fmla="*/ 1 w 48"/>
                  <a:gd name="T47" fmla="*/ 57 h 106"/>
                  <a:gd name="T48" fmla="*/ 1 w 48"/>
                  <a:gd name="T49" fmla="*/ 0 h 106"/>
                  <a:gd name="T50" fmla="*/ 47 w 48"/>
                  <a:gd name="T51" fmla="*/ 0 h 106"/>
                  <a:gd name="T52" fmla="*/ 47 w 48"/>
                  <a:gd name="T53" fmla="*/ 16 h 106"/>
                  <a:gd name="T54" fmla="*/ 17 w 48"/>
                  <a:gd name="T55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06">
                    <a:moveTo>
                      <a:pt x="17" y="16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9" y="36"/>
                      <a:pt x="21" y="34"/>
                      <a:pt x="24" y="33"/>
                    </a:cubicBezTo>
                    <a:cubicBezTo>
                      <a:pt x="25" y="32"/>
                      <a:pt x="27" y="32"/>
                      <a:pt x="29" y="32"/>
                    </a:cubicBezTo>
                    <a:cubicBezTo>
                      <a:pt x="36" y="32"/>
                      <a:pt x="41" y="35"/>
                      <a:pt x="44" y="39"/>
                    </a:cubicBezTo>
                    <a:cubicBezTo>
                      <a:pt x="47" y="44"/>
                      <a:pt x="48" y="49"/>
                      <a:pt x="48" y="57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7"/>
                      <a:pt x="46" y="94"/>
                      <a:pt x="41" y="99"/>
                    </a:cubicBezTo>
                    <a:cubicBezTo>
                      <a:pt x="36" y="103"/>
                      <a:pt x="31" y="106"/>
                      <a:pt x="23" y="106"/>
                    </a:cubicBezTo>
                    <a:cubicBezTo>
                      <a:pt x="17" y="106"/>
                      <a:pt x="11" y="103"/>
                      <a:pt x="6" y="98"/>
                    </a:cubicBezTo>
                    <a:cubicBezTo>
                      <a:pt x="2" y="94"/>
                      <a:pt x="0" y="88"/>
                      <a:pt x="0" y="8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6" y="85"/>
                      <a:pt x="17" y="88"/>
                      <a:pt x="20" y="89"/>
                    </a:cubicBezTo>
                    <a:cubicBezTo>
                      <a:pt x="21" y="89"/>
                      <a:pt x="22" y="90"/>
                      <a:pt x="23" y="90"/>
                    </a:cubicBezTo>
                    <a:cubicBezTo>
                      <a:pt x="30" y="90"/>
                      <a:pt x="33" y="86"/>
                      <a:pt x="33" y="80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1"/>
                      <a:pt x="32" y="48"/>
                      <a:pt x="29" y="46"/>
                    </a:cubicBezTo>
                    <a:cubicBezTo>
                      <a:pt x="28" y="45"/>
                      <a:pt x="27" y="45"/>
                      <a:pt x="25" y="45"/>
                    </a:cubicBezTo>
                    <a:cubicBezTo>
                      <a:pt x="22" y="45"/>
                      <a:pt x="20" y="46"/>
                      <a:pt x="19" y="48"/>
                    </a:cubicBezTo>
                    <a:cubicBezTo>
                      <a:pt x="18" y="50"/>
                      <a:pt x="17" y="52"/>
                      <a:pt x="17" y="54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6"/>
                      <a:pt x="47" y="16"/>
                      <a:pt x="47" y="16"/>
                    </a:cubicBez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3687515" y="4141748"/>
                <a:ext cx="403191" cy="374204"/>
                <a:chOff x="5278438" y="2973388"/>
                <a:chExt cx="1344613" cy="1247775"/>
              </a:xfrm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0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1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2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</p:grpSp>
        </p:grpSp>
      </p:grpSp>
      <p:grpSp>
        <p:nvGrpSpPr>
          <p:cNvPr id="95" name="组合 94"/>
          <p:cNvGrpSpPr/>
          <p:nvPr/>
        </p:nvGrpSpPr>
        <p:grpSpPr>
          <a:xfrm>
            <a:off x="6564901" y="1388723"/>
            <a:ext cx="1689721" cy="1951606"/>
            <a:chOff x="4669803" y="1099961"/>
            <a:chExt cx="1202093" cy="1388087"/>
          </a:xfrm>
        </p:grpSpPr>
        <p:sp>
          <p:nvSpPr>
            <p:cNvPr id="96" name="Freeform 17"/>
            <p:cNvSpPr/>
            <p:nvPr/>
          </p:nvSpPr>
          <p:spPr bwMode="auto">
            <a:xfrm>
              <a:off x="4741662" y="1141029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669803" y="1099961"/>
              <a:ext cx="1202093" cy="1388087"/>
              <a:chOff x="4669803" y="1099961"/>
              <a:chExt cx="1202093" cy="1388087"/>
            </a:xfrm>
          </p:grpSpPr>
          <p:sp>
            <p:nvSpPr>
              <p:cNvPr id="98" name="Freeform 18"/>
              <p:cNvSpPr/>
              <p:nvPr/>
            </p:nvSpPr>
            <p:spPr bwMode="auto">
              <a:xfrm>
                <a:off x="4669803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9"/>
              <p:cNvSpPr/>
              <p:nvPr/>
            </p:nvSpPr>
            <p:spPr bwMode="auto">
              <a:xfrm>
                <a:off x="4741662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331" tIns="36166" rIns="72331" bIns="36166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0" name="Freeform 26"/>
              <p:cNvSpPr>
                <a:spLocks noEditPoints="1"/>
              </p:cNvSpPr>
              <p:nvPr/>
            </p:nvSpPr>
            <p:spPr bwMode="auto">
              <a:xfrm>
                <a:off x="4895645" y="1353554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3 w 50"/>
                  <a:gd name="T3" fmla="*/ 99 h 107"/>
                  <a:gd name="T4" fmla="*/ 25 w 50"/>
                  <a:gd name="T5" fmla="*/ 107 h 107"/>
                  <a:gd name="T6" fmla="*/ 8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8 w 50"/>
                  <a:gd name="T13" fmla="*/ 7 h 107"/>
                  <a:gd name="T14" fmla="*/ 25 w 50"/>
                  <a:gd name="T15" fmla="*/ 0 h 107"/>
                  <a:gd name="T16" fmla="*/ 43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4 w 50"/>
                  <a:gd name="T23" fmla="*/ 24 h 107"/>
                  <a:gd name="T24" fmla="*/ 31 w 50"/>
                  <a:gd name="T25" fmla="*/ 18 h 107"/>
                  <a:gd name="T26" fmla="*/ 25 w 50"/>
                  <a:gd name="T27" fmla="*/ 15 h 107"/>
                  <a:gd name="T28" fmla="*/ 19 w 50"/>
                  <a:gd name="T29" fmla="*/ 18 h 107"/>
                  <a:gd name="T30" fmla="*/ 16 w 50"/>
                  <a:gd name="T31" fmla="*/ 24 h 107"/>
                  <a:gd name="T32" fmla="*/ 16 w 50"/>
                  <a:gd name="T33" fmla="*/ 82 h 107"/>
                  <a:gd name="T34" fmla="*/ 19 w 50"/>
                  <a:gd name="T35" fmla="*/ 88 h 107"/>
                  <a:gd name="T36" fmla="*/ 25 w 50"/>
                  <a:gd name="T37" fmla="*/ 91 h 107"/>
                  <a:gd name="T38" fmla="*/ 31 w 50"/>
                  <a:gd name="T39" fmla="*/ 88 h 107"/>
                  <a:gd name="T40" fmla="*/ 34 w 50"/>
                  <a:gd name="T41" fmla="*/ 82 h 107"/>
                  <a:gd name="T42" fmla="*/ 34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8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9" y="107"/>
                      <a:pt x="13" y="104"/>
                      <a:pt x="8" y="99"/>
                    </a:cubicBezTo>
                    <a:cubicBezTo>
                      <a:pt x="3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3" y="2"/>
                      <a:pt x="19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30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9" y="18"/>
                    </a:cubicBezTo>
                    <a:cubicBezTo>
                      <a:pt x="17" y="20"/>
                      <a:pt x="16" y="22"/>
                      <a:pt x="16" y="24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4"/>
                      <a:pt x="17" y="86"/>
                      <a:pt x="19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30" y="90"/>
                      <a:pt x="31" y="88"/>
                    </a:cubicBezTo>
                    <a:cubicBezTo>
                      <a:pt x="33" y="86"/>
                      <a:pt x="34" y="84"/>
                      <a:pt x="34" y="82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5013699" y="1355607"/>
                <a:ext cx="95469" cy="196099"/>
              </a:xfrm>
              <a:custGeom>
                <a:avLst/>
                <a:gdLst>
                  <a:gd name="T0" fmla="*/ 0 w 51"/>
                  <a:gd name="T1" fmla="*/ 30 h 105"/>
                  <a:gd name="T2" fmla="*/ 8 w 51"/>
                  <a:gd name="T3" fmla="*/ 7 h 105"/>
                  <a:gd name="T4" fmla="*/ 26 w 51"/>
                  <a:gd name="T5" fmla="*/ 0 h 105"/>
                  <a:gd name="T6" fmla="*/ 44 w 51"/>
                  <a:gd name="T7" fmla="*/ 8 h 105"/>
                  <a:gd name="T8" fmla="*/ 51 w 51"/>
                  <a:gd name="T9" fmla="*/ 26 h 105"/>
                  <a:gd name="T10" fmla="*/ 47 w 51"/>
                  <a:gd name="T11" fmla="*/ 46 h 105"/>
                  <a:gd name="T12" fmla="*/ 34 w 51"/>
                  <a:gd name="T13" fmla="*/ 65 h 105"/>
                  <a:gd name="T14" fmla="*/ 27 w 51"/>
                  <a:gd name="T15" fmla="*/ 77 h 105"/>
                  <a:gd name="T16" fmla="*/ 24 w 51"/>
                  <a:gd name="T17" fmla="*/ 81 h 105"/>
                  <a:gd name="T18" fmla="*/ 20 w 51"/>
                  <a:gd name="T19" fmla="*/ 88 h 105"/>
                  <a:gd name="T20" fmla="*/ 19 w 51"/>
                  <a:gd name="T21" fmla="*/ 89 h 105"/>
                  <a:gd name="T22" fmla="*/ 50 w 51"/>
                  <a:gd name="T23" fmla="*/ 89 h 105"/>
                  <a:gd name="T24" fmla="*/ 50 w 51"/>
                  <a:gd name="T25" fmla="*/ 105 h 105"/>
                  <a:gd name="T26" fmla="*/ 0 w 51"/>
                  <a:gd name="T27" fmla="*/ 105 h 105"/>
                  <a:gd name="T28" fmla="*/ 0 w 51"/>
                  <a:gd name="T29" fmla="*/ 90 h 105"/>
                  <a:gd name="T30" fmla="*/ 3 w 51"/>
                  <a:gd name="T31" fmla="*/ 84 h 105"/>
                  <a:gd name="T32" fmla="*/ 7 w 51"/>
                  <a:gd name="T33" fmla="*/ 79 h 105"/>
                  <a:gd name="T34" fmla="*/ 11 w 51"/>
                  <a:gd name="T35" fmla="*/ 73 h 105"/>
                  <a:gd name="T36" fmla="*/ 22 w 51"/>
                  <a:gd name="T37" fmla="*/ 57 h 105"/>
                  <a:gd name="T38" fmla="*/ 33 w 51"/>
                  <a:gd name="T39" fmla="*/ 39 h 105"/>
                  <a:gd name="T40" fmla="*/ 36 w 51"/>
                  <a:gd name="T41" fmla="*/ 26 h 105"/>
                  <a:gd name="T42" fmla="*/ 33 w 51"/>
                  <a:gd name="T43" fmla="*/ 18 h 105"/>
                  <a:gd name="T44" fmla="*/ 26 w 51"/>
                  <a:gd name="T45" fmla="*/ 15 h 105"/>
                  <a:gd name="T46" fmla="*/ 17 w 51"/>
                  <a:gd name="T47" fmla="*/ 22 h 105"/>
                  <a:gd name="T48" fmla="*/ 16 w 51"/>
                  <a:gd name="T49" fmla="*/ 28 h 105"/>
                  <a:gd name="T50" fmla="*/ 16 w 51"/>
                  <a:gd name="T51" fmla="*/ 32 h 105"/>
                  <a:gd name="T52" fmla="*/ 0 w 51"/>
                  <a:gd name="T53" fmla="*/ 32 h 105"/>
                  <a:gd name="T54" fmla="*/ 0 w 51"/>
                  <a:gd name="T55" fmla="*/ 3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105">
                    <a:moveTo>
                      <a:pt x="0" y="30"/>
                    </a:moveTo>
                    <a:cubicBezTo>
                      <a:pt x="0" y="20"/>
                      <a:pt x="3" y="12"/>
                      <a:pt x="8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3"/>
                      <a:pt x="44" y="8"/>
                    </a:cubicBezTo>
                    <a:cubicBezTo>
                      <a:pt x="49" y="13"/>
                      <a:pt x="51" y="19"/>
                      <a:pt x="51" y="26"/>
                    </a:cubicBezTo>
                    <a:cubicBezTo>
                      <a:pt x="51" y="33"/>
                      <a:pt x="50" y="40"/>
                      <a:pt x="47" y="46"/>
                    </a:cubicBezTo>
                    <a:cubicBezTo>
                      <a:pt x="45" y="50"/>
                      <a:pt x="41" y="56"/>
                      <a:pt x="34" y="65"/>
                    </a:cubicBezTo>
                    <a:cubicBezTo>
                      <a:pt x="33" y="68"/>
                      <a:pt x="30" y="72"/>
                      <a:pt x="27" y="77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4"/>
                      <a:pt x="21" y="86"/>
                      <a:pt x="20" y="88"/>
                    </a:cubicBezTo>
                    <a:cubicBezTo>
                      <a:pt x="19" y="88"/>
                      <a:pt x="19" y="89"/>
                      <a:pt x="19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1" y="88"/>
                      <a:pt x="3" y="84"/>
                    </a:cubicBezTo>
                    <a:cubicBezTo>
                      <a:pt x="4" y="83"/>
                      <a:pt x="6" y="81"/>
                      <a:pt x="7" y="79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70"/>
                      <a:pt x="17" y="65"/>
                      <a:pt x="22" y="57"/>
                    </a:cubicBezTo>
                    <a:cubicBezTo>
                      <a:pt x="27" y="51"/>
                      <a:pt x="31" y="44"/>
                      <a:pt x="33" y="39"/>
                    </a:cubicBezTo>
                    <a:cubicBezTo>
                      <a:pt x="35" y="34"/>
                      <a:pt x="36" y="30"/>
                      <a:pt x="36" y="26"/>
                    </a:cubicBezTo>
                    <a:cubicBezTo>
                      <a:pt x="36" y="23"/>
                      <a:pt x="35" y="21"/>
                      <a:pt x="33" y="18"/>
                    </a:cubicBezTo>
                    <a:cubicBezTo>
                      <a:pt x="31" y="16"/>
                      <a:pt x="29" y="15"/>
                      <a:pt x="26" y="15"/>
                    </a:cubicBezTo>
                    <a:cubicBezTo>
                      <a:pt x="22" y="15"/>
                      <a:pt x="18" y="17"/>
                      <a:pt x="17" y="22"/>
                    </a:cubicBezTo>
                    <a:cubicBezTo>
                      <a:pt x="16" y="24"/>
                      <a:pt x="16" y="26"/>
                      <a:pt x="16" y="2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"/>
              <p:cNvSpPr>
                <a:spLocks noEditPoints="1"/>
              </p:cNvSpPr>
              <p:nvPr/>
            </p:nvSpPr>
            <p:spPr bwMode="auto">
              <a:xfrm>
                <a:off x="5106194" y="1640919"/>
                <a:ext cx="414831" cy="501006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8CC94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6429" tIns="48214" rIns="96429" bIns="48214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60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47566" y="3089160"/>
            <a:ext cx="1686835" cy="1951606"/>
            <a:chOff x="5368886" y="2309403"/>
            <a:chExt cx="1200040" cy="1388087"/>
          </a:xfrm>
        </p:grpSpPr>
        <p:sp>
          <p:nvSpPr>
            <p:cNvPr id="104" name="Freeform 8"/>
            <p:cNvSpPr/>
            <p:nvPr/>
          </p:nvSpPr>
          <p:spPr bwMode="auto">
            <a:xfrm>
              <a:off x="5438692" y="2350471"/>
              <a:ext cx="530728" cy="237166"/>
            </a:xfrm>
            <a:custGeom>
              <a:avLst/>
              <a:gdLst>
                <a:gd name="T0" fmla="*/ 0 w 517"/>
                <a:gd name="T1" fmla="*/ 231 h 231"/>
                <a:gd name="T2" fmla="*/ 398 w 517"/>
                <a:gd name="T3" fmla="*/ 0 h 231"/>
                <a:gd name="T4" fmla="*/ 517 w 517"/>
                <a:gd name="T5" fmla="*/ 0 h 231"/>
                <a:gd name="T6" fmla="*/ 517 w 517"/>
                <a:gd name="T7" fmla="*/ 231 h 231"/>
                <a:gd name="T8" fmla="*/ 0 w 51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231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>
                <a:solidFill>
                  <a:srgbClr val="BDD53E"/>
                </a:solidFill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5368886" y="2309403"/>
              <a:ext cx="1200040" cy="1388087"/>
              <a:chOff x="5368886" y="2309403"/>
              <a:chExt cx="1200040" cy="1388087"/>
            </a:xfrm>
          </p:grpSpPr>
          <p:sp>
            <p:nvSpPr>
              <p:cNvPr id="106" name="Freeform 9"/>
              <p:cNvSpPr/>
              <p:nvPr/>
            </p:nvSpPr>
            <p:spPr bwMode="auto">
              <a:xfrm>
                <a:off x="5368886" y="2309403"/>
                <a:ext cx="1200040" cy="1388087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5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5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3"/>
              <p:cNvSpPr/>
              <p:nvPr/>
            </p:nvSpPr>
            <p:spPr bwMode="auto">
              <a:xfrm>
                <a:off x="5438692" y="2350471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08136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331" tIns="36166" rIns="72331" bIns="36166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8" name="Freeform 32"/>
              <p:cNvSpPr>
                <a:spLocks noEditPoints="1"/>
              </p:cNvSpPr>
              <p:nvPr/>
            </p:nvSpPr>
            <p:spPr bwMode="auto">
              <a:xfrm>
                <a:off x="5597808" y="2562997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1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1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1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3"/>
              <p:cNvSpPr/>
              <p:nvPr/>
            </p:nvSpPr>
            <p:spPr bwMode="auto">
              <a:xfrm>
                <a:off x="5712781" y="2562997"/>
                <a:ext cx="95469" cy="200205"/>
              </a:xfrm>
              <a:custGeom>
                <a:avLst/>
                <a:gdLst>
                  <a:gd name="T0" fmla="*/ 24 w 51"/>
                  <a:gd name="T1" fmla="*/ 91 h 107"/>
                  <a:gd name="T2" fmla="*/ 35 w 51"/>
                  <a:gd name="T3" fmla="*/ 81 h 107"/>
                  <a:gd name="T4" fmla="*/ 35 w 51"/>
                  <a:gd name="T5" fmla="*/ 74 h 107"/>
                  <a:gd name="T6" fmla="*/ 18 w 51"/>
                  <a:gd name="T7" fmla="*/ 58 h 107"/>
                  <a:gd name="T8" fmla="*/ 18 w 51"/>
                  <a:gd name="T9" fmla="*/ 45 h 107"/>
                  <a:gd name="T10" fmla="*/ 31 w 51"/>
                  <a:gd name="T11" fmla="*/ 40 h 107"/>
                  <a:gd name="T12" fmla="*/ 35 w 51"/>
                  <a:gd name="T13" fmla="*/ 27 h 107"/>
                  <a:gd name="T14" fmla="*/ 35 w 51"/>
                  <a:gd name="T15" fmla="*/ 24 h 107"/>
                  <a:gd name="T16" fmla="*/ 26 w 51"/>
                  <a:gd name="T17" fmla="*/ 14 h 107"/>
                  <a:gd name="T18" fmla="*/ 19 w 51"/>
                  <a:gd name="T19" fmla="*/ 18 h 107"/>
                  <a:gd name="T20" fmla="*/ 17 w 51"/>
                  <a:gd name="T21" fmla="*/ 26 h 107"/>
                  <a:gd name="T22" fmla="*/ 17 w 51"/>
                  <a:gd name="T23" fmla="*/ 28 h 107"/>
                  <a:gd name="T24" fmla="*/ 2 w 51"/>
                  <a:gd name="T25" fmla="*/ 28 h 107"/>
                  <a:gd name="T26" fmla="*/ 2 w 51"/>
                  <a:gd name="T27" fmla="*/ 26 h 107"/>
                  <a:gd name="T28" fmla="*/ 8 w 51"/>
                  <a:gd name="T29" fmla="*/ 8 h 107"/>
                  <a:gd name="T30" fmla="*/ 26 w 51"/>
                  <a:gd name="T31" fmla="*/ 0 h 107"/>
                  <a:gd name="T32" fmla="*/ 43 w 51"/>
                  <a:gd name="T33" fmla="*/ 7 h 107"/>
                  <a:gd name="T34" fmla="*/ 49 w 51"/>
                  <a:gd name="T35" fmla="*/ 24 h 107"/>
                  <a:gd name="T36" fmla="*/ 49 w 51"/>
                  <a:gd name="T37" fmla="*/ 28 h 107"/>
                  <a:gd name="T38" fmla="*/ 44 w 51"/>
                  <a:gd name="T39" fmla="*/ 45 h 107"/>
                  <a:gd name="T40" fmla="*/ 38 w 51"/>
                  <a:gd name="T41" fmla="*/ 50 h 107"/>
                  <a:gd name="T42" fmla="*/ 49 w 51"/>
                  <a:gd name="T43" fmla="*/ 62 h 107"/>
                  <a:gd name="T44" fmla="*/ 51 w 51"/>
                  <a:gd name="T45" fmla="*/ 72 h 107"/>
                  <a:gd name="T46" fmla="*/ 51 w 51"/>
                  <a:gd name="T47" fmla="*/ 80 h 107"/>
                  <a:gd name="T48" fmla="*/ 43 w 51"/>
                  <a:gd name="T49" fmla="*/ 100 h 107"/>
                  <a:gd name="T50" fmla="*/ 24 w 51"/>
                  <a:gd name="T51" fmla="*/ 107 h 107"/>
                  <a:gd name="T52" fmla="*/ 7 w 51"/>
                  <a:gd name="T53" fmla="*/ 99 h 107"/>
                  <a:gd name="T54" fmla="*/ 0 w 51"/>
                  <a:gd name="T55" fmla="*/ 82 h 107"/>
                  <a:gd name="T56" fmla="*/ 0 w 51"/>
                  <a:gd name="T57" fmla="*/ 79 h 107"/>
                  <a:gd name="T58" fmla="*/ 15 w 51"/>
                  <a:gd name="T59" fmla="*/ 78 h 107"/>
                  <a:gd name="T60" fmla="*/ 15 w 51"/>
                  <a:gd name="T61" fmla="*/ 82 h 107"/>
                  <a:gd name="T62" fmla="*/ 18 w 51"/>
                  <a:gd name="T63" fmla="*/ 88 h 107"/>
                  <a:gd name="T64" fmla="*/ 24 w 51"/>
                  <a:gd name="T65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" h="107">
                    <a:moveTo>
                      <a:pt x="24" y="91"/>
                    </a:moveTo>
                    <a:cubicBezTo>
                      <a:pt x="31" y="91"/>
                      <a:pt x="35" y="87"/>
                      <a:pt x="35" y="81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64"/>
                      <a:pt x="29" y="58"/>
                      <a:pt x="18" y="58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4" y="45"/>
                      <a:pt x="29" y="43"/>
                      <a:pt x="31" y="40"/>
                    </a:cubicBezTo>
                    <a:cubicBezTo>
                      <a:pt x="34" y="37"/>
                      <a:pt x="35" y="32"/>
                      <a:pt x="35" y="2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2" y="14"/>
                      <a:pt x="26" y="14"/>
                    </a:cubicBezTo>
                    <a:cubicBezTo>
                      <a:pt x="23" y="14"/>
                      <a:pt x="21" y="15"/>
                      <a:pt x="19" y="18"/>
                    </a:cubicBezTo>
                    <a:cubicBezTo>
                      <a:pt x="18" y="20"/>
                      <a:pt x="17" y="22"/>
                      <a:pt x="17" y="26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8"/>
                      <a:pt x="4" y="12"/>
                      <a:pt x="8" y="8"/>
                    </a:cubicBezTo>
                    <a:cubicBezTo>
                      <a:pt x="12" y="2"/>
                      <a:pt x="18" y="0"/>
                      <a:pt x="26" y="0"/>
                    </a:cubicBezTo>
                    <a:cubicBezTo>
                      <a:pt x="33" y="0"/>
                      <a:pt x="39" y="2"/>
                      <a:pt x="43" y="7"/>
                    </a:cubicBezTo>
                    <a:cubicBezTo>
                      <a:pt x="47" y="12"/>
                      <a:pt x="49" y="17"/>
                      <a:pt x="49" y="24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35"/>
                      <a:pt x="48" y="41"/>
                      <a:pt x="44" y="45"/>
                    </a:cubicBezTo>
                    <a:cubicBezTo>
                      <a:pt x="42" y="47"/>
                      <a:pt x="40" y="49"/>
                      <a:pt x="38" y="50"/>
                    </a:cubicBezTo>
                    <a:cubicBezTo>
                      <a:pt x="42" y="53"/>
                      <a:pt x="46" y="57"/>
                      <a:pt x="49" y="62"/>
                    </a:cubicBezTo>
                    <a:cubicBezTo>
                      <a:pt x="50" y="65"/>
                      <a:pt x="51" y="68"/>
                      <a:pt x="51" y="72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88"/>
                      <a:pt x="48" y="95"/>
                      <a:pt x="43" y="100"/>
                    </a:cubicBezTo>
                    <a:cubicBezTo>
                      <a:pt x="38" y="104"/>
                      <a:pt x="32" y="107"/>
                      <a:pt x="24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19" y="90"/>
                      <a:pt x="21" y="91"/>
                      <a:pt x="24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"/>
              <p:cNvSpPr>
                <a:spLocks noEditPoints="1"/>
              </p:cNvSpPr>
              <p:nvPr/>
            </p:nvSpPr>
            <p:spPr bwMode="auto">
              <a:xfrm>
                <a:off x="5791994" y="2953544"/>
                <a:ext cx="381000" cy="267224"/>
              </a:xfrm>
              <a:custGeom>
                <a:avLst/>
                <a:gdLst>
                  <a:gd name="T0" fmla="*/ 164 w 164"/>
                  <a:gd name="T1" fmla="*/ 114 h 128"/>
                  <a:gd name="T2" fmla="*/ 149 w 164"/>
                  <a:gd name="T3" fmla="*/ 128 h 128"/>
                  <a:gd name="T4" fmla="*/ 15 w 164"/>
                  <a:gd name="T5" fmla="*/ 128 h 128"/>
                  <a:gd name="T6" fmla="*/ 0 w 164"/>
                  <a:gd name="T7" fmla="*/ 114 h 128"/>
                  <a:gd name="T8" fmla="*/ 0 w 164"/>
                  <a:gd name="T9" fmla="*/ 14 h 128"/>
                  <a:gd name="T10" fmla="*/ 15 w 164"/>
                  <a:gd name="T11" fmla="*/ 0 h 128"/>
                  <a:gd name="T12" fmla="*/ 149 w 164"/>
                  <a:gd name="T13" fmla="*/ 0 h 128"/>
                  <a:gd name="T14" fmla="*/ 164 w 164"/>
                  <a:gd name="T15" fmla="*/ 14 h 128"/>
                  <a:gd name="T16" fmla="*/ 164 w 164"/>
                  <a:gd name="T17" fmla="*/ 114 h 128"/>
                  <a:gd name="T18" fmla="*/ 149 w 164"/>
                  <a:gd name="T19" fmla="*/ 11 h 128"/>
                  <a:gd name="T20" fmla="*/ 15 w 164"/>
                  <a:gd name="T21" fmla="*/ 11 h 128"/>
                  <a:gd name="T22" fmla="*/ 12 w 164"/>
                  <a:gd name="T23" fmla="*/ 14 h 128"/>
                  <a:gd name="T24" fmla="*/ 25 w 164"/>
                  <a:gd name="T25" fmla="*/ 40 h 128"/>
                  <a:gd name="T26" fmla="*/ 62 w 164"/>
                  <a:gd name="T27" fmla="*/ 69 h 128"/>
                  <a:gd name="T28" fmla="*/ 82 w 164"/>
                  <a:gd name="T29" fmla="*/ 82 h 128"/>
                  <a:gd name="T30" fmla="*/ 82 w 164"/>
                  <a:gd name="T31" fmla="*/ 82 h 128"/>
                  <a:gd name="T32" fmla="*/ 82 w 164"/>
                  <a:gd name="T33" fmla="*/ 82 h 128"/>
                  <a:gd name="T34" fmla="*/ 102 w 164"/>
                  <a:gd name="T35" fmla="*/ 69 h 128"/>
                  <a:gd name="T36" fmla="*/ 139 w 164"/>
                  <a:gd name="T37" fmla="*/ 40 h 128"/>
                  <a:gd name="T38" fmla="*/ 152 w 164"/>
                  <a:gd name="T39" fmla="*/ 18 h 128"/>
                  <a:gd name="T40" fmla="*/ 149 w 164"/>
                  <a:gd name="T41" fmla="*/ 11 h 128"/>
                  <a:gd name="T42" fmla="*/ 152 w 164"/>
                  <a:gd name="T43" fmla="*/ 43 h 128"/>
                  <a:gd name="T44" fmla="*/ 146 w 164"/>
                  <a:gd name="T45" fmla="*/ 50 h 128"/>
                  <a:gd name="T46" fmla="*/ 107 w 164"/>
                  <a:gd name="T47" fmla="*/ 80 h 128"/>
                  <a:gd name="T48" fmla="*/ 82 w 164"/>
                  <a:gd name="T49" fmla="*/ 93 h 128"/>
                  <a:gd name="T50" fmla="*/ 82 w 164"/>
                  <a:gd name="T51" fmla="*/ 93 h 128"/>
                  <a:gd name="T52" fmla="*/ 82 w 164"/>
                  <a:gd name="T53" fmla="*/ 93 h 128"/>
                  <a:gd name="T54" fmla="*/ 57 w 164"/>
                  <a:gd name="T55" fmla="*/ 80 h 128"/>
                  <a:gd name="T56" fmla="*/ 18 w 164"/>
                  <a:gd name="T57" fmla="*/ 50 h 128"/>
                  <a:gd name="T58" fmla="*/ 12 w 164"/>
                  <a:gd name="T59" fmla="*/ 43 h 128"/>
                  <a:gd name="T60" fmla="*/ 12 w 164"/>
                  <a:gd name="T61" fmla="*/ 114 h 128"/>
                  <a:gd name="T62" fmla="*/ 15 w 164"/>
                  <a:gd name="T63" fmla="*/ 117 h 128"/>
                  <a:gd name="T64" fmla="*/ 149 w 164"/>
                  <a:gd name="T65" fmla="*/ 117 h 128"/>
                  <a:gd name="T66" fmla="*/ 152 w 164"/>
                  <a:gd name="T67" fmla="*/ 114 h 128"/>
                  <a:gd name="T68" fmla="*/ 152 w 164"/>
                  <a:gd name="T6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28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1081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6429" tIns="48214" rIns="96429" bIns="48214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6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6564901" y="4789598"/>
            <a:ext cx="1689721" cy="1951606"/>
            <a:chOff x="4669803" y="3518846"/>
            <a:chExt cx="1202093" cy="1388087"/>
          </a:xfrm>
        </p:grpSpPr>
        <p:sp>
          <p:nvSpPr>
            <p:cNvPr id="112" name="Freeform 12"/>
            <p:cNvSpPr/>
            <p:nvPr/>
          </p:nvSpPr>
          <p:spPr bwMode="auto">
            <a:xfrm>
              <a:off x="4741662" y="3559913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4669803" y="3518846"/>
              <a:ext cx="1202093" cy="1388087"/>
              <a:chOff x="4669803" y="3518846"/>
              <a:chExt cx="1202093" cy="1388087"/>
            </a:xfrm>
          </p:grpSpPr>
          <p:sp>
            <p:nvSpPr>
              <p:cNvPr id="114" name="Freeform 13"/>
              <p:cNvSpPr/>
              <p:nvPr/>
            </p:nvSpPr>
            <p:spPr bwMode="auto">
              <a:xfrm>
                <a:off x="4669803" y="3518846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0"/>
              <p:cNvSpPr/>
              <p:nvPr/>
            </p:nvSpPr>
            <p:spPr bwMode="auto">
              <a:xfrm>
                <a:off x="4741662" y="3559913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w="28575" cap="flat">
                <a:noFill/>
                <a:prstDash val="solid"/>
                <a:miter lim="800000"/>
              </a:ln>
              <a:effectLst>
                <a:outerShdw blurRad="279400" dist="762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0"/>
              <p:cNvSpPr>
                <a:spLocks noEditPoints="1"/>
              </p:cNvSpPr>
              <p:nvPr/>
            </p:nvSpPr>
            <p:spPr bwMode="auto">
              <a:xfrm>
                <a:off x="4895645" y="3772439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2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2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3 w 50"/>
                  <a:gd name="T23" fmla="*/ 24 h 107"/>
                  <a:gd name="T24" fmla="*/ 31 w 50"/>
                  <a:gd name="T25" fmla="*/ 18 h 107"/>
                  <a:gd name="T26" fmla="*/ 24 w 50"/>
                  <a:gd name="T27" fmla="*/ 15 h 107"/>
                  <a:gd name="T28" fmla="*/ 18 w 50"/>
                  <a:gd name="T29" fmla="*/ 18 h 107"/>
                  <a:gd name="T30" fmla="*/ 15 w 50"/>
                  <a:gd name="T31" fmla="*/ 24 h 107"/>
                  <a:gd name="T32" fmla="*/ 15 w 50"/>
                  <a:gd name="T33" fmla="*/ 82 h 107"/>
                  <a:gd name="T34" fmla="*/ 18 w 50"/>
                  <a:gd name="T35" fmla="*/ 88 h 107"/>
                  <a:gd name="T36" fmla="*/ 24 w 50"/>
                  <a:gd name="T37" fmla="*/ 91 h 107"/>
                  <a:gd name="T38" fmla="*/ 31 w 50"/>
                  <a:gd name="T39" fmla="*/ 88 h 107"/>
                  <a:gd name="T40" fmla="*/ 33 w 50"/>
                  <a:gd name="T41" fmla="*/ 82 h 107"/>
                  <a:gd name="T42" fmla="*/ 33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1"/>
              <p:cNvSpPr>
                <a:spLocks noEditPoints="1"/>
              </p:cNvSpPr>
              <p:nvPr/>
            </p:nvSpPr>
            <p:spPr bwMode="auto">
              <a:xfrm>
                <a:off x="5009593" y="3774492"/>
                <a:ext cx="99575" cy="196099"/>
              </a:xfrm>
              <a:custGeom>
                <a:avLst/>
                <a:gdLst>
                  <a:gd name="T0" fmla="*/ 0 w 97"/>
                  <a:gd name="T1" fmla="*/ 120 h 191"/>
                  <a:gd name="T2" fmla="*/ 49 w 97"/>
                  <a:gd name="T3" fmla="*/ 0 h 191"/>
                  <a:gd name="T4" fmla="*/ 78 w 97"/>
                  <a:gd name="T5" fmla="*/ 0 h 191"/>
                  <a:gd name="T6" fmla="*/ 78 w 97"/>
                  <a:gd name="T7" fmla="*/ 120 h 191"/>
                  <a:gd name="T8" fmla="*/ 97 w 97"/>
                  <a:gd name="T9" fmla="*/ 120 h 191"/>
                  <a:gd name="T10" fmla="*/ 97 w 97"/>
                  <a:gd name="T11" fmla="*/ 149 h 191"/>
                  <a:gd name="T12" fmla="*/ 78 w 97"/>
                  <a:gd name="T13" fmla="*/ 149 h 191"/>
                  <a:gd name="T14" fmla="*/ 78 w 97"/>
                  <a:gd name="T15" fmla="*/ 191 h 191"/>
                  <a:gd name="T16" fmla="*/ 49 w 97"/>
                  <a:gd name="T17" fmla="*/ 191 h 191"/>
                  <a:gd name="T18" fmla="*/ 49 w 97"/>
                  <a:gd name="T19" fmla="*/ 149 h 191"/>
                  <a:gd name="T20" fmla="*/ 0 w 97"/>
                  <a:gd name="T21" fmla="*/ 149 h 191"/>
                  <a:gd name="T22" fmla="*/ 0 w 97"/>
                  <a:gd name="T23" fmla="*/ 120 h 191"/>
                  <a:gd name="T24" fmla="*/ 49 w 97"/>
                  <a:gd name="T25" fmla="*/ 120 h 191"/>
                  <a:gd name="T26" fmla="*/ 49 w 97"/>
                  <a:gd name="T27" fmla="*/ 62 h 191"/>
                  <a:gd name="T28" fmla="*/ 25 w 97"/>
                  <a:gd name="T29" fmla="*/ 120 h 191"/>
                  <a:gd name="T30" fmla="*/ 49 w 97"/>
                  <a:gd name="T31" fmla="*/ 1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191">
                    <a:moveTo>
                      <a:pt x="0" y="120"/>
                    </a:moveTo>
                    <a:lnTo>
                      <a:pt x="49" y="0"/>
                    </a:lnTo>
                    <a:lnTo>
                      <a:pt x="78" y="0"/>
                    </a:lnTo>
                    <a:lnTo>
                      <a:pt x="78" y="120"/>
                    </a:lnTo>
                    <a:lnTo>
                      <a:pt x="97" y="120"/>
                    </a:lnTo>
                    <a:lnTo>
                      <a:pt x="97" y="149"/>
                    </a:lnTo>
                    <a:lnTo>
                      <a:pt x="78" y="149"/>
                    </a:lnTo>
                    <a:lnTo>
                      <a:pt x="78" y="191"/>
                    </a:lnTo>
                    <a:lnTo>
                      <a:pt x="49" y="191"/>
                    </a:lnTo>
                    <a:lnTo>
                      <a:pt x="49" y="149"/>
                    </a:lnTo>
                    <a:lnTo>
                      <a:pt x="0" y="149"/>
                    </a:lnTo>
                    <a:lnTo>
                      <a:pt x="0" y="120"/>
                    </a:lnTo>
                    <a:close/>
                    <a:moveTo>
                      <a:pt x="49" y="120"/>
                    </a:moveTo>
                    <a:lnTo>
                      <a:pt x="49" y="62"/>
                    </a:lnTo>
                    <a:lnTo>
                      <a:pt x="25" y="120"/>
                    </a:lnTo>
                    <a:lnTo>
                      <a:pt x="49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6"/>
              <p:cNvSpPr>
                <a:spLocks noEditPoints="1"/>
              </p:cNvSpPr>
              <p:nvPr/>
            </p:nvSpPr>
            <p:spPr bwMode="auto">
              <a:xfrm>
                <a:off x="5039839" y="4141748"/>
                <a:ext cx="447355" cy="330885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rgbClr val="8CC94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6429" tIns="48214" rIns="96429" bIns="48214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6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3622680" y="3089160"/>
            <a:ext cx="1686835" cy="1951606"/>
            <a:chOff x="2576663" y="2309403"/>
            <a:chExt cx="1200040" cy="1388087"/>
          </a:xfrm>
        </p:grpSpPr>
        <p:sp>
          <p:nvSpPr>
            <p:cNvPr id="120" name="Freeform 6"/>
            <p:cNvSpPr/>
            <p:nvPr/>
          </p:nvSpPr>
          <p:spPr bwMode="auto">
            <a:xfrm>
              <a:off x="2647495" y="2350471"/>
              <a:ext cx="528675" cy="23716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331" tIns="36166" rIns="72331" bIns="36166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576663" y="2309403"/>
              <a:ext cx="1200040" cy="1388087"/>
              <a:chOff x="2576663" y="2309403"/>
              <a:chExt cx="1200040" cy="1388087"/>
            </a:xfrm>
          </p:grpSpPr>
          <p:sp>
            <p:nvSpPr>
              <p:cNvPr id="122" name="Freeform 7"/>
              <p:cNvSpPr/>
              <p:nvPr/>
            </p:nvSpPr>
            <p:spPr bwMode="auto">
              <a:xfrm>
                <a:off x="2576663" y="2309403"/>
                <a:ext cx="1200040" cy="1388087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4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4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2"/>
              <p:cNvSpPr/>
              <p:nvPr/>
            </p:nvSpPr>
            <p:spPr bwMode="auto">
              <a:xfrm>
                <a:off x="2647495" y="2350471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331" tIns="36166" rIns="72331" bIns="36166"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4" name="Freeform 34"/>
              <p:cNvSpPr>
                <a:spLocks noEditPoints="1"/>
              </p:cNvSpPr>
              <p:nvPr/>
            </p:nvSpPr>
            <p:spPr bwMode="auto">
              <a:xfrm>
                <a:off x="2807637" y="2562997"/>
                <a:ext cx="93416" cy="200205"/>
              </a:xfrm>
              <a:custGeom>
                <a:avLst/>
                <a:gdLst>
                  <a:gd name="T0" fmla="*/ 50 w 50"/>
                  <a:gd name="T1" fmla="*/ 82 h 107"/>
                  <a:gd name="T2" fmla="*/ 43 w 50"/>
                  <a:gd name="T3" fmla="*/ 99 h 107"/>
                  <a:gd name="T4" fmla="*/ 25 w 50"/>
                  <a:gd name="T5" fmla="*/ 107 h 107"/>
                  <a:gd name="T6" fmla="*/ 7 w 50"/>
                  <a:gd name="T7" fmla="*/ 99 h 107"/>
                  <a:gd name="T8" fmla="*/ 0 w 50"/>
                  <a:gd name="T9" fmla="*/ 82 h 107"/>
                  <a:gd name="T10" fmla="*/ 0 w 50"/>
                  <a:gd name="T11" fmla="*/ 25 h 107"/>
                  <a:gd name="T12" fmla="*/ 7 w 50"/>
                  <a:gd name="T13" fmla="*/ 7 h 107"/>
                  <a:gd name="T14" fmla="*/ 25 w 50"/>
                  <a:gd name="T15" fmla="*/ 0 h 107"/>
                  <a:gd name="T16" fmla="*/ 43 w 50"/>
                  <a:gd name="T17" fmla="*/ 7 h 107"/>
                  <a:gd name="T18" fmla="*/ 50 w 50"/>
                  <a:gd name="T19" fmla="*/ 25 h 107"/>
                  <a:gd name="T20" fmla="*/ 50 w 50"/>
                  <a:gd name="T21" fmla="*/ 82 h 107"/>
                  <a:gd name="T22" fmla="*/ 34 w 50"/>
                  <a:gd name="T23" fmla="*/ 24 h 107"/>
                  <a:gd name="T24" fmla="*/ 31 w 50"/>
                  <a:gd name="T25" fmla="*/ 18 h 107"/>
                  <a:gd name="T26" fmla="*/ 25 w 50"/>
                  <a:gd name="T27" fmla="*/ 15 h 107"/>
                  <a:gd name="T28" fmla="*/ 18 w 50"/>
                  <a:gd name="T29" fmla="*/ 18 h 107"/>
                  <a:gd name="T30" fmla="*/ 16 w 50"/>
                  <a:gd name="T31" fmla="*/ 24 h 107"/>
                  <a:gd name="T32" fmla="*/ 16 w 50"/>
                  <a:gd name="T33" fmla="*/ 81 h 107"/>
                  <a:gd name="T34" fmla="*/ 18 w 50"/>
                  <a:gd name="T35" fmla="*/ 88 h 107"/>
                  <a:gd name="T36" fmla="*/ 25 w 50"/>
                  <a:gd name="T37" fmla="*/ 91 h 107"/>
                  <a:gd name="T38" fmla="*/ 31 w 50"/>
                  <a:gd name="T39" fmla="*/ 88 h 107"/>
                  <a:gd name="T40" fmla="*/ 34 w 50"/>
                  <a:gd name="T41" fmla="*/ 81 h 107"/>
                  <a:gd name="T42" fmla="*/ 34 w 50"/>
                  <a:gd name="T43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07">
                    <a:moveTo>
                      <a:pt x="50" y="82"/>
                    </a:moveTo>
                    <a:cubicBezTo>
                      <a:pt x="50" y="89"/>
                      <a:pt x="47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6" y="22"/>
                      <a:pt x="16" y="24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4" y="84"/>
                      <a:pt x="34" y="81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25" name="Freeform 35"/>
              <p:cNvSpPr>
                <a:spLocks noEditPoints="1"/>
              </p:cNvSpPr>
              <p:nvPr/>
            </p:nvSpPr>
            <p:spPr bwMode="auto">
              <a:xfrm>
                <a:off x="2926717" y="2562997"/>
                <a:ext cx="88284" cy="200205"/>
              </a:xfrm>
              <a:custGeom>
                <a:avLst/>
                <a:gdLst>
                  <a:gd name="T0" fmla="*/ 31 w 47"/>
                  <a:gd name="T1" fmla="*/ 27 h 107"/>
                  <a:gd name="T2" fmla="*/ 31 w 47"/>
                  <a:gd name="T3" fmla="*/ 24 h 107"/>
                  <a:gd name="T4" fmla="*/ 29 w 47"/>
                  <a:gd name="T5" fmla="*/ 18 h 107"/>
                  <a:gd name="T6" fmla="*/ 23 w 47"/>
                  <a:gd name="T7" fmla="*/ 15 h 107"/>
                  <a:gd name="T8" fmla="*/ 17 w 47"/>
                  <a:gd name="T9" fmla="*/ 18 h 107"/>
                  <a:gd name="T10" fmla="*/ 15 w 47"/>
                  <a:gd name="T11" fmla="*/ 24 h 107"/>
                  <a:gd name="T12" fmla="*/ 15 w 47"/>
                  <a:gd name="T13" fmla="*/ 45 h 107"/>
                  <a:gd name="T14" fmla="*/ 27 w 47"/>
                  <a:gd name="T15" fmla="*/ 40 h 107"/>
                  <a:gd name="T16" fmla="*/ 43 w 47"/>
                  <a:gd name="T17" fmla="*/ 48 h 107"/>
                  <a:gd name="T18" fmla="*/ 47 w 47"/>
                  <a:gd name="T19" fmla="*/ 65 h 107"/>
                  <a:gd name="T20" fmla="*/ 47 w 47"/>
                  <a:gd name="T21" fmla="*/ 83 h 107"/>
                  <a:gd name="T22" fmla="*/ 47 w 47"/>
                  <a:gd name="T23" fmla="*/ 83 h 107"/>
                  <a:gd name="T24" fmla="*/ 40 w 47"/>
                  <a:gd name="T25" fmla="*/ 100 h 107"/>
                  <a:gd name="T26" fmla="*/ 23 w 47"/>
                  <a:gd name="T27" fmla="*/ 107 h 107"/>
                  <a:gd name="T28" fmla="*/ 6 w 47"/>
                  <a:gd name="T29" fmla="*/ 99 h 107"/>
                  <a:gd name="T30" fmla="*/ 0 w 47"/>
                  <a:gd name="T31" fmla="*/ 82 h 107"/>
                  <a:gd name="T32" fmla="*/ 0 w 47"/>
                  <a:gd name="T33" fmla="*/ 25 h 107"/>
                  <a:gd name="T34" fmla="*/ 3 w 47"/>
                  <a:gd name="T35" fmla="*/ 11 h 107"/>
                  <a:gd name="T36" fmla="*/ 14 w 47"/>
                  <a:gd name="T37" fmla="*/ 2 h 107"/>
                  <a:gd name="T38" fmla="*/ 23 w 47"/>
                  <a:gd name="T39" fmla="*/ 0 h 107"/>
                  <a:gd name="T40" fmla="*/ 41 w 47"/>
                  <a:gd name="T41" fmla="*/ 7 h 107"/>
                  <a:gd name="T42" fmla="*/ 47 w 47"/>
                  <a:gd name="T43" fmla="*/ 25 h 107"/>
                  <a:gd name="T44" fmla="*/ 47 w 47"/>
                  <a:gd name="T45" fmla="*/ 27 h 107"/>
                  <a:gd name="T46" fmla="*/ 31 w 47"/>
                  <a:gd name="T47" fmla="*/ 27 h 107"/>
                  <a:gd name="T48" fmla="*/ 15 w 47"/>
                  <a:gd name="T49" fmla="*/ 81 h 107"/>
                  <a:gd name="T50" fmla="*/ 17 w 47"/>
                  <a:gd name="T51" fmla="*/ 88 h 107"/>
                  <a:gd name="T52" fmla="*/ 23 w 47"/>
                  <a:gd name="T53" fmla="*/ 91 h 107"/>
                  <a:gd name="T54" fmla="*/ 29 w 47"/>
                  <a:gd name="T55" fmla="*/ 88 h 107"/>
                  <a:gd name="T56" fmla="*/ 31 w 47"/>
                  <a:gd name="T57" fmla="*/ 81 h 107"/>
                  <a:gd name="T58" fmla="*/ 31 w 47"/>
                  <a:gd name="T59" fmla="*/ 62 h 107"/>
                  <a:gd name="T60" fmla="*/ 27 w 47"/>
                  <a:gd name="T61" fmla="*/ 55 h 107"/>
                  <a:gd name="T62" fmla="*/ 23 w 47"/>
                  <a:gd name="T63" fmla="*/ 53 h 107"/>
                  <a:gd name="T64" fmla="*/ 17 w 47"/>
                  <a:gd name="T65" fmla="*/ 56 h 107"/>
                  <a:gd name="T66" fmla="*/ 15 w 47"/>
                  <a:gd name="T67" fmla="*/ 62 h 107"/>
                  <a:gd name="T68" fmla="*/ 15 w 47"/>
                  <a:gd name="T69" fmla="*/ 8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107">
                    <a:moveTo>
                      <a:pt x="31" y="27"/>
                    </a:move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0" y="20"/>
                      <a:pt x="29" y="18"/>
                    </a:cubicBezTo>
                    <a:cubicBezTo>
                      <a:pt x="27" y="16"/>
                      <a:pt x="25" y="15"/>
                      <a:pt x="23" y="15"/>
                    </a:cubicBezTo>
                    <a:cubicBezTo>
                      <a:pt x="20" y="15"/>
                      <a:pt x="18" y="16"/>
                      <a:pt x="17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2"/>
                      <a:pt x="23" y="40"/>
                      <a:pt x="27" y="40"/>
                    </a:cubicBezTo>
                    <a:cubicBezTo>
                      <a:pt x="34" y="40"/>
                      <a:pt x="39" y="43"/>
                      <a:pt x="43" y="48"/>
                    </a:cubicBezTo>
                    <a:cubicBezTo>
                      <a:pt x="46" y="52"/>
                      <a:pt x="47" y="58"/>
                      <a:pt x="47" y="65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90"/>
                      <a:pt x="44" y="95"/>
                      <a:pt x="40" y="100"/>
                    </a:cubicBezTo>
                    <a:cubicBezTo>
                      <a:pt x="35" y="104"/>
                      <a:pt x="30" y="107"/>
                      <a:pt x="23" y="107"/>
                    </a:cubicBezTo>
                    <a:cubicBezTo>
                      <a:pt x="16" y="107"/>
                      <a:pt x="11" y="104"/>
                      <a:pt x="6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0"/>
                      <a:pt x="1" y="15"/>
                      <a:pt x="3" y="11"/>
                    </a:cubicBezTo>
                    <a:cubicBezTo>
                      <a:pt x="6" y="7"/>
                      <a:pt x="9" y="4"/>
                      <a:pt x="14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30" y="0"/>
                      <a:pt x="36" y="2"/>
                      <a:pt x="41" y="7"/>
                    </a:cubicBezTo>
                    <a:cubicBezTo>
                      <a:pt x="45" y="12"/>
                      <a:pt x="47" y="18"/>
                      <a:pt x="47" y="25"/>
                    </a:cubicBezTo>
                    <a:cubicBezTo>
                      <a:pt x="47" y="27"/>
                      <a:pt x="47" y="27"/>
                      <a:pt x="47" y="27"/>
                    </a:cubicBezTo>
                    <a:lnTo>
                      <a:pt x="31" y="27"/>
                    </a:lnTo>
                    <a:close/>
                    <a:moveTo>
                      <a:pt x="15" y="81"/>
                    </a:moveTo>
                    <a:cubicBezTo>
                      <a:pt x="15" y="84"/>
                      <a:pt x="16" y="86"/>
                      <a:pt x="17" y="88"/>
                    </a:cubicBezTo>
                    <a:cubicBezTo>
                      <a:pt x="18" y="90"/>
                      <a:pt x="20" y="91"/>
                      <a:pt x="23" y="91"/>
                    </a:cubicBezTo>
                    <a:cubicBezTo>
                      <a:pt x="25" y="91"/>
                      <a:pt x="27" y="90"/>
                      <a:pt x="29" y="88"/>
                    </a:cubicBezTo>
                    <a:cubicBezTo>
                      <a:pt x="30" y="86"/>
                      <a:pt x="31" y="84"/>
                      <a:pt x="31" y="81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59"/>
                      <a:pt x="30" y="57"/>
                      <a:pt x="27" y="55"/>
                    </a:cubicBezTo>
                    <a:cubicBezTo>
                      <a:pt x="26" y="54"/>
                      <a:pt x="25" y="53"/>
                      <a:pt x="23" y="53"/>
                    </a:cubicBezTo>
                    <a:cubicBezTo>
                      <a:pt x="20" y="53"/>
                      <a:pt x="18" y="54"/>
                      <a:pt x="17" y="56"/>
                    </a:cubicBezTo>
                    <a:cubicBezTo>
                      <a:pt x="16" y="58"/>
                      <a:pt x="15" y="60"/>
                      <a:pt x="15" y="62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331" tIns="36166" rIns="72331" bIns="36166" numCol="1" anchor="t" anchorCtr="0" compatLnSpc="1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>
                <a:off x="2896243" y="2886070"/>
                <a:ext cx="533551" cy="454047"/>
                <a:chOff x="5933005" y="2830391"/>
                <a:chExt cx="500408" cy="425843"/>
              </a:xfrm>
              <a:solidFill>
                <a:srgbClr val="C00000"/>
              </a:solidFill>
            </p:grpSpPr>
            <p:sp>
              <p:nvSpPr>
                <p:cNvPr id="127" name="Freeform 16"/>
                <p:cNvSpPr>
                  <a:spLocks noEditPoints="1"/>
                </p:cNvSpPr>
                <p:nvPr/>
              </p:nvSpPr>
              <p:spPr bwMode="auto">
                <a:xfrm>
                  <a:off x="5933005" y="2830391"/>
                  <a:ext cx="467486" cy="425843"/>
                </a:xfrm>
                <a:custGeom>
                  <a:avLst/>
                  <a:gdLst>
                    <a:gd name="T0" fmla="*/ 499 w 721"/>
                    <a:gd name="T1" fmla="*/ 196 h 657"/>
                    <a:gd name="T2" fmla="*/ 637 w 721"/>
                    <a:gd name="T3" fmla="*/ 322 h 657"/>
                    <a:gd name="T4" fmla="*/ 646 w 721"/>
                    <a:gd name="T5" fmla="*/ 329 h 657"/>
                    <a:gd name="T6" fmla="*/ 672 w 721"/>
                    <a:gd name="T7" fmla="*/ 353 h 657"/>
                    <a:gd name="T8" fmla="*/ 686 w 721"/>
                    <a:gd name="T9" fmla="*/ 367 h 657"/>
                    <a:gd name="T10" fmla="*/ 669 w 721"/>
                    <a:gd name="T11" fmla="*/ 472 h 657"/>
                    <a:gd name="T12" fmla="*/ 611 w 721"/>
                    <a:gd name="T13" fmla="*/ 550 h 657"/>
                    <a:gd name="T14" fmla="*/ 539 w 721"/>
                    <a:gd name="T15" fmla="*/ 598 h 657"/>
                    <a:gd name="T16" fmla="*/ 439 w 721"/>
                    <a:gd name="T17" fmla="*/ 633 h 657"/>
                    <a:gd name="T18" fmla="*/ 433 w 721"/>
                    <a:gd name="T19" fmla="*/ 629 h 657"/>
                    <a:gd name="T20" fmla="*/ 449 w 721"/>
                    <a:gd name="T21" fmla="*/ 594 h 657"/>
                    <a:gd name="T22" fmla="*/ 481 w 721"/>
                    <a:gd name="T23" fmla="*/ 606 h 657"/>
                    <a:gd name="T24" fmla="*/ 501 w 721"/>
                    <a:gd name="T25" fmla="*/ 591 h 657"/>
                    <a:gd name="T26" fmla="*/ 501 w 721"/>
                    <a:gd name="T27" fmla="*/ 577 h 657"/>
                    <a:gd name="T28" fmla="*/ 452 w 721"/>
                    <a:gd name="T29" fmla="*/ 538 h 657"/>
                    <a:gd name="T30" fmla="*/ 449 w 721"/>
                    <a:gd name="T31" fmla="*/ 511 h 657"/>
                    <a:gd name="T32" fmla="*/ 475 w 721"/>
                    <a:gd name="T33" fmla="*/ 508 h 657"/>
                    <a:gd name="T34" fmla="*/ 530 w 721"/>
                    <a:gd name="T35" fmla="*/ 551 h 657"/>
                    <a:gd name="T36" fmla="*/ 567 w 721"/>
                    <a:gd name="T37" fmla="*/ 557 h 657"/>
                    <a:gd name="T38" fmla="*/ 572 w 721"/>
                    <a:gd name="T39" fmla="*/ 549 h 657"/>
                    <a:gd name="T40" fmla="*/ 570 w 721"/>
                    <a:gd name="T41" fmla="*/ 532 h 657"/>
                    <a:gd name="T42" fmla="*/ 506 w 721"/>
                    <a:gd name="T43" fmla="*/ 481 h 657"/>
                    <a:gd name="T44" fmla="*/ 503 w 721"/>
                    <a:gd name="T45" fmla="*/ 455 h 657"/>
                    <a:gd name="T46" fmla="*/ 529 w 721"/>
                    <a:gd name="T47" fmla="*/ 451 h 657"/>
                    <a:gd name="T48" fmla="*/ 596 w 721"/>
                    <a:gd name="T49" fmla="*/ 504 h 657"/>
                    <a:gd name="T50" fmla="*/ 598 w 721"/>
                    <a:gd name="T51" fmla="*/ 505 h 657"/>
                    <a:gd name="T52" fmla="*/ 620 w 721"/>
                    <a:gd name="T53" fmla="*/ 467 h 657"/>
                    <a:gd name="T54" fmla="*/ 549 w 721"/>
                    <a:gd name="T55" fmla="*/ 414 h 657"/>
                    <a:gd name="T56" fmla="*/ 546 w 721"/>
                    <a:gd name="T57" fmla="*/ 388 h 657"/>
                    <a:gd name="T58" fmla="*/ 572 w 721"/>
                    <a:gd name="T59" fmla="*/ 384 h 657"/>
                    <a:gd name="T60" fmla="*/ 642 w 721"/>
                    <a:gd name="T61" fmla="*/ 437 h 657"/>
                    <a:gd name="T62" fmla="*/ 663 w 721"/>
                    <a:gd name="T63" fmla="*/ 429 h 657"/>
                    <a:gd name="T64" fmla="*/ 659 w 721"/>
                    <a:gd name="T65" fmla="*/ 394 h 657"/>
                    <a:gd name="T66" fmla="*/ 645 w 721"/>
                    <a:gd name="T67" fmla="*/ 379 h 657"/>
                    <a:gd name="T68" fmla="*/ 457 w 721"/>
                    <a:gd name="T69" fmla="*/ 209 h 657"/>
                    <a:gd name="T70" fmla="*/ 462 w 721"/>
                    <a:gd name="T71" fmla="*/ 198 h 657"/>
                    <a:gd name="T72" fmla="*/ 496 w 721"/>
                    <a:gd name="T73" fmla="*/ 196 h 657"/>
                    <a:gd name="T74" fmla="*/ 499 w 721"/>
                    <a:gd name="T75" fmla="*/ 196 h 657"/>
                    <a:gd name="T76" fmla="*/ 86 w 721"/>
                    <a:gd name="T77" fmla="*/ 355 h 657"/>
                    <a:gd name="T78" fmla="*/ 59 w 721"/>
                    <a:gd name="T79" fmla="*/ 262 h 657"/>
                    <a:gd name="T80" fmla="*/ 35 w 721"/>
                    <a:gd name="T81" fmla="*/ 239 h 657"/>
                    <a:gd name="T82" fmla="*/ 0 w 721"/>
                    <a:gd name="T83" fmla="*/ 176 h 657"/>
                    <a:gd name="T84" fmla="*/ 16 w 721"/>
                    <a:gd name="T85" fmla="*/ 135 h 657"/>
                    <a:gd name="T86" fmla="*/ 116 w 721"/>
                    <a:gd name="T87" fmla="*/ 27 h 657"/>
                    <a:gd name="T88" fmla="*/ 199 w 721"/>
                    <a:gd name="T89" fmla="*/ 20 h 657"/>
                    <a:gd name="T90" fmla="*/ 242 w 721"/>
                    <a:gd name="T91" fmla="*/ 46 h 657"/>
                    <a:gd name="T92" fmla="*/ 254 w 721"/>
                    <a:gd name="T93" fmla="*/ 50 h 657"/>
                    <a:gd name="T94" fmla="*/ 350 w 721"/>
                    <a:gd name="T95" fmla="*/ 33 h 657"/>
                    <a:gd name="T96" fmla="*/ 284 w 721"/>
                    <a:gd name="T97" fmla="*/ 82 h 657"/>
                    <a:gd name="T98" fmla="*/ 260 w 721"/>
                    <a:gd name="T99" fmla="*/ 87 h 657"/>
                    <a:gd name="T100" fmla="*/ 195 w 721"/>
                    <a:gd name="T101" fmla="*/ 64 h 657"/>
                    <a:gd name="T102" fmla="*/ 176 w 721"/>
                    <a:gd name="T103" fmla="*/ 50 h 657"/>
                    <a:gd name="T104" fmla="*/ 144 w 721"/>
                    <a:gd name="T105" fmla="*/ 53 h 657"/>
                    <a:gd name="T106" fmla="*/ 44 w 721"/>
                    <a:gd name="T107" fmla="*/ 161 h 657"/>
                    <a:gd name="T108" fmla="*/ 44 w 721"/>
                    <a:gd name="T109" fmla="*/ 193 h 657"/>
                    <a:gd name="T110" fmla="*/ 69 w 721"/>
                    <a:gd name="T111" fmla="*/ 220 h 657"/>
                    <a:gd name="T112" fmla="*/ 97 w 721"/>
                    <a:gd name="T113" fmla="*/ 257 h 657"/>
                    <a:gd name="T114" fmla="*/ 115 w 721"/>
                    <a:gd name="T115" fmla="*/ 330 h 657"/>
                    <a:gd name="T116" fmla="*/ 86 w 721"/>
                    <a:gd name="T117" fmla="*/ 355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657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solidFill>
                  <a:srgbClr val="8CC94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7"/>
                <p:cNvSpPr>
                  <a:spLocks noEditPoints="1"/>
                </p:cNvSpPr>
                <p:nvPr/>
              </p:nvSpPr>
              <p:spPr bwMode="auto">
                <a:xfrm>
                  <a:off x="5986776" y="2830391"/>
                  <a:ext cx="446637" cy="413496"/>
                </a:xfrm>
                <a:custGeom>
                  <a:avLst/>
                  <a:gdLst>
                    <a:gd name="T0" fmla="*/ 319 w 689"/>
                    <a:gd name="T1" fmla="*/ 543 h 638"/>
                    <a:gd name="T2" fmla="*/ 262 w 689"/>
                    <a:gd name="T3" fmla="*/ 538 h 638"/>
                    <a:gd name="T4" fmla="*/ 258 w 689"/>
                    <a:gd name="T5" fmla="*/ 538 h 638"/>
                    <a:gd name="T6" fmla="*/ 257 w 689"/>
                    <a:gd name="T7" fmla="*/ 535 h 638"/>
                    <a:gd name="T8" fmla="*/ 241 w 689"/>
                    <a:gd name="T9" fmla="*/ 489 h 638"/>
                    <a:gd name="T10" fmla="*/ 241 w 689"/>
                    <a:gd name="T11" fmla="*/ 489 h 638"/>
                    <a:gd name="T12" fmla="*/ 185 w 689"/>
                    <a:gd name="T13" fmla="*/ 484 h 638"/>
                    <a:gd name="T14" fmla="*/ 181 w 689"/>
                    <a:gd name="T15" fmla="*/ 484 h 638"/>
                    <a:gd name="T16" fmla="*/ 180 w 689"/>
                    <a:gd name="T17" fmla="*/ 481 h 638"/>
                    <a:gd name="T18" fmla="*/ 164 w 689"/>
                    <a:gd name="T19" fmla="*/ 435 h 638"/>
                    <a:gd name="T20" fmla="*/ 164 w 689"/>
                    <a:gd name="T21" fmla="*/ 435 h 638"/>
                    <a:gd name="T22" fmla="*/ 117 w 689"/>
                    <a:gd name="T23" fmla="*/ 425 h 638"/>
                    <a:gd name="T24" fmla="*/ 113 w 689"/>
                    <a:gd name="T25" fmla="*/ 425 h 638"/>
                    <a:gd name="T26" fmla="*/ 113 w 689"/>
                    <a:gd name="T27" fmla="*/ 421 h 638"/>
                    <a:gd name="T28" fmla="*/ 100 w 689"/>
                    <a:gd name="T29" fmla="*/ 365 h 638"/>
                    <a:gd name="T30" fmla="*/ 100 w 689"/>
                    <a:gd name="T31" fmla="*/ 365 h 638"/>
                    <a:gd name="T32" fmla="*/ 32 w 689"/>
                    <a:gd name="T33" fmla="*/ 370 h 638"/>
                    <a:gd name="T34" fmla="*/ 18 w 689"/>
                    <a:gd name="T35" fmla="*/ 386 h 638"/>
                    <a:gd name="T36" fmla="*/ 23 w 689"/>
                    <a:gd name="T37" fmla="*/ 455 h 638"/>
                    <a:gd name="T38" fmla="*/ 23 w 689"/>
                    <a:gd name="T39" fmla="*/ 455 h 638"/>
                    <a:gd name="T40" fmla="*/ 66 w 689"/>
                    <a:gd name="T41" fmla="*/ 465 h 638"/>
                    <a:gd name="T42" fmla="*/ 70 w 689"/>
                    <a:gd name="T43" fmla="*/ 466 h 638"/>
                    <a:gd name="T44" fmla="*/ 69 w 689"/>
                    <a:gd name="T45" fmla="*/ 470 h 638"/>
                    <a:gd name="T46" fmla="*/ 76 w 689"/>
                    <a:gd name="T47" fmla="*/ 536 h 638"/>
                    <a:gd name="T48" fmla="*/ 76 w 689"/>
                    <a:gd name="T49" fmla="*/ 536 h 638"/>
                    <a:gd name="T50" fmla="*/ 142 w 689"/>
                    <a:gd name="T51" fmla="*/ 534 h 638"/>
                    <a:gd name="T52" fmla="*/ 145 w 689"/>
                    <a:gd name="T53" fmla="*/ 534 h 638"/>
                    <a:gd name="T54" fmla="*/ 147 w 689"/>
                    <a:gd name="T55" fmla="*/ 537 h 638"/>
                    <a:gd name="T56" fmla="*/ 164 w 689"/>
                    <a:gd name="T57" fmla="*/ 578 h 638"/>
                    <a:gd name="T58" fmla="*/ 164 w 689"/>
                    <a:gd name="T59" fmla="*/ 578 h 638"/>
                    <a:gd name="T60" fmla="*/ 230 w 689"/>
                    <a:gd name="T61" fmla="*/ 576 h 638"/>
                    <a:gd name="T62" fmla="*/ 233 w 689"/>
                    <a:gd name="T63" fmla="*/ 576 h 638"/>
                    <a:gd name="T64" fmla="*/ 235 w 689"/>
                    <a:gd name="T65" fmla="*/ 579 h 638"/>
                    <a:gd name="T66" fmla="*/ 252 w 689"/>
                    <a:gd name="T67" fmla="*/ 621 h 638"/>
                    <a:gd name="T68" fmla="*/ 320 w 689"/>
                    <a:gd name="T69" fmla="*/ 615 h 638"/>
                    <a:gd name="T70" fmla="*/ 324 w 689"/>
                    <a:gd name="T71" fmla="*/ 611 h 638"/>
                    <a:gd name="T72" fmla="*/ 319 w 689"/>
                    <a:gd name="T73" fmla="*/ 543 h 638"/>
                    <a:gd name="T74" fmla="*/ 449 w 689"/>
                    <a:gd name="T75" fmla="*/ 177 h 638"/>
                    <a:gd name="T76" fmla="*/ 576 w 689"/>
                    <a:gd name="T77" fmla="*/ 299 h 638"/>
                    <a:gd name="T78" fmla="*/ 597 w 689"/>
                    <a:gd name="T79" fmla="*/ 306 h 638"/>
                    <a:gd name="T80" fmla="*/ 616 w 689"/>
                    <a:gd name="T81" fmla="*/ 293 h 638"/>
                    <a:gd name="T82" fmla="*/ 636 w 689"/>
                    <a:gd name="T83" fmla="*/ 234 h 638"/>
                    <a:gd name="T84" fmla="*/ 649 w 689"/>
                    <a:gd name="T85" fmla="*/ 209 h 638"/>
                    <a:gd name="T86" fmla="*/ 671 w 689"/>
                    <a:gd name="T87" fmla="*/ 186 h 638"/>
                    <a:gd name="T88" fmla="*/ 672 w 689"/>
                    <a:gd name="T89" fmla="*/ 121 h 638"/>
                    <a:gd name="T90" fmla="*/ 580 w 689"/>
                    <a:gd name="T91" fmla="*/ 21 h 638"/>
                    <a:gd name="T92" fmla="*/ 515 w 689"/>
                    <a:gd name="T93" fmla="*/ 16 h 638"/>
                    <a:gd name="T94" fmla="*/ 493 w 689"/>
                    <a:gd name="T95" fmla="*/ 34 h 638"/>
                    <a:gd name="T96" fmla="*/ 457 w 689"/>
                    <a:gd name="T97" fmla="*/ 44 h 638"/>
                    <a:gd name="T98" fmla="*/ 390 w 689"/>
                    <a:gd name="T99" fmla="*/ 36 h 638"/>
                    <a:gd name="T100" fmla="*/ 274 w 689"/>
                    <a:gd name="T101" fmla="*/ 67 h 638"/>
                    <a:gd name="T102" fmla="*/ 139 w 689"/>
                    <a:gd name="T103" fmla="*/ 171 h 638"/>
                    <a:gd name="T104" fmla="*/ 203 w 689"/>
                    <a:gd name="T105" fmla="*/ 222 h 638"/>
                    <a:gd name="T106" fmla="*/ 301 w 689"/>
                    <a:gd name="T107" fmla="*/ 161 h 638"/>
                    <a:gd name="T108" fmla="*/ 346 w 689"/>
                    <a:gd name="T109" fmla="*/ 158 h 638"/>
                    <a:gd name="T110" fmla="*/ 408 w 689"/>
                    <a:gd name="T111" fmla="*/ 165 h 638"/>
                    <a:gd name="T112" fmla="*/ 449 w 689"/>
                    <a:gd name="T113" fmla="*/ 17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638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solidFill>
                  <a:srgbClr val="8CC9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72331" tIns="36166" rIns="72331" bIns="36166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47" name="TextBox 20"/>
          <p:cNvSpPr txBox="1"/>
          <p:nvPr/>
        </p:nvSpPr>
        <p:spPr bwMode="auto">
          <a:xfrm>
            <a:off x="1434700" y="1841819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TextBox 19"/>
          <p:cNvSpPr txBox="1">
            <a:spLocks noChangeArrowheads="1"/>
          </p:cNvSpPr>
          <p:nvPr/>
        </p:nvSpPr>
        <p:spPr bwMode="auto">
          <a:xfrm>
            <a:off x="1600798" y="1310080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9" name="TextBox 20"/>
          <p:cNvSpPr txBox="1"/>
          <p:nvPr/>
        </p:nvSpPr>
        <p:spPr bwMode="auto">
          <a:xfrm>
            <a:off x="8821819" y="1841819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0" name="TextBox 19"/>
          <p:cNvSpPr txBox="1">
            <a:spLocks noChangeArrowheads="1"/>
          </p:cNvSpPr>
          <p:nvPr/>
        </p:nvSpPr>
        <p:spPr bwMode="auto">
          <a:xfrm>
            <a:off x="8821820" y="1310080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TextBox 20"/>
          <p:cNvSpPr txBox="1"/>
          <p:nvPr/>
        </p:nvSpPr>
        <p:spPr bwMode="auto">
          <a:xfrm>
            <a:off x="9366350" y="3906925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TextBox 19"/>
          <p:cNvSpPr txBox="1">
            <a:spLocks noChangeArrowheads="1"/>
          </p:cNvSpPr>
          <p:nvPr/>
        </p:nvSpPr>
        <p:spPr bwMode="auto">
          <a:xfrm>
            <a:off x="9366351" y="3375186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TextBox 20"/>
          <p:cNvSpPr txBox="1"/>
          <p:nvPr/>
        </p:nvSpPr>
        <p:spPr bwMode="auto">
          <a:xfrm>
            <a:off x="8996480" y="5889837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TextBox 19"/>
          <p:cNvSpPr txBox="1">
            <a:spLocks noChangeArrowheads="1"/>
          </p:cNvSpPr>
          <p:nvPr/>
        </p:nvSpPr>
        <p:spPr bwMode="auto">
          <a:xfrm>
            <a:off x="8996481" y="5358098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TextBox 20"/>
          <p:cNvSpPr txBox="1"/>
          <p:nvPr/>
        </p:nvSpPr>
        <p:spPr bwMode="auto">
          <a:xfrm>
            <a:off x="1527168" y="6054224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TextBox 19"/>
          <p:cNvSpPr txBox="1">
            <a:spLocks noChangeArrowheads="1"/>
          </p:cNvSpPr>
          <p:nvPr/>
        </p:nvSpPr>
        <p:spPr bwMode="auto">
          <a:xfrm>
            <a:off x="1693266" y="5522485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TextBox 20"/>
          <p:cNvSpPr txBox="1"/>
          <p:nvPr/>
        </p:nvSpPr>
        <p:spPr bwMode="auto">
          <a:xfrm>
            <a:off x="992911" y="3917199"/>
            <a:ext cx="2646424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0" name="TextBox 19"/>
          <p:cNvSpPr txBox="1">
            <a:spLocks noChangeArrowheads="1"/>
          </p:cNvSpPr>
          <p:nvPr/>
        </p:nvSpPr>
        <p:spPr bwMode="auto">
          <a:xfrm>
            <a:off x="1159009" y="3385460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8" name="等腰三角形 1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7" grpId="0"/>
      <p:bldP spid="148" grpId="0"/>
      <p:bldP spid="149" grpId="0"/>
      <p:bldP spid="150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36" grpId="0"/>
      <p:bldP spid="137" grpId="0"/>
      <p:bldP spid="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17961491_125416538000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3297" y="2103214"/>
            <a:ext cx="2734361" cy="169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8" descr="17961491_125310334000_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8886" y="2103529"/>
            <a:ext cx="2655607" cy="168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Picture 9" descr="2531170_164636940002_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77" y="2104157"/>
            <a:ext cx="2736191" cy="167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Picture 10" descr="2531170_164636940001_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314469" y="2104316"/>
            <a:ext cx="2657439" cy="167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文本框 34"/>
          <p:cNvSpPr txBox="1">
            <a:spLocks noChangeArrowheads="1"/>
          </p:cNvSpPr>
          <p:nvPr/>
        </p:nvSpPr>
        <p:spPr bwMode="auto">
          <a:xfrm>
            <a:off x="1098933" y="4749394"/>
            <a:ext cx="1990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6" name="矩形 35"/>
          <p:cNvSpPr>
            <a:spLocks noChangeArrowheads="1"/>
          </p:cNvSpPr>
          <p:nvPr/>
        </p:nvSpPr>
        <p:spPr bwMode="auto">
          <a:xfrm>
            <a:off x="802597" y="5536329"/>
            <a:ext cx="258315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矩形 36"/>
          <p:cNvSpPr>
            <a:spLocks noChangeArrowheads="1"/>
          </p:cNvSpPr>
          <p:nvPr/>
        </p:nvSpPr>
        <p:spPr bwMode="auto">
          <a:xfrm>
            <a:off x="1144953" y="5328558"/>
            <a:ext cx="1898440" cy="48213"/>
          </a:xfrm>
          <a:prstGeom prst="rect">
            <a:avLst/>
          </a:prstGeom>
          <a:solidFill>
            <a:srgbClr val="8CC94C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110"/>
          </a:p>
        </p:txBody>
      </p:sp>
      <p:sp>
        <p:nvSpPr>
          <p:cNvPr id="68" name="文本框 34"/>
          <p:cNvSpPr txBox="1">
            <a:spLocks noChangeArrowheads="1"/>
          </p:cNvSpPr>
          <p:nvPr/>
        </p:nvSpPr>
        <p:spPr bwMode="auto">
          <a:xfrm>
            <a:off x="3988236" y="4749394"/>
            <a:ext cx="1990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9" name="矩形 35"/>
          <p:cNvSpPr>
            <a:spLocks noChangeArrowheads="1"/>
          </p:cNvSpPr>
          <p:nvPr/>
        </p:nvSpPr>
        <p:spPr bwMode="auto">
          <a:xfrm>
            <a:off x="3691900" y="5536329"/>
            <a:ext cx="258315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矩形 36"/>
          <p:cNvSpPr>
            <a:spLocks noChangeArrowheads="1"/>
          </p:cNvSpPr>
          <p:nvPr/>
        </p:nvSpPr>
        <p:spPr bwMode="auto">
          <a:xfrm>
            <a:off x="4034256" y="5328558"/>
            <a:ext cx="1898440" cy="48213"/>
          </a:xfrm>
          <a:prstGeom prst="rect">
            <a:avLst/>
          </a:prstGeom>
          <a:solidFill>
            <a:srgbClr val="1081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110"/>
          </a:p>
        </p:txBody>
      </p:sp>
      <p:sp>
        <p:nvSpPr>
          <p:cNvPr id="71" name="文本框 34"/>
          <p:cNvSpPr txBox="1">
            <a:spLocks noChangeArrowheads="1"/>
          </p:cNvSpPr>
          <p:nvPr/>
        </p:nvSpPr>
        <p:spPr bwMode="auto">
          <a:xfrm>
            <a:off x="6678530" y="4749394"/>
            <a:ext cx="1990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2" name="矩形 35"/>
          <p:cNvSpPr>
            <a:spLocks noChangeArrowheads="1"/>
          </p:cNvSpPr>
          <p:nvPr/>
        </p:nvSpPr>
        <p:spPr bwMode="auto">
          <a:xfrm>
            <a:off x="6382194" y="5536329"/>
            <a:ext cx="258315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矩形 36"/>
          <p:cNvSpPr>
            <a:spLocks noChangeArrowheads="1"/>
          </p:cNvSpPr>
          <p:nvPr/>
        </p:nvSpPr>
        <p:spPr bwMode="auto">
          <a:xfrm>
            <a:off x="6724550" y="5328558"/>
            <a:ext cx="1898440" cy="48213"/>
          </a:xfrm>
          <a:prstGeom prst="rect">
            <a:avLst/>
          </a:prstGeom>
          <a:solidFill>
            <a:srgbClr val="8CC94C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110"/>
          </a:p>
        </p:txBody>
      </p:sp>
      <p:sp>
        <p:nvSpPr>
          <p:cNvPr id="74" name="文本框 34"/>
          <p:cNvSpPr txBox="1">
            <a:spLocks noChangeArrowheads="1"/>
          </p:cNvSpPr>
          <p:nvPr/>
        </p:nvSpPr>
        <p:spPr bwMode="auto">
          <a:xfrm>
            <a:off x="9564695" y="4749394"/>
            <a:ext cx="1990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5" name="矩形 35"/>
          <p:cNvSpPr>
            <a:spLocks noChangeArrowheads="1"/>
          </p:cNvSpPr>
          <p:nvPr/>
        </p:nvSpPr>
        <p:spPr bwMode="auto">
          <a:xfrm>
            <a:off x="9268359" y="5536329"/>
            <a:ext cx="2583152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矩形 36"/>
          <p:cNvSpPr>
            <a:spLocks noChangeArrowheads="1"/>
          </p:cNvSpPr>
          <p:nvPr/>
        </p:nvSpPr>
        <p:spPr bwMode="auto">
          <a:xfrm>
            <a:off x="9610715" y="5328558"/>
            <a:ext cx="1898440" cy="48213"/>
          </a:xfrm>
          <a:prstGeom prst="rect">
            <a:avLst/>
          </a:prstGeom>
          <a:solidFill>
            <a:srgbClr val="1081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110"/>
          </a:p>
        </p:txBody>
      </p:sp>
      <p:sp>
        <p:nvSpPr>
          <p:cNvPr id="31" name="矩形 3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等腰三角形 34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74" grpId="0"/>
      <p:bldP spid="75" grpId="0"/>
      <p:bldP spid="76" grpId="0" animBg="1"/>
      <p:bldP spid="31" grpId="0"/>
      <p:bldP spid="32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接连接符 20"/>
          <p:cNvCxnSpPr>
            <a:cxnSpLocks noChangeShapeType="1"/>
          </p:cNvCxnSpPr>
          <p:nvPr/>
        </p:nvCxnSpPr>
        <p:spPr bwMode="auto">
          <a:xfrm flipV="1">
            <a:off x="5059531" y="2981026"/>
            <a:ext cx="898153" cy="995293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0"/>
          <p:cNvCxnSpPr>
            <a:cxnSpLocks noChangeShapeType="1"/>
          </p:cNvCxnSpPr>
          <p:nvPr/>
        </p:nvCxnSpPr>
        <p:spPr bwMode="auto">
          <a:xfrm flipH="1" flipV="1">
            <a:off x="6773297" y="2981026"/>
            <a:ext cx="898154" cy="995293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直接连接符 20"/>
          <p:cNvCxnSpPr>
            <a:cxnSpLocks noChangeShapeType="1"/>
          </p:cNvCxnSpPr>
          <p:nvPr/>
        </p:nvCxnSpPr>
        <p:spPr bwMode="auto">
          <a:xfrm flipH="1" flipV="1">
            <a:off x="7016621" y="2873892"/>
            <a:ext cx="3205755" cy="1264569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20"/>
          <p:cNvCxnSpPr>
            <a:cxnSpLocks noChangeShapeType="1"/>
          </p:cNvCxnSpPr>
          <p:nvPr/>
        </p:nvCxnSpPr>
        <p:spPr bwMode="auto">
          <a:xfrm flipV="1">
            <a:off x="2774804" y="2873892"/>
            <a:ext cx="3007019" cy="1178484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" name="组合 88"/>
          <p:cNvGrpSpPr/>
          <p:nvPr/>
        </p:nvGrpSpPr>
        <p:grpSpPr>
          <a:xfrm>
            <a:off x="4330318" y="3443057"/>
            <a:ext cx="1362175" cy="1573528"/>
            <a:chOff x="4966840" y="32547"/>
            <a:chExt cx="1506022" cy="17393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0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8CC94C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11676" y="5267904"/>
            <a:ext cx="1772341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493742" y="5280639"/>
            <a:ext cx="2079196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378" y="5267906"/>
            <a:ext cx="1772341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32215" y="5276783"/>
            <a:ext cx="1772341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11676" y="5641277"/>
            <a:ext cx="2264921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493742" y="5674482"/>
            <a:ext cx="2289030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74378" y="5641277"/>
            <a:ext cx="2272121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32215" y="5680365"/>
            <a:ext cx="2302702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354888" y="1152511"/>
            <a:ext cx="2116939" cy="2445402"/>
            <a:chOff x="3752572" y="829317"/>
            <a:chExt cx="1506022" cy="17393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5" name="组合 114"/>
            <p:cNvGrpSpPr/>
            <p:nvPr/>
          </p:nvGrpSpPr>
          <p:grpSpPr>
            <a:xfrm>
              <a:off x="3752572" y="829317"/>
              <a:ext cx="1506022" cy="1739302"/>
              <a:chOff x="4966840" y="32547"/>
              <a:chExt cx="1506022" cy="1739302"/>
            </a:xfrm>
          </p:grpSpPr>
          <p:sp>
            <p:nvSpPr>
              <p:cNvPr id="117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avLst/>
                <a:gdLst>
                  <a:gd name="T0" fmla="*/ 1098 w 2195"/>
                  <a:gd name="T1" fmla="*/ 2535 h 2535"/>
                  <a:gd name="T2" fmla="*/ 0 w 2195"/>
                  <a:gd name="T3" fmla="*/ 1903 h 2535"/>
                  <a:gd name="T4" fmla="*/ 0 w 2195"/>
                  <a:gd name="T5" fmla="*/ 634 h 2535"/>
                  <a:gd name="T6" fmla="*/ 1098 w 2195"/>
                  <a:gd name="T7" fmla="*/ 0 h 2535"/>
                  <a:gd name="T8" fmla="*/ 2195 w 2195"/>
                  <a:gd name="T9" fmla="*/ 634 h 2535"/>
                  <a:gd name="T10" fmla="*/ 2195 w 2195"/>
                  <a:gd name="T11" fmla="*/ 1903 h 2535"/>
                  <a:gd name="T12" fmla="*/ 1098 w 2195"/>
                  <a:gd name="T13" fmla="*/ 2535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5" h="253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108136"/>
              </a:solidFill>
              <a:ln w="28575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4024426" y="1385883"/>
              <a:ext cx="925698" cy="67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8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19" name="Freeform 12"/>
          <p:cNvSpPr/>
          <p:nvPr/>
        </p:nvSpPr>
        <p:spPr bwMode="auto">
          <a:xfrm>
            <a:off x="4603391" y="3812126"/>
            <a:ext cx="816027" cy="775923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0" tIns="64270" rIns="128540" bIns="64270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989176" y="3443057"/>
            <a:ext cx="1362175" cy="1573528"/>
            <a:chOff x="4966840" y="32547"/>
            <a:chExt cx="1506022" cy="17393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1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8CC94C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18"/>
          <p:cNvSpPr>
            <a:spLocks noEditPoints="1"/>
          </p:cNvSpPr>
          <p:nvPr/>
        </p:nvSpPr>
        <p:spPr bwMode="auto">
          <a:xfrm>
            <a:off x="10347563" y="3922374"/>
            <a:ext cx="759239" cy="665672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0" tIns="64270" rIns="128540" bIns="64270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1590317" y="3469476"/>
            <a:ext cx="1362175" cy="1573528"/>
            <a:chOff x="229394" y="1453367"/>
            <a:chExt cx="969072" cy="11191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5" name="Freeform 27"/>
            <p:cNvSpPr/>
            <p:nvPr/>
          </p:nvSpPr>
          <p:spPr bwMode="auto">
            <a:xfrm>
              <a:off x="229394" y="1453367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108136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014452" y="4016321"/>
            <a:ext cx="553841" cy="477231"/>
            <a:chOff x="3320568" y="5902574"/>
            <a:chExt cx="394011" cy="339433"/>
          </a:xfrm>
        </p:grpSpPr>
        <p:sp>
          <p:nvSpPr>
            <p:cNvPr id="128" name="Freeform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Freeform 16"/>
            <p:cNvSpPr/>
            <p:nvPr/>
          </p:nvSpPr>
          <p:spPr bwMode="auto">
            <a:xfrm>
              <a:off x="3581258" y="5902574"/>
              <a:ext cx="133321" cy="15006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Freeform 17"/>
            <p:cNvSpPr/>
            <p:nvPr/>
          </p:nvSpPr>
          <p:spPr bwMode="auto">
            <a:xfrm>
              <a:off x="3584830" y="5954978"/>
              <a:ext cx="77373" cy="84560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974510" y="3506176"/>
            <a:ext cx="1362175" cy="1573528"/>
            <a:chOff x="229394" y="1453366"/>
            <a:chExt cx="969072" cy="11191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3" name="Freeform 27"/>
            <p:cNvSpPr/>
            <p:nvPr/>
          </p:nvSpPr>
          <p:spPr bwMode="auto">
            <a:xfrm>
              <a:off x="229394" y="1453366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108136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7393911" y="4030742"/>
            <a:ext cx="588980" cy="485603"/>
            <a:chOff x="5161140" y="7206311"/>
            <a:chExt cx="419009" cy="345387"/>
          </a:xfrm>
        </p:grpSpPr>
        <p:sp>
          <p:nvSpPr>
            <p:cNvPr id="136" name="Freeform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等腰三角形 49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9" grpId="0" animBg="1"/>
      <p:bldP spid="123" grpId="0" animBg="1"/>
      <p:bldP spid="48" grpId="0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108136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108136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789434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108136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108136"/>
                </a:solidFill>
                <a:latin typeface="Impact" panose="020B0806030902050204" pitchFamily="34" charset="0"/>
              </a:rPr>
              <a:t>01</a:t>
            </a:r>
            <a:endParaRPr lang="zh-CN" altLang="en-US" sz="5060" kern="0" dirty="0">
              <a:solidFill>
                <a:srgbClr val="108136"/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67980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8CC94C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8CC94C"/>
                </a:solidFill>
                <a:latin typeface="Impact" panose="020B0806030902050204" pitchFamily="34" charset="0"/>
              </a:rPr>
              <a:t>02</a:t>
            </a:r>
            <a:endParaRPr lang="zh-CN" altLang="en-US" sz="5060" kern="0" dirty="0">
              <a:solidFill>
                <a:srgbClr val="8CC94C"/>
              </a:solidFill>
              <a:latin typeface="Impact" panose="020B080603090205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108136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108136"/>
                </a:solidFill>
                <a:latin typeface="Impact" panose="020B0806030902050204" pitchFamily="34" charset="0"/>
              </a:rPr>
              <a:t>03</a:t>
            </a:r>
            <a:endParaRPr lang="zh-CN" altLang="en-US" sz="5060" kern="0" dirty="0">
              <a:solidFill>
                <a:srgbClr val="108136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66378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8CC94C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8CC94C"/>
                </a:solidFill>
                <a:latin typeface="Impact" panose="020B0806030902050204" pitchFamily="34" charset="0"/>
              </a:rPr>
              <a:t>04</a:t>
            </a:r>
            <a:endParaRPr lang="zh-CN" altLang="en-US" sz="5060" kern="0" dirty="0">
              <a:solidFill>
                <a:srgbClr val="8CC94C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27"/>
          <p:cNvSpPr/>
          <p:nvPr/>
        </p:nvSpPr>
        <p:spPr bwMode="auto">
          <a:xfrm>
            <a:off x="19589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000" dirty="0">
                <a:solidFill>
                  <a:srgbClr val="108136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Rectangle 27"/>
          <p:cNvSpPr/>
          <p:nvPr/>
        </p:nvSpPr>
        <p:spPr bwMode="auto">
          <a:xfrm>
            <a:off x="42322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000" dirty="0">
                <a:solidFill>
                  <a:srgbClr val="108136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Rectangle 27"/>
          <p:cNvSpPr/>
          <p:nvPr/>
        </p:nvSpPr>
        <p:spPr bwMode="auto">
          <a:xfrm>
            <a:off x="64039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000" dirty="0">
                <a:solidFill>
                  <a:srgbClr val="108136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Rectangle 27"/>
          <p:cNvSpPr/>
          <p:nvPr/>
        </p:nvSpPr>
        <p:spPr bwMode="auto">
          <a:xfrm>
            <a:off x="86772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000" dirty="0">
                <a:solidFill>
                  <a:srgbClr val="108136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12800" y="7756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2E74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12801" y="1457267"/>
            <a:ext cx="164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E74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  <p:bldP spid="50" grpId="0"/>
          <p:bldP spid="37" grpId="0"/>
          <p:bldP spid="38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  <p:bldP spid="50" grpId="0"/>
          <p:bldP spid="37" grpId="0"/>
          <p:bldP spid="38" grpId="0"/>
          <p:bldP spid="39" grpId="0"/>
          <p:bldP spid="40" grpId="0"/>
          <p:bldP spid="4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 bwMode="auto">
          <a:xfrm>
            <a:off x="4894630" y="1888133"/>
            <a:ext cx="3015866" cy="161537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4894630" y="3862484"/>
            <a:ext cx="3015866" cy="161537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272544" y="2115941"/>
            <a:ext cx="2915035" cy="1194280"/>
            <a:chOff x="4304043" y="1286668"/>
            <a:chExt cx="3837944" cy="2757793"/>
          </a:xfrm>
          <a:solidFill>
            <a:srgbClr val="108136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72544" y="4110998"/>
            <a:ext cx="2915035" cy="1194280"/>
            <a:chOff x="4304043" y="1286668"/>
            <a:chExt cx="3837944" cy="2757793"/>
          </a:xfrm>
          <a:solidFill>
            <a:srgbClr val="108136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9431" y="1998594"/>
            <a:ext cx="3386810" cy="13875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73063" y="3993651"/>
            <a:ext cx="3386810" cy="13875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圆角矩形 6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64040" y="2083878"/>
            <a:ext cx="2915035" cy="1194280"/>
            <a:chOff x="4304043" y="1286668"/>
            <a:chExt cx="3837944" cy="2757793"/>
          </a:xfrm>
          <a:solidFill>
            <a:srgbClr val="8CC94C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664040" y="4078935"/>
            <a:ext cx="2915035" cy="1194280"/>
            <a:chOff x="4304043" y="1286668"/>
            <a:chExt cx="3837944" cy="2757793"/>
          </a:xfrm>
          <a:solidFill>
            <a:srgbClr val="8CC94C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圆角矩形 5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255376" y="1998594"/>
            <a:ext cx="3386810" cy="13875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1" name="圆角矩形 7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19007" y="3993651"/>
            <a:ext cx="3386810" cy="13875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圆角矩形 7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422858" y="2419689"/>
            <a:ext cx="2604765" cy="528218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22858" y="4378078"/>
            <a:ext cx="2604765" cy="528218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4497" y="2322815"/>
            <a:ext cx="2619834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34811" y="2322815"/>
            <a:ext cx="2619834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94497" y="4329229"/>
            <a:ext cx="2619834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34811" y="4329229"/>
            <a:ext cx="2619834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9" grpId="0" animBg="1"/>
      <p:bldP spid="78" grpId="0"/>
      <p:bldP spid="79" grpId="0"/>
      <p:bldP spid="80" grpId="0"/>
      <p:bldP spid="81" grpId="0"/>
      <p:bldP spid="82" grpId="0"/>
      <p:bldP spid="83" grpId="0"/>
      <p:bldP spid="41" grpId="0"/>
      <p:bldP spid="42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7200" dirty="0">
                <a:solidFill>
                  <a:srgbClr val="108136"/>
                </a:solidFill>
                <a:latin typeface="Agency FB" panose="020B0503020202020204" pitchFamily="34" charset="0"/>
              </a:rPr>
              <a:t>04</a:t>
            </a:r>
            <a:endParaRPr lang="zh-CN" altLang="en-US" sz="7200" dirty="0">
              <a:solidFill>
                <a:srgbClr val="108136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37772" y="4497405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lang="zh-CN" altLang="en-US" sz="3200" dirty="0">
                <a:solidFill>
                  <a:srgbClr val="1081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9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665600"/>
            <a:ext cx="12877800" cy="4613853"/>
            <a:chOff x="-251" y="971550"/>
            <a:chExt cx="9158050" cy="3400836"/>
          </a:xfrm>
          <a:solidFill>
            <a:srgbClr val="108036"/>
          </a:solidFill>
        </p:grpSpPr>
        <p:grpSp>
          <p:nvGrpSpPr>
            <p:cNvPr id="7" name="Group 6"/>
            <p:cNvGrpSpPr/>
            <p:nvPr/>
          </p:nvGrpSpPr>
          <p:grpSpPr>
            <a:xfrm>
              <a:off x="7316582" y="971550"/>
              <a:ext cx="1841217" cy="850209"/>
              <a:chOff x="7316582" y="971550"/>
              <a:chExt cx="1841217" cy="850209"/>
            </a:xfrm>
            <a:grpFill/>
          </p:grpSpPr>
          <p:sp>
            <p:nvSpPr>
              <p:cNvPr id="31" name="Round Single Corner Rectangle 30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30291" y="971550"/>
                <a:ext cx="927508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86206" y="1821759"/>
              <a:ext cx="2744086" cy="850209"/>
              <a:chOff x="5486206" y="1821759"/>
              <a:chExt cx="2744086" cy="850209"/>
            </a:xfrm>
            <a:grpFill/>
          </p:grpSpPr>
          <p:sp>
            <p:nvSpPr>
              <p:cNvPr id="25" name="Round Single Corner Rectangle 24"/>
              <p:cNvSpPr/>
              <p:nvPr/>
            </p:nvSpPr>
            <p:spPr>
              <a:xfrm flipH="1">
                <a:off x="5486206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658788" y="2671968"/>
              <a:ext cx="2741129" cy="850209"/>
              <a:chOff x="3658788" y="2671968"/>
              <a:chExt cx="2741129" cy="850209"/>
            </a:xfrm>
            <a:grpFill/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3658788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497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 flipV="1">
                <a:off x="5486207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54435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831370" y="3522177"/>
              <a:ext cx="2741128" cy="850209"/>
              <a:chOff x="1831370" y="3522177"/>
              <a:chExt cx="2741128" cy="850209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3658788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51" y="2671968"/>
              <a:ext cx="2745331" cy="850209"/>
              <a:chOff x="-251" y="2671968"/>
              <a:chExt cx="2745331" cy="850209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51" y="2671968"/>
                <a:ext cx="917912" cy="850209"/>
              </a:xfrm>
              <a:prstGeom prst="rect">
                <a:avLst/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8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 6"/>
          <p:cNvSpPr>
            <a:spLocks noChangeAspect="1" noEditPoints="1"/>
          </p:cNvSpPr>
          <p:nvPr/>
        </p:nvSpPr>
        <p:spPr bwMode="auto">
          <a:xfrm>
            <a:off x="1746599" y="4175538"/>
            <a:ext cx="346472" cy="381122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30000"/>
              </a:lnSpc>
            </a:pPr>
            <a:endParaRPr lang="en-US" sz="168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1"/>
          <p:cNvSpPr>
            <a:spLocks noChangeAspect="1"/>
          </p:cNvSpPr>
          <p:nvPr/>
        </p:nvSpPr>
        <p:spPr bwMode="auto">
          <a:xfrm>
            <a:off x="6870699" y="4232924"/>
            <a:ext cx="427340" cy="277816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30000"/>
              </a:lnSpc>
            </a:pPr>
            <a:endParaRPr lang="en-US" sz="168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"/>
          <p:cNvSpPr>
            <a:spLocks noChangeAspect="1" noEditPoints="1"/>
          </p:cNvSpPr>
          <p:nvPr/>
        </p:nvSpPr>
        <p:spPr bwMode="auto">
          <a:xfrm>
            <a:off x="4300478" y="5358567"/>
            <a:ext cx="395302" cy="394853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30000"/>
              </a:lnSpc>
            </a:pPr>
            <a:endParaRPr lang="en-US" sz="168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21"/>
          <p:cNvSpPr>
            <a:spLocks noChangeAspect="1" noEditPoints="1"/>
          </p:cNvSpPr>
          <p:nvPr/>
        </p:nvSpPr>
        <p:spPr bwMode="auto">
          <a:xfrm>
            <a:off x="12019174" y="1929804"/>
            <a:ext cx="393616" cy="35039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30000"/>
              </a:lnSpc>
            </a:pPr>
            <a:endParaRPr lang="en-US" sz="168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6"/>
          <p:cNvSpPr>
            <a:spLocks noChangeAspect="1" noEditPoints="1"/>
          </p:cNvSpPr>
          <p:nvPr/>
        </p:nvSpPr>
        <p:spPr bwMode="auto">
          <a:xfrm>
            <a:off x="9524005" y="3064656"/>
            <a:ext cx="289977" cy="363045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30000"/>
              </a:lnSpc>
            </a:pPr>
            <a:endParaRPr lang="en-US" sz="168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itle 13"/>
          <p:cNvSpPr txBox="1"/>
          <p:nvPr/>
        </p:nvSpPr>
        <p:spPr>
          <a:xfrm>
            <a:off x="1234404" y="4577761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itle 13"/>
          <p:cNvSpPr txBox="1"/>
          <p:nvPr/>
        </p:nvSpPr>
        <p:spPr>
          <a:xfrm>
            <a:off x="3812698" y="5707301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itle 13"/>
          <p:cNvSpPr txBox="1"/>
          <p:nvPr/>
        </p:nvSpPr>
        <p:spPr>
          <a:xfrm>
            <a:off x="6384115" y="4526697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itle 13"/>
          <p:cNvSpPr txBox="1"/>
          <p:nvPr/>
        </p:nvSpPr>
        <p:spPr>
          <a:xfrm>
            <a:off x="8983564" y="3403180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itle 13"/>
          <p:cNvSpPr txBox="1"/>
          <p:nvPr/>
        </p:nvSpPr>
        <p:spPr>
          <a:xfrm>
            <a:off x="11524696" y="2280195"/>
            <a:ext cx="1370860" cy="492084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38176" y="3048543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38177" y="2602991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6537530" y="5659008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37531" y="5213456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4988949" y="3078040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988950" y="2632488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7628911" y="2045653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28912" y="1600101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9192240" y="4523382"/>
            <a:ext cx="2694855" cy="7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192241" y="4077830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等腰三角形 54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53" grpId="0"/>
      <p:bldP spid="54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61942" y="3844961"/>
            <a:ext cx="3261860" cy="147694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3115" y="3844961"/>
            <a:ext cx="3261860" cy="147694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55599" y="3844961"/>
            <a:ext cx="3261860" cy="147694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3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0155" y="1525083"/>
            <a:ext cx="3286086" cy="187409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351931" y="1367702"/>
              <a:ext cx="3742172" cy="2595723"/>
            </a:xfrm>
            <a:prstGeom prst="round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884759" y="5834209"/>
            <a:ext cx="11089232" cy="759968"/>
          </a:xfrm>
          <a:prstGeom prst="rect">
            <a:avLst/>
          </a:prstGeom>
        </p:spPr>
        <p:txBody>
          <a:bodyPr wrap="square" lIns="128540" tIns="64270" rIns="128540" bIns="6427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88689" y="1525083"/>
            <a:ext cx="3286086" cy="187409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37556" y="1525083"/>
            <a:ext cx="3286086" cy="187409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1201146" y="4406335"/>
            <a:ext cx="2724494" cy="722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997974" y="4406335"/>
            <a:ext cx="2724494" cy="722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805639" y="4443394"/>
            <a:ext cx="2724494" cy="722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1363035" y="3941599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5156822" y="3941599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8921426" y="3941599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等腰三角形 51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9" grpId="0"/>
      <p:bldP spid="50" grpId="0"/>
      <p:bldP spid="51" grpId="0"/>
      <p:bldP spid="28" grpId="0"/>
      <p:bldP spid="29" grpId="0"/>
      <p:bldP spid="30" grpId="0"/>
      <p:bldP spid="47" grpId="0"/>
      <p:bldP spid="48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/>
          <p:cNvSpPr/>
          <p:nvPr/>
        </p:nvSpPr>
        <p:spPr>
          <a:xfrm>
            <a:off x="1302763" y="2811357"/>
            <a:ext cx="2338435" cy="233843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293160" y="2808317"/>
            <a:ext cx="2338435" cy="233843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5277248" y="2811357"/>
            <a:ext cx="2338435" cy="233843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7263308" y="2808317"/>
            <a:ext cx="2338435" cy="233843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242956" y="2811357"/>
            <a:ext cx="2338435" cy="2338435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91242" y="2896706"/>
            <a:ext cx="8508183" cy="2337208"/>
            <a:chOff x="2190717" y="2896617"/>
            <a:chExt cx="8509234" cy="2337497"/>
          </a:xfrm>
        </p:grpSpPr>
        <p:sp>
          <p:nvSpPr>
            <p:cNvPr id="76" name="TextBox 75"/>
            <p:cNvSpPr txBox="1"/>
            <p:nvPr/>
          </p:nvSpPr>
          <p:spPr>
            <a:xfrm>
              <a:off x="2190717" y="4957081"/>
              <a:ext cx="513024" cy="2770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85875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2013</a:t>
              </a:r>
              <a:endParaRPr lang="en-US" dirty="0">
                <a:solidFill>
                  <a:srgbClr val="10803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56932" y="2896617"/>
              <a:ext cx="52879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85875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  <a:endParaRPr lang="en-US" dirty="0">
                <a:solidFill>
                  <a:srgbClr val="10803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95104" y="4957098"/>
              <a:ext cx="532966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85875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2015</a:t>
              </a:r>
              <a:endParaRPr lang="en-US" dirty="0">
                <a:solidFill>
                  <a:srgbClr val="10803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50473" y="2896617"/>
              <a:ext cx="528350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85875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2016</a:t>
              </a:r>
              <a:endParaRPr lang="en-US" dirty="0">
                <a:solidFill>
                  <a:srgbClr val="10803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179616" y="4957098"/>
              <a:ext cx="52033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85875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2017</a:t>
              </a:r>
              <a:endParaRPr lang="en-US" dirty="0">
                <a:solidFill>
                  <a:srgbClr val="10803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10318" y="3318178"/>
            <a:ext cx="1369387" cy="1392510"/>
            <a:chOff x="1757991" y="3318141"/>
            <a:chExt cx="1369556" cy="1392682"/>
          </a:xfrm>
        </p:grpSpPr>
        <p:grpSp>
          <p:nvGrpSpPr>
            <p:cNvPr id="2" name="组合 1"/>
            <p:cNvGrpSpPr/>
            <p:nvPr/>
          </p:nvGrpSpPr>
          <p:grpSpPr>
            <a:xfrm>
              <a:off x="1757991" y="3318141"/>
              <a:ext cx="1369556" cy="1392682"/>
              <a:chOff x="1101935" y="1054869"/>
              <a:chExt cx="1369556" cy="1392682"/>
            </a:xfrm>
          </p:grpSpPr>
          <p:sp>
            <p:nvSpPr>
              <p:cNvPr id="48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76200" cap="flat" cmpd="sng" algn="ctr">
                <a:solidFill>
                  <a:srgbClr val="108036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solidFill>
                  <a:srgbClr val="10803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Freeform 116"/>
            <p:cNvSpPr>
              <a:spLocks noEditPoints="1"/>
            </p:cNvSpPr>
            <p:nvPr/>
          </p:nvSpPr>
          <p:spPr bwMode="auto">
            <a:xfrm>
              <a:off x="2200276" y="3828795"/>
              <a:ext cx="460506" cy="37137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64" tIns="64282" rIns="128564" bIns="64282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69827" y="3318178"/>
            <a:ext cx="1369387" cy="1392510"/>
            <a:chOff x="5729916" y="3318141"/>
            <a:chExt cx="1369556" cy="1392682"/>
          </a:xfrm>
        </p:grpSpPr>
        <p:grpSp>
          <p:nvGrpSpPr>
            <p:cNvPr id="59" name="组合 58"/>
            <p:cNvGrpSpPr/>
            <p:nvPr/>
          </p:nvGrpSpPr>
          <p:grpSpPr>
            <a:xfrm>
              <a:off x="5729916" y="3318141"/>
              <a:ext cx="1369556" cy="1392682"/>
              <a:chOff x="1101935" y="1054869"/>
              <a:chExt cx="1369556" cy="1392682"/>
            </a:xfrm>
          </p:grpSpPr>
          <p:sp>
            <p:nvSpPr>
              <p:cNvPr id="60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76200" cap="flat" cmpd="sng" algn="ctr">
                <a:solidFill>
                  <a:srgbClr val="108036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solidFill>
                  <a:srgbClr val="10803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Freeform 178"/>
            <p:cNvSpPr>
              <a:spLocks noEditPoints="1"/>
            </p:cNvSpPr>
            <p:nvPr/>
          </p:nvSpPr>
          <p:spPr bwMode="auto">
            <a:xfrm>
              <a:off x="6172201" y="3837395"/>
              <a:ext cx="509470" cy="38371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64" tIns="64282" rIns="128564" bIns="64282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58572" y="3318178"/>
            <a:ext cx="1369387" cy="1392510"/>
            <a:chOff x="3758241" y="3318141"/>
            <a:chExt cx="1369556" cy="1392682"/>
          </a:xfrm>
        </p:grpSpPr>
        <p:grpSp>
          <p:nvGrpSpPr>
            <p:cNvPr id="51" name="组合 50"/>
            <p:cNvGrpSpPr/>
            <p:nvPr/>
          </p:nvGrpSpPr>
          <p:grpSpPr>
            <a:xfrm>
              <a:off x="3758241" y="3318141"/>
              <a:ext cx="1369556" cy="1392682"/>
              <a:chOff x="1101935" y="1054869"/>
              <a:chExt cx="1369556" cy="1392682"/>
            </a:xfrm>
          </p:grpSpPr>
          <p:sp>
            <p:nvSpPr>
              <p:cNvPr id="57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76200" cap="flat" cmpd="sng" algn="ctr">
                <a:solidFill>
                  <a:srgbClr val="8CC94C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solidFill>
                  <a:srgbClr val="8CC94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Freeform 105"/>
            <p:cNvSpPr>
              <a:spLocks noEditPoints="1"/>
            </p:cNvSpPr>
            <p:nvPr/>
          </p:nvSpPr>
          <p:spPr bwMode="auto">
            <a:xfrm>
              <a:off x="4255562" y="3843339"/>
              <a:ext cx="377298" cy="37183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8CC94C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64" tIns="64282" rIns="128564" bIns="64282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25360" y="3261035"/>
            <a:ext cx="1369387" cy="1392510"/>
            <a:chOff x="7725519" y="3260991"/>
            <a:chExt cx="1369556" cy="1392682"/>
          </a:xfrm>
        </p:grpSpPr>
        <p:grpSp>
          <p:nvGrpSpPr>
            <p:cNvPr id="62" name="组合 61"/>
            <p:cNvGrpSpPr/>
            <p:nvPr/>
          </p:nvGrpSpPr>
          <p:grpSpPr>
            <a:xfrm>
              <a:off x="7725519" y="3260991"/>
              <a:ext cx="1369556" cy="1392682"/>
              <a:chOff x="1101935" y="1054869"/>
              <a:chExt cx="1369556" cy="1392682"/>
            </a:xfrm>
          </p:grpSpPr>
          <p:sp>
            <p:nvSpPr>
              <p:cNvPr id="68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76200" cap="flat" cmpd="sng" algn="ctr">
                <a:solidFill>
                  <a:srgbClr val="8CC94C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solidFill>
                  <a:srgbClr val="8CC94C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Freeform 62"/>
            <p:cNvSpPr>
              <a:spLocks noChangeAspect="1" noEditPoints="1"/>
            </p:cNvSpPr>
            <p:nvPr/>
          </p:nvSpPr>
          <p:spPr bwMode="auto">
            <a:xfrm>
              <a:off x="8179175" y="3757613"/>
              <a:ext cx="458236" cy="461898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8CC94C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64" tIns="64282" rIns="128564" bIns="64282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49869" y="3261035"/>
            <a:ext cx="1369387" cy="1392510"/>
            <a:chOff x="9697194" y="3260991"/>
            <a:chExt cx="1369556" cy="1392682"/>
          </a:xfrm>
        </p:grpSpPr>
        <p:grpSp>
          <p:nvGrpSpPr>
            <p:cNvPr id="70" name="组合 69"/>
            <p:cNvGrpSpPr/>
            <p:nvPr/>
          </p:nvGrpSpPr>
          <p:grpSpPr>
            <a:xfrm>
              <a:off x="9697194" y="3260991"/>
              <a:ext cx="1369556" cy="1392682"/>
              <a:chOff x="1101935" y="1054869"/>
              <a:chExt cx="1369556" cy="1392682"/>
            </a:xfrm>
          </p:grpSpPr>
          <p:sp>
            <p:nvSpPr>
              <p:cNvPr id="71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76200" cap="flat" cmpd="sng" algn="ctr">
                <a:solidFill>
                  <a:srgbClr val="108036"/>
                </a:solidFill>
                <a:prstDash val="solid"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solidFill>
                  <a:srgbClr val="10803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  <a:no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10158413" y="3718564"/>
              <a:ext cx="477536" cy="47753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64" tIns="64282" rIns="128564" bIns="64282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extBox 170"/>
          <p:cNvSpPr txBox="1"/>
          <p:nvPr/>
        </p:nvSpPr>
        <p:spPr>
          <a:xfrm>
            <a:off x="1100784" y="136506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1100783" y="1908615"/>
            <a:ext cx="2805914" cy="75755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3335984" y="540366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4" name="TextBox 171"/>
          <p:cNvSpPr txBox="1"/>
          <p:nvPr/>
        </p:nvSpPr>
        <p:spPr>
          <a:xfrm>
            <a:off x="3335983" y="5947215"/>
            <a:ext cx="2805914" cy="75755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5063184" y="136506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" name="TextBox 171"/>
          <p:cNvSpPr txBox="1"/>
          <p:nvPr/>
        </p:nvSpPr>
        <p:spPr>
          <a:xfrm>
            <a:off x="5063183" y="1908615"/>
            <a:ext cx="2805914" cy="75755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7247584" y="535286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1"/>
          <p:cNvSpPr txBox="1"/>
          <p:nvPr/>
        </p:nvSpPr>
        <p:spPr>
          <a:xfrm>
            <a:off x="7247583" y="5896415"/>
            <a:ext cx="2805914" cy="75755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170"/>
          <p:cNvSpPr txBox="1"/>
          <p:nvPr/>
        </p:nvSpPr>
        <p:spPr>
          <a:xfrm>
            <a:off x="9089084" y="139046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4" name="TextBox 171"/>
          <p:cNvSpPr txBox="1"/>
          <p:nvPr/>
        </p:nvSpPr>
        <p:spPr>
          <a:xfrm>
            <a:off x="9089083" y="1934015"/>
            <a:ext cx="2805914" cy="75755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4" name="等腰三角形 83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63" grpId="0"/>
      <p:bldP spid="64" grpId="0"/>
      <p:bldP spid="80" grpId="0"/>
      <p:bldP spid="81" grpId="0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38"/>
          <p:cNvGrpSpPr/>
          <p:nvPr/>
        </p:nvGrpSpPr>
        <p:grpSpPr bwMode="auto">
          <a:xfrm>
            <a:off x="7515024" y="2488557"/>
            <a:ext cx="1059712" cy="316406"/>
            <a:chOff x="7244862" y="2564012"/>
            <a:chExt cx="1005315" cy="299674"/>
          </a:xfrm>
        </p:grpSpPr>
        <p:cxnSp>
          <p:nvCxnSpPr>
            <p:cNvPr id="103" name="Straight Connector 39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40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41"/>
          <p:cNvGrpSpPr/>
          <p:nvPr/>
        </p:nvGrpSpPr>
        <p:grpSpPr bwMode="auto">
          <a:xfrm flipH="1">
            <a:off x="4022831" y="2488557"/>
            <a:ext cx="1059712" cy="316406"/>
            <a:chOff x="7244862" y="2564012"/>
            <a:chExt cx="1005315" cy="299674"/>
          </a:xfrm>
        </p:grpSpPr>
        <p:cxnSp>
          <p:nvCxnSpPr>
            <p:cNvPr id="106" name="Straight Connector 42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43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44"/>
          <p:cNvGrpSpPr/>
          <p:nvPr/>
        </p:nvGrpSpPr>
        <p:grpSpPr bwMode="auto">
          <a:xfrm rot="1354404" flipV="1">
            <a:off x="6677969" y="4529296"/>
            <a:ext cx="1059712" cy="316407"/>
            <a:chOff x="7244862" y="2564012"/>
            <a:chExt cx="1005315" cy="299674"/>
          </a:xfrm>
        </p:grpSpPr>
        <p:cxnSp>
          <p:nvCxnSpPr>
            <p:cNvPr id="109" name="Straight Connector 45"/>
            <p:cNvCxnSpPr/>
            <p:nvPr/>
          </p:nvCxnSpPr>
          <p:spPr>
            <a:xfrm flipV="1">
              <a:off x="7242482" y="2566640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46"/>
            <p:cNvCxnSpPr/>
            <p:nvPr/>
          </p:nvCxnSpPr>
          <p:spPr>
            <a:xfrm>
              <a:off x="7642153" y="2566779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47"/>
          <p:cNvGrpSpPr/>
          <p:nvPr/>
        </p:nvGrpSpPr>
        <p:grpSpPr bwMode="auto">
          <a:xfrm rot="-1354404" flipH="1" flipV="1">
            <a:off x="4879975" y="4529296"/>
            <a:ext cx="1059712" cy="316407"/>
            <a:chOff x="7244862" y="2564012"/>
            <a:chExt cx="1005315" cy="299674"/>
          </a:xfrm>
        </p:grpSpPr>
        <p:cxnSp>
          <p:nvCxnSpPr>
            <p:cNvPr id="112" name="Straight Connector 48"/>
            <p:cNvCxnSpPr/>
            <p:nvPr/>
          </p:nvCxnSpPr>
          <p:spPr>
            <a:xfrm flipV="1">
              <a:off x="7245168" y="2564320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9"/>
            <p:cNvCxnSpPr/>
            <p:nvPr/>
          </p:nvCxnSpPr>
          <p:spPr>
            <a:xfrm>
              <a:off x="7646305" y="2565069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"/>
          <p:cNvGrpSpPr/>
          <p:nvPr/>
        </p:nvGrpSpPr>
        <p:grpSpPr bwMode="auto">
          <a:xfrm>
            <a:off x="4220377" y="2165454"/>
            <a:ext cx="4155140" cy="4047997"/>
            <a:chOff x="4121518" y="1915221"/>
            <a:chExt cx="3939219" cy="3837413"/>
          </a:xfrm>
        </p:grpSpPr>
        <p:grpSp>
          <p:nvGrpSpPr>
            <p:cNvPr id="115" name="Group 52"/>
            <p:cNvGrpSpPr/>
            <p:nvPr/>
          </p:nvGrpSpPr>
          <p:grpSpPr bwMode="auto"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3160707" y="1912126"/>
                <a:ext cx="1180620" cy="1243163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rgbClr val="108136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6"/>
              <p:cNvSpPr>
                <a:spLocks noEditPoints="1"/>
              </p:cNvSpPr>
              <p:nvPr/>
            </p:nvSpPr>
            <p:spPr bwMode="auto">
              <a:xfrm>
                <a:off x="3885929" y="1916680"/>
                <a:ext cx="636419" cy="1238610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rgbClr val="8CC94C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7"/>
              <p:cNvSpPr>
                <a:spLocks noEditPoints="1"/>
              </p:cNvSpPr>
              <p:nvPr/>
            </p:nvSpPr>
            <p:spPr bwMode="auto">
              <a:xfrm>
                <a:off x="4621397" y="1916680"/>
                <a:ext cx="635281" cy="1238610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rgbClr val="8CC94C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8"/>
              <p:cNvSpPr>
                <a:spLocks noEditPoints="1"/>
              </p:cNvSpPr>
              <p:nvPr/>
            </p:nvSpPr>
            <p:spPr bwMode="auto">
              <a:xfrm>
                <a:off x="4797864" y="1912126"/>
                <a:ext cx="1188589" cy="1251133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108136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4522348" y="3336300"/>
                <a:ext cx="494107" cy="105076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0"/>
              <p:cNvSpPr>
                <a:spLocks noEditPoints="1"/>
              </p:cNvSpPr>
              <p:nvPr/>
            </p:nvSpPr>
            <p:spPr bwMode="auto">
              <a:xfrm>
                <a:off x="4522348" y="1634350"/>
                <a:ext cx="99049" cy="198086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defTabSz="964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Shape 1094"/>
            <p:cNvSpPr/>
            <p:nvPr/>
          </p:nvSpPr>
          <p:spPr bwMode="auto">
            <a:xfrm>
              <a:off x="4568684" y="3131690"/>
              <a:ext cx="376996" cy="269235"/>
            </a:xfrm>
            <a:custGeom>
              <a:avLst/>
              <a:gdLst>
                <a:gd name="T0" fmla="*/ 3289953 w 21600"/>
                <a:gd name="T1" fmla="*/ 1677957 h 21600"/>
                <a:gd name="T2" fmla="*/ 3289953 w 21600"/>
                <a:gd name="T3" fmla="*/ 1677957 h 21600"/>
                <a:gd name="T4" fmla="*/ 3289953 w 21600"/>
                <a:gd name="T5" fmla="*/ 1677957 h 21600"/>
                <a:gd name="T6" fmla="*/ 3289953 w 21600"/>
                <a:gd name="T7" fmla="*/ 16779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/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480192 w 320"/>
                <a:gd name="T1" fmla="*/ 0 h 360"/>
                <a:gd name="T2" fmla="*/ 256409964 w 320"/>
                <a:gd name="T3" fmla="*/ 0 h 360"/>
                <a:gd name="T4" fmla="*/ 240384154 w 320"/>
                <a:gd name="T5" fmla="*/ 20061770 h 360"/>
                <a:gd name="T6" fmla="*/ 240384154 w 320"/>
                <a:gd name="T7" fmla="*/ 361106849 h 360"/>
                <a:gd name="T8" fmla="*/ 320512205 w 320"/>
                <a:gd name="T9" fmla="*/ 361106849 h 360"/>
                <a:gd name="T10" fmla="*/ 320512205 w 320"/>
                <a:gd name="T11" fmla="*/ 20061770 h 360"/>
                <a:gd name="T12" fmla="*/ 300480192 w 320"/>
                <a:gd name="T13" fmla="*/ 0 h 360"/>
                <a:gd name="T14" fmla="*/ 180288115 w 320"/>
                <a:gd name="T15" fmla="*/ 120368616 h 360"/>
                <a:gd name="T16" fmla="*/ 136217887 w 320"/>
                <a:gd name="T17" fmla="*/ 120368616 h 360"/>
                <a:gd name="T18" fmla="*/ 120192077 w 320"/>
                <a:gd name="T19" fmla="*/ 140430386 h 360"/>
                <a:gd name="T20" fmla="*/ 120192077 w 320"/>
                <a:gd name="T21" fmla="*/ 361106849 h 360"/>
                <a:gd name="T22" fmla="*/ 200320128 w 320"/>
                <a:gd name="T23" fmla="*/ 361106849 h 360"/>
                <a:gd name="T24" fmla="*/ 200320128 w 320"/>
                <a:gd name="T25" fmla="*/ 140430386 h 360"/>
                <a:gd name="T26" fmla="*/ 180288115 w 320"/>
                <a:gd name="T27" fmla="*/ 120368616 h 360"/>
                <a:gd name="T28" fmla="*/ 60096038 w 320"/>
                <a:gd name="T29" fmla="*/ 240738233 h 360"/>
                <a:gd name="T30" fmla="*/ 16025810 w 320"/>
                <a:gd name="T31" fmla="*/ 240738233 h 360"/>
                <a:gd name="T32" fmla="*/ 0 w 320"/>
                <a:gd name="T33" fmla="*/ 260799002 h 360"/>
                <a:gd name="T34" fmla="*/ 0 w 320"/>
                <a:gd name="T35" fmla="*/ 361106849 h 360"/>
                <a:gd name="T36" fmla="*/ 80128051 w 320"/>
                <a:gd name="T37" fmla="*/ 361106849 h 360"/>
                <a:gd name="T38" fmla="*/ 80128051 w 320"/>
                <a:gd name="T39" fmla="*/ 260799002 h 360"/>
                <a:gd name="T40" fmla="*/ 60096038 w 320"/>
                <a:gd name="T41" fmla="*/ 240738233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Shape 1090"/>
            <p:cNvSpPr/>
            <p:nvPr/>
          </p:nvSpPr>
          <p:spPr bwMode="auto">
            <a:xfrm>
              <a:off x="6331218" y="3128517"/>
              <a:ext cx="396184" cy="336517"/>
            </a:xfrm>
            <a:custGeom>
              <a:avLst/>
              <a:gdLst>
                <a:gd name="T0" fmla="*/ 3633374 w 21600"/>
                <a:gd name="T1" fmla="*/ 2621390 h 21600"/>
                <a:gd name="T2" fmla="*/ 3633374 w 21600"/>
                <a:gd name="T3" fmla="*/ 2621390 h 21600"/>
                <a:gd name="T4" fmla="*/ 3633374 w 21600"/>
                <a:gd name="T5" fmla="*/ 2621390 h 21600"/>
                <a:gd name="T6" fmla="*/ 3633374 w 21600"/>
                <a:gd name="T7" fmla="*/ 26213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/>
            </a:p>
          </p:txBody>
        </p:sp>
        <p:sp>
          <p:nvSpPr>
            <p:cNvPr id="119" name="Shape 1687"/>
            <p:cNvSpPr/>
            <p:nvPr/>
          </p:nvSpPr>
          <p:spPr bwMode="auto">
            <a:xfrm>
              <a:off x="7266129" y="3116104"/>
              <a:ext cx="361315" cy="361342"/>
            </a:xfrm>
            <a:custGeom>
              <a:avLst/>
              <a:gdLst>
                <a:gd name="T0" fmla="*/ 3021965 w 21600"/>
                <a:gd name="T1" fmla="*/ 3022408 h 21600"/>
                <a:gd name="T2" fmla="*/ 3021965 w 21600"/>
                <a:gd name="T3" fmla="*/ 3022408 h 21600"/>
                <a:gd name="T4" fmla="*/ 3021965 w 21600"/>
                <a:gd name="T5" fmla="*/ 3022408 h 21600"/>
                <a:gd name="T6" fmla="*/ 3021965 w 21600"/>
                <a:gd name="T7" fmla="*/ 30224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/>
            </a:p>
          </p:txBody>
        </p:sp>
      </p:grp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1942662" y="2243643"/>
            <a:ext cx="1681090" cy="466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6419" tIns="48210" rIns="96419" bIns="4821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1388815" y="2668866"/>
            <a:ext cx="2234936" cy="72753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419" tIns="48210" rIns="96419" bIns="4821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9162992" y="2223140"/>
            <a:ext cx="1681090" cy="466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6419" tIns="48210" rIns="96419" bIns="4821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9162991" y="2648363"/>
            <a:ext cx="2234936" cy="72753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419" tIns="48210" rIns="96419" bIns="4821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8247929" y="4775278"/>
            <a:ext cx="1681090" cy="466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6419" tIns="48210" rIns="96419" bIns="4821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8247928" y="5200501"/>
            <a:ext cx="2234936" cy="72753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419" tIns="48210" rIns="96419" bIns="4821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2810984" y="4839104"/>
            <a:ext cx="1681090" cy="466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6419" tIns="48210" rIns="96419" bIns="4821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257137" y="5264327"/>
            <a:ext cx="2234936" cy="72753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96419" tIns="48210" rIns="96419" bIns="4821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等腰三角形 4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47" grpId="0"/>
      <p:bldP spid="48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4412" y="4383097"/>
            <a:ext cx="64699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cap="all" dirty="0">
                <a:solidFill>
                  <a:srgbClr val="2E7438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368950" y="5062714"/>
            <a:ext cx="412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>
                <a:solidFill>
                  <a:srgbClr val="063A3C"/>
                </a:solidFill>
                <a:cs typeface="Arial" panose="020B0604020202020204" pitchFamily="34" charset="0"/>
              </a:rPr>
              <a:t>工作总结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128091" y="1478449"/>
            <a:ext cx="4602569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600" b="1" cap="all" dirty="0">
                <a:blipFill>
                  <a:blip r:embed="rId4"/>
                  <a:stretch>
                    <a:fillRect/>
                  </a:stretch>
                </a:blipFill>
                <a:latin typeface="Impact" panose="020B080603090205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202X</a:t>
            </a:r>
            <a:endParaRPr lang="zh-CN" altLang="en-US" sz="16600" b="1" cap="all" dirty="0">
              <a:blipFill>
                <a:blip r:embed="rId4"/>
                <a:stretch>
                  <a:fillRect/>
                </a:stretch>
              </a:blipFill>
              <a:latin typeface="Impact" panose="020B080603090205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471171" y="5742331"/>
            <a:ext cx="2182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cs typeface="Arial" panose="020B0604020202020204" pitchFamily="34" charset="0"/>
              </a:rPr>
              <a:t>汇报人：</a:t>
            </a:r>
            <a:r>
              <a:rPr lang="en-US" altLang="zh-CN" sz="1800" cap="all" dirty="0">
                <a:cs typeface="Arial" panose="020B0604020202020204" pitchFamily="34" charset="0"/>
              </a:rPr>
              <a:t>XXX</a:t>
            </a:r>
            <a:endParaRPr lang="zh-CN" altLang="en-US" sz="1800" cap="all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4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49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4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8903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7200" dirty="0">
                <a:solidFill>
                  <a:srgbClr val="108136"/>
                </a:solidFill>
                <a:latin typeface="Agency FB" panose="020B0503020202020204" pitchFamily="34" charset="0"/>
              </a:rPr>
              <a:t>01</a:t>
            </a:r>
            <a:endParaRPr lang="zh-CN" altLang="en-US" sz="7200" dirty="0">
              <a:solidFill>
                <a:srgbClr val="108136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37772" y="4497405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lang="zh-CN" altLang="en-US" sz="3200" dirty="0">
                <a:solidFill>
                  <a:srgbClr val="1081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9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rot="293950">
            <a:off x="5373682" y="5237495"/>
            <a:ext cx="3198481" cy="33096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1"/>
          <p:cNvSpPr/>
          <p:nvPr/>
        </p:nvSpPr>
        <p:spPr>
          <a:xfrm rot="19913209">
            <a:off x="5054652" y="4547147"/>
            <a:ext cx="1936622" cy="322989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"/>
          <p:cNvSpPr/>
          <p:nvPr/>
        </p:nvSpPr>
        <p:spPr>
          <a:xfrm rot="708470">
            <a:off x="4675926" y="3765074"/>
            <a:ext cx="2400695" cy="322989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"/>
          <p:cNvSpPr/>
          <p:nvPr/>
        </p:nvSpPr>
        <p:spPr>
          <a:xfrm rot="293950">
            <a:off x="4753172" y="2102445"/>
            <a:ext cx="3198481" cy="33096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1"/>
          <p:cNvSpPr/>
          <p:nvPr/>
        </p:nvSpPr>
        <p:spPr>
          <a:xfrm rot="20453418">
            <a:off x="4074257" y="2936558"/>
            <a:ext cx="3837817" cy="422336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55" kern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044518" y="1627122"/>
            <a:ext cx="790560" cy="803909"/>
            <a:chOff x="1101935" y="1054869"/>
            <a:chExt cx="1369556" cy="1392682"/>
          </a:xfrm>
        </p:grpSpPr>
        <p:sp>
          <p:nvSpPr>
            <p:cNvPr id="54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45348" y="1778938"/>
            <a:ext cx="1260224" cy="1281504"/>
            <a:chOff x="1101935" y="1054869"/>
            <a:chExt cx="1369556" cy="1392682"/>
          </a:xfrm>
        </p:grpSpPr>
        <p:sp>
          <p:nvSpPr>
            <p:cNvPr id="69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416458" y="3070786"/>
            <a:ext cx="1304827" cy="1326858"/>
            <a:chOff x="1101935" y="1054869"/>
            <a:chExt cx="1369556" cy="1392682"/>
          </a:xfrm>
        </p:grpSpPr>
        <p:sp>
          <p:nvSpPr>
            <p:cNvPr id="7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53902" y="3779635"/>
            <a:ext cx="746258" cy="758858"/>
            <a:chOff x="1101935" y="1054869"/>
            <a:chExt cx="1369556" cy="1392682"/>
          </a:xfrm>
        </p:grpSpPr>
        <p:sp>
          <p:nvSpPr>
            <p:cNvPr id="7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25328" y="4808208"/>
            <a:ext cx="746258" cy="758858"/>
            <a:chOff x="1101935" y="1054869"/>
            <a:chExt cx="1369556" cy="1392682"/>
          </a:xfrm>
        </p:grpSpPr>
        <p:sp>
          <p:nvSpPr>
            <p:cNvPr id="7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230433" y="4986112"/>
            <a:ext cx="973842" cy="990286"/>
            <a:chOff x="1101935" y="1054869"/>
            <a:chExt cx="1369556" cy="1392682"/>
          </a:xfrm>
        </p:grpSpPr>
        <p:sp>
          <p:nvSpPr>
            <p:cNvPr id="8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70"/>
          <p:cNvSpPr txBox="1"/>
          <p:nvPr/>
        </p:nvSpPr>
        <p:spPr>
          <a:xfrm>
            <a:off x="9415622" y="4890294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9415622" y="5433840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65845" y="4803209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302627" y="5346755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7630854" y="3438866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7630854" y="3982412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53045" y="3090523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489827" y="3634069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88797" y="1769723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88797" y="2313269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1375558" y="1435895"/>
            <a:ext cx="2430227" cy="4667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1012340" y="1979441"/>
            <a:ext cx="2793445" cy="728122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等腰三角形 4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6" grpId="0"/>
      <p:bldP spid="47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95894" y="4282359"/>
            <a:ext cx="1267020" cy="1288413"/>
            <a:chOff x="1101935" y="1054869"/>
            <a:chExt cx="1369556" cy="1392682"/>
          </a:xfrm>
        </p:grpSpPr>
        <p:sp>
          <p:nvSpPr>
            <p:cNvPr id="3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1" name="Freeform 6"/>
          <p:cNvSpPr/>
          <p:nvPr/>
        </p:nvSpPr>
        <p:spPr bwMode="auto">
          <a:xfrm>
            <a:off x="9047576" y="1827230"/>
            <a:ext cx="1177284" cy="1177291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Freeform 7"/>
          <p:cNvSpPr/>
          <p:nvPr/>
        </p:nvSpPr>
        <p:spPr bwMode="auto">
          <a:xfrm>
            <a:off x="8325950" y="3004521"/>
            <a:ext cx="1179345" cy="1179351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Freeform 8"/>
          <p:cNvSpPr/>
          <p:nvPr/>
        </p:nvSpPr>
        <p:spPr bwMode="auto">
          <a:xfrm>
            <a:off x="7152787" y="3004521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Freeform 9"/>
          <p:cNvSpPr/>
          <p:nvPr/>
        </p:nvSpPr>
        <p:spPr bwMode="auto">
          <a:xfrm>
            <a:off x="6427037" y="1827230"/>
            <a:ext cx="1177284" cy="1177291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Freeform 10"/>
          <p:cNvSpPr/>
          <p:nvPr/>
        </p:nvSpPr>
        <p:spPr bwMode="auto">
          <a:xfrm>
            <a:off x="5253875" y="1827230"/>
            <a:ext cx="1173161" cy="1177291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Freeform 11"/>
          <p:cNvSpPr/>
          <p:nvPr/>
        </p:nvSpPr>
        <p:spPr bwMode="auto">
          <a:xfrm>
            <a:off x="5253875" y="3004521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Freeform 12"/>
          <p:cNvSpPr/>
          <p:nvPr/>
        </p:nvSpPr>
        <p:spPr bwMode="auto">
          <a:xfrm>
            <a:off x="6427037" y="3726151"/>
            <a:ext cx="1177284" cy="1177291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Freeform 13"/>
          <p:cNvSpPr/>
          <p:nvPr/>
        </p:nvSpPr>
        <p:spPr bwMode="auto">
          <a:xfrm>
            <a:off x="6427037" y="4903442"/>
            <a:ext cx="1177284" cy="1179351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Freeform 14"/>
          <p:cNvSpPr/>
          <p:nvPr/>
        </p:nvSpPr>
        <p:spPr bwMode="auto">
          <a:xfrm>
            <a:off x="5253875" y="4903442"/>
            <a:ext cx="1173161" cy="1179351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Freeform 15"/>
          <p:cNvSpPr/>
          <p:nvPr/>
        </p:nvSpPr>
        <p:spPr bwMode="auto">
          <a:xfrm>
            <a:off x="4532247" y="3726151"/>
            <a:ext cx="1173161" cy="1177291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" name="Freeform 16"/>
          <p:cNvSpPr/>
          <p:nvPr/>
        </p:nvSpPr>
        <p:spPr bwMode="auto">
          <a:xfrm>
            <a:off x="3352905" y="3726151"/>
            <a:ext cx="1179345" cy="1177291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" name="Freeform 17"/>
          <p:cNvSpPr/>
          <p:nvPr/>
        </p:nvSpPr>
        <p:spPr bwMode="auto">
          <a:xfrm>
            <a:off x="2633336" y="4903442"/>
            <a:ext cx="1173161" cy="1179351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0224860" y="1827230"/>
            <a:ext cx="2630761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899" y="5623851"/>
            <a:ext cx="2646067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vert="horz" wrap="square" lIns="96419" tIns="48209" rIns="96419" bIns="48209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408462" y="2556388"/>
            <a:ext cx="2492350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9617405" y="3099871"/>
            <a:ext cx="2520020" cy="937486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46965" y="2117758"/>
            <a:ext cx="2429926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108895" y="2661239"/>
            <a:ext cx="2967998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589390" y="4465197"/>
            <a:ext cx="2450148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774711" y="5008678"/>
            <a:ext cx="2975144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09188" y="4007041"/>
            <a:ext cx="2429926" cy="466691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25449" y="4550522"/>
            <a:ext cx="2713666" cy="727454"/>
          </a:xfrm>
          <a:prstGeom prst="rect">
            <a:avLst/>
          </a:prstGeom>
          <a:noFill/>
        </p:spPr>
        <p:txBody>
          <a:bodyPr wrap="square" lIns="96419" tIns="48209" rIns="96419" bIns="48209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85420" y="4267121"/>
            <a:ext cx="1267020" cy="1288413"/>
            <a:chOff x="1101935" y="1054869"/>
            <a:chExt cx="1369556" cy="1392682"/>
          </a:xfrm>
        </p:grpSpPr>
        <p:sp>
          <p:nvSpPr>
            <p:cNvPr id="3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420" y="2377594"/>
            <a:ext cx="1267020" cy="1288413"/>
            <a:chOff x="1101935" y="1054869"/>
            <a:chExt cx="1369556" cy="1392682"/>
          </a:xfrm>
        </p:grpSpPr>
        <p:sp>
          <p:nvSpPr>
            <p:cNvPr id="3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8CC94C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8CC94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947" y="2316641"/>
            <a:ext cx="1267020" cy="1288413"/>
            <a:chOff x="1101935" y="1054869"/>
            <a:chExt cx="1369556" cy="1392682"/>
          </a:xfrm>
        </p:grpSpPr>
        <p:sp>
          <p:nvSpPr>
            <p:cNvPr id="4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108036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10803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等腰三角形 51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7" grpId="0" animBg="1"/>
      <p:bldP spid="168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50" grpId="0"/>
      <p:bldP spid="51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313" y="2316022"/>
            <a:ext cx="6006835" cy="45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2916133" y="1269754"/>
            <a:ext cx="2258375" cy="781809"/>
          </a:xfrm>
          <a:prstGeom prst="rect">
            <a:avLst/>
          </a:prstGeom>
          <a:solidFill>
            <a:srgbClr val="108136"/>
          </a:solidFill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3053700" y="1426021"/>
            <a:ext cx="20045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燕尾形 9"/>
          <p:cNvSpPr>
            <a:spLocks noChangeArrowheads="1"/>
          </p:cNvSpPr>
          <p:nvPr/>
        </p:nvSpPr>
        <p:spPr bwMode="auto">
          <a:xfrm>
            <a:off x="1950172" y="1291518"/>
            <a:ext cx="500558" cy="753349"/>
          </a:xfrm>
          <a:prstGeom prst="chevron">
            <a:avLst>
              <a:gd name="adj" fmla="val 50000"/>
            </a:avLst>
          </a:prstGeom>
          <a:solidFill>
            <a:srgbClr val="8CC94C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燕尾形 9"/>
          <p:cNvSpPr>
            <a:spLocks noChangeArrowheads="1"/>
          </p:cNvSpPr>
          <p:nvPr/>
        </p:nvSpPr>
        <p:spPr bwMode="auto">
          <a:xfrm>
            <a:off x="2365351" y="1291518"/>
            <a:ext cx="500558" cy="753349"/>
          </a:xfrm>
          <a:prstGeom prst="chevron">
            <a:avLst>
              <a:gd name="adj" fmla="val 50000"/>
            </a:avLst>
          </a:prstGeom>
          <a:solidFill>
            <a:srgbClr val="8CC94C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燕尾形 9"/>
          <p:cNvSpPr>
            <a:spLocks noChangeArrowheads="1"/>
          </p:cNvSpPr>
          <p:nvPr/>
        </p:nvSpPr>
        <p:spPr bwMode="auto">
          <a:xfrm rot="10800000">
            <a:off x="5251516" y="1291518"/>
            <a:ext cx="500558" cy="753349"/>
          </a:xfrm>
          <a:prstGeom prst="chevron">
            <a:avLst>
              <a:gd name="adj" fmla="val 50000"/>
            </a:avLst>
          </a:prstGeom>
          <a:solidFill>
            <a:srgbClr val="108136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燕尾形 9"/>
          <p:cNvSpPr>
            <a:spLocks noChangeArrowheads="1"/>
          </p:cNvSpPr>
          <p:nvPr/>
        </p:nvSpPr>
        <p:spPr bwMode="auto">
          <a:xfrm rot="10800000">
            <a:off x="5631540" y="1291518"/>
            <a:ext cx="500559" cy="753349"/>
          </a:xfrm>
          <a:prstGeom prst="chevron">
            <a:avLst>
              <a:gd name="adj" fmla="val 50000"/>
            </a:avLst>
          </a:prstGeom>
          <a:solidFill>
            <a:srgbClr val="108136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732100" y="5426091"/>
            <a:ext cx="1075030" cy="1075274"/>
            <a:chOff x="3832873" y="2297208"/>
            <a:chExt cx="1516550" cy="1516550"/>
          </a:xfrm>
        </p:grpSpPr>
        <p:grpSp>
          <p:nvGrpSpPr>
            <p:cNvPr id="97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081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732100" y="4063797"/>
            <a:ext cx="1075030" cy="1075274"/>
            <a:chOff x="3832873" y="2297208"/>
            <a:chExt cx="1516550" cy="1516550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10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CC9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2100" y="2632590"/>
            <a:ext cx="1075030" cy="1075274"/>
            <a:chOff x="3832873" y="2297208"/>
            <a:chExt cx="1516550" cy="151655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8" name="椭圆 10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081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32100" y="1204879"/>
            <a:ext cx="1075030" cy="1075274"/>
            <a:chOff x="3832873" y="2297208"/>
            <a:chExt cx="1516550" cy="151655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1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CC9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Group 34"/>
          <p:cNvGrpSpPr/>
          <p:nvPr/>
        </p:nvGrpSpPr>
        <p:grpSpPr>
          <a:xfrm>
            <a:off x="8059124" y="1571194"/>
            <a:ext cx="420983" cy="342643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1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US"/>
            </a:p>
          </p:txBody>
        </p:sp>
        <p:sp>
          <p:nvSpPr>
            <p:cNvPr id="11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US"/>
            </a:p>
          </p:txBody>
        </p:sp>
      </p:grpSp>
      <p:sp>
        <p:nvSpPr>
          <p:cNvPr id="120" name="Freeform 20"/>
          <p:cNvSpPr>
            <a:spLocks noEditPoints="1"/>
          </p:cNvSpPr>
          <p:nvPr/>
        </p:nvSpPr>
        <p:spPr bwMode="auto">
          <a:xfrm>
            <a:off x="8059896" y="3015006"/>
            <a:ext cx="419438" cy="285088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0" tIns="64270" rIns="128540" bIns="64270" numCol="1" anchor="t" anchorCtr="0" compatLnSpc="1"/>
          <a:lstStyle/>
          <a:p>
            <a:endParaRPr lang="en-US"/>
          </a:p>
        </p:txBody>
      </p:sp>
      <p:grpSp>
        <p:nvGrpSpPr>
          <p:cNvPr id="121" name="Group 20"/>
          <p:cNvGrpSpPr/>
          <p:nvPr/>
        </p:nvGrpSpPr>
        <p:grpSpPr>
          <a:xfrm>
            <a:off x="8052153" y="4428059"/>
            <a:ext cx="434926" cy="301315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22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037255" y="5766696"/>
            <a:ext cx="445194" cy="425663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125" name="Freeform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Freeform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Freeform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Freeform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Freeform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1" name="Freeform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Freeform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3" name="Freeform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4" name="Freeform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Freeform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pPr defTabSz="96266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5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860400" y="1138572"/>
            <a:ext cx="2079068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860400" y="1625384"/>
            <a:ext cx="2842328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860400" y="2634596"/>
            <a:ext cx="2079068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860400" y="3121408"/>
            <a:ext cx="2842328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860400" y="4009652"/>
            <a:ext cx="2079068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860400" y="4496465"/>
            <a:ext cx="2842328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60400" y="5406874"/>
            <a:ext cx="2079068" cy="466663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860400" y="5893687"/>
            <a:ext cx="2842328" cy="72750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2" name="Picture 2" descr="C:\Users\Administrator\Desktop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656" y="2561488"/>
            <a:ext cx="5595520" cy="31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矩形 71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4" name="等腰三角形 73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/>
      <p:bldP spid="68" grpId="0" animBg="1"/>
      <p:bldP spid="76" grpId="0" animBg="1"/>
      <p:bldP spid="77" grpId="0" animBg="1"/>
      <p:bldP spid="84" grpId="0" animBg="1"/>
      <p:bldP spid="120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72" grpId="0"/>
      <p:bldP spid="73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椭圆 261"/>
          <p:cNvSpPr/>
          <p:nvPr/>
        </p:nvSpPr>
        <p:spPr bwMode="auto">
          <a:xfrm>
            <a:off x="151551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3" name="饼形 262"/>
          <p:cNvSpPr/>
          <p:nvPr/>
        </p:nvSpPr>
        <p:spPr>
          <a:xfrm>
            <a:off x="1518543" y="2383805"/>
            <a:ext cx="1973148" cy="1973148"/>
          </a:xfrm>
          <a:prstGeom prst="pie">
            <a:avLst>
              <a:gd name="adj1" fmla="val 8605866"/>
              <a:gd name="adj2" fmla="val 16200000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79664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0" name="椭圆 259"/>
          <p:cNvSpPr/>
          <p:nvPr/>
        </p:nvSpPr>
        <p:spPr bwMode="auto">
          <a:xfrm>
            <a:off x="177776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942066" y="3000435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38%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65" name="椭圆 264"/>
          <p:cNvSpPr/>
          <p:nvPr/>
        </p:nvSpPr>
        <p:spPr bwMode="auto">
          <a:xfrm>
            <a:off x="4152696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6" name="饼形 265"/>
          <p:cNvSpPr/>
          <p:nvPr/>
        </p:nvSpPr>
        <p:spPr>
          <a:xfrm>
            <a:off x="4155729" y="2383805"/>
            <a:ext cx="1973148" cy="1973148"/>
          </a:xfrm>
          <a:prstGeom prst="pie">
            <a:avLst>
              <a:gd name="adj1" fmla="val 5814593"/>
              <a:gd name="adj2" fmla="val 16200000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433833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8" name="椭圆 267"/>
          <p:cNvSpPr/>
          <p:nvPr/>
        </p:nvSpPr>
        <p:spPr bwMode="auto">
          <a:xfrm>
            <a:off x="4414946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4579252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47%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1" name="椭圆 270"/>
          <p:cNvSpPr/>
          <p:nvPr/>
        </p:nvSpPr>
        <p:spPr bwMode="auto">
          <a:xfrm>
            <a:off x="6715733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2" name="饼形 271"/>
          <p:cNvSpPr/>
          <p:nvPr/>
        </p:nvSpPr>
        <p:spPr>
          <a:xfrm>
            <a:off x="6718766" y="2383805"/>
            <a:ext cx="1973148" cy="1973148"/>
          </a:xfrm>
          <a:prstGeom prst="pie">
            <a:avLst>
              <a:gd name="adj1" fmla="val 1738076"/>
              <a:gd name="adj2" fmla="val 16200000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6996870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4" name="椭圆 273"/>
          <p:cNvSpPr/>
          <p:nvPr/>
        </p:nvSpPr>
        <p:spPr bwMode="auto">
          <a:xfrm>
            <a:off x="6977983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7142289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65%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77" name="椭圆 276"/>
          <p:cNvSpPr/>
          <p:nvPr/>
        </p:nvSpPr>
        <p:spPr bwMode="auto">
          <a:xfrm>
            <a:off x="938907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20" dirty="0">
                <a:noFill/>
                <a:latin typeface="+mj-lt"/>
                <a:ea typeface="方正超粗黑简体" panose="03000509000000000000" pitchFamily="65" charset="-122"/>
              </a:rPr>
              <a:t>100</a:t>
            </a:r>
            <a:r>
              <a:rPr lang="en-US" altLang="zh-CN" sz="2530" dirty="0">
                <a:noFill/>
                <a:latin typeface="+mj-lt"/>
                <a:ea typeface="方正超粗黑简体" panose="03000509000000000000" pitchFamily="65" charset="-122"/>
              </a:rPr>
              <a:t>%</a:t>
            </a:r>
            <a:endParaRPr lang="zh-CN" altLang="en-US" sz="4220" dirty="0">
              <a:noFill/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78" name="饼形 277"/>
          <p:cNvSpPr/>
          <p:nvPr/>
        </p:nvSpPr>
        <p:spPr>
          <a:xfrm>
            <a:off x="9392103" y="2383805"/>
            <a:ext cx="1973148" cy="1973148"/>
          </a:xfrm>
          <a:prstGeom prst="pie">
            <a:avLst>
              <a:gd name="adj1" fmla="val 18168774"/>
              <a:gd name="adj2" fmla="val 16200000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967020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0" name="椭圆 279"/>
          <p:cNvSpPr/>
          <p:nvPr/>
        </p:nvSpPr>
        <p:spPr bwMode="auto">
          <a:xfrm>
            <a:off x="965132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22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9815626" y="2991297"/>
            <a:ext cx="1188147" cy="676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95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90%</a:t>
            </a:r>
            <a:endParaRPr lang="zh-CN" altLang="en-US" sz="3795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282" name="文本框 49"/>
          <p:cNvSpPr txBox="1"/>
          <p:nvPr/>
        </p:nvSpPr>
        <p:spPr>
          <a:xfrm>
            <a:off x="1397182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1417562" y="5420066"/>
            <a:ext cx="2108824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45372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3983475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3999405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6" name="直接连接符 285"/>
          <p:cNvCxnSpPr/>
          <p:nvPr/>
        </p:nvCxnSpPr>
        <p:spPr>
          <a:xfrm>
            <a:off x="4231665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6598836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6614766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6847026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9326749" y="4824738"/>
            <a:ext cx="199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9342679" y="5420066"/>
            <a:ext cx="2125022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92" name="直接连接符 291"/>
          <p:cNvCxnSpPr/>
          <p:nvPr/>
        </p:nvCxnSpPr>
        <p:spPr>
          <a:xfrm>
            <a:off x="9574939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  <p:bldP spid="259" grpId="0" animBg="1"/>
      <p:bldP spid="261" grpId="0"/>
      <p:bldP spid="265" grpId="0" animBg="1"/>
      <p:bldP spid="266" grpId="0" animBg="1"/>
      <p:bldP spid="267" grpId="0" animBg="1"/>
      <p:bldP spid="269" grpId="0"/>
      <p:bldP spid="271" grpId="0" animBg="1"/>
      <p:bldP spid="272" grpId="0" animBg="1"/>
      <p:bldP spid="273" grpId="0" animBg="1"/>
      <p:bldP spid="275" grpId="0"/>
      <p:bldP spid="277" grpId="0" animBg="1"/>
      <p:bldP spid="278" grpId="0" animBg="1"/>
      <p:bldP spid="279" grpId="0" animBg="1"/>
      <p:bldP spid="281" grpId="0"/>
      <p:bldP spid="282" grpId="0"/>
      <p:bldP spid="283" grpId="0"/>
      <p:bldP spid="284" grpId="0"/>
      <p:bldP spid="285" grpId="0"/>
      <p:bldP spid="287" grpId="0"/>
      <p:bldP spid="288" grpId="0"/>
      <p:bldP spid="290" grpId="0"/>
      <p:bldP spid="291" grpId="0"/>
      <p:bldP spid="41" grpId="0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任意多边形 97"/>
          <p:cNvSpPr/>
          <p:nvPr/>
        </p:nvSpPr>
        <p:spPr>
          <a:xfrm>
            <a:off x="5826200" y="2135867"/>
            <a:ext cx="1932671" cy="1981682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-1" fmla="*/ 0 w 1768701"/>
              <a:gd name="connsiteY0-2" fmla="*/ 0 h 1819275"/>
              <a:gd name="connsiteX1-3" fmla="*/ 1239837 w 1768701"/>
              <a:gd name="connsiteY1-4" fmla="*/ 0 h 1819275"/>
              <a:gd name="connsiteX2-5" fmla="*/ 1425575 w 1768701"/>
              <a:gd name="connsiteY2-6" fmla="*/ 1819275 h 1819275"/>
              <a:gd name="connsiteX3-7" fmla="*/ 1217011 w 1768701"/>
              <a:gd name="connsiteY3-8" fmla="*/ 1151279 h 1819275"/>
              <a:gd name="connsiteX4-9" fmla="*/ 1120532 w 1768701"/>
              <a:gd name="connsiteY4-10" fmla="*/ 960656 h 1819275"/>
              <a:gd name="connsiteX5-11" fmla="*/ 1125218 w 1768701"/>
              <a:gd name="connsiteY5-12" fmla="*/ 962449 h 1819275"/>
              <a:gd name="connsiteX6-13" fmla="*/ 1087312 w 1768701"/>
              <a:gd name="connsiteY6-14" fmla="*/ 895020 h 1819275"/>
              <a:gd name="connsiteX7-15" fmla="*/ 1067594 w 1768701"/>
              <a:gd name="connsiteY7-16" fmla="*/ 856060 h 1819275"/>
              <a:gd name="connsiteX8-17" fmla="*/ 1044723 w 1768701"/>
              <a:gd name="connsiteY8-18" fmla="*/ 819259 h 1819275"/>
              <a:gd name="connsiteX9-19" fmla="*/ 1032247 w 1768701"/>
              <a:gd name="connsiteY9-20" fmla="*/ 797066 h 1819275"/>
              <a:gd name="connsiteX10-21" fmla="*/ 1011074 w 1768701"/>
              <a:gd name="connsiteY10-22" fmla="*/ 765115 h 1819275"/>
              <a:gd name="connsiteX11-23" fmla="*/ 976419 w 1768701"/>
              <a:gd name="connsiteY11-24" fmla="*/ 709350 h 1819275"/>
              <a:gd name="connsiteX12-25" fmla="*/ 949071 w 1768701"/>
              <a:gd name="connsiteY12-26" fmla="*/ 671548 h 1819275"/>
              <a:gd name="connsiteX13-27" fmla="*/ 932625 w 1768701"/>
              <a:gd name="connsiteY13-28" fmla="*/ 646730 h 1819275"/>
              <a:gd name="connsiteX14-29" fmla="*/ 911183 w 1768701"/>
              <a:gd name="connsiteY14-30" fmla="*/ 619176 h 1819275"/>
              <a:gd name="connsiteX15-31" fmla="*/ 873826 w 1768701"/>
              <a:gd name="connsiteY15-32" fmla="*/ 567538 h 1819275"/>
              <a:gd name="connsiteX16-33" fmla="*/ 842456 w 1768701"/>
              <a:gd name="connsiteY16-34" fmla="*/ 530859 h 1819275"/>
              <a:gd name="connsiteX17-35" fmla="*/ 827460 w 1768701"/>
              <a:gd name="connsiteY17-36" fmla="*/ 511589 h 1819275"/>
              <a:gd name="connsiteX18-37" fmla="*/ 804660 w 1768701"/>
              <a:gd name="connsiteY18-38" fmla="*/ 486667 h 1819275"/>
              <a:gd name="connsiteX19-39" fmla="*/ 759485 w 1768701"/>
              <a:gd name="connsiteY19-40" fmla="*/ 433846 h 1819275"/>
              <a:gd name="connsiteX20-41" fmla="*/ 732019 w 1768701"/>
              <a:gd name="connsiteY20-42" fmla="*/ 407265 h 1819275"/>
              <a:gd name="connsiteX21-43" fmla="*/ 717863 w 1768701"/>
              <a:gd name="connsiteY21-44" fmla="*/ 391791 h 1819275"/>
              <a:gd name="connsiteX22-45" fmla="*/ 677622 w 1768701"/>
              <a:gd name="connsiteY22-46" fmla="*/ 354620 h 1819275"/>
              <a:gd name="connsiteX23-47" fmla="*/ 633065 w 1768701"/>
              <a:gd name="connsiteY23-48" fmla="*/ 311498 h 1819275"/>
              <a:gd name="connsiteX24-49" fmla="*/ 619739 w 1768701"/>
              <a:gd name="connsiteY24-50" fmla="*/ 301151 h 1819275"/>
              <a:gd name="connsiteX25-51" fmla="*/ 604942 w 1768701"/>
              <a:gd name="connsiteY25-52" fmla="*/ 287483 h 1819275"/>
              <a:gd name="connsiteX26-53" fmla="*/ 29334 w 1768701"/>
              <a:gd name="connsiteY26-54" fmla="*/ 3471 h 1819275"/>
              <a:gd name="connsiteX27-55" fmla="*/ 7152 w 1768701"/>
              <a:gd name="connsiteY27-56" fmla="*/ 1798 h 1819275"/>
              <a:gd name="connsiteX28" fmla="*/ 0 w 1768701"/>
              <a:gd name="connsiteY28" fmla="*/ 0 h 1819275"/>
              <a:gd name="connsiteX0-57" fmla="*/ 0 w 1774058"/>
              <a:gd name="connsiteY0-58" fmla="*/ 0 h 1819275"/>
              <a:gd name="connsiteX1-59" fmla="*/ 1239837 w 1774058"/>
              <a:gd name="connsiteY1-60" fmla="*/ 0 h 1819275"/>
              <a:gd name="connsiteX2-61" fmla="*/ 1425575 w 1774058"/>
              <a:gd name="connsiteY2-62" fmla="*/ 1819275 h 1819275"/>
              <a:gd name="connsiteX3-63" fmla="*/ 1217011 w 1774058"/>
              <a:gd name="connsiteY3-64" fmla="*/ 1151279 h 1819275"/>
              <a:gd name="connsiteX4-65" fmla="*/ 1120532 w 1774058"/>
              <a:gd name="connsiteY4-66" fmla="*/ 960656 h 1819275"/>
              <a:gd name="connsiteX5-67" fmla="*/ 1125218 w 1774058"/>
              <a:gd name="connsiteY5-68" fmla="*/ 962449 h 1819275"/>
              <a:gd name="connsiteX6-69" fmla="*/ 1087312 w 1774058"/>
              <a:gd name="connsiteY6-70" fmla="*/ 895020 h 1819275"/>
              <a:gd name="connsiteX7-71" fmla="*/ 1067594 w 1774058"/>
              <a:gd name="connsiteY7-72" fmla="*/ 856060 h 1819275"/>
              <a:gd name="connsiteX8-73" fmla="*/ 1044723 w 1774058"/>
              <a:gd name="connsiteY8-74" fmla="*/ 819259 h 1819275"/>
              <a:gd name="connsiteX9-75" fmla="*/ 1032247 w 1774058"/>
              <a:gd name="connsiteY9-76" fmla="*/ 797066 h 1819275"/>
              <a:gd name="connsiteX10-77" fmla="*/ 1011074 w 1774058"/>
              <a:gd name="connsiteY10-78" fmla="*/ 765115 h 1819275"/>
              <a:gd name="connsiteX11-79" fmla="*/ 976419 w 1774058"/>
              <a:gd name="connsiteY11-80" fmla="*/ 709350 h 1819275"/>
              <a:gd name="connsiteX12-81" fmla="*/ 949071 w 1774058"/>
              <a:gd name="connsiteY12-82" fmla="*/ 671548 h 1819275"/>
              <a:gd name="connsiteX13-83" fmla="*/ 932625 w 1774058"/>
              <a:gd name="connsiteY13-84" fmla="*/ 646730 h 1819275"/>
              <a:gd name="connsiteX14-85" fmla="*/ 911183 w 1774058"/>
              <a:gd name="connsiteY14-86" fmla="*/ 619176 h 1819275"/>
              <a:gd name="connsiteX15-87" fmla="*/ 873826 w 1774058"/>
              <a:gd name="connsiteY15-88" fmla="*/ 567538 h 1819275"/>
              <a:gd name="connsiteX16-89" fmla="*/ 842456 w 1774058"/>
              <a:gd name="connsiteY16-90" fmla="*/ 530859 h 1819275"/>
              <a:gd name="connsiteX17-91" fmla="*/ 827460 w 1774058"/>
              <a:gd name="connsiteY17-92" fmla="*/ 511589 h 1819275"/>
              <a:gd name="connsiteX18-93" fmla="*/ 804660 w 1774058"/>
              <a:gd name="connsiteY18-94" fmla="*/ 486667 h 1819275"/>
              <a:gd name="connsiteX19-95" fmla="*/ 759485 w 1774058"/>
              <a:gd name="connsiteY19-96" fmla="*/ 433846 h 1819275"/>
              <a:gd name="connsiteX20-97" fmla="*/ 732019 w 1774058"/>
              <a:gd name="connsiteY20-98" fmla="*/ 407265 h 1819275"/>
              <a:gd name="connsiteX21-99" fmla="*/ 717863 w 1774058"/>
              <a:gd name="connsiteY21-100" fmla="*/ 391791 h 1819275"/>
              <a:gd name="connsiteX22-101" fmla="*/ 677622 w 1774058"/>
              <a:gd name="connsiteY22-102" fmla="*/ 354620 h 1819275"/>
              <a:gd name="connsiteX23-103" fmla="*/ 633065 w 1774058"/>
              <a:gd name="connsiteY23-104" fmla="*/ 311498 h 1819275"/>
              <a:gd name="connsiteX24-105" fmla="*/ 619739 w 1774058"/>
              <a:gd name="connsiteY24-106" fmla="*/ 301151 h 1819275"/>
              <a:gd name="connsiteX25-107" fmla="*/ 604942 w 1774058"/>
              <a:gd name="connsiteY25-108" fmla="*/ 287483 h 1819275"/>
              <a:gd name="connsiteX26-109" fmla="*/ 29334 w 1774058"/>
              <a:gd name="connsiteY26-110" fmla="*/ 3471 h 1819275"/>
              <a:gd name="connsiteX27-111" fmla="*/ 7152 w 1774058"/>
              <a:gd name="connsiteY27-112" fmla="*/ 1798 h 1819275"/>
              <a:gd name="connsiteX28-113" fmla="*/ 0 w 1774058"/>
              <a:gd name="connsiteY28-114" fmla="*/ 0 h 1819275"/>
              <a:gd name="connsiteX0-115" fmla="*/ 0 w 1775399"/>
              <a:gd name="connsiteY0-116" fmla="*/ 0 h 1819275"/>
              <a:gd name="connsiteX1-117" fmla="*/ 1239837 w 1775399"/>
              <a:gd name="connsiteY1-118" fmla="*/ 0 h 1819275"/>
              <a:gd name="connsiteX2-119" fmla="*/ 1425575 w 1775399"/>
              <a:gd name="connsiteY2-120" fmla="*/ 1819275 h 1819275"/>
              <a:gd name="connsiteX3-121" fmla="*/ 1217011 w 1775399"/>
              <a:gd name="connsiteY3-122" fmla="*/ 1151279 h 1819275"/>
              <a:gd name="connsiteX4-123" fmla="*/ 1120532 w 1775399"/>
              <a:gd name="connsiteY4-124" fmla="*/ 960656 h 1819275"/>
              <a:gd name="connsiteX5-125" fmla="*/ 1125218 w 1775399"/>
              <a:gd name="connsiteY5-126" fmla="*/ 962449 h 1819275"/>
              <a:gd name="connsiteX6-127" fmla="*/ 1087312 w 1775399"/>
              <a:gd name="connsiteY6-128" fmla="*/ 895020 h 1819275"/>
              <a:gd name="connsiteX7-129" fmla="*/ 1067594 w 1775399"/>
              <a:gd name="connsiteY7-130" fmla="*/ 856060 h 1819275"/>
              <a:gd name="connsiteX8-131" fmla="*/ 1044723 w 1775399"/>
              <a:gd name="connsiteY8-132" fmla="*/ 819259 h 1819275"/>
              <a:gd name="connsiteX9-133" fmla="*/ 1032247 w 1775399"/>
              <a:gd name="connsiteY9-134" fmla="*/ 797066 h 1819275"/>
              <a:gd name="connsiteX10-135" fmla="*/ 1011074 w 1775399"/>
              <a:gd name="connsiteY10-136" fmla="*/ 765115 h 1819275"/>
              <a:gd name="connsiteX11-137" fmla="*/ 976419 w 1775399"/>
              <a:gd name="connsiteY11-138" fmla="*/ 709350 h 1819275"/>
              <a:gd name="connsiteX12-139" fmla="*/ 949071 w 1775399"/>
              <a:gd name="connsiteY12-140" fmla="*/ 671548 h 1819275"/>
              <a:gd name="connsiteX13-141" fmla="*/ 932625 w 1775399"/>
              <a:gd name="connsiteY13-142" fmla="*/ 646730 h 1819275"/>
              <a:gd name="connsiteX14-143" fmla="*/ 911183 w 1775399"/>
              <a:gd name="connsiteY14-144" fmla="*/ 619176 h 1819275"/>
              <a:gd name="connsiteX15-145" fmla="*/ 873826 w 1775399"/>
              <a:gd name="connsiteY15-146" fmla="*/ 567538 h 1819275"/>
              <a:gd name="connsiteX16-147" fmla="*/ 842456 w 1775399"/>
              <a:gd name="connsiteY16-148" fmla="*/ 530859 h 1819275"/>
              <a:gd name="connsiteX17-149" fmla="*/ 827460 w 1775399"/>
              <a:gd name="connsiteY17-150" fmla="*/ 511589 h 1819275"/>
              <a:gd name="connsiteX18-151" fmla="*/ 804660 w 1775399"/>
              <a:gd name="connsiteY18-152" fmla="*/ 486667 h 1819275"/>
              <a:gd name="connsiteX19-153" fmla="*/ 759485 w 1775399"/>
              <a:gd name="connsiteY19-154" fmla="*/ 433846 h 1819275"/>
              <a:gd name="connsiteX20-155" fmla="*/ 732019 w 1775399"/>
              <a:gd name="connsiteY20-156" fmla="*/ 407265 h 1819275"/>
              <a:gd name="connsiteX21-157" fmla="*/ 717863 w 1775399"/>
              <a:gd name="connsiteY21-158" fmla="*/ 391791 h 1819275"/>
              <a:gd name="connsiteX22-159" fmla="*/ 677622 w 1775399"/>
              <a:gd name="connsiteY22-160" fmla="*/ 354620 h 1819275"/>
              <a:gd name="connsiteX23-161" fmla="*/ 633065 w 1775399"/>
              <a:gd name="connsiteY23-162" fmla="*/ 311498 h 1819275"/>
              <a:gd name="connsiteX24-163" fmla="*/ 619739 w 1775399"/>
              <a:gd name="connsiteY24-164" fmla="*/ 301151 h 1819275"/>
              <a:gd name="connsiteX25-165" fmla="*/ 604942 w 1775399"/>
              <a:gd name="connsiteY25-166" fmla="*/ 287483 h 1819275"/>
              <a:gd name="connsiteX26-167" fmla="*/ 29334 w 1775399"/>
              <a:gd name="connsiteY26-168" fmla="*/ 3471 h 1819275"/>
              <a:gd name="connsiteX27-169" fmla="*/ 7152 w 1775399"/>
              <a:gd name="connsiteY27-170" fmla="*/ 1798 h 1819275"/>
              <a:gd name="connsiteX28-171" fmla="*/ 0 w 1775399"/>
              <a:gd name="connsiteY28-172" fmla="*/ 0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113" y="connsiteY28-114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>
          <a:xfrm rot="18018922">
            <a:off x="4939769" y="2206187"/>
            <a:ext cx="1924148" cy="197955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rot="14427225">
            <a:off x="4546631" y="3002056"/>
            <a:ext cx="1924148" cy="198168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任意多边形 141"/>
          <p:cNvSpPr/>
          <p:nvPr/>
        </p:nvSpPr>
        <p:spPr>
          <a:xfrm rot="10859581">
            <a:off x="5039919" y="3748913"/>
            <a:ext cx="1926279" cy="1981682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任意多边形 142"/>
          <p:cNvSpPr/>
          <p:nvPr/>
        </p:nvSpPr>
        <p:spPr>
          <a:xfrm rot="7267884">
            <a:off x="5923151" y="3692447"/>
            <a:ext cx="1926280" cy="197955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任意多边形 143"/>
          <p:cNvSpPr/>
          <p:nvPr/>
        </p:nvSpPr>
        <p:spPr>
          <a:xfrm rot="3662163">
            <a:off x="6319490" y="2899775"/>
            <a:ext cx="1924148" cy="198168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8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任意多边形 144"/>
          <p:cNvSpPr/>
          <p:nvPr/>
        </p:nvSpPr>
        <p:spPr>
          <a:xfrm flipH="1">
            <a:off x="3539341" y="2039979"/>
            <a:ext cx="1544859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695283" y="2039979"/>
            <a:ext cx="1544860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3539341" y="5325734"/>
            <a:ext cx="1544859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任意多边形 147"/>
          <p:cNvSpPr/>
          <p:nvPr/>
        </p:nvSpPr>
        <p:spPr>
          <a:xfrm flipV="1">
            <a:off x="7695283" y="5325734"/>
            <a:ext cx="1544860" cy="55401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685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 flipH="1">
            <a:off x="8370760" y="3993959"/>
            <a:ext cx="869383" cy="14916"/>
          </a:xfrm>
          <a:prstGeom prst="straightConnector1">
            <a:avLst/>
          </a:pr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50" name="直接箭头连接符 149"/>
          <p:cNvCxnSpPr/>
          <p:nvPr/>
        </p:nvCxnSpPr>
        <p:spPr>
          <a:xfrm flipH="1">
            <a:off x="3539339" y="4017401"/>
            <a:ext cx="652653" cy="1"/>
          </a:xfrm>
          <a:prstGeom prst="straightConnector1">
            <a:avLst/>
          </a:prstGeom>
          <a:noFill/>
          <a:ln w="19050" cap="flat" cmpd="sng" algn="ctr">
            <a:noFill/>
            <a:prstDash val="sysDot"/>
            <a:miter lim="800000"/>
            <a:headEnd type="oval" w="sm" len="sm"/>
            <a:tailEnd type="oval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51" name="文本框 75"/>
          <p:cNvSpPr txBox="1"/>
          <p:nvPr/>
        </p:nvSpPr>
        <p:spPr>
          <a:xfrm>
            <a:off x="9380439" y="1675533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文本框 76"/>
          <p:cNvSpPr txBox="1"/>
          <p:nvPr/>
        </p:nvSpPr>
        <p:spPr>
          <a:xfrm>
            <a:off x="9380439" y="3642301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3" name="文本框 77"/>
          <p:cNvSpPr txBox="1"/>
          <p:nvPr/>
        </p:nvSpPr>
        <p:spPr>
          <a:xfrm>
            <a:off x="9380439" y="5515306"/>
            <a:ext cx="2365915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78"/>
          <p:cNvSpPr txBox="1"/>
          <p:nvPr/>
        </p:nvSpPr>
        <p:spPr>
          <a:xfrm>
            <a:off x="1009818" y="1675533"/>
            <a:ext cx="2378508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5" name="文本框 79"/>
          <p:cNvSpPr txBox="1"/>
          <p:nvPr/>
        </p:nvSpPr>
        <p:spPr>
          <a:xfrm>
            <a:off x="990004" y="3642301"/>
            <a:ext cx="2398322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文本框 80"/>
          <p:cNvSpPr txBox="1"/>
          <p:nvPr/>
        </p:nvSpPr>
        <p:spPr>
          <a:xfrm>
            <a:off x="990006" y="5515306"/>
            <a:ext cx="2398321" cy="7225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7" name="文本框 3"/>
          <p:cNvSpPr txBox="1"/>
          <p:nvPr/>
        </p:nvSpPr>
        <p:spPr>
          <a:xfrm>
            <a:off x="5785069" y="3457569"/>
            <a:ext cx="1206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YOUR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Emoji" panose="020B0502040204020203" pitchFamily="34" charset="0"/>
              </a:rPr>
              <a:t>TITLE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58" name="直接箭头连接符 157"/>
          <p:cNvCxnSpPr/>
          <p:nvPr/>
        </p:nvCxnSpPr>
        <p:spPr>
          <a:xfrm flipH="1">
            <a:off x="3541883" y="3993959"/>
            <a:ext cx="869383" cy="14916"/>
          </a:xfrm>
          <a:prstGeom prst="straightConnector1">
            <a:avLst/>
          </a:prstGeom>
          <a:noFill/>
          <a:ln w="6350" cap="flat" cmpd="sng" algn="ctr">
            <a:solidFill>
              <a:srgbClr val="108036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009818" y="1222866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009818" y="3197581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009818" y="5084747"/>
            <a:ext cx="2378509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9380439" y="1222866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9380439" y="3197581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9380439" y="5084747"/>
            <a:ext cx="2010401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86462" y="559508"/>
            <a:ext cx="2085827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8CC94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8CC94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29129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dirty="0">
                <a:solidFill>
                  <a:srgbClr val="108136"/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等腰三角形 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7200" dirty="0">
                <a:solidFill>
                  <a:srgbClr val="108136"/>
                </a:solidFill>
                <a:latin typeface="Agency FB" panose="020B0503020202020204" pitchFamily="34" charset="0"/>
              </a:rPr>
              <a:t>02</a:t>
            </a:r>
            <a:endParaRPr lang="zh-CN" altLang="en-US" sz="7200" dirty="0">
              <a:solidFill>
                <a:srgbClr val="108136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37772" y="4497405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lang="zh-CN" altLang="en-US" sz="3200" dirty="0">
                <a:solidFill>
                  <a:srgbClr val="1081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49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38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2815</Words>
  <Application>Microsoft Office PowerPoint</Application>
  <PresentationFormat>自定义</PresentationFormat>
  <Paragraphs>280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Roboto Bold</vt:lpstr>
      <vt:lpstr>等线</vt:lpstr>
      <vt:lpstr>等线 Light</vt:lpstr>
      <vt:lpstr>微软雅黑</vt:lpstr>
      <vt:lpstr>Agency FB</vt:lpstr>
      <vt:lpstr>Arial</vt:lpstr>
      <vt:lpstr>Calibri</vt:lpstr>
      <vt:lpstr>Franklin Gothic Book</vt:lpstr>
      <vt:lpstr>Impact</vt:lpstr>
      <vt:lpstr>第一PPT，www.1ppt.com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http://www.ypppt.com/</cp:keywords>
  <dc:description>http://www.ypppt.com/</dc:description>
  <cp:lastModifiedBy/>
  <cp:revision>2</cp:revision>
  <dcterms:created xsi:type="dcterms:W3CDTF">2016-09-18T14:45:00Z</dcterms:created>
  <dcterms:modified xsi:type="dcterms:W3CDTF">2021-01-06T03:04:32Z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