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1522075" cy="6480175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>
          <p15:clr>
            <a:srgbClr val="A4A3A4"/>
          </p15:clr>
        </p15:guide>
        <p15:guide id="2" pos="3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3D22C"/>
    <a:srgbClr val="009644"/>
    <a:srgbClr val="FFFF00"/>
    <a:srgbClr val="003366"/>
    <a:srgbClr val="0066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>
      <p:cViewPr varScale="1">
        <p:scale>
          <a:sx n="109" d="100"/>
          <a:sy n="109" d="100"/>
        </p:scale>
        <p:origin x="960" y="108"/>
      </p:cViewPr>
      <p:guideLst>
        <p:guide orient="horz" pos="1950"/>
        <p:guide pos="3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6C658E6-7E56-4448-847D-C78FE3C89BA5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3072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63C0EA5-1674-44AA-98F4-0B8632608C0D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27A6-8F23-4FD8-99D7-65F7BBD77BC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3AAE-E914-4D6E-82C6-52CCDABA656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98B9-F30A-43E7-8310-29E7B4EA1B2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A9BF-A75D-40F2-915E-7E53601D1A9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60350"/>
            <a:ext cx="2592388" cy="55276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60350"/>
            <a:ext cx="7624762" cy="5527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36D0-F4F2-402F-AC73-62A5674D78B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4939-9E2C-47E5-9263-1231A4E462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0073-6372-4B60-ABCF-B0FB766B914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86D6-F644-46D9-B240-283A71D9DF2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8831-4434-4086-897F-9BEFD953067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86D1-1603-4F8B-8A89-73F8324AE0A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FB2E-5CEE-4C30-9CEC-58FE22F39B9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F4A7-A49D-4C0E-83DD-DC3F3EF637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7FC1-7E64-4732-8680-F7913E87929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731E-2C35-4ABE-93B7-6280655B3D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37DE-4AB6-4F9B-A67F-5EB974A17EC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9122-D454-44DD-8876-AF37DFCCE2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F64C-3CA1-4855-8E96-9C137AAEEC0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4DA0-8AA7-4CD3-9300-768E6F33A7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94B1-1EDF-4F7A-BB60-DA96EB62C41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6828-DEBA-4A58-92B0-9E71CFFF090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ADE9-2B66-40B8-BBD1-C7EB35F8CD2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C6BB-7B01-4653-BA32-48C794CF571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6263" y="260350"/>
            <a:ext cx="10369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6007100"/>
            <a:ext cx="26876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C8FF41-EB22-461F-83E4-41290ED80FF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6007100"/>
            <a:ext cx="3648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6007100"/>
            <a:ext cx="2687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666644-0FDC-40B4-893D-1B61E5F6F34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6338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20910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5482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30054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441325" indent="-44132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55675" indent="-367030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47193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2059305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64795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31051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5623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40195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4767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>
            <a:spLocks noChangeArrowheads="1"/>
          </p:cNvSpPr>
          <p:nvPr/>
        </p:nvSpPr>
        <p:spPr bwMode="auto">
          <a:xfrm>
            <a:off x="6243638" y="2192338"/>
            <a:ext cx="3262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工作汇报年终</a:t>
            </a:r>
            <a:endParaRPr lang="en-US" altLang="zh-CN" sz="4000" b="1" dirty="0">
              <a:solidFill>
                <a:schemeClr val="accent4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</a:t>
            </a:r>
            <a:r>
              <a:rPr lang="en-US" altLang="zh-CN" sz="4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2070100" y="3867150"/>
            <a:ext cx="7340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accent6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PRESENTATION TEMPELETE TITLE</a:t>
            </a:r>
          </a:p>
        </p:txBody>
      </p:sp>
      <p:grpSp>
        <p:nvGrpSpPr>
          <p:cNvPr id="2053" name="Group 8"/>
          <p:cNvGrpSpPr/>
          <p:nvPr/>
        </p:nvGrpSpPr>
        <p:grpSpPr bwMode="auto">
          <a:xfrm>
            <a:off x="3581400" y="4486275"/>
            <a:ext cx="4319588" cy="338138"/>
            <a:chOff x="0" y="0"/>
            <a:chExt cx="6804" cy="532"/>
          </a:xfrm>
        </p:grpSpPr>
        <p:sp>
          <p:nvSpPr>
            <p:cNvPr id="2059" name="直接连接符 15"/>
            <p:cNvSpPr>
              <a:spLocks noChangeShapeType="1"/>
            </p:cNvSpPr>
            <p:nvPr/>
          </p:nvSpPr>
          <p:spPr bwMode="auto">
            <a:xfrm>
              <a:off x="0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0" name="直接连接符 16"/>
            <p:cNvSpPr>
              <a:spLocks noChangeShapeType="1"/>
            </p:cNvSpPr>
            <p:nvPr/>
          </p:nvSpPr>
          <p:spPr bwMode="auto">
            <a:xfrm>
              <a:off x="1700" y="0"/>
              <a:ext cx="3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1" name="直接连接符 17"/>
            <p:cNvSpPr>
              <a:spLocks noChangeShapeType="1"/>
            </p:cNvSpPr>
            <p:nvPr/>
          </p:nvSpPr>
          <p:spPr bwMode="auto">
            <a:xfrm>
              <a:off x="3453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2" name="直接连接符 18"/>
            <p:cNvSpPr>
              <a:spLocks noChangeShapeType="1"/>
            </p:cNvSpPr>
            <p:nvPr/>
          </p:nvSpPr>
          <p:spPr bwMode="auto">
            <a:xfrm>
              <a:off x="5221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3" name="直接连接符 19"/>
            <p:cNvSpPr>
              <a:spLocks noChangeShapeType="1"/>
            </p:cNvSpPr>
            <p:nvPr/>
          </p:nvSpPr>
          <p:spPr bwMode="auto">
            <a:xfrm>
              <a:off x="6804" y="7"/>
              <a:ext cx="0" cy="495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4" name="TextBox 20"/>
            <p:cNvSpPr>
              <a:spLocks noChangeArrowheads="1"/>
            </p:cNvSpPr>
            <p:nvPr/>
          </p:nvSpPr>
          <p:spPr bwMode="auto">
            <a:xfrm>
              <a:off x="5" y="0"/>
              <a:ext cx="15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工作总结</a:t>
              </a:r>
            </a:p>
          </p:txBody>
        </p:sp>
        <p:sp>
          <p:nvSpPr>
            <p:cNvPr id="2065" name="TextBox 21"/>
            <p:cNvSpPr>
              <a:spLocks noChangeArrowheads="1"/>
            </p:cNvSpPr>
            <p:nvPr/>
          </p:nvSpPr>
          <p:spPr bwMode="auto">
            <a:xfrm>
              <a:off x="1823" y="0"/>
              <a:ext cx="15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商务报告</a:t>
              </a:r>
            </a:p>
          </p:txBody>
        </p:sp>
        <p:sp>
          <p:nvSpPr>
            <p:cNvPr id="2066" name="TextBox 22"/>
            <p:cNvSpPr>
              <a:spLocks noChangeArrowheads="1"/>
            </p:cNvSpPr>
            <p:nvPr/>
          </p:nvSpPr>
          <p:spPr bwMode="auto">
            <a:xfrm>
              <a:off x="3523" y="0"/>
              <a:ext cx="15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新年计划</a:t>
              </a:r>
            </a:p>
          </p:txBody>
        </p:sp>
        <p:sp>
          <p:nvSpPr>
            <p:cNvPr id="2067" name="TextBox 23"/>
            <p:cNvSpPr>
              <a:spLocks noChangeArrowheads="1"/>
            </p:cNvSpPr>
            <p:nvPr/>
          </p:nvSpPr>
          <p:spPr bwMode="auto">
            <a:xfrm>
              <a:off x="5221" y="0"/>
              <a:ext cx="15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商务展示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ldLvl="0" autoUpdateAnimBg="0"/>
      <p:bldP spid="4103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536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68650"/>
            <a:ext cx="270033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  <p:bldP spid="15364" grpId="0" bldLvl="0" autoUpdateAnimBg="0"/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14"/>
          <p:cNvGrpSpPr/>
          <p:nvPr/>
        </p:nvGrpSpPr>
        <p:grpSpPr bwMode="auto">
          <a:xfrm>
            <a:off x="6337300" y="3311525"/>
            <a:ext cx="1050925" cy="895350"/>
            <a:chOff x="0" y="0"/>
            <a:chExt cx="680374" cy="587404"/>
          </a:xfrm>
        </p:grpSpPr>
        <p:sp>
          <p:nvSpPr>
            <p:cNvPr id="14393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4394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" name="Freeform 6"/>
          <p:cNvSpPr>
            <a:spLocks noChangeArrowheads="1"/>
          </p:cNvSpPr>
          <p:nvPr/>
        </p:nvSpPr>
        <p:spPr bwMode="auto">
          <a:xfrm>
            <a:off x="5800725" y="5113338"/>
            <a:ext cx="3175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6390" name="Freeform 46"/>
          <p:cNvSpPr/>
          <p:nvPr/>
        </p:nvSpPr>
        <p:spPr bwMode="auto">
          <a:xfrm flipH="1">
            <a:off x="7140575" y="2065338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1" name="Freeform 46"/>
          <p:cNvSpPr/>
          <p:nvPr/>
        </p:nvSpPr>
        <p:spPr bwMode="auto">
          <a:xfrm flipH="1">
            <a:off x="7439025" y="3432175"/>
            <a:ext cx="3052763" cy="149225"/>
          </a:xfrm>
          <a:custGeom>
            <a:avLst/>
            <a:gdLst>
              <a:gd name="T0" fmla="*/ 0 w 21600"/>
              <a:gd name="T1" fmla="*/ 49204553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2" name="Freeform 46"/>
          <p:cNvSpPr/>
          <p:nvPr/>
        </p:nvSpPr>
        <p:spPr bwMode="auto">
          <a:xfrm flipH="1">
            <a:off x="6623050" y="4437063"/>
            <a:ext cx="3870325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3" name="Freeform 46"/>
          <p:cNvSpPr/>
          <p:nvPr/>
        </p:nvSpPr>
        <p:spPr bwMode="auto">
          <a:xfrm>
            <a:off x="1239838" y="2524125"/>
            <a:ext cx="3443287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4" name="Rectangle 37"/>
          <p:cNvSpPr>
            <a:spLocks noChangeArrowheads="1"/>
          </p:cNvSpPr>
          <p:nvPr/>
        </p:nvSpPr>
        <p:spPr bwMode="auto">
          <a:xfrm>
            <a:off x="1882775" y="2724150"/>
            <a:ext cx="2297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5" name="Freeform 46"/>
          <p:cNvSpPr/>
          <p:nvPr/>
        </p:nvSpPr>
        <p:spPr bwMode="auto">
          <a:xfrm>
            <a:off x="1239838" y="3506788"/>
            <a:ext cx="4224337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6" name="Rectangle 37"/>
          <p:cNvSpPr>
            <a:spLocks noChangeArrowheads="1"/>
          </p:cNvSpPr>
          <p:nvPr/>
        </p:nvSpPr>
        <p:spPr bwMode="auto">
          <a:xfrm>
            <a:off x="1882775" y="3708400"/>
            <a:ext cx="22971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7" name="Freeform 46"/>
          <p:cNvSpPr/>
          <p:nvPr/>
        </p:nvSpPr>
        <p:spPr bwMode="auto">
          <a:xfrm flipV="1">
            <a:off x="1239838" y="5175250"/>
            <a:ext cx="3673475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1882775" y="4572000"/>
            <a:ext cx="2297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4349" name="Oval 2"/>
          <p:cNvSpPr>
            <a:spLocks noChangeArrowheads="1"/>
          </p:cNvSpPr>
          <p:nvPr/>
        </p:nvSpPr>
        <p:spPr bwMode="auto">
          <a:xfrm>
            <a:off x="1408113" y="2774950"/>
            <a:ext cx="336550" cy="333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0" name="Rectangle 22"/>
          <p:cNvSpPr>
            <a:spLocks noChangeArrowheads="1"/>
          </p:cNvSpPr>
          <p:nvPr/>
        </p:nvSpPr>
        <p:spPr bwMode="auto">
          <a:xfrm>
            <a:off x="1376363" y="2828925"/>
            <a:ext cx="381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1</a:t>
            </a:r>
            <a:endParaRPr lang="zh-CN" altLang="en-US"/>
          </a:p>
        </p:txBody>
      </p:sp>
      <p:sp>
        <p:nvSpPr>
          <p:cNvPr id="14351" name="Oval 236"/>
          <p:cNvSpPr>
            <a:spLocks noChangeArrowheads="1"/>
          </p:cNvSpPr>
          <p:nvPr/>
        </p:nvSpPr>
        <p:spPr bwMode="auto">
          <a:xfrm>
            <a:off x="1408113" y="3729038"/>
            <a:ext cx="336550" cy="333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Rectangle 22"/>
          <p:cNvSpPr>
            <a:spLocks noChangeArrowheads="1"/>
          </p:cNvSpPr>
          <p:nvPr/>
        </p:nvSpPr>
        <p:spPr bwMode="auto">
          <a:xfrm>
            <a:off x="1376363" y="3783013"/>
            <a:ext cx="3810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2</a:t>
            </a:r>
            <a:endParaRPr lang="zh-CN" altLang="en-US"/>
          </a:p>
        </p:txBody>
      </p:sp>
      <p:sp>
        <p:nvSpPr>
          <p:cNvPr id="14353" name="Oval 239"/>
          <p:cNvSpPr>
            <a:spLocks noChangeArrowheads="1"/>
          </p:cNvSpPr>
          <p:nvPr/>
        </p:nvSpPr>
        <p:spPr bwMode="auto">
          <a:xfrm>
            <a:off x="1408113" y="4591050"/>
            <a:ext cx="336550" cy="333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1376363" y="4645025"/>
            <a:ext cx="381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3</a:t>
            </a:r>
            <a:endParaRPr lang="zh-CN" altLang="en-US"/>
          </a:p>
        </p:txBody>
      </p: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7881938" y="2212975"/>
            <a:ext cx="1992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6" name="Rectangle 37"/>
          <p:cNvSpPr>
            <a:spLocks noChangeArrowheads="1"/>
          </p:cNvSpPr>
          <p:nvPr/>
        </p:nvSpPr>
        <p:spPr bwMode="auto">
          <a:xfrm>
            <a:off x="7881938" y="3611563"/>
            <a:ext cx="19923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7881938" y="4656138"/>
            <a:ext cx="1992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grpSp>
        <p:nvGrpSpPr>
          <p:cNvPr id="16408" name="Group 244"/>
          <p:cNvGrpSpPr/>
          <p:nvPr/>
        </p:nvGrpSpPr>
        <p:grpSpPr bwMode="auto">
          <a:xfrm>
            <a:off x="9956800" y="2263775"/>
            <a:ext cx="381000" cy="333375"/>
            <a:chOff x="0" y="0"/>
            <a:chExt cx="298739" cy="264080"/>
          </a:xfrm>
        </p:grpSpPr>
        <p:sp>
          <p:nvSpPr>
            <p:cNvPr id="14391" name="Oval 245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2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 dirty="0"/>
            </a:p>
          </p:txBody>
        </p:sp>
      </p:grpSp>
      <p:grpSp>
        <p:nvGrpSpPr>
          <p:cNvPr id="16411" name="Group 247"/>
          <p:cNvGrpSpPr/>
          <p:nvPr/>
        </p:nvGrpSpPr>
        <p:grpSpPr bwMode="auto">
          <a:xfrm>
            <a:off x="9956800" y="3633788"/>
            <a:ext cx="381000" cy="331787"/>
            <a:chOff x="0" y="0"/>
            <a:chExt cx="298739" cy="264080"/>
          </a:xfrm>
        </p:grpSpPr>
        <p:sp>
          <p:nvSpPr>
            <p:cNvPr id="14389" name="Oval 248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0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 dirty="0"/>
            </a:p>
          </p:txBody>
        </p:sp>
      </p:grpSp>
      <p:grpSp>
        <p:nvGrpSpPr>
          <p:cNvPr id="16414" name="Group 250"/>
          <p:cNvGrpSpPr/>
          <p:nvPr/>
        </p:nvGrpSpPr>
        <p:grpSpPr bwMode="auto">
          <a:xfrm>
            <a:off x="9956800" y="4675188"/>
            <a:ext cx="381000" cy="331787"/>
            <a:chOff x="0" y="0"/>
            <a:chExt cx="298739" cy="264080"/>
          </a:xfrm>
        </p:grpSpPr>
        <p:sp>
          <p:nvSpPr>
            <p:cNvPr id="14387" name="Oval 251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88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/>
            </a:p>
          </p:txBody>
        </p:sp>
      </p:grpSp>
      <p:grpSp>
        <p:nvGrpSpPr>
          <p:cNvPr id="14361" name="Group 214"/>
          <p:cNvGrpSpPr/>
          <p:nvPr/>
        </p:nvGrpSpPr>
        <p:grpSpPr bwMode="auto">
          <a:xfrm>
            <a:off x="5518150" y="2819400"/>
            <a:ext cx="1050925" cy="895350"/>
            <a:chOff x="0" y="0"/>
            <a:chExt cx="680374" cy="587404"/>
          </a:xfrm>
        </p:grpSpPr>
        <p:sp>
          <p:nvSpPr>
            <p:cNvPr id="14385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4386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2" name="Freeform 6"/>
          <p:cNvSpPr>
            <a:spLocks noEditPoints="1" noChangeArrowheads="1"/>
          </p:cNvSpPr>
          <p:nvPr/>
        </p:nvSpPr>
        <p:spPr bwMode="auto">
          <a:xfrm>
            <a:off x="5822950" y="3089275"/>
            <a:ext cx="415925" cy="368300"/>
          </a:xfrm>
          <a:custGeom>
            <a:avLst/>
            <a:gdLst>
              <a:gd name="T0" fmla="*/ 2147483647 w 158"/>
              <a:gd name="T1" fmla="*/ 2147483647 h 141"/>
              <a:gd name="T2" fmla="*/ 2147483647 w 158"/>
              <a:gd name="T3" fmla="*/ 2147483647 h 141"/>
              <a:gd name="T4" fmla="*/ 2147483647 w 158"/>
              <a:gd name="T5" fmla="*/ 2147483647 h 141"/>
              <a:gd name="T6" fmla="*/ 2147483647 w 158"/>
              <a:gd name="T7" fmla="*/ 2147483647 h 141"/>
              <a:gd name="T8" fmla="*/ 2147483647 w 158"/>
              <a:gd name="T9" fmla="*/ 2147483647 h 141"/>
              <a:gd name="T10" fmla="*/ 2147483647 w 158"/>
              <a:gd name="T11" fmla="*/ 2147483647 h 141"/>
              <a:gd name="T12" fmla="*/ 0 w 158"/>
              <a:gd name="T13" fmla="*/ 2147483647 h 141"/>
              <a:gd name="T14" fmla="*/ 2147483647 w 158"/>
              <a:gd name="T15" fmla="*/ 0 h 141"/>
              <a:gd name="T16" fmla="*/ 2147483647 w 158"/>
              <a:gd name="T17" fmla="*/ 2147483647 h 141"/>
              <a:gd name="T18" fmla="*/ 2147483647 w 158"/>
              <a:gd name="T19" fmla="*/ 2147483647 h 141"/>
              <a:gd name="T20" fmla="*/ 2147483647 w 158"/>
              <a:gd name="T21" fmla="*/ 2147483647 h 141"/>
              <a:gd name="T22" fmla="*/ 2147483647 w 158"/>
              <a:gd name="T23" fmla="*/ 2147483647 h 141"/>
              <a:gd name="T24" fmla="*/ 2147483647 w 158"/>
              <a:gd name="T25" fmla="*/ 2147483647 h 141"/>
              <a:gd name="T26" fmla="*/ 2147483647 w 158"/>
              <a:gd name="T27" fmla="*/ 2147483647 h 141"/>
              <a:gd name="T28" fmla="*/ 2147483647 w 158"/>
              <a:gd name="T29" fmla="*/ 2147483647 h 141"/>
              <a:gd name="T30" fmla="*/ 2147483647 w 158"/>
              <a:gd name="T31" fmla="*/ 2147483647 h 141"/>
              <a:gd name="T32" fmla="*/ 2147483647 w 158"/>
              <a:gd name="T33" fmla="*/ 2147483647 h 141"/>
              <a:gd name="T34" fmla="*/ 2147483647 w 158"/>
              <a:gd name="T35" fmla="*/ 2147483647 h 141"/>
              <a:gd name="T36" fmla="*/ 2147483647 w 158"/>
              <a:gd name="T37" fmla="*/ 2147483647 h 141"/>
              <a:gd name="T38" fmla="*/ 2147483647 w 158"/>
              <a:gd name="T39" fmla="*/ 2147483647 h 141"/>
              <a:gd name="T40" fmla="*/ 2147483647 w 158"/>
              <a:gd name="T41" fmla="*/ 2147483647 h 141"/>
              <a:gd name="T42" fmla="*/ 2147483647 w 158"/>
              <a:gd name="T43" fmla="*/ 2147483647 h 141"/>
              <a:gd name="T44" fmla="*/ 2147483647 w 158"/>
              <a:gd name="T45" fmla="*/ 2147483647 h 141"/>
              <a:gd name="T46" fmla="*/ 2147483647 w 158"/>
              <a:gd name="T47" fmla="*/ 2147483647 h 141"/>
              <a:gd name="T48" fmla="*/ 2147483647 w 158"/>
              <a:gd name="T49" fmla="*/ 2147483647 h 141"/>
              <a:gd name="T50" fmla="*/ 2147483647 w 158"/>
              <a:gd name="T51" fmla="*/ 2147483647 h 141"/>
              <a:gd name="T52" fmla="*/ 2147483647 w 158"/>
              <a:gd name="T53" fmla="*/ 2147483647 h 141"/>
              <a:gd name="T54" fmla="*/ 2147483647 w 158"/>
              <a:gd name="T55" fmla="*/ 2147483647 h 141"/>
              <a:gd name="T56" fmla="*/ 2147483647 w 158"/>
              <a:gd name="T57" fmla="*/ 2147483647 h 141"/>
              <a:gd name="T58" fmla="*/ 2147483647 w 158"/>
              <a:gd name="T59" fmla="*/ 2147483647 h 141"/>
              <a:gd name="T60" fmla="*/ 2147483647 w 158"/>
              <a:gd name="T61" fmla="*/ 2147483647 h 141"/>
              <a:gd name="T62" fmla="*/ 2147483647 w 158"/>
              <a:gd name="T63" fmla="*/ 2147483647 h 141"/>
              <a:gd name="T64" fmla="*/ 2147483647 w 158"/>
              <a:gd name="T65" fmla="*/ 2147483647 h 141"/>
              <a:gd name="T66" fmla="*/ 2147483647 w 158"/>
              <a:gd name="T67" fmla="*/ 2147483647 h 141"/>
              <a:gd name="T68" fmla="*/ 2147483647 w 158"/>
              <a:gd name="T69" fmla="*/ 2147483647 h 141"/>
              <a:gd name="T70" fmla="*/ 2147483647 w 158"/>
              <a:gd name="T71" fmla="*/ 2147483647 h 141"/>
              <a:gd name="T72" fmla="*/ 2147483647 w 158"/>
              <a:gd name="T73" fmla="*/ 2147483647 h 141"/>
              <a:gd name="T74" fmla="*/ 2147483647 w 158"/>
              <a:gd name="T75" fmla="*/ 2147483647 h 141"/>
              <a:gd name="T76" fmla="*/ 2147483647 w 158"/>
              <a:gd name="T77" fmla="*/ 2147483647 h 141"/>
              <a:gd name="T78" fmla="*/ 2147483647 w 158"/>
              <a:gd name="T79" fmla="*/ 2147483647 h 141"/>
              <a:gd name="T80" fmla="*/ 2147483647 w 158"/>
              <a:gd name="T81" fmla="*/ 2147483647 h 141"/>
              <a:gd name="T82" fmla="*/ 2147483647 w 158"/>
              <a:gd name="T83" fmla="*/ 2147483647 h 141"/>
              <a:gd name="T84" fmla="*/ 2147483647 w 158"/>
              <a:gd name="T85" fmla="*/ 2147483647 h 141"/>
              <a:gd name="T86" fmla="*/ 2147483647 w 158"/>
              <a:gd name="T87" fmla="*/ 2147483647 h 141"/>
              <a:gd name="T88" fmla="*/ 2147483647 w 158"/>
              <a:gd name="T89" fmla="*/ 2147483647 h 141"/>
              <a:gd name="T90" fmla="*/ 2147483647 w 158"/>
              <a:gd name="T91" fmla="*/ 2147483647 h 141"/>
              <a:gd name="T92" fmla="*/ 2147483647 w 158"/>
              <a:gd name="T93" fmla="*/ 2147483647 h 141"/>
              <a:gd name="T94" fmla="*/ 2147483647 w 158"/>
              <a:gd name="T95" fmla="*/ 2147483647 h 141"/>
              <a:gd name="T96" fmla="*/ 2147483647 w 158"/>
              <a:gd name="T97" fmla="*/ 2147483647 h 141"/>
              <a:gd name="T98" fmla="*/ 2147483647 w 158"/>
              <a:gd name="T99" fmla="*/ 2147483647 h 141"/>
              <a:gd name="T100" fmla="*/ 2147483647 w 158"/>
              <a:gd name="T101" fmla="*/ 2147483647 h 141"/>
              <a:gd name="T102" fmla="*/ 2147483647 w 158"/>
              <a:gd name="T103" fmla="*/ 2147483647 h 141"/>
              <a:gd name="T104" fmla="*/ 2147483647 w 158"/>
              <a:gd name="T105" fmla="*/ 2147483647 h 141"/>
              <a:gd name="T106" fmla="*/ 2147483647 w 158"/>
              <a:gd name="T107" fmla="*/ 2147483647 h 141"/>
              <a:gd name="T108" fmla="*/ 2147483647 w 158"/>
              <a:gd name="T109" fmla="*/ 2147483647 h 141"/>
              <a:gd name="T110" fmla="*/ 2147483647 w 158"/>
              <a:gd name="T111" fmla="*/ 2147483647 h 141"/>
              <a:gd name="T112" fmla="*/ 2147483647 w 158"/>
              <a:gd name="T113" fmla="*/ 2147483647 h 141"/>
              <a:gd name="T114" fmla="*/ 2147483647 w 158"/>
              <a:gd name="T115" fmla="*/ 2147483647 h 141"/>
              <a:gd name="T116" fmla="*/ 2147483647 w 158"/>
              <a:gd name="T117" fmla="*/ 2147483647 h 141"/>
              <a:gd name="T118" fmla="*/ 2147483647 w 158"/>
              <a:gd name="T119" fmla="*/ 2147483647 h 141"/>
              <a:gd name="T120" fmla="*/ 2147483647 w 158"/>
              <a:gd name="T121" fmla="*/ 2147483647 h 1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8"/>
              <a:gd name="T184" fmla="*/ 0 h 141"/>
              <a:gd name="T185" fmla="*/ 158 w 158"/>
              <a:gd name="T186" fmla="*/ 141 h 1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8" h="141">
                <a:moveTo>
                  <a:pt x="18" y="22"/>
                </a:moveTo>
                <a:cubicBezTo>
                  <a:pt x="18" y="138"/>
                  <a:pt x="18" y="138"/>
                  <a:pt x="18" y="138"/>
                </a:cubicBezTo>
                <a:cubicBezTo>
                  <a:pt x="18" y="140"/>
                  <a:pt x="16" y="141"/>
                  <a:pt x="15" y="141"/>
                </a:cubicBezTo>
                <a:cubicBezTo>
                  <a:pt x="9" y="141"/>
                  <a:pt x="9" y="141"/>
                  <a:pt x="9" y="141"/>
                </a:cubicBezTo>
                <a:cubicBezTo>
                  <a:pt x="7" y="141"/>
                  <a:pt x="6" y="140"/>
                  <a:pt x="6" y="138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0"/>
                  <a:pt x="0" y="16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" y="0"/>
                  <a:pt x="24" y="6"/>
                  <a:pt x="24" y="12"/>
                </a:cubicBezTo>
                <a:cubicBezTo>
                  <a:pt x="24" y="16"/>
                  <a:pt x="21" y="20"/>
                  <a:pt x="18" y="22"/>
                </a:cubicBezTo>
                <a:close/>
                <a:moveTo>
                  <a:pt x="158" y="88"/>
                </a:moveTo>
                <a:cubicBezTo>
                  <a:pt x="158" y="90"/>
                  <a:pt x="157" y="92"/>
                  <a:pt x="155" y="93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48" y="97"/>
                  <a:pt x="134" y="105"/>
                  <a:pt x="120" y="105"/>
                </a:cubicBezTo>
                <a:cubicBezTo>
                  <a:pt x="114" y="105"/>
                  <a:pt x="110" y="103"/>
                  <a:pt x="105" y="101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94" y="95"/>
                  <a:pt x="86" y="92"/>
                  <a:pt x="75" y="92"/>
                </a:cubicBezTo>
                <a:cubicBezTo>
                  <a:pt x="62" y="92"/>
                  <a:pt x="43" y="99"/>
                  <a:pt x="32" y="105"/>
                </a:cubicBezTo>
                <a:cubicBezTo>
                  <a:pt x="32" y="106"/>
                  <a:pt x="30" y="106"/>
                  <a:pt x="29" y="106"/>
                </a:cubicBezTo>
                <a:cubicBezTo>
                  <a:pt x="28" y="106"/>
                  <a:pt x="27" y="106"/>
                  <a:pt x="27" y="105"/>
                </a:cubicBezTo>
                <a:cubicBezTo>
                  <a:pt x="25" y="104"/>
                  <a:pt x="24" y="102"/>
                  <a:pt x="24" y="100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0"/>
                  <a:pt x="25" y="28"/>
                  <a:pt x="26" y="27"/>
                </a:cubicBezTo>
                <a:cubicBezTo>
                  <a:pt x="32" y="24"/>
                  <a:pt x="53" y="12"/>
                  <a:pt x="72" y="12"/>
                </a:cubicBezTo>
                <a:cubicBezTo>
                  <a:pt x="87" y="12"/>
                  <a:pt x="100" y="18"/>
                  <a:pt x="110" y="23"/>
                </a:cubicBezTo>
                <a:cubicBezTo>
                  <a:pt x="113" y="24"/>
                  <a:pt x="116" y="25"/>
                  <a:pt x="119" y="25"/>
                </a:cubicBezTo>
                <a:cubicBezTo>
                  <a:pt x="129" y="25"/>
                  <a:pt x="141" y="18"/>
                  <a:pt x="147" y="14"/>
                </a:cubicBezTo>
                <a:cubicBezTo>
                  <a:pt x="148" y="14"/>
                  <a:pt x="149" y="13"/>
                  <a:pt x="150" y="13"/>
                </a:cubicBezTo>
                <a:cubicBezTo>
                  <a:pt x="152" y="12"/>
                  <a:pt x="154" y="12"/>
                  <a:pt x="156" y="13"/>
                </a:cubicBezTo>
                <a:cubicBezTo>
                  <a:pt x="157" y="14"/>
                  <a:pt x="158" y="16"/>
                  <a:pt x="158" y="18"/>
                </a:cubicBezTo>
                <a:lnTo>
                  <a:pt x="158" y="88"/>
                </a:lnTo>
                <a:close/>
                <a:moveTo>
                  <a:pt x="70" y="24"/>
                </a:moveTo>
                <a:cubicBezTo>
                  <a:pt x="59" y="25"/>
                  <a:pt x="45" y="30"/>
                  <a:pt x="35" y="36"/>
                </a:cubicBezTo>
                <a:cubicBezTo>
                  <a:pt x="35" y="53"/>
                  <a:pt x="35" y="53"/>
                  <a:pt x="35" y="53"/>
                </a:cubicBezTo>
                <a:cubicBezTo>
                  <a:pt x="46" y="47"/>
                  <a:pt x="59" y="42"/>
                  <a:pt x="70" y="42"/>
                </a:cubicBezTo>
                <a:lnTo>
                  <a:pt x="70" y="24"/>
                </a:lnTo>
                <a:close/>
                <a:moveTo>
                  <a:pt x="70" y="63"/>
                </a:moveTo>
                <a:cubicBezTo>
                  <a:pt x="59" y="64"/>
                  <a:pt x="46" y="68"/>
                  <a:pt x="35" y="73"/>
                </a:cubicBezTo>
                <a:cubicBezTo>
                  <a:pt x="35" y="90"/>
                  <a:pt x="35" y="90"/>
                  <a:pt x="35" y="90"/>
                </a:cubicBezTo>
                <a:cubicBezTo>
                  <a:pt x="46" y="85"/>
                  <a:pt x="59" y="81"/>
                  <a:pt x="70" y="80"/>
                </a:cubicBezTo>
                <a:lnTo>
                  <a:pt x="70" y="63"/>
                </a:lnTo>
                <a:close/>
                <a:moveTo>
                  <a:pt x="147" y="68"/>
                </a:moveTo>
                <a:cubicBezTo>
                  <a:pt x="138" y="72"/>
                  <a:pt x="124" y="78"/>
                  <a:pt x="111" y="7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0" y="53"/>
                  <a:pt x="109" y="53"/>
                  <a:pt x="108" y="52"/>
                </a:cubicBezTo>
                <a:cubicBezTo>
                  <a:pt x="97" y="47"/>
                  <a:pt x="89" y="42"/>
                  <a:pt x="75" y="42"/>
                </a:cubicBezTo>
                <a:cubicBezTo>
                  <a:pt x="73" y="42"/>
                  <a:pt x="72" y="42"/>
                  <a:pt x="70" y="42"/>
                </a:cubicBezTo>
                <a:cubicBezTo>
                  <a:pt x="70" y="63"/>
                  <a:pt x="70" y="63"/>
                  <a:pt x="70" y="63"/>
                </a:cubicBezTo>
                <a:cubicBezTo>
                  <a:pt x="71" y="63"/>
                  <a:pt x="72" y="63"/>
                  <a:pt x="72" y="63"/>
                </a:cubicBezTo>
                <a:cubicBezTo>
                  <a:pt x="86" y="63"/>
                  <a:pt x="97" y="67"/>
                  <a:pt x="108" y="73"/>
                </a:cubicBezTo>
                <a:cubicBezTo>
                  <a:pt x="109" y="73"/>
                  <a:pt x="110" y="74"/>
                  <a:pt x="111" y="74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4" y="92"/>
                  <a:pt x="117" y="93"/>
                  <a:pt x="120" y="93"/>
                </a:cubicBezTo>
                <a:cubicBezTo>
                  <a:pt x="130" y="93"/>
                  <a:pt x="141" y="87"/>
                  <a:pt x="147" y="84"/>
                </a:cubicBezTo>
                <a:lnTo>
                  <a:pt x="147" y="68"/>
                </a:lnTo>
                <a:close/>
                <a:moveTo>
                  <a:pt x="147" y="28"/>
                </a:moveTo>
                <a:cubicBezTo>
                  <a:pt x="139" y="32"/>
                  <a:pt x="129" y="36"/>
                  <a:pt x="119" y="36"/>
                </a:cubicBezTo>
                <a:cubicBezTo>
                  <a:pt x="116" y="36"/>
                  <a:pt x="114" y="36"/>
                  <a:pt x="111" y="36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24" y="57"/>
                  <a:pt x="138" y="50"/>
                  <a:pt x="147" y="45"/>
                </a:cubicBezTo>
                <a:lnTo>
                  <a:pt x="147" y="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3" name="Group 223"/>
          <p:cNvGrpSpPr/>
          <p:nvPr/>
        </p:nvGrpSpPr>
        <p:grpSpPr bwMode="auto">
          <a:xfrm>
            <a:off x="5473700" y="3744913"/>
            <a:ext cx="1050925" cy="893762"/>
            <a:chOff x="0" y="0"/>
            <a:chExt cx="680374" cy="587404"/>
          </a:xfrm>
        </p:grpSpPr>
        <p:sp>
          <p:nvSpPr>
            <p:cNvPr id="14383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84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4" name="Freeform 7"/>
          <p:cNvSpPr>
            <a:spLocks noEditPoints="1" noChangeArrowheads="1"/>
          </p:cNvSpPr>
          <p:nvPr/>
        </p:nvSpPr>
        <p:spPr bwMode="auto">
          <a:xfrm>
            <a:off x="5800725" y="3956050"/>
            <a:ext cx="419100" cy="411163"/>
          </a:xfrm>
          <a:custGeom>
            <a:avLst/>
            <a:gdLst>
              <a:gd name="T0" fmla="*/ 2147483647 w 141"/>
              <a:gd name="T1" fmla="*/ 2147483647 h 140"/>
              <a:gd name="T2" fmla="*/ 2147483647 w 141"/>
              <a:gd name="T3" fmla="*/ 2147483647 h 140"/>
              <a:gd name="T4" fmla="*/ 2147483647 w 141"/>
              <a:gd name="T5" fmla="*/ 2147483647 h 140"/>
              <a:gd name="T6" fmla="*/ 2147483647 w 141"/>
              <a:gd name="T7" fmla="*/ 2147483647 h 140"/>
              <a:gd name="T8" fmla="*/ 2147483647 w 141"/>
              <a:gd name="T9" fmla="*/ 2147483647 h 140"/>
              <a:gd name="T10" fmla="*/ 2147483647 w 141"/>
              <a:gd name="T11" fmla="*/ 2147483647 h 140"/>
              <a:gd name="T12" fmla="*/ 2147483647 w 141"/>
              <a:gd name="T13" fmla="*/ 2147483647 h 140"/>
              <a:gd name="T14" fmla="*/ 2147483647 w 141"/>
              <a:gd name="T15" fmla="*/ 0 h 140"/>
              <a:gd name="T16" fmla="*/ 2147483647 w 141"/>
              <a:gd name="T17" fmla="*/ 0 h 140"/>
              <a:gd name="T18" fmla="*/ 2147483647 w 141"/>
              <a:gd name="T19" fmla="*/ 2147483647 h 140"/>
              <a:gd name="T20" fmla="*/ 2147483647 w 141"/>
              <a:gd name="T21" fmla="*/ 2147483647 h 140"/>
              <a:gd name="T22" fmla="*/ 2147483647 w 141"/>
              <a:gd name="T23" fmla="*/ 2147483647 h 140"/>
              <a:gd name="T24" fmla="*/ 2147483647 w 141"/>
              <a:gd name="T25" fmla="*/ 2147483647 h 140"/>
              <a:gd name="T26" fmla="*/ 2147483647 w 141"/>
              <a:gd name="T27" fmla="*/ 2147483647 h 140"/>
              <a:gd name="T28" fmla="*/ 2147483647 w 141"/>
              <a:gd name="T29" fmla="*/ 2147483647 h 140"/>
              <a:gd name="T30" fmla="*/ 2147483647 w 141"/>
              <a:gd name="T31" fmla="*/ 2147483647 h 140"/>
              <a:gd name="T32" fmla="*/ 2147483647 w 141"/>
              <a:gd name="T33" fmla="*/ 2147483647 h 140"/>
              <a:gd name="T34" fmla="*/ 2147483647 w 141"/>
              <a:gd name="T35" fmla="*/ 2147483647 h 140"/>
              <a:gd name="T36" fmla="*/ 2147483647 w 141"/>
              <a:gd name="T37" fmla="*/ 2147483647 h 140"/>
              <a:gd name="T38" fmla="*/ 2147483647 w 141"/>
              <a:gd name="T39" fmla="*/ 2147483647 h 140"/>
              <a:gd name="T40" fmla="*/ 2147483647 w 141"/>
              <a:gd name="T41" fmla="*/ 2147483647 h 140"/>
              <a:gd name="T42" fmla="*/ 2147483647 w 141"/>
              <a:gd name="T43" fmla="*/ 2147483647 h 140"/>
              <a:gd name="T44" fmla="*/ 2147483647 w 141"/>
              <a:gd name="T45" fmla="*/ 2147483647 h 140"/>
              <a:gd name="T46" fmla="*/ 2147483647 w 141"/>
              <a:gd name="T47" fmla="*/ 2147483647 h 140"/>
              <a:gd name="T48" fmla="*/ 2147483647 w 141"/>
              <a:gd name="T49" fmla="*/ 2147483647 h 140"/>
              <a:gd name="T50" fmla="*/ 2147483647 w 141"/>
              <a:gd name="T51" fmla="*/ 2147483647 h 1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140"/>
              <a:gd name="T80" fmla="*/ 141 w 141"/>
              <a:gd name="T81" fmla="*/ 140 h 1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140">
                <a:moveTo>
                  <a:pt x="124" y="140"/>
                </a:moveTo>
                <a:cubicBezTo>
                  <a:pt x="18" y="140"/>
                  <a:pt x="18" y="140"/>
                  <a:pt x="18" y="140"/>
                </a:cubicBezTo>
                <a:cubicBezTo>
                  <a:pt x="5" y="140"/>
                  <a:pt x="0" y="131"/>
                  <a:pt x="7" y="121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4" y="11"/>
                  <a:pt x="42" y="9"/>
                  <a:pt x="42" y="6"/>
                </a:cubicBezTo>
                <a:cubicBezTo>
                  <a:pt x="42" y="2"/>
                  <a:pt x="44" y="0"/>
                  <a:pt x="48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0"/>
                  <a:pt x="100" y="2"/>
                  <a:pt x="100" y="6"/>
                </a:cubicBezTo>
                <a:cubicBezTo>
                  <a:pt x="100" y="9"/>
                  <a:pt x="98" y="11"/>
                  <a:pt x="94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48"/>
                  <a:pt x="89" y="48"/>
                  <a:pt x="89" y="48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41" y="131"/>
                  <a:pt x="137" y="140"/>
                  <a:pt x="124" y="140"/>
                </a:cubicBezTo>
                <a:close/>
                <a:moveTo>
                  <a:pt x="38" y="93"/>
                </a:moveTo>
                <a:cubicBezTo>
                  <a:pt x="104" y="93"/>
                  <a:pt x="104" y="93"/>
                  <a:pt x="104" y="93"/>
                </a:cubicBezTo>
                <a:cubicBezTo>
                  <a:pt x="79" y="54"/>
                  <a:pt x="79" y="54"/>
                  <a:pt x="79" y="54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11"/>
                  <a:pt x="77" y="11"/>
                  <a:pt x="77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51"/>
                  <a:pt x="65" y="51"/>
                  <a:pt x="65" y="51"/>
                </a:cubicBezTo>
                <a:cubicBezTo>
                  <a:pt x="63" y="54"/>
                  <a:pt x="63" y="54"/>
                  <a:pt x="63" y="54"/>
                </a:cubicBezTo>
                <a:lnTo>
                  <a:pt x="38" y="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Freeform 8"/>
          <p:cNvSpPr>
            <a:spLocks noEditPoints="1" noChangeArrowheads="1"/>
          </p:cNvSpPr>
          <p:nvPr/>
        </p:nvSpPr>
        <p:spPr bwMode="auto">
          <a:xfrm>
            <a:off x="6645275" y="3548063"/>
            <a:ext cx="407988" cy="334962"/>
          </a:xfrm>
          <a:custGeom>
            <a:avLst/>
            <a:gdLst>
              <a:gd name="T0" fmla="*/ 2147483647 w 141"/>
              <a:gd name="T1" fmla="*/ 2147483647 h 117"/>
              <a:gd name="T2" fmla="*/ 2147483647 w 141"/>
              <a:gd name="T3" fmla="*/ 2147483647 h 117"/>
              <a:gd name="T4" fmla="*/ 2147483647 w 141"/>
              <a:gd name="T5" fmla="*/ 2147483647 h 117"/>
              <a:gd name="T6" fmla="*/ 0 w 141"/>
              <a:gd name="T7" fmla="*/ 2147483647 h 117"/>
              <a:gd name="T8" fmla="*/ 0 w 141"/>
              <a:gd name="T9" fmla="*/ 2147483647 h 117"/>
              <a:gd name="T10" fmla="*/ 2147483647 w 141"/>
              <a:gd name="T11" fmla="*/ 2147483647 h 117"/>
              <a:gd name="T12" fmla="*/ 2147483647 w 141"/>
              <a:gd name="T13" fmla="*/ 2147483647 h 117"/>
              <a:gd name="T14" fmla="*/ 2147483647 w 141"/>
              <a:gd name="T15" fmla="*/ 0 h 117"/>
              <a:gd name="T16" fmla="*/ 2147483647 w 141"/>
              <a:gd name="T17" fmla="*/ 0 h 117"/>
              <a:gd name="T18" fmla="*/ 2147483647 w 141"/>
              <a:gd name="T19" fmla="*/ 2147483647 h 117"/>
              <a:gd name="T20" fmla="*/ 2147483647 w 141"/>
              <a:gd name="T21" fmla="*/ 2147483647 h 117"/>
              <a:gd name="T22" fmla="*/ 2147483647 w 141"/>
              <a:gd name="T23" fmla="*/ 2147483647 h 117"/>
              <a:gd name="T24" fmla="*/ 2147483647 w 141"/>
              <a:gd name="T25" fmla="*/ 2147483647 h 117"/>
              <a:gd name="T26" fmla="*/ 2147483647 w 141"/>
              <a:gd name="T27" fmla="*/ 2147483647 h 117"/>
              <a:gd name="T28" fmla="*/ 2147483647 w 141"/>
              <a:gd name="T29" fmla="*/ 2147483647 h 117"/>
              <a:gd name="T30" fmla="*/ 2147483647 w 141"/>
              <a:gd name="T31" fmla="*/ 2147483647 h 117"/>
              <a:gd name="T32" fmla="*/ 2147483647 w 141"/>
              <a:gd name="T33" fmla="*/ 2147483647 h 117"/>
              <a:gd name="T34" fmla="*/ 2147483647 w 141"/>
              <a:gd name="T35" fmla="*/ 2147483647 h 117"/>
              <a:gd name="T36" fmla="*/ 2147483647 w 141"/>
              <a:gd name="T37" fmla="*/ 2147483647 h 117"/>
              <a:gd name="T38" fmla="*/ 2147483647 w 141"/>
              <a:gd name="T39" fmla="*/ 2147483647 h 117"/>
              <a:gd name="T40" fmla="*/ 2147483647 w 141"/>
              <a:gd name="T41" fmla="*/ 2147483647 h 117"/>
              <a:gd name="T42" fmla="*/ 2147483647 w 141"/>
              <a:gd name="T43" fmla="*/ 2147483647 h 117"/>
              <a:gd name="T44" fmla="*/ 2147483647 w 141"/>
              <a:gd name="T45" fmla="*/ 2147483647 h 117"/>
              <a:gd name="T46" fmla="*/ 2147483647 w 141"/>
              <a:gd name="T47" fmla="*/ 2147483647 h 117"/>
              <a:gd name="T48" fmla="*/ 2147483647 w 141"/>
              <a:gd name="T49" fmla="*/ 2147483647 h 117"/>
              <a:gd name="T50" fmla="*/ 2147483647 w 141"/>
              <a:gd name="T51" fmla="*/ 2147483647 h 117"/>
              <a:gd name="T52" fmla="*/ 2147483647 w 141"/>
              <a:gd name="T53" fmla="*/ 2147483647 h 117"/>
              <a:gd name="T54" fmla="*/ 2147483647 w 141"/>
              <a:gd name="T55" fmla="*/ 2147483647 h 117"/>
              <a:gd name="T56" fmla="*/ 2147483647 w 141"/>
              <a:gd name="T57" fmla="*/ 2147483647 h 117"/>
              <a:gd name="T58" fmla="*/ 2147483647 w 141"/>
              <a:gd name="T59" fmla="*/ 2147483647 h 117"/>
              <a:gd name="T60" fmla="*/ 2147483647 w 141"/>
              <a:gd name="T61" fmla="*/ 2147483647 h 117"/>
              <a:gd name="T62" fmla="*/ 2147483647 w 141"/>
              <a:gd name="T63" fmla="*/ 2147483647 h 117"/>
              <a:gd name="T64" fmla="*/ 2147483647 w 141"/>
              <a:gd name="T65" fmla="*/ 2147483647 h 117"/>
              <a:gd name="T66" fmla="*/ 2147483647 w 141"/>
              <a:gd name="T67" fmla="*/ 2147483647 h 117"/>
              <a:gd name="T68" fmla="*/ 2147483647 w 141"/>
              <a:gd name="T69" fmla="*/ 2147483647 h 117"/>
              <a:gd name="T70" fmla="*/ 2147483647 w 141"/>
              <a:gd name="T71" fmla="*/ 2147483647 h 117"/>
              <a:gd name="T72" fmla="*/ 2147483647 w 141"/>
              <a:gd name="T73" fmla="*/ 2147483647 h 117"/>
              <a:gd name="T74" fmla="*/ 2147483647 w 141"/>
              <a:gd name="T75" fmla="*/ 2147483647 h 117"/>
              <a:gd name="T76" fmla="*/ 2147483647 w 141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"/>
              <a:gd name="T118" fmla="*/ 0 h 117"/>
              <a:gd name="T119" fmla="*/ 141 w 141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" h="117">
                <a:moveTo>
                  <a:pt x="141" y="103"/>
                </a:moveTo>
                <a:cubicBezTo>
                  <a:pt x="141" y="111"/>
                  <a:pt x="134" y="117"/>
                  <a:pt x="126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1"/>
                  <a:pt x="0" y="10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69"/>
                  <a:pt x="2" y="66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4"/>
                  <a:pt x="28" y="0"/>
                  <a:pt x="35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3" y="0"/>
                  <a:pt x="119" y="4"/>
                  <a:pt x="121" y="11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69"/>
                  <a:pt x="141" y="71"/>
                  <a:pt x="141" y="73"/>
                </a:cubicBezTo>
                <a:lnTo>
                  <a:pt x="141" y="103"/>
                </a:lnTo>
                <a:close/>
                <a:moveTo>
                  <a:pt x="129" y="73"/>
                </a:moveTo>
                <a:cubicBezTo>
                  <a:pt x="129" y="72"/>
                  <a:pt x="128" y="70"/>
                  <a:pt x="12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70"/>
                  <a:pt x="12" y="72"/>
                  <a:pt x="12" y="73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2" y="104"/>
                  <a:pt x="13" y="105"/>
                  <a:pt x="15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8" y="105"/>
                  <a:pt x="129" y="104"/>
                  <a:pt x="129" y="103"/>
                </a:cubicBezTo>
                <a:lnTo>
                  <a:pt x="129" y="73"/>
                </a:lnTo>
                <a:close/>
                <a:moveTo>
                  <a:pt x="125" y="59"/>
                </a:moveTo>
                <a:cubicBezTo>
                  <a:pt x="110" y="14"/>
                  <a:pt x="110" y="14"/>
                  <a:pt x="110" y="14"/>
                </a:cubicBezTo>
                <a:cubicBezTo>
                  <a:pt x="110" y="13"/>
                  <a:pt x="108" y="12"/>
                  <a:pt x="10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12"/>
                  <a:pt x="32" y="13"/>
                  <a:pt x="31" y="14"/>
                </a:cubicBezTo>
                <a:cubicBezTo>
                  <a:pt x="17" y="59"/>
                  <a:pt x="17" y="59"/>
                  <a:pt x="17" y="59"/>
                </a:cubicBezTo>
                <a:lnTo>
                  <a:pt x="125" y="59"/>
                </a:lnTo>
                <a:close/>
                <a:moveTo>
                  <a:pt x="88" y="95"/>
                </a:moveTo>
                <a:cubicBezTo>
                  <a:pt x="84" y="95"/>
                  <a:pt x="81" y="92"/>
                  <a:pt x="81" y="88"/>
                </a:cubicBezTo>
                <a:cubicBezTo>
                  <a:pt x="81" y="84"/>
                  <a:pt x="84" y="81"/>
                  <a:pt x="88" y="81"/>
                </a:cubicBezTo>
                <a:cubicBezTo>
                  <a:pt x="92" y="81"/>
                  <a:pt x="96" y="84"/>
                  <a:pt x="96" y="88"/>
                </a:cubicBezTo>
                <a:cubicBezTo>
                  <a:pt x="96" y="92"/>
                  <a:pt x="92" y="95"/>
                  <a:pt x="88" y="95"/>
                </a:cubicBezTo>
                <a:close/>
                <a:moveTo>
                  <a:pt x="112" y="95"/>
                </a:moveTo>
                <a:cubicBezTo>
                  <a:pt x="108" y="95"/>
                  <a:pt x="104" y="92"/>
                  <a:pt x="104" y="88"/>
                </a:cubicBezTo>
                <a:cubicBezTo>
                  <a:pt x="104" y="84"/>
                  <a:pt x="108" y="81"/>
                  <a:pt x="112" y="81"/>
                </a:cubicBezTo>
                <a:cubicBezTo>
                  <a:pt x="116" y="81"/>
                  <a:pt x="119" y="84"/>
                  <a:pt x="119" y="88"/>
                </a:cubicBezTo>
                <a:cubicBezTo>
                  <a:pt x="119" y="92"/>
                  <a:pt x="116" y="95"/>
                  <a:pt x="112" y="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426" name="Group 4"/>
          <p:cNvGrpSpPr/>
          <p:nvPr/>
        </p:nvGrpSpPr>
        <p:grpSpPr bwMode="auto">
          <a:xfrm>
            <a:off x="6054725" y="1889125"/>
            <a:ext cx="1049338" cy="895350"/>
            <a:chOff x="0" y="0"/>
            <a:chExt cx="823252" cy="710758"/>
          </a:xfrm>
        </p:grpSpPr>
        <p:grpSp>
          <p:nvGrpSpPr>
            <p:cNvPr id="14379" name="Group 217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81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382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</p:grpSp>
        <p:sp>
          <p:nvSpPr>
            <p:cNvPr id="14380" name="Freeform 9"/>
            <p:cNvSpPr>
              <a:spLocks noEditPoints="1" noChangeArrowheads="1"/>
            </p:cNvSpPr>
            <p:nvPr/>
          </p:nvSpPr>
          <p:spPr bwMode="auto">
            <a:xfrm>
              <a:off x="236283" y="249173"/>
              <a:ext cx="367123" cy="246476"/>
            </a:xfrm>
            <a:custGeom>
              <a:avLst/>
              <a:gdLst>
                <a:gd name="T0" fmla="*/ 2147483647 w 210"/>
                <a:gd name="T1" fmla="*/ 2147483647 h 141"/>
                <a:gd name="T2" fmla="*/ 2147483647 w 210"/>
                <a:gd name="T3" fmla="*/ 2147483647 h 141"/>
                <a:gd name="T4" fmla="*/ 2147483647 w 210"/>
                <a:gd name="T5" fmla="*/ 2147483647 h 141"/>
                <a:gd name="T6" fmla="*/ 2147483647 w 210"/>
                <a:gd name="T7" fmla="*/ 2147483647 h 141"/>
                <a:gd name="T8" fmla="*/ 2147483647 w 210"/>
                <a:gd name="T9" fmla="*/ 2147483647 h 141"/>
                <a:gd name="T10" fmla="*/ 2147483647 w 210"/>
                <a:gd name="T11" fmla="*/ 2147483647 h 141"/>
                <a:gd name="T12" fmla="*/ 2147483647 w 210"/>
                <a:gd name="T13" fmla="*/ 2147483647 h 141"/>
                <a:gd name="T14" fmla="*/ 2147483647 w 210"/>
                <a:gd name="T15" fmla="*/ 2147483647 h 141"/>
                <a:gd name="T16" fmla="*/ 2147483647 w 210"/>
                <a:gd name="T17" fmla="*/ 2147483647 h 141"/>
                <a:gd name="T18" fmla="*/ 2147483647 w 210"/>
                <a:gd name="T19" fmla="*/ 2147483647 h 141"/>
                <a:gd name="T20" fmla="*/ 2147483647 w 210"/>
                <a:gd name="T21" fmla="*/ 2147483647 h 141"/>
                <a:gd name="T22" fmla="*/ 2147483647 w 210"/>
                <a:gd name="T23" fmla="*/ 2147483647 h 141"/>
                <a:gd name="T24" fmla="*/ 2147483647 w 210"/>
                <a:gd name="T25" fmla="*/ 2147483647 h 141"/>
                <a:gd name="T26" fmla="*/ 2147483647 w 210"/>
                <a:gd name="T27" fmla="*/ 2147483647 h 141"/>
                <a:gd name="T28" fmla="*/ 2147483647 w 210"/>
                <a:gd name="T29" fmla="*/ 2147483647 h 141"/>
                <a:gd name="T30" fmla="*/ 2147483647 w 210"/>
                <a:gd name="T31" fmla="*/ 2147483647 h 141"/>
                <a:gd name="T32" fmla="*/ 2147483647 w 210"/>
                <a:gd name="T33" fmla="*/ 2147483647 h 141"/>
                <a:gd name="T34" fmla="*/ 2147483647 w 210"/>
                <a:gd name="T35" fmla="*/ 2147483647 h 141"/>
                <a:gd name="T36" fmla="*/ 2147483647 w 210"/>
                <a:gd name="T37" fmla="*/ 2147483647 h 141"/>
                <a:gd name="T38" fmla="*/ 0 w 210"/>
                <a:gd name="T39" fmla="*/ 2147483647 h 141"/>
                <a:gd name="T40" fmla="*/ 2147483647 w 210"/>
                <a:gd name="T41" fmla="*/ 2147483647 h 141"/>
                <a:gd name="T42" fmla="*/ 2147483647 w 210"/>
                <a:gd name="T43" fmla="*/ 0 h 141"/>
                <a:gd name="T44" fmla="*/ 2147483647 w 210"/>
                <a:gd name="T45" fmla="*/ 0 h 141"/>
                <a:gd name="T46" fmla="*/ 2147483647 w 210"/>
                <a:gd name="T47" fmla="*/ 0 h 141"/>
                <a:gd name="T48" fmla="*/ 2147483647 w 210"/>
                <a:gd name="T49" fmla="*/ 2147483647 h 141"/>
                <a:gd name="T50" fmla="*/ 2147483647 w 210"/>
                <a:gd name="T51" fmla="*/ 2147483647 h 141"/>
                <a:gd name="T52" fmla="*/ 2147483647 w 210"/>
                <a:gd name="T53" fmla="*/ 2147483647 h 141"/>
                <a:gd name="T54" fmla="*/ 2147483647 w 210"/>
                <a:gd name="T55" fmla="*/ 2147483647 h 141"/>
                <a:gd name="T56" fmla="*/ 2147483647 w 210"/>
                <a:gd name="T57" fmla="*/ 2147483647 h 141"/>
                <a:gd name="T58" fmla="*/ 2147483647 w 210"/>
                <a:gd name="T59" fmla="*/ 2147483647 h 141"/>
                <a:gd name="T60" fmla="*/ 2147483647 w 210"/>
                <a:gd name="T61" fmla="*/ 2147483647 h 141"/>
                <a:gd name="T62" fmla="*/ 2147483647 w 210"/>
                <a:gd name="T63" fmla="*/ 2147483647 h 141"/>
                <a:gd name="T64" fmla="*/ 2147483647 w 210"/>
                <a:gd name="T65" fmla="*/ 2147483647 h 141"/>
                <a:gd name="T66" fmla="*/ 2147483647 w 210"/>
                <a:gd name="T67" fmla="*/ 2147483647 h 141"/>
                <a:gd name="T68" fmla="*/ 2147483647 w 210"/>
                <a:gd name="T69" fmla="*/ 2147483647 h 141"/>
                <a:gd name="T70" fmla="*/ 2147483647 w 210"/>
                <a:gd name="T71" fmla="*/ 2147483647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0"/>
                <a:gd name="T109" fmla="*/ 0 h 141"/>
                <a:gd name="T110" fmla="*/ 210 w 210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1" name="Group 14"/>
          <p:cNvGrpSpPr/>
          <p:nvPr/>
        </p:nvGrpSpPr>
        <p:grpSpPr bwMode="auto">
          <a:xfrm>
            <a:off x="4972050" y="4660900"/>
            <a:ext cx="1050925" cy="895350"/>
            <a:chOff x="0" y="0"/>
            <a:chExt cx="823252" cy="710758"/>
          </a:xfrm>
        </p:grpSpPr>
        <p:grpSp>
          <p:nvGrpSpPr>
            <p:cNvPr id="14375" name="Group 226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7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8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6" name="Freeform 10"/>
            <p:cNvSpPr>
              <a:spLocks noEditPoints="1" noChangeArrowheads="1"/>
            </p:cNvSpPr>
            <p:nvPr/>
          </p:nvSpPr>
          <p:spPr bwMode="auto">
            <a:xfrm>
              <a:off x="263073" y="212467"/>
              <a:ext cx="309068" cy="285823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0 w 152"/>
                <a:gd name="T19" fmla="*/ 2147483647 h 140"/>
                <a:gd name="T20" fmla="*/ 0 w 152"/>
                <a:gd name="T21" fmla="*/ 2147483647 h 140"/>
                <a:gd name="T22" fmla="*/ 2147483647 w 152"/>
                <a:gd name="T23" fmla="*/ 2147483647 h 140"/>
                <a:gd name="T24" fmla="*/ 2147483647 w 152"/>
                <a:gd name="T25" fmla="*/ 2147483647 h 140"/>
                <a:gd name="T26" fmla="*/ 2147483647 w 152"/>
                <a:gd name="T27" fmla="*/ 2147483647 h 140"/>
                <a:gd name="T28" fmla="*/ 2147483647 w 152"/>
                <a:gd name="T29" fmla="*/ 0 h 140"/>
                <a:gd name="T30" fmla="*/ 2147483647 w 152"/>
                <a:gd name="T31" fmla="*/ 0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2147483647 w 152"/>
                <a:gd name="T61" fmla="*/ 2147483647 h 140"/>
                <a:gd name="T62" fmla="*/ 2147483647 w 152"/>
                <a:gd name="T63" fmla="*/ 2147483647 h 140"/>
                <a:gd name="T64" fmla="*/ 2147483647 w 152"/>
                <a:gd name="T65" fmla="*/ 2147483647 h 140"/>
                <a:gd name="T66" fmla="*/ 2147483647 w 152"/>
                <a:gd name="T67" fmla="*/ 2147483647 h 140"/>
                <a:gd name="T68" fmla="*/ 2147483647 w 152"/>
                <a:gd name="T69" fmla="*/ 2147483647 h 140"/>
                <a:gd name="T70" fmla="*/ 2147483647 w 152"/>
                <a:gd name="T71" fmla="*/ 2147483647 h 140"/>
                <a:gd name="T72" fmla="*/ 2147483647 w 152"/>
                <a:gd name="T73" fmla="*/ 2147483647 h 140"/>
                <a:gd name="T74" fmla="*/ 2147483647 w 152"/>
                <a:gd name="T75" fmla="*/ 2147483647 h 140"/>
                <a:gd name="T76" fmla="*/ 2147483647 w 152"/>
                <a:gd name="T77" fmla="*/ 2147483647 h 140"/>
                <a:gd name="T78" fmla="*/ 2147483647 w 152"/>
                <a:gd name="T79" fmla="*/ 2147483647 h 140"/>
                <a:gd name="T80" fmla="*/ 2147483647 w 152"/>
                <a:gd name="T81" fmla="*/ 2147483647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"/>
                <a:gd name="T124" fmla="*/ 0 h 140"/>
                <a:gd name="T125" fmla="*/ 152 w 15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6" name="Group 3"/>
          <p:cNvGrpSpPr/>
          <p:nvPr/>
        </p:nvGrpSpPr>
        <p:grpSpPr bwMode="auto">
          <a:xfrm>
            <a:off x="4699000" y="2355850"/>
            <a:ext cx="1050925" cy="895350"/>
            <a:chOff x="0" y="0"/>
            <a:chExt cx="823252" cy="710758"/>
          </a:xfrm>
        </p:grpSpPr>
        <p:grpSp>
          <p:nvGrpSpPr>
            <p:cNvPr id="14371" name="Group 1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3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4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2" name="Freeform 11"/>
            <p:cNvSpPr>
              <a:spLocks noEditPoints="1" noChangeArrowheads="1"/>
            </p:cNvSpPr>
            <p:nvPr/>
          </p:nvSpPr>
          <p:spPr bwMode="auto">
            <a:xfrm>
              <a:off x="266550" y="189768"/>
              <a:ext cx="290153" cy="341524"/>
            </a:xfrm>
            <a:custGeom>
              <a:avLst/>
              <a:gdLst>
                <a:gd name="T0" fmla="*/ 2147483647 w 129"/>
                <a:gd name="T1" fmla="*/ 2147483647 h 152"/>
                <a:gd name="T2" fmla="*/ 2147483647 w 129"/>
                <a:gd name="T3" fmla="*/ 2147483647 h 152"/>
                <a:gd name="T4" fmla="*/ 2147483647 w 129"/>
                <a:gd name="T5" fmla="*/ 2147483647 h 152"/>
                <a:gd name="T6" fmla="*/ 2147483647 w 129"/>
                <a:gd name="T7" fmla="*/ 2147483647 h 152"/>
                <a:gd name="T8" fmla="*/ 2147483647 w 129"/>
                <a:gd name="T9" fmla="*/ 2147483647 h 152"/>
                <a:gd name="T10" fmla="*/ 0 w 129"/>
                <a:gd name="T11" fmla="*/ 2147483647 h 152"/>
                <a:gd name="T12" fmla="*/ 2147483647 w 129"/>
                <a:gd name="T13" fmla="*/ 2147483647 h 152"/>
                <a:gd name="T14" fmla="*/ 2147483647 w 129"/>
                <a:gd name="T15" fmla="*/ 2147483647 h 152"/>
                <a:gd name="T16" fmla="*/ 2147483647 w 129"/>
                <a:gd name="T17" fmla="*/ 2147483647 h 152"/>
                <a:gd name="T18" fmla="*/ 2147483647 w 129"/>
                <a:gd name="T19" fmla="*/ 2147483647 h 152"/>
                <a:gd name="T20" fmla="*/ 2147483647 w 129"/>
                <a:gd name="T21" fmla="*/ 2147483647 h 152"/>
                <a:gd name="T22" fmla="*/ 2147483647 w 129"/>
                <a:gd name="T23" fmla="*/ 2147483647 h 152"/>
                <a:gd name="T24" fmla="*/ 2147483647 w 129"/>
                <a:gd name="T25" fmla="*/ 2147483647 h 152"/>
                <a:gd name="T26" fmla="*/ 2147483647 w 129"/>
                <a:gd name="T27" fmla="*/ 2147483647 h 152"/>
                <a:gd name="T28" fmla="*/ 2147483647 w 129"/>
                <a:gd name="T29" fmla="*/ 2147483647 h 152"/>
                <a:gd name="T30" fmla="*/ 2147483647 w 129"/>
                <a:gd name="T31" fmla="*/ 2147483647 h 152"/>
                <a:gd name="T32" fmla="*/ 2147483647 w 129"/>
                <a:gd name="T33" fmla="*/ 2147483647 h 152"/>
                <a:gd name="T34" fmla="*/ 2147483647 w 129"/>
                <a:gd name="T35" fmla="*/ 2147483647 h 152"/>
                <a:gd name="T36" fmla="*/ 2147483647 w 129"/>
                <a:gd name="T37" fmla="*/ 2147483647 h 152"/>
                <a:gd name="T38" fmla="*/ 2147483647 w 129"/>
                <a:gd name="T39" fmla="*/ 2147483647 h 152"/>
                <a:gd name="T40" fmla="*/ 2147483647 w 129"/>
                <a:gd name="T41" fmla="*/ 2147483647 h 152"/>
                <a:gd name="T42" fmla="*/ 2147483647 w 129"/>
                <a:gd name="T43" fmla="*/ 2147483647 h 152"/>
                <a:gd name="T44" fmla="*/ 2147483647 w 129"/>
                <a:gd name="T45" fmla="*/ 2147483647 h 152"/>
                <a:gd name="T46" fmla="*/ 2147483647 w 129"/>
                <a:gd name="T47" fmla="*/ 2147483647 h 152"/>
                <a:gd name="T48" fmla="*/ 2147483647 w 129"/>
                <a:gd name="T49" fmla="*/ 2147483647 h 152"/>
                <a:gd name="T50" fmla="*/ 2147483647 w 129"/>
                <a:gd name="T51" fmla="*/ 2147483647 h 152"/>
                <a:gd name="T52" fmla="*/ 2147483647 w 129"/>
                <a:gd name="T53" fmla="*/ 2147483647 h 152"/>
                <a:gd name="T54" fmla="*/ 2147483647 w 129"/>
                <a:gd name="T55" fmla="*/ 2147483647 h 152"/>
                <a:gd name="T56" fmla="*/ 2147483647 w 129"/>
                <a:gd name="T57" fmla="*/ 2147483647 h 152"/>
                <a:gd name="T58" fmla="*/ 2147483647 w 129"/>
                <a:gd name="T59" fmla="*/ 2147483647 h 152"/>
                <a:gd name="T60" fmla="*/ 2147483647 w 129"/>
                <a:gd name="T61" fmla="*/ 2147483647 h 152"/>
                <a:gd name="T62" fmla="*/ 2147483647 w 129"/>
                <a:gd name="T63" fmla="*/ 2147483647 h 152"/>
                <a:gd name="T64" fmla="*/ 2147483647 w 129"/>
                <a:gd name="T65" fmla="*/ 2147483647 h 152"/>
                <a:gd name="T66" fmla="*/ 2147483647 w 129"/>
                <a:gd name="T67" fmla="*/ 2147483647 h 152"/>
                <a:gd name="T68" fmla="*/ 2147483647 w 129"/>
                <a:gd name="T69" fmla="*/ 2147483647 h 152"/>
                <a:gd name="T70" fmla="*/ 2147483647 w 129"/>
                <a:gd name="T71" fmla="*/ 2147483647 h 152"/>
                <a:gd name="T72" fmla="*/ 2147483647 w 129"/>
                <a:gd name="T73" fmla="*/ 2147483647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52"/>
                <a:gd name="T113" fmla="*/ 129 w 129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4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644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bldLvl="0" autoUpdateAnimBg="0"/>
      <p:bldP spid="16395" grpId="0" animBg="1"/>
      <p:bldP spid="16396" grpId="0" bldLvl="0" autoUpdateAnimBg="0"/>
      <p:bldP spid="16397" grpId="0" animBg="1"/>
      <p:bldP spid="16398" grpId="0" bldLvl="0" autoUpdateAnimBg="0"/>
      <p:bldP spid="16405" grpId="0" bldLvl="0" autoUpdateAnimBg="0"/>
      <p:bldP spid="16406" grpId="0" bldLvl="0" autoUpdateAnimBg="0"/>
      <p:bldP spid="16407" grpId="0" bldLvl="0" autoUpdateAnimBg="0"/>
      <p:bldP spid="16441" grpId="0" bldLvl="0" autoUpdateAnimBg="0"/>
      <p:bldP spid="1644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3"/>
          <p:cNvSpPr>
            <a:spLocks noChangeArrowheads="1"/>
          </p:cNvSpPr>
          <p:nvPr/>
        </p:nvSpPr>
        <p:spPr bwMode="auto">
          <a:xfrm>
            <a:off x="0" y="1716088"/>
            <a:ext cx="11522075" cy="47640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1" name="Group 35"/>
          <p:cNvGrpSpPr/>
          <p:nvPr/>
        </p:nvGrpSpPr>
        <p:grpSpPr bwMode="auto">
          <a:xfrm>
            <a:off x="7334250" y="2503488"/>
            <a:ext cx="3213100" cy="1282700"/>
            <a:chOff x="0" y="0"/>
            <a:chExt cx="3425" cy="856"/>
          </a:xfrm>
        </p:grpSpPr>
        <p:sp>
          <p:nvSpPr>
            <p:cNvPr id="15383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6270625" y="2441575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5" name="Group 35"/>
          <p:cNvGrpSpPr/>
          <p:nvPr/>
        </p:nvGrpSpPr>
        <p:grpSpPr bwMode="auto">
          <a:xfrm>
            <a:off x="7334250" y="4486275"/>
            <a:ext cx="3213100" cy="1282700"/>
            <a:chOff x="0" y="0"/>
            <a:chExt cx="3425" cy="856"/>
          </a:xfrm>
        </p:grpSpPr>
        <p:sp>
          <p:nvSpPr>
            <p:cNvPr id="15381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2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8" name="Oval 198"/>
          <p:cNvSpPr>
            <a:spLocks noChangeArrowheads="1"/>
          </p:cNvSpPr>
          <p:nvPr/>
        </p:nvSpPr>
        <p:spPr bwMode="auto">
          <a:xfrm>
            <a:off x="6270625" y="4424363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9" name="Group 35"/>
          <p:cNvGrpSpPr/>
          <p:nvPr/>
        </p:nvGrpSpPr>
        <p:grpSpPr bwMode="auto">
          <a:xfrm>
            <a:off x="2266950" y="2503488"/>
            <a:ext cx="3213100" cy="1282700"/>
            <a:chOff x="0" y="0"/>
            <a:chExt cx="3425" cy="856"/>
          </a:xfrm>
        </p:grpSpPr>
        <p:sp>
          <p:nvSpPr>
            <p:cNvPr id="15379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0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2" name="Oval 202"/>
          <p:cNvSpPr>
            <a:spLocks noChangeArrowheads="1"/>
          </p:cNvSpPr>
          <p:nvPr/>
        </p:nvSpPr>
        <p:spPr bwMode="auto">
          <a:xfrm>
            <a:off x="1203325" y="2441575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23" name="Group 35"/>
          <p:cNvGrpSpPr/>
          <p:nvPr/>
        </p:nvGrpSpPr>
        <p:grpSpPr bwMode="auto">
          <a:xfrm>
            <a:off x="2266950" y="4486275"/>
            <a:ext cx="3213100" cy="1282700"/>
            <a:chOff x="0" y="0"/>
            <a:chExt cx="3425" cy="856"/>
          </a:xfrm>
        </p:grpSpPr>
        <p:sp>
          <p:nvSpPr>
            <p:cNvPr id="1537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78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6" name="Oval 206"/>
          <p:cNvSpPr>
            <a:spLocks noChangeArrowheads="1"/>
          </p:cNvSpPr>
          <p:nvPr/>
        </p:nvSpPr>
        <p:spPr bwMode="auto">
          <a:xfrm>
            <a:off x="1203325" y="4424363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Freeform 6"/>
          <p:cNvSpPr>
            <a:spLocks noEditPoints="1" noChangeArrowheads="1"/>
          </p:cNvSpPr>
          <p:nvPr/>
        </p:nvSpPr>
        <p:spPr bwMode="auto">
          <a:xfrm>
            <a:off x="6394450" y="2543175"/>
            <a:ext cx="561975" cy="555625"/>
          </a:xfrm>
          <a:custGeom>
            <a:avLst/>
            <a:gdLst>
              <a:gd name="T0" fmla="*/ 2147483647 w 172"/>
              <a:gd name="T1" fmla="*/ 2147483647 h 172"/>
              <a:gd name="T2" fmla="*/ 2147483647 w 172"/>
              <a:gd name="T3" fmla="*/ 2147483647 h 172"/>
              <a:gd name="T4" fmla="*/ 2147483647 w 172"/>
              <a:gd name="T5" fmla="*/ 2147483647 h 172"/>
              <a:gd name="T6" fmla="*/ 2147483647 w 172"/>
              <a:gd name="T7" fmla="*/ 2147483647 h 172"/>
              <a:gd name="T8" fmla="*/ 2147483647 w 172"/>
              <a:gd name="T9" fmla="*/ 2147483647 h 172"/>
              <a:gd name="T10" fmla="*/ 2147483647 w 172"/>
              <a:gd name="T11" fmla="*/ 2147483647 h 172"/>
              <a:gd name="T12" fmla="*/ 2147483647 w 172"/>
              <a:gd name="T13" fmla="*/ 2147483647 h 172"/>
              <a:gd name="T14" fmla="*/ 2147483647 w 172"/>
              <a:gd name="T15" fmla="*/ 2147483647 h 172"/>
              <a:gd name="T16" fmla="*/ 2147483647 w 172"/>
              <a:gd name="T17" fmla="*/ 2147483647 h 172"/>
              <a:gd name="T18" fmla="*/ 2147483647 w 172"/>
              <a:gd name="T19" fmla="*/ 2147483647 h 172"/>
              <a:gd name="T20" fmla="*/ 2147483647 w 172"/>
              <a:gd name="T21" fmla="*/ 2147483647 h 172"/>
              <a:gd name="T22" fmla="*/ 2147483647 w 172"/>
              <a:gd name="T23" fmla="*/ 2147483647 h 172"/>
              <a:gd name="T24" fmla="*/ 2147483647 w 172"/>
              <a:gd name="T25" fmla="*/ 2147483647 h 172"/>
              <a:gd name="T26" fmla="*/ 2147483647 w 172"/>
              <a:gd name="T27" fmla="*/ 2147483647 h 172"/>
              <a:gd name="T28" fmla="*/ 2147483647 w 172"/>
              <a:gd name="T29" fmla="*/ 2147483647 h 172"/>
              <a:gd name="T30" fmla="*/ 2147483647 w 172"/>
              <a:gd name="T31" fmla="*/ 2147483647 h 172"/>
              <a:gd name="T32" fmla="*/ 2147483647 w 172"/>
              <a:gd name="T33" fmla="*/ 2147483647 h 172"/>
              <a:gd name="T34" fmla="*/ 2147483647 w 172"/>
              <a:gd name="T35" fmla="*/ 2147483647 h 172"/>
              <a:gd name="T36" fmla="*/ 2147483647 w 172"/>
              <a:gd name="T37" fmla="*/ 2147483647 h 172"/>
              <a:gd name="T38" fmla="*/ 2147483647 w 172"/>
              <a:gd name="T39" fmla="*/ 2147483647 h 172"/>
              <a:gd name="T40" fmla="*/ 2147483647 w 172"/>
              <a:gd name="T41" fmla="*/ 2147483647 h 172"/>
              <a:gd name="T42" fmla="*/ 2147483647 w 172"/>
              <a:gd name="T43" fmla="*/ 2147483647 h 172"/>
              <a:gd name="T44" fmla="*/ 0 w 172"/>
              <a:gd name="T45" fmla="*/ 2147483647 h 172"/>
              <a:gd name="T46" fmla="*/ 2147483647 w 172"/>
              <a:gd name="T47" fmla="*/ 2147483647 h 172"/>
              <a:gd name="T48" fmla="*/ 2147483647 w 172"/>
              <a:gd name="T49" fmla="*/ 2147483647 h 172"/>
              <a:gd name="T50" fmla="*/ 2147483647 w 172"/>
              <a:gd name="T51" fmla="*/ 2147483647 h 172"/>
              <a:gd name="T52" fmla="*/ 2147483647 w 172"/>
              <a:gd name="T53" fmla="*/ 2147483647 h 172"/>
              <a:gd name="T54" fmla="*/ 2147483647 w 172"/>
              <a:gd name="T55" fmla="*/ 2147483647 h 172"/>
              <a:gd name="T56" fmla="*/ 2147483647 w 172"/>
              <a:gd name="T57" fmla="*/ 2147483647 h 172"/>
              <a:gd name="T58" fmla="*/ 2147483647 w 172"/>
              <a:gd name="T59" fmla="*/ 2147483647 h 172"/>
              <a:gd name="T60" fmla="*/ 2147483647 w 172"/>
              <a:gd name="T61" fmla="*/ 2147483647 h 172"/>
              <a:gd name="T62" fmla="*/ 2147483647 w 172"/>
              <a:gd name="T63" fmla="*/ 2147483647 h 172"/>
              <a:gd name="T64" fmla="*/ 2147483647 w 172"/>
              <a:gd name="T65" fmla="*/ 2147483647 h 1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2"/>
              <a:gd name="T100" fmla="*/ 0 h 172"/>
              <a:gd name="T101" fmla="*/ 172 w 172"/>
              <a:gd name="T102" fmla="*/ 172 h 1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8" name="Freeform 7"/>
          <p:cNvSpPr>
            <a:spLocks noEditPoints="1" noChangeArrowheads="1"/>
          </p:cNvSpPr>
          <p:nvPr/>
        </p:nvSpPr>
        <p:spPr bwMode="auto">
          <a:xfrm>
            <a:off x="1328738" y="4619625"/>
            <a:ext cx="558800" cy="361950"/>
          </a:xfrm>
          <a:custGeom>
            <a:avLst/>
            <a:gdLst>
              <a:gd name="T0" fmla="*/ 2147483647 w 171"/>
              <a:gd name="T1" fmla="*/ 2147483647 h 112"/>
              <a:gd name="T2" fmla="*/ 2147483647 w 171"/>
              <a:gd name="T3" fmla="*/ 2147483647 h 112"/>
              <a:gd name="T4" fmla="*/ 2147483647 w 171"/>
              <a:gd name="T5" fmla="*/ 2147483647 h 112"/>
              <a:gd name="T6" fmla="*/ 2147483647 w 171"/>
              <a:gd name="T7" fmla="*/ 2147483647 h 112"/>
              <a:gd name="T8" fmla="*/ 2147483647 w 171"/>
              <a:gd name="T9" fmla="*/ 2147483647 h 112"/>
              <a:gd name="T10" fmla="*/ 2147483647 w 171"/>
              <a:gd name="T11" fmla="*/ 2147483647 h 112"/>
              <a:gd name="T12" fmla="*/ 2147483647 w 171"/>
              <a:gd name="T13" fmla="*/ 2147483647 h 112"/>
              <a:gd name="T14" fmla="*/ 2147483647 w 171"/>
              <a:gd name="T15" fmla="*/ 2147483647 h 112"/>
              <a:gd name="T16" fmla="*/ 2147483647 w 171"/>
              <a:gd name="T17" fmla="*/ 2147483647 h 112"/>
              <a:gd name="T18" fmla="*/ 2147483647 w 171"/>
              <a:gd name="T19" fmla="*/ 2147483647 h 112"/>
              <a:gd name="T20" fmla="*/ 2147483647 w 171"/>
              <a:gd name="T21" fmla="*/ 2147483647 h 112"/>
              <a:gd name="T22" fmla="*/ 2147483647 w 171"/>
              <a:gd name="T23" fmla="*/ 2147483647 h 112"/>
              <a:gd name="T24" fmla="*/ 2147483647 w 171"/>
              <a:gd name="T25" fmla="*/ 2147483647 h 112"/>
              <a:gd name="T26" fmla="*/ 2147483647 w 171"/>
              <a:gd name="T27" fmla="*/ 2147483647 h 112"/>
              <a:gd name="T28" fmla="*/ 2147483647 w 171"/>
              <a:gd name="T29" fmla="*/ 2147483647 h 112"/>
              <a:gd name="T30" fmla="*/ 2147483647 w 171"/>
              <a:gd name="T31" fmla="*/ 2147483647 h 112"/>
              <a:gd name="T32" fmla="*/ 2147483647 w 171"/>
              <a:gd name="T33" fmla="*/ 2147483647 h 112"/>
              <a:gd name="T34" fmla="*/ 2147483647 w 171"/>
              <a:gd name="T35" fmla="*/ 2147483647 h 112"/>
              <a:gd name="T36" fmla="*/ 2147483647 w 171"/>
              <a:gd name="T37" fmla="*/ 2147483647 h 112"/>
              <a:gd name="T38" fmla="*/ 2147483647 w 171"/>
              <a:gd name="T39" fmla="*/ 2147483647 h 112"/>
              <a:gd name="T40" fmla="*/ 2147483647 w 171"/>
              <a:gd name="T41" fmla="*/ 2147483647 h 112"/>
              <a:gd name="T42" fmla="*/ 2147483647 w 171"/>
              <a:gd name="T43" fmla="*/ 0 h 112"/>
              <a:gd name="T44" fmla="*/ 2147483647 w 171"/>
              <a:gd name="T45" fmla="*/ 2147483647 h 112"/>
              <a:gd name="T46" fmla="*/ 2147483647 w 171"/>
              <a:gd name="T47" fmla="*/ 2147483647 h 112"/>
              <a:gd name="T48" fmla="*/ 2147483647 w 171"/>
              <a:gd name="T49" fmla="*/ 2147483647 h 112"/>
              <a:gd name="T50" fmla="*/ 0 w 171"/>
              <a:gd name="T51" fmla="*/ 2147483647 h 112"/>
              <a:gd name="T52" fmla="*/ 2147483647 w 171"/>
              <a:gd name="T53" fmla="*/ 2147483647 h 112"/>
              <a:gd name="T54" fmla="*/ 2147483647 w 171"/>
              <a:gd name="T55" fmla="*/ 2147483647 h 112"/>
              <a:gd name="T56" fmla="*/ 2147483647 w 171"/>
              <a:gd name="T57" fmla="*/ 2147483647 h 112"/>
              <a:gd name="T58" fmla="*/ 2147483647 w 171"/>
              <a:gd name="T59" fmla="*/ 2147483647 h 1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1"/>
              <a:gd name="T91" fmla="*/ 0 h 112"/>
              <a:gd name="T92" fmla="*/ 171 w 171"/>
              <a:gd name="T93" fmla="*/ 112 h 1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9" name="Freeform 8"/>
          <p:cNvSpPr>
            <a:spLocks noEditPoints="1" noChangeArrowheads="1"/>
          </p:cNvSpPr>
          <p:nvPr/>
        </p:nvSpPr>
        <p:spPr bwMode="auto">
          <a:xfrm>
            <a:off x="1322388" y="2606675"/>
            <a:ext cx="519112" cy="473075"/>
          </a:xfrm>
          <a:custGeom>
            <a:avLst/>
            <a:gdLst>
              <a:gd name="T0" fmla="*/ 2147483647 w 159"/>
              <a:gd name="T1" fmla="*/ 2147483647 h 147"/>
              <a:gd name="T2" fmla="*/ 2147483647 w 159"/>
              <a:gd name="T3" fmla="*/ 2147483647 h 147"/>
              <a:gd name="T4" fmla="*/ 2147483647 w 159"/>
              <a:gd name="T5" fmla="*/ 2147483647 h 147"/>
              <a:gd name="T6" fmla="*/ 2147483647 w 159"/>
              <a:gd name="T7" fmla="*/ 2147483647 h 147"/>
              <a:gd name="T8" fmla="*/ 2147483647 w 159"/>
              <a:gd name="T9" fmla="*/ 2147483647 h 147"/>
              <a:gd name="T10" fmla="*/ 2147483647 w 159"/>
              <a:gd name="T11" fmla="*/ 2147483647 h 147"/>
              <a:gd name="T12" fmla="*/ 2147483647 w 159"/>
              <a:gd name="T13" fmla="*/ 2147483647 h 147"/>
              <a:gd name="T14" fmla="*/ 2147483647 w 159"/>
              <a:gd name="T15" fmla="*/ 2147483647 h 147"/>
              <a:gd name="T16" fmla="*/ 2147483647 w 159"/>
              <a:gd name="T17" fmla="*/ 2147483647 h 147"/>
              <a:gd name="T18" fmla="*/ 2147483647 w 159"/>
              <a:gd name="T19" fmla="*/ 0 h 147"/>
              <a:gd name="T20" fmla="*/ 2147483647 w 159"/>
              <a:gd name="T21" fmla="*/ 0 h 147"/>
              <a:gd name="T22" fmla="*/ 2147483647 w 159"/>
              <a:gd name="T23" fmla="*/ 2147483647 h 147"/>
              <a:gd name="T24" fmla="*/ 2147483647 w 159"/>
              <a:gd name="T25" fmla="*/ 2147483647 h 147"/>
              <a:gd name="T26" fmla="*/ 2147483647 w 159"/>
              <a:gd name="T27" fmla="*/ 2147483647 h 147"/>
              <a:gd name="T28" fmla="*/ 2147483647 w 159"/>
              <a:gd name="T29" fmla="*/ 2147483647 h 147"/>
              <a:gd name="T30" fmla="*/ 2147483647 w 159"/>
              <a:gd name="T31" fmla="*/ 2147483647 h 147"/>
              <a:gd name="T32" fmla="*/ 2147483647 w 159"/>
              <a:gd name="T33" fmla="*/ 2147483647 h 147"/>
              <a:gd name="T34" fmla="*/ 2147483647 w 159"/>
              <a:gd name="T35" fmla="*/ 2147483647 h 147"/>
              <a:gd name="T36" fmla="*/ 2147483647 w 159"/>
              <a:gd name="T37" fmla="*/ 2147483647 h 147"/>
              <a:gd name="T38" fmla="*/ 2147483647 w 159"/>
              <a:gd name="T39" fmla="*/ 2147483647 h 147"/>
              <a:gd name="T40" fmla="*/ 2147483647 w 159"/>
              <a:gd name="T41" fmla="*/ 2147483647 h 147"/>
              <a:gd name="T42" fmla="*/ 2147483647 w 159"/>
              <a:gd name="T43" fmla="*/ 2147483647 h 147"/>
              <a:gd name="T44" fmla="*/ 2147483647 w 159"/>
              <a:gd name="T45" fmla="*/ 2147483647 h 147"/>
              <a:gd name="T46" fmla="*/ 2147483647 w 159"/>
              <a:gd name="T47" fmla="*/ 2147483647 h 147"/>
              <a:gd name="T48" fmla="*/ 2147483647 w 159"/>
              <a:gd name="T49" fmla="*/ 2147483647 h 147"/>
              <a:gd name="T50" fmla="*/ 2147483647 w 159"/>
              <a:gd name="T51" fmla="*/ 2147483647 h 147"/>
              <a:gd name="T52" fmla="*/ 2147483647 w 159"/>
              <a:gd name="T53" fmla="*/ 0 h 1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9"/>
              <a:gd name="T82" fmla="*/ 0 h 147"/>
              <a:gd name="T83" fmla="*/ 159 w 159"/>
              <a:gd name="T84" fmla="*/ 147 h 1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0" name="Freeform 9"/>
          <p:cNvSpPr>
            <a:spLocks noEditPoints="1" noChangeArrowheads="1"/>
          </p:cNvSpPr>
          <p:nvPr/>
        </p:nvSpPr>
        <p:spPr bwMode="auto">
          <a:xfrm>
            <a:off x="6521450" y="4557713"/>
            <a:ext cx="314325" cy="533400"/>
          </a:xfrm>
          <a:custGeom>
            <a:avLst/>
            <a:gdLst>
              <a:gd name="T0" fmla="*/ 2147483647 w 96"/>
              <a:gd name="T1" fmla="*/ 2147483647 h 165"/>
              <a:gd name="T2" fmla="*/ 2147483647 w 96"/>
              <a:gd name="T3" fmla="*/ 2147483647 h 165"/>
              <a:gd name="T4" fmla="*/ 2147483647 w 96"/>
              <a:gd name="T5" fmla="*/ 2147483647 h 165"/>
              <a:gd name="T6" fmla="*/ 2147483647 w 96"/>
              <a:gd name="T7" fmla="*/ 2147483647 h 165"/>
              <a:gd name="T8" fmla="*/ 2147483647 w 96"/>
              <a:gd name="T9" fmla="*/ 2147483647 h 165"/>
              <a:gd name="T10" fmla="*/ 2147483647 w 96"/>
              <a:gd name="T11" fmla="*/ 2147483647 h 165"/>
              <a:gd name="T12" fmla="*/ 2147483647 w 96"/>
              <a:gd name="T13" fmla="*/ 2147483647 h 165"/>
              <a:gd name="T14" fmla="*/ 2147483647 w 96"/>
              <a:gd name="T15" fmla="*/ 2147483647 h 165"/>
              <a:gd name="T16" fmla="*/ 2147483647 w 96"/>
              <a:gd name="T17" fmla="*/ 2147483647 h 165"/>
              <a:gd name="T18" fmla="*/ 2147483647 w 96"/>
              <a:gd name="T19" fmla="*/ 2147483647 h 165"/>
              <a:gd name="T20" fmla="*/ 2147483647 w 96"/>
              <a:gd name="T21" fmla="*/ 2147483647 h 165"/>
              <a:gd name="T22" fmla="*/ 0 w 96"/>
              <a:gd name="T23" fmla="*/ 2147483647 h 165"/>
              <a:gd name="T24" fmla="*/ 2147483647 w 96"/>
              <a:gd name="T25" fmla="*/ 2147483647 h 165"/>
              <a:gd name="T26" fmla="*/ 2147483647 w 96"/>
              <a:gd name="T27" fmla="*/ 2147483647 h 165"/>
              <a:gd name="T28" fmla="*/ 2147483647 w 96"/>
              <a:gd name="T29" fmla="*/ 2147483647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"/>
              <a:gd name="T46" fmla="*/ 0 h 165"/>
              <a:gd name="T47" fmla="*/ 96 w 96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743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4" grpId="0" bldLvl="0" animBg="1" autoUpdateAnimBg="0"/>
      <p:bldP spid="17418" grpId="0" bldLvl="0" animBg="1" autoUpdateAnimBg="0"/>
      <p:bldP spid="17422" grpId="0" bldLvl="0" animBg="1" autoUpdateAnimBg="0"/>
      <p:bldP spid="17426" grpId="0" bldLvl="0" animBg="1" autoUpdateAnimBg="0"/>
      <p:bldP spid="17427" grpId="0" animBg="1"/>
      <p:bldP spid="17428" grpId="0" animBg="1"/>
      <p:bldP spid="17429" grpId="0" animBg="1"/>
      <p:bldP spid="17430" grpId="0" animBg="1"/>
      <p:bldP spid="17431" grpId="0" bldLvl="0" autoUpdateAnimBg="0"/>
      <p:bldP spid="1743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1239838" y="2241550"/>
            <a:ext cx="3673475" cy="3538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Freeform 6"/>
          <p:cNvSpPr>
            <a:spLocks noChangeArrowheads="1"/>
          </p:cNvSpPr>
          <p:nvPr/>
        </p:nvSpPr>
        <p:spPr bwMode="auto">
          <a:xfrm>
            <a:off x="5494338" y="2074863"/>
            <a:ext cx="1512887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2147483647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895975" y="2787650"/>
            <a:ext cx="730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65%</a:t>
            </a:r>
            <a:endParaRPr lang="zh-CN" altLang="en-US"/>
          </a:p>
        </p:txBody>
      </p:sp>
      <p:grpSp>
        <p:nvGrpSpPr>
          <p:cNvPr id="18437" name="Group 16"/>
          <p:cNvGrpSpPr/>
          <p:nvPr/>
        </p:nvGrpSpPr>
        <p:grpSpPr bwMode="auto">
          <a:xfrm>
            <a:off x="1516063" y="2557463"/>
            <a:ext cx="3122612" cy="2843212"/>
            <a:chOff x="0" y="0"/>
            <a:chExt cx="3600" cy="3790"/>
          </a:xfrm>
        </p:grpSpPr>
        <p:sp>
          <p:nvSpPr>
            <p:cNvPr id="16410" name="Rectangle 17"/>
            <p:cNvSpPr>
              <a:spLocks noChangeArrowheads="1"/>
            </p:cNvSpPr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分钟之内。此处添加详细文本描述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</a:t>
              </a:r>
              <a:endParaRPr lang="zh-CN" altLang="en-US"/>
            </a:p>
          </p:txBody>
        </p:sp>
        <p:sp>
          <p:nvSpPr>
            <p:cNvPr id="164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7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18440" name="Freeform 6"/>
          <p:cNvSpPr>
            <a:spLocks noChangeArrowheads="1"/>
          </p:cNvSpPr>
          <p:nvPr/>
        </p:nvSpPr>
        <p:spPr bwMode="auto">
          <a:xfrm>
            <a:off x="7239000" y="2074863"/>
            <a:ext cx="1512888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1838297346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7642225" y="2787650"/>
            <a:ext cx="7286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50%</a:t>
            </a:r>
          </a:p>
        </p:txBody>
      </p:sp>
      <p:sp>
        <p:nvSpPr>
          <p:cNvPr id="18442" name="Freeform 6"/>
          <p:cNvSpPr>
            <a:spLocks noChangeArrowheads="1"/>
          </p:cNvSpPr>
          <p:nvPr/>
        </p:nvSpPr>
        <p:spPr bwMode="auto">
          <a:xfrm>
            <a:off x="8985250" y="2074863"/>
            <a:ext cx="1511300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2147483647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9386888" y="2787650"/>
            <a:ext cx="728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35%</a:t>
            </a:r>
            <a:endParaRPr lang="zh-CN" altLang="en-US"/>
          </a:p>
        </p:txBody>
      </p:sp>
      <p:grpSp>
        <p:nvGrpSpPr>
          <p:cNvPr id="18444" name="Group 9"/>
          <p:cNvGrpSpPr/>
          <p:nvPr/>
        </p:nvGrpSpPr>
        <p:grpSpPr bwMode="auto">
          <a:xfrm>
            <a:off x="9185275" y="3619500"/>
            <a:ext cx="1182688" cy="1990725"/>
            <a:chOff x="0" y="0"/>
            <a:chExt cx="927240" cy="1579845"/>
          </a:xfrm>
        </p:grpSpPr>
        <p:grpSp>
          <p:nvGrpSpPr>
            <p:cNvPr id="16406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8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endParaRPr>
              </a:p>
            </p:txBody>
          </p:sp>
          <p:sp>
            <p:nvSpPr>
              <p:cNvPr id="1640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添加标题</a:t>
                </a:r>
                <a:endParaRPr lang="zh-CN" altLang="en-US"/>
              </a:p>
            </p:txBody>
          </p:sp>
        </p:grpSp>
        <p:sp>
          <p:nvSpPr>
            <p:cNvPr id="16407" name="Freeform 6"/>
            <p:cNvSpPr>
              <a:spLocks noEditPoints="1" noChangeArrowheads="1"/>
            </p:cNvSpPr>
            <p:nvPr/>
          </p:nvSpPr>
          <p:spPr bwMode="auto">
            <a:xfrm>
              <a:off x="311995" y="1251602"/>
              <a:ext cx="300642" cy="328243"/>
            </a:xfrm>
            <a:custGeom>
              <a:avLst/>
              <a:gdLst>
                <a:gd name="T0" fmla="*/ 2147483647 w 129"/>
                <a:gd name="T1" fmla="*/ 2147483647 h 141"/>
                <a:gd name="T2" fmla="*/ 2147483647 w 129"/>
                <a:gd name="T3" fmla="*/ 2147483647 h 141"/>
                <a:gd name="T4" fmla="*/ 2147483647 w 129"/>
                <a:gd name="T5" fmla="*/ 2147483647 h 141"/>
                <a:gd name="T6" fmla="*/ 2147483647 w 129"/>
                <a:gd name="T7" fmla="*/ 2147483647 h 141"/>
                <a:gd name="T8" fmla="*/ 2147483647 w 129"/>
                <a:gd name="T9" fmla="*/ 2147483647 h 141"/>
                <a:gd name="T10" fmla="*/ 2147483647 w 129"/>
                <a:gd name="T11" fmla="*/ 2147483647 h 141"/>
                <a:gd name="T12" fmla="*/ 2147483647 w 129"/>
                <a:gd name="T13" fmla="*/ 2147483647 h 141"/>
                <a:gd name="T14" fmla="*/ 2147483647 w 129"/>
                <a:gd name="T15" fmla="*/ 2147483647 h 141"/>
                <a:gd name="T16" fmla="*/ 2147483647 w 129"/>
                <a:gd name="T17" fmla="*/ 2147483647 h 141"/>
                <a:gd name="T18" fmla="*/ 0 w 129"/>
                <a:gd name="T19" fmla="*/ 2147483647 h 141"/>
                <a:gd name="T20" fmla="*/ 0 w 129"/>
                <a:gd name="T21" fmla="*/ 2147483647 h 141"/>
                <a:gd name="T22" fmla="*/ 2147483647 w 129"/>
                <a:gd name="T23" fmla="*/ 2147483647 h 141"/>
                <a:gd name="T24" fmla="*/ 2147483647 w 129"/>
                <a:gd name="T25" fmla="*/ 2147483647 h 141"/>
                <a:gd name="T26" fmla="*/ 2147483647 w 129"/>
                <a:gd name="T27" fmla="*/ 2147483647 h 141"/>
                <a:gd name="T28" fmla="*/ 2147483647 w 129"/>
                <a:gd name="T29" fmla="*/ 0 h 141"/>
                <a:gd name="T30" fmla="*/ 2147483647 w 129"/>
                <a:gd name="T31" fmla="*/ 0 h 141"/>
                <a:gd name="T32" fmla="*/ 2147483647 w 129"/>
                <a:gd name="T33" fmla="*/ 2147483647 h 141"/>
                <a:gd name="T34" fmla="*/ 2147483647 w 129"/>
                <a:gd name="T35" fmla="*/ 2147483647 h 141"/>
                <a:gd name="T36" fmla="*/ 2147483647 w 129"/>
                <a:gd name="T37" fmla="*/ 2147483647 h 141"/>
                <a:gd name="T38" fmla="*/ 2147483647 w 129"/>
                <a:gd name="T39" fmla="*/ 2147483647 h 141"/>
                <a:gd name="T40" fmla="*/ 2147483647 w 129"/>
                <a:gd name="T41" fmla="*/ 2147483647 h 141"/>
                <a:gd name="T42" fmla="*/ 2147483647 w 129"/>
                <a:gd name="T43" fmla="*/ 2147483647 h 141"/>
                <a:gd name="T44" fmla="*/ 2147483647 w 129"/>
                <a:gd name="T45" fmla="*/ 2147483647 h 141"/>
                <a:gd name="T46" fmla="*/ 2147483647 w 129"/>
                <a:gd name="T47" fmla="*/ 2147483647 h 141"/>
                <a:gd name="T48" fmla="*/ 2147483647 w 129"/>
                <a:gd name="T49" fmla="*/ 2147483647 h 141"/>
                <a:gd name="T50" fmla="*/ 2147483647 w 129"/>
                <a:gd name="T51" fmla="*/ 2147483647 h 141"/>
                <a:gd name="T52" fmla="*/ 2147483647 w 129"/>
                <a:gd name="T53" fmla="*/ 2147483647 h 141"/>
                <a:gd name="T54" fmla="*/ 2147483647 w 129"/>
                <a:gd name="T55" fmla="*/ 2147483647 h 141"/>
                <a:gd name="T56" fmla="*/ 2147483647 w 129"/>
                <a:gd name="T57" fmla="*/ 2147483647 h 141"/>
                <a:gd name="T58" fmla="*/ 2147483647 w 129"/>
                <a:gd name="T59" fmla="*/ 2147483647 h 141"/>
                <a:gd name="T60" fmla="*/ 2147483647 w 129"/>
                <a:gd name="T61" fmla="*/ 2147483647 h 141"/>
                <a:gd name="T62" fmla="*/ 2147483647 w 129"/>
                <a:gd name="T63" fmla="*/ 2147483647 h 141"/>
                <a:gd name="T64" fmla="*/ 2147483647 w 129"/>
                <a:gd name="T65" fmla="*/ 2147483647 h 141"/>
                <a:gd name="T66" fmla="*/ 2147483647 w 129"/>
                <a:gd name="T67" fmla="*/ 2147483647 h 141"/>
                <a:gd name="T68" fmla="*/ 2147483647 w 129"/>
                <a:gd name="T69" fmla="*/ 2147483647 h 141"/>
                <a:gd name="T70" fmla="*/ 2147483647 w 129"/>
                <a:gd name="T71" fmla="*/ 2147483647 h 141"/>
                <a:gd name="T72" fmla="*/ 2147483647 w 129"/>
                <a:gd name="T73" fmla="*/ 2147483647 h 141"/>
                <a:gd name="T74" fmla="*/ 2147483647 w 129"/>
                <a:gd name="T75" fmla="*/ 2147483647 h 141"/>
                <a:gd name="T76" fmla="*/ 2147483647 w 129"/>
                <a:gd name="T77" fmla="*/ 2147483647 h 141"/>
                <a:gd name="T78" fmla="*/ 2147483647 w 129"/>
                <a:gd name="T79" fmla="*/ 2147483647 h 141"/>
                <a:gd name="T80" fmla="*/ 2147483647 w 129"/>
                <a:gd name="T81" fmla="*/ 2147483647 h 141"/>
                <a:gd name="T82" fmla="*/ 2147483647 w 129"/>
                <a:gd name="T83" fmla="*/ 2147483647 h 141"/>
                <a:gd name="T84" fmla="*/ 2147483647 w 129"/>
                <a:gd name="T85" fmla="*/ 2147483647 h 141"/>
                <a:gd name="T86" fmla="*/ 2147483647 w 129"/>
                <a:gd name="T87" fmla="*/ 2147483647 h 141"/>
                <a:gd name="T88" fmla="*/ 2147483647 w 129"/>
                <a:gd name="T89" fmla="*/ 2147483647 h 141"/>
                <a:gd name="T90" fmla="*/ 2147483647 w 129"/>
                <a:gd name="T91" fmla="*/ 2147483647 h 141"/>
                <a:gd name="T92" fmla="*/ 2147483647 w 129"/>
                <a:gd name="T93" fmla="*/ 2147483647 h 141"/>
                <a:gd name="T94" fmla="*/ 2147483647 w 129"/>
                <a:gd name="T95" fmla="*/ 2147483647 h 141"/>
                <a:gd name="T96" fmla="*/ 2147483647 w 129"/>
                <a:gd name="T97" fmla="*/ 2147483647 h 141"/>
                <a:gd name="T98" fmla="*/ 2147483647 w 129"/>
                <a:gd name="T99" fmla="*/ 2147483647 h 141"/>
                <a:gd name="T100" fmla="*/ 2147483647 w 129"/>
                <a:gd name="T101" fmla="*/ 2147483647 h 141"/>
                <a:gd name="T102" fmla="*/ 2147483647 w 129"/>
                <a:gd name="T103" fmla="*/ 2147483647 h 141"/>
                <a:gd name="T104" fmla="*/ 2147483647 w 129"/>
                <a:gd name="T105" fmla="*/ 2147483647 h 141"/>
                <a:gd name="T106" fmla="*/ 2147483647 w 129"/>
                <a:gd name="T107" fmla="*/ 2147483647 h 141"/>
                <a:gd name="T108" fmla="*/ 2147483647 w 129"/>
                <a:gd name="T109" fmla="*/ 2147483647 h 141"/>
                <a:gd name="T110" fmla="*/ 2147483647 w 129"/>
                <a:gd name="T111" fmla="*/ 2147483647 h 141"/>
                <a:gd name="T112" fmla="*/ 2147483647 w 129"/>
                <a:gd name="T113" fmla="*/ 2147483647 h 141"/>
                <a:gd name="T114" fmla="*/ 2147483647 w 129"/>
                <a:gd name="T115" fmla="*/ 2147483647 h 141"/>
                <a:gd name="T116" fmla="*/ 2147483647 w 129"/>
                <a:gd name="T117" fmla="*/ 2147483647 h 141"/>
                <a:gd name="T118" fmla="*/ 2147483647 w 129"/>
                <a:gd name="T119" fmla="*/ 2147483647 h 141"/>
                <a:gd name="T120" fmla="*/ 2147483647 w 129"/>
                <a:gd name="T121" fmla="*/ 2147483647 h 141"/>
                <a:gd name="T122" fmla="*/ 2147483647 w 129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141"/>
                <a:gd name="T188" fmla="*/ 129 w 129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5" name="Group 2"/>
          <p:cNvGrpSpPr/>
          <p:nvPr/>
        </p:nvGrpSpPr>
        <p:grpSpPr bwMode="auto">
          <a:xfrm>
            <a:off x="7439025" y="3619500"/>
            <a:ext cx="1184275" cy="1374775"/>
            <a:chOff x="0" y="0"/>
            <a:chExt cx="3724" cy="1374"/>
          </a:xfrm>
        </p:grpSpPr>
        <p:sp>
          <p:nvSpPr>
            <p:cNvPr id="16404" name="Rectangle 4"/>
            <p:cNvSpPr>
              <a:spLocks noChangeArrowheads="1"/>
            </p:cNvSpPr>
            <p:nvPr/>
          </p:nvSpPr>
          <p:spPr bwMode="auto">
            <a:xfrm>
              <a:off x="0" y="397"/>
              <a:ext cx="3724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64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54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单击此处</a:t>
              </a:r>
            </a:p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添加标题</a:t>
              </a:r>
              <a:endParaRPr lang="zh-CN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6396" name="Freeform 7"/>
          <p:cNvSpPr>
            <a:spLocks noEditPoints="1" noChangeArrowheads="1"/>
          </p:cNvSpPr>
          <p:nvPr/>
        </p:nvSpPr>
        <p:spPr bwMode="auto">
          <a:xfrm>
            <a:off x="7735888" y="5203825"/>
            <a:ext cx="487362" cy="377825"/>
          </a:xfrm>
          <a:custGeom>
            <a:avLst/>
            <a:gdLst>
              <a:gd name="T0" fmla="*/ 2147483647 w 164"/>
              <a:gd name="T1" fmla="*/ 2147483647 h 129"/>
              <a:gd name="T2" fmla="*/ 2147483647 w 164"/>
              <a:gd name="T3" fmla="*/ 2147483647 h 129"/>
              <a:gd name="T4" fmla="*/ 2147483647 w 164"/>
              <a:gd name="T5" fmla="*/ 2147483647 h 129"/>
              <a:gd name="T6" fmla="*/ 0 w 164"/>
              <a:gd name="T7" fmla="*/ 2147483647 h 129"/>
              <a:gd name="T8" fmla="*/ 2147483647 w 164"/>
              <a:gd name="T9" fmla="*/ 2147483647 h 129"/>
              <a:gd name="T10" fmla="*/ 0 w 164"/>
              <a:gd name="T11" fmla="*/ 2147483647 h 129"/>
              <a:gd name="T12" fmla="*/ 2147483647 w 164"/>
              <a:gd name="T13" fmla="*/ 2147483647 h 129"/>
              <a:gd name="T14" fmla="*/ 2147483647 w 164"/>
              <a:gd name="T15" fmla="*/ 2147483647 h 129"/>
              <a:gd name="T16" fmla="*/ 0 w 164"/>
              <a:gd name="T17" fmla="*/ 2147483647 h 129"/>
              <a:gd name="T18" fmla="*/ 2147483647 w 164"/>
              <a:gd name="T19" fmla="*/ 2147483647 h 129"/>
              <a:gd name="T20" fmla="*/ 0 w 164"/>
              <a:gd name="T21" fmla="*/ 2147483647 h 129"/>
              <a:gd name="T22" fmla="*/ 2147483647 w 164"/>
              <a:gd name="T23" fmla="*/ 2147483647 h 129"/>
              <a:gd name="T24" fmla="*/ 2147483647 w 164"/>
              <a:gd name="T25" fmla="*/ 2147483647 h 129"/>
              <a:gd name="T26" fmla="*/ 2147483647 w 164"/>
              <a:gd name="T27" fmla="*/ 2147483647 h 129"/>
              <a:gd name="T28" fmla="*/ 2147483647 w 164"/>
              <a:gd name="T29" fmla="*/ 2147483647 h 129"/>
              <a:gd name="T30" fmla="*/ 2147483647 w 164"/>
              <a:gd name="T31" fmla="*/ 2147483647 h 129"/>
              <a:gd name="T32" fmla="*/ 2147483647 w 164"/>
              <a:gd name="T33" fmla="*/ 2147483647 h 129"/>
              <a:gd name="T34" fmla="*/ 2147483647 w 164"/>
              <a:gd name="T35" fmla="*/ 2147483647 h 129"/>
              <a:gd name="T36" fmla="*/ 2147483647 w 164"/>
              <a:gd name="T37" fmla="*/ 2147483647 h 129"/>
              <a:gd name="T38" fmla="*/ 2147483647 w 164"/>
              <a:gd name="T39" fmla="*/ 2147483647 h 129"/>
              <a:gd name="T40" fmla="*/ 2147483647 w 164"/>
              <a:gd name="T41" fmla="*/ 2147483647 h 129"/>
              <a:gd name="T42" fmla="*/ 2147483647 w 164"/>
              <a:gd name="T43" fmla="*/ 2147483647 h 129"/>
              <a:gd name="T44" fmla="*/ 2147483647 w 164"/>
              <a:gd name="T45" fmla="*/ 2147483647 h 129"/>
              <a:gd name="T46" fmla="*/ 2147483647 w 164"/>
              <a:gd name="T47" fmla="*/ 2147483647 h 129"/>
              <a:gd name="T48" fmla="*/ 2147483647 w 164"/>
              <a:gd name="T49" fmla="*/ 2147483647 h 129"/>
              <a:gd name="T50" fmla="*/ 2147483647 w 164"/>
              <a:gd name="T51" fmla="*/ 2147483647 h 129"/>
              <a:gd name="T52" fmla="*/ 2147483647 w 164"/>
              <a:gd name="T53" fmla="*/ 2147483647 h 129"/>
              <a:gd name="T54" fmla="*/ 2147483647 w 164"/>
              <a:gd name="T55" fmla="*/ 2147483647 h 129"/>
              <a:gd name="T56" fmla="*/ 2147483647 w 164"/>
              <a:gd name="T57" fmla="*/ 2147483647 h 129"/>
              <a:gd name="T58" fmla="*/ 2147483647 w 164"/>
              <a:gd name="T59" fmla="*/ 2147483647 h 129"/>
              <a:gd name="T60" fmla="*/ 2147483647 w 164"/>
              <a:gd name="T61" fmla="*/ 2147483647 h 129"/>
              <a:gd name="T62" fmla="*/ 2147483647 w 164"/>
              <a:gd name="T63" fmla="*/ 2147483647 h 129"/>
              <a:gd name="T64" fmla="*/ 2147483647 w 164"/>
              <a:gd name="T65" fmla="*/ 2147483647 h 129"/>
              <a:gd name="T66" fmla="*/ 2147483647 w 164"/>
              <a:gd name="T67" fmla="*/ 2147483647 h 129"/>
              <a:gd name="T68" fmla="*/ 2147483647 w 164"/>
              <a:gd name="T69" fmla="*/ 2147483647 h 129"/>
              <a:gd name="T70" fmla="*/ 2147483647 w 164"/>
              <a:gd name="T71" fmla="*/ 2147483647 h 129"/>
              <a:gd name="T72" fmla="*/ 2147483647 w 164"/>
              <a:gd name="T73" fmla="*/ 2147483647 h 129"/>
              <a:gd name="T74" fmla="*/ 2147483647 w 164"/>
              <a:gd name="T75" fmla="*/ 2147483647 h 129"/>
              <a:gd name="T76" fmla="*/ 2147483647 w 164"/>
              <a:gd name="T77" fmla="*/ 2147483647 h 129"/>
              <a:gd name="T78" fmla="*/ 2147483647 w 164"/>
              <a:gd name="T79" fmla="*/ 2147483647 h 129"/>
              <a:gd name="T80" fmla="*/ 2147483647 w 164"/>
              <a:gd name="T81" fmla="*/ 2147483647 h 129"/>
              <a:gd name="T82" fmla="*/ 2147483647 w 164"/>
              <a:gd name="T83" fmla="*/ 2147483647 h 129"/>
              <a:gd name="T84" fmla="*/ 2147483647 w 164"/>
              <a:gd name="T85" fmla="*/ 2147483647 h 129"/>
              <a:gd name="T86" fmla="*/ 2147483647 w 164"/>
              <a:gd name="T87" fmla="*/ 2147483647 h 129"/>
              <a:gd name="T88" fmla="*/ 2147483647 w 164"/>
              <a:gd name="T89" fmla="*/ 2147483647 h 129"/>
              <a:gd name="T90" fmla="*/ 2147483647 w 164"/>
              <a:gd name="T91" fmla="*/ 2147483647 h 129"/>
              <a:gd name="T92" fmla="*/ 2147483647 w 164"/>
              <a:gd name="T93" fmla="*/ 2147483647 h 129"/>
              <a:gd name="T94" fmla="*/ 2147483647 w 164"/>
              <a:gd name="T95" fmla="*/ 2147483647 h 129"/>
              <a:gd name="T96" fmla="*/ 2147483647 w 164"/>
              <a:gd name="T97" fmla="*/ 2147483647 h 129"/>
              <a:gd name="T98" fmla="*/ 2147483647 w 164"/>
              <a:gd name="T99" fmla="*/ 2147483647 h 129"/>
              <a:gd name="T100" fmla="*/ 2147483647 w 164"/>
              <a:gd name="T101" fmla="*/ 2147483647 h 129"/>
              <a:gd name="T102" fmla="*/ 2147483647 w 164"/>
              <a:gd name="T103" fmla="*/ 2147483647 h 129"/>
              <a:gd name="T104" fmla="*/ 2147483647 w 164"/>
              <a:gd name="T105" fmla="*/ 2147483647 h 1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4"/>
              <a:gd name="T160" fmla="*/ 0 h 129"/>
              <a:gd name="T161" fmla="*/ 164 w 164"/>
              <a:gd name="T162" fmla="*/ 129 h 1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4" h="129">
                <a:moveTo>
                  <a:pt x="164" y="37"/>
                </a:moveTo>
                <a:cubicBezTo>
                  <a:pt x="117" y="37"/>
                  <a:pt x="117" y="37"/>
                  <a:pt x="117" y="37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7" y="33"/>
                  <a:pt x="114" y="26"/>
                  <a:pt x="82" y="27"/>
                </a:cubicBezTo>
                <a:cubicBezTo>
                  <a:pt x="50" y="27"/>
                  <a:pt x="47" y="33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11" y="0"/>
                  <a:pt x="82" y="0"/>
                </a:cubicBezTo>
                <a:cubicBezTo>
                  <a:pt x="153" y="0"/>
                  <a:pt x="164" y="29"/>
                  <a:pt x="164" y="36"/>
                </a:cubicBezTo>
                <a:lnTo>
                  <a:pt x="164" y="37"/>
                </a:lnTo>
                <a:close/>
                <a:moveTo>
                  <a:pt x="0" y="52"/>
                </a:moveTo>
                <a:cubicBezTo>
                  <a:pt x="0" y="41"/>
                  <a:pt x="0" y="41"/>
                  <a:pt x="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6"/>
                  <a:pt x="44" y="58"/>
                  <a:pt x="41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2" y="58"/>
                  <a:pt x="0" y="56"/>
                  <a:pt x="0" y="52"/>
                </a:cubicBezTo>
                <a:close/>
                <a:moveTo>
                  <a:pt x="23" y="91"/>
                </a:moveTo>
                <a:cubicBezTo>
                  <a:pt x="23" y="92"/>
                  <a:pt x="22" y="93"/>
                  <a:pt x="20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1" y="93"/>
                  <a:pt x="0" y="92"/>
                  <a:pt x="0" y="9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70"/>
                  <a:pt x="2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0"/>
                  <a:pt x="23" y="71"/>
                  <a:pt x="23" y="73"/>
                </a:cubicBezTo>
                <a:lnTo>
                  <a:pt x="23" y="91"/>
                </a:lnTo>
                <a:close/>
                <a:moveTo>
                  <a:pt x="41" y="126"/>
                </a:moveTo>
                <a:cubicBezTo>
                  <a:pt x="41" y="127"/>
                  <a:pt x="39" y="129"/>
                  <a:pt x="38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7" y="127"/>
                  <a:pt x="17" y="126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7" y="106"/>
                  <a:pt x="18" y="105"/>
                  <a:pt x="20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5"/>
                  <a:pt x="41" y="106"/>
                  <a:pt x="41" y="108"/>
                </a:cubicBezTo>
                <a:lnTo>
                  <a:pt x="41" y="126"/>
                </a:lnTo>
                <a:close/>
                <a:moveTo>
                  <a:pt x="58" y="91"/>
                </a:moveTo>
                <a:cubicBezTo>
                  <a:pt x="58" y="92"/>
                  <a:pt x="57" y="93"/>
                  <a:pt x="55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6" y="93"/>
                  <a:pt x="35" y="92"/>
                  <a:pt x="35" y="91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1"/>
                  <a:pt x="36" y="70"/>
                  <a:pt x="3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7" y="70"/>
                  <a:pt x="58" y="71"/>
                  <a:pt x="58" y="73"/>
                </a:cubicBezTo>
                <a:lnTo>
                  <a:pt x="58" y="91"/>
                </a:lnTo>
                <a:close/>
                <a:moveTo>
                  <a:pt x="76" y="126"/>
                </a:moveTo>
                <a:cubicBezTo>
                  <a:pt x="76" y="127"/>
                  <a:pt x="74" y="129"/>
                  <a:pt x="73" y="129"/>
                </a:cubicBezTo>
                <a:cubicBezTo>
                  <a:pt x="55" y="129"/>
                  <a:pt x="55" y="129"/>
                  <a:pt x="55" y="129"/>
                </a:cubicBezTo>
                <a:cubicBezTo>
                  <a:pt x="54" y="129"/>
                  <a:pt x="52" y="127"/>
                  <a:pt x="52" y="126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4" y="105"/>
                  <a:pt x="76" y="106"/>
                  <a:pt x="76" y="108"/>
                </a:cubicBezTo>
                <a:lnTo>
                  <a:pt x="76" y="126"/>
                </a:lnTo>
                <a:close/>
                <a:moveTo>
                  <a:pt x="93" y="91"/>
                </a:moveTo>
                <a:cubicBezTo>
                  <a:pt x="93" y="92"/>
                  <a:pt x="92" y="93"/>
                  <a:pt x="90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1" y="93"/>
                  <a:pt x="70" y="92"/>
                  <a:pt x="70" y="91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1"/>
                  <a:pt x="71" y="70"/>
                  <a:pt x="73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3" y="71"/>
                  <a:pt x="93" y="73"/>
                </a:cubicBezTo>
                <a:lnTo>
                  <a:pt x="93" y="91"/>
                </a:lnTo>
                <a:close/>
                <a:moveTo>
                  <a:pt x="111" y="126"/>
                </a:moveTo>
                <a:cubicBezTo>
                  <a:pt x="111" y="127"/>
                  <a:pt x="110" y="129"/>
                  <a:pt x="108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29"/>
                  <a:pt x="87" y="127"/>
                  <a:pt x="87" y="126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7" y="106"/>
                  <a:pt x="89" y="105"/>
                  <a:pt x="90" y="105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0" y="105"/>
                  <a:pt x="111" y="106"/>
                  <a:pt x="111" y="108"/>
                </a:cubicBezTo>
                <a:lnTo>
                  <a:pt x="111" y="126"/>
                </a:lnTo>
                <a:close/>
                <a:moveTo>
                  <a:pt x="128" y="91"/>
                </a:moveTo>
                <a:cubicBezTo>
                  <a:pt x="128" y="92"/>
                  <a:pt x="127" y="93"/>
                  <a:pt x="126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6" y="93"/>
                  <a:pt x="105" y="92"/>
                  <a:pt x="105" y="91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71"/>
                  <a:pt x="106" y="70"/>
                  <a:pt x="108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7" y="70"/>
                  <a:pt x="128" y="71"/>
                  <a:pt x="128" y="73"/>
                </a:cubicBezTo>
                <a:lnTo>
                  <a:pt x="128" y="91"/>
                </a:lnTo>
                <a:close/>
                <a:moveTo>
                  <a:pt x="164" y="52"/>
                </a:moveTo>
                <a:cubicBezTo>
                  <a:pt x="164" y="56"/>
                  <a:pt x="161" y="58"/>
                  <a:pt x="158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9" y="58"/>
                  <a:pt x="117" y="56"/>
                  <a:pt x="117" y="5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64" y="41"/>
                  <a:pt x="164" y="41"/>
                  <a:pt x="164" y="41"/>
                </a:cubicBezTo>
                <a:lnTo>
                  <a:pt x="164" y="52"/>
                </a:lnTo>
                <a:close/>
                <a:moveTo>
                  <a:pt x="146" y="126"/>
                </a:moveTo>
                <a:cubicBezTo>
                  <a:pt x="146" y="127"/>
                  <a:pt x="145" y="129"/>
                  <a:pt x="143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4" y="129"/>
                  <a:pt x="123" y="127"/>
                  <a:pt x="123" y="12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06"/>
                  <a:pt x="124" y="105"/>
                  <a:pt x="126" y="105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5" y="105"/>
                  <a:pt x="146" y="106"/>
                  <a:pt x="146" y="108"/>
                </a:cubicBezTo>
                <a:lnTo>
                  <a:pt x="146" y="126"/>
                </a:lnTo>
                <a:close/>
                <a:moveTo>
                  <a:pt x="164" y="91"/>
                </a:moveTo>
                <a:cubicBezTo>
                  <a:pt x="164" y="92"/>
                  <a:pt x="162" y="93"/>
                  <a:pt x="161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1" y="93"/>
                  <a:pt x="140" y="92"/>
                  <a:pt x="140" y="91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1"/>
                  <a:pt x="141" y="70"/>
                  <a:pt x="143" y="70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70"/>
                  <a:pt x="164" y="71"/>
                  <a:pt x="164" y="73"/>
                </a:cubicBezTo>
                <a:lnTo>
                  <a:pt x="164" y="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53" name="Group 7"/>
          <p:cNvGrpSpPr/>
          <p:nvPr/>
        </p:nvGrpSpPr>
        <p:grpSpPr bwMode="auto">
          <a:xfrm>
            <a:off x="5694363" y="3619500"/>
            <a:ext cx="1182687" cy="1984375"/>
            <a:chOff x="0" y="0"/>
            <a:chExt cx="927240" cy="1574408"/>
          </a:xfrm>
        </p:grpSpPr>
        <p:grpSp>
          <p:nvGrpSpPr>
            <p:cNvPr id="16400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2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endParaRPr>
              </a:p>
            </p:txBody>
          </p:sp>
          <p:sp>
            <p:nvSpPr>
              <p:cNvPr id="1640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添加标题</a:t>
                </a:r>
                <a:endParaRPr lang="zh-CN" altLang="en-US"/>
              </a:p>
            </p:txBody>
          </p:sp>
        </p:grpSp>
        <p:sp>
          <p:nvSpPr>
            <p:cNvPr id="16401" name="Freeform 8"/>
            <p:cNvSpPr>
              <a:spLocks noEditPoints="1" noChangeArrowheads="1"/>
            </p:cNvSpPr>
            <p:nvPr/>
          </p:nvSpPr>
          <p:spPr bwMode="auto">
            <a:xfrm>
              <a:off x="269040" y="1191951"/>
              <a:ext cx="353872" cy="382457"/>
            </a:xfrm>
            <a:custGeom>
              <a:avLst/>
              <a:gdLst>
                <a:gd name="T0" fmla="*/ 2147483647 w 152"/>
                <a:gd name="T1" fmla="*/ 2147483647 h 164"/>
                <a:gd name="T2" fmla="*/ 0 w 152"/>
                <a:gd name="T3" fmla="*/ 2147483647 h 164"/>
                <a:gd name="T4" fmla="*/ 2147483647 w 152"/>
                <a:gd name="T5" fmla="*/ 2147483647 h 164"/>
                <a:gd name="T6" fmla="*/ 2147483647 w 152"/>
                <a:gd name="T7" fmla="*/ 2147483647 h 164"/>
                <a:gd name="T8" fmla="*/ 2147483647 w 152"/>
                <a:gd name="T9" fmla="*/ 0 h 164"/>
                <a:gd name="T10" fmla="*/ 2147483647 w 152"/>
                <a:gd name="T11" fmla="*/ 2147483647 h 164"/>
                <a:gd name="T12" fmla="*/ 2147483647 w 152"/>
                <a:gd name="T13" fmla="*/ 2147483647 h 164"/>
                <a:gd name="T14" fmla="*/ 2147483647 w 152"/>
                <a:gd name="T15" fmla="*/ 0 h 164"/>
                <a:gd name="T16" fmla="*/ 2147483647 w 152"/>
                <a:gd name="T17" fmla="*/ 2147483647 h 164"/>
                <a:gd name="T18" fmla="*/ 2147483647 w 152"/>
                <a:gd name="T19" fmla="*/ 2147483647 h 164"/>
                <a:gd name="T20" fmla="*/ 2147483647 w 152"/>
                <a:gd name="T21" fmla="*/ 2147483647 h 164"/>
                <a:gd name="T22" fmla="*/ 2147483647 w 152"/>
                <a:gd name="T23" fmla="*/ 2147483647 h 164"/>
                <a:gd name="T24" fmla="*/ 2147483647 w 152"/>
                <a:gd name="T25" fmla="*/ 2147483647 h 164"/>
                <a:gd name="T26" fmla="*/ 2147483647 w 152"/>
                <a:gd name="T27" fmla="*/ 2147483647 h 164"/>
                <a:gd name="T28" fmla="*/ 2147483647 w 152"/>
                <a:gd name="T29" fmla="*/ 2147483647 h 164"/>
                <a:gd name="T30" fmla="*/ 2147483647 w 152"/>
                <a:gd name="T31" fmla="*/ 2147483647 h 164"/>
                <a:gd name="T32" fmla="*/ 2147483647 w 152"/>
                <a:gd name="T33" fmla="*/ 2147483647 h 164"/>
                <a:gd name="T34" fmla="*/ 2147483647 w 152"/>
                <a:gd name="T35" fmla="*/ 2147483647 h 164"/>
                <a:gd name="T36" fmla="*/ 2147483647 w 152"/>
                <a:gd name="T37" fmla="*/ 2147483647 h 164"/>
                <a:gd name="T38" fmla="*/ 2147483647 w 152"/>
                <a:gd name="T39" fmla="*/ 2147483647 h 164"/>
                <a:gd name="T40" fmla="*/ 2147483647 w 152"/>
                <a:gd name="T41" fmla="*/ 2147483647 h 164"/>
                <a:gd name="T42" fmla="*/ 2147483647 w 152"/>
                <a:gd name="T43" fmla="*/ 2147483647 h 164"/>
                <a:gd name="T44" fmla="*/ 2147483647 w 152"/>
                <a:gd name="T45" fmla="*/ 2147483647 h 164"/>
                <a:gd name="T46" fmla="*/ 2147483647 w 152"/>
                <a:gd name="T47" fmla="*/ 2147483647 h 164"/>
                <a:gd name="T48" fmla="*/ 2147483647 w 152"/>
                <a:gd name="T49" fmla="*/ 2147483647 h 164"/>
                <a:gd name="T50" fmla="*/ 2147483647 w 152"/>
                <a:gd name="T51" fmla="*/ 2147483647 h 164"/>
                <a:gd name="T52" fmla="*/ 2147483647 w 152"/>
                <a:gd name="T53" fmla="*/ 2147483647 h 164"/>
                <a:gd name="T54" fmla="*/ 2147483647 w 152"/>
                <a:gd name="T55" fmla="*/ 2147483647 h 164"/>
                <a:gd name="T56" fmla="*/ 2147483647 w 152"/>
                <a:gd name="T57" fmla="*/ 2147483647 h 164"/>
                <a:gd name="T58" fmla="*/ 2147483647 w 152"/>
                <a:gd name="T59" fmla="*/ 2147483647 h 164"/>
                <a:gd name="T60" fmla="*/ 2147483647 w 152"/>
                <a:gd name="T61" fmla="*/ 2147483647 h 164"/>
                <a:gd name="T62" fmla="*/ 2147483647 w 152"/>
                <a:gd name="T63" fmla="*/ 2147483647 h 164"/>
                <a:gd name="T64" fmla="*/ 2147483647 w 152"/>
                <a:gd name="T65" fmla="*/ 2147483647 h 164"/>
                <a:gd name="T66" fmla="*/ 2147483647 w 152"/>
                <a:gd name="T67" fmla="*/ 2147483647 h 164"/>
                <a:gd name="T68" fmla="*/ 2147483647 w 152"/>
                <a:gd name="T69" fmla="*/ 2147483647 h 164"/>
                <a:gd name="T70" fmla="*/ 2147483647 w 152"/>
                <a:gd name="T71" fmla="*/ 2147483647 h 164"/>
                <a:gd name="T72" fmla="*/ 2147483647 w 152"/>
                <a:gd name="T73" fmla="*/ 2147483647 h 164"/>
                <a:gd name="T74" fmla="*/ 2147483647 w 152"/>
                <a:gd name="T75" fmla="*/ 2147483647 h 164"/>
                <a:gd name="T76" fmla="*/ 2147483647 w 152"/>
                <a:gd name="T77" fmla="*/ 2147483647 h 164"/>
                <a:gd name="T78" fmla="*/ 2147483647 w 152"/>
                <a:gd name="T79" fmla="*/ 2147483647 h 164"/>
                <a:gd name="T80" fmla="*/ 2147483647 w 152"/>
                <a:gd name="T81" fmla="*/ 2147483647 h 164"/>
                <a:gd name="T82" fmla="*/ 2147483647 w 152"/>
                <a:gd name="T83" fmla="*/ 2147483647 h 164"/>
                <a:gd name="T84" fmla="*/ 2147483647 w 152"/>
                <a:gd name="T85" fmla="*/ 2147483647 h 164"/>
                <a:gd name="T86" fmla="*/ 2147483647 w 152"/>
                <a:gd name="T87" fmla="*/ 2147483647 h 164"/>
                <a:gd name="T88" fmla="*/ 2147483647 w 152"/>
                <a:gd name="T89" fmla="*/ 2147483647 h 164"/>
                <a:gd name="T90" fmla="*/ 2147483647 w 152"/>
                <a:gd name="T91" fmla="*/ 2147483647 h 164"/>
                <a:gd name="T92" fmla="*/ 2147483647 w 152"/>
                <a:gd name="T93" fmla="*/ 2147483647 h 164"/>
                <a:gd name="T94" fmla="*/ 2147483647 w 152"/>
                <a:gd name="T95" fmla="*/ 2147483647 h 164"/>
                <a:gd name="T96" fmla="*/ 2147483647 w 152"/>
                <a:gd name="T97" fmla="*/ 2147483647 h 1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64"/>
                <a:gd name="T149" fmla="*/ 152 w 152"/>
                <a:gd name="T150" fmla="*/ 164 h 1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8459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3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animBg="1"/>
      <p:bldP spid="18436" grpId="0" bldLvl="0" autoUpdateAnimBg="0"/>
      <p:bldP spid="18441" grpId="0" bldLvl="0" autoUpdateAnimBg="0"/>
      <p:bldP spid="18442" grpId="0" animBg="1"/>
      <p:bldP spid="18443" grpId="0" bldLvl="0" autoUpdateAnimBg="0"/>
      <p:bldP spid="18458" grpId="0" bldLvl="0" autoUpdateAnimBg="0"/>
      <p:bldP spid="1845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4"/>
          <p:cNvSpPr>
            <a:spLocks noChangeArrowheads="1"/>
          </p:cNvSpPr>
          <p:nvPr/>
        </p:nvSpPr>
        <p:spPr bwMode="auto">
          <a:xfrm rot="-8100000">
            <a:off x="3455194" y="2737644"/>
            <a:ext cx="1158875" cy="1928813"/>
          </a:xfrm>
          <a:custGeom>
            <a:avLst/>
            <a:gdLst>
              <a:gd name="T0" fmla="*/ 2147483647 w 486"/>
              <a:gd name="T1" fmla="*/ 0 h 799"/>
              <a:gd name="T2" fmla="*/ 2147483647 w 486"/>
              <a:gd name="T3" fmla="*/ 2147483647 h 799"/>
              <a:gd name="T4" fmla="*/ 2147483647 w 486"/>
              <a:gd name="T5" fmla="*/ 2147483647 h 799"/>
              <a:gd name="T6" fmla="*/ 2147483647 w 486"/>
              <a:gd name="T7" fmla="*/ 2147483647 h 799"/>
              <a:gd name="T8" fmla="*/ 2147483647 w 486"/>
              <a:gd name="T9" fmla="*/ 2147483647 h 799"/>
              <a:gd name="T10" fmla="*/ 2147483647 w 486"/>
              <a:gd name="T11" fmla="*/ 2147483647 h 799"/>
              <a:gd name="T12" fmla="*/ 2147483647 w 486"/>
              <a:gd name="T13" fmla="*/ 2147483647 h 799"/>
              <a:gd name="T14" fmla="*/ 2147483647 w 486"/>
              <a:gd name="T15" fmla="*/ 2147483647 h 799"/>
              <a:gd name="T16" fmla="*/ 2147483647 w 486"/>
              <a:gd name="T17" fmla="*/ 2147483647 h 799"/>
              <a:gd name="T18" fmla="*/ 2147483647 w 486"/>
              <a:gd name="T19" fmla="*/ 2147483647 h 799"/>
              <a:gd name="T20" fmla="*/ 2147483647 w 486"/>
              <a:gd name="T21" fmla="*/ 2147483647 h 799"/>
              <a:gd name="T22" fmla="*/ 2147483647 w 486"/>
              <a:gd name="T23" fmla="*/ 2147483647 h 799"/>
              <a:gd name="T24" fmla="*/ 2147483647 w 486"/>
              <a:gd name="T25" fmla="*/ 2147483647 h 799"/>
              <a:gd name="T26" fmla="*/ 2147483647 w 486"/>
              <a:gd name="T27" fmla="*/ 2147483647 h 799"/>
              <a:gd name="T28" fmla="*/ 2147483647 w 486"/>
              <a:gd name="T29" fmla="*/ 2147483647 h 799"/>
              <a:gd name="T30" fmla="*/ 2147483647 w 486"/>
              <a:gd name="T31" fmla="*/ 2147483647 h 799"/>
              <a:gd name="T32" fmla="*/ 2147483647 w 486"/>
              <a:gd name="T33" fmla="*/ 2147483647 h 799"/>
              <a:gd name="T34" fmla="*/ 2147483647 w 486"/>
              <a:gd name="T35" fmla="*/ 2147483647 h 799"/>
              <a:gd name="T36" fmla="*/ 2147483647 w 486"/>
              <a:gd name="T37" fmla="*/ 2147483647 h 799"/>
              <a:gd name="T38" fmla="*/ 2147483647 w 486"/>
              <a:gd name="T39" fmla="*/ 2147483647 h 799"/>
              <a:gd name="T40" fmla="*/ 2147483647 w 486"/>
              <a:gd name="T41" fmla="*/ 2147483647 h 799"/>
              <a:gd name="T42" fmla="*/ 2147483647 w 486"/>
              <a:gd name="T43" fmla="*/ 2147483647 h 799"/>
              <a:gd name="T44" fmla="*/ 2147483647 w 486"/>
              <a:gd name="T45" fmla="*/ 2147483647 h 799"/>
              <a:gd name="T46" fmla="*/ 2147483647 w 486"/>
              <a:gd name="T47" fmla="*/ 2147483647 h 799"/>
              <a:gd name="T48" fmla="*/ 2147483647 w 486"/>
              <a:gd name="T49" fmla="*/ 2147483647 h 799"/>
              <a:gd name="T50" fmla="*/ 2147483647 w 486"/>
              <a:gd name="T51" fmla="*/ 2147483647 h 799"/>
              <a:gd name="T52" fmla="*/ 2147483647 w 486"/>
              <a:gd name="T53" fmla="*/ 2147483647 h 799"/>
              <a:gd name="T54" fmla="*/ 2147483647 w 486"/>
              <a:gd name="T55" fmla="*/ 2147483647 h 799"/>
              <a:gd name="T56" fmla="*/ 2147483647 w 486"/>
              <a:gd name="T57" fmla="*/ 2147483647 h 799"/>
              <a:gd name="T58" fmla="*/ 2147483647 w 486"/>
              <a:gd name="T59" fmla="*/ 2147483647 h 799"/>
              <a:gd name="T60" fmla="*/ 2147483647 w 486"/>
              <a:gd name="T61" fmla="*/ 2147483647 h 799"/>
              <a:gd name="T62" fmla="*/ 2147483647 w 486"/>
              <a:gd name="T63" fmla="*/ 2147483647 h 799"/>
              <a:gd name="T64" fmla="*/ 2147483647 w 486"/>
              <a:gd name="T65" fmla="*/ 2147483647 h 799"/>
              <a:gd name="T66" fmla="*/ 2147483647 w 486"/>
              <a:gd name="T67" fmla="*/ 2147483647 h 799"/>
              <a:gd name="T68" fmla="*/ 0 w 486"/>
              <a:gd name="T69" fmla="*/ 2147483647 h 799"/>
              <a:gd name="T70" fmla="*/ 2147483647 w 486"/>
              <a:gd name="T71" fmla="*/ 2147483647 h 799"/>
              <a:gd name="T72" fmla="*/ 2147483647 w 486"/>
              <a:gd name="T73" fmla="*/ 2147483647 h 799"/>
              <a:gd name="T74" fmla="*/ 2147483647 w 486"/>
              <a:gd name="T75" fmla="*/ 2147483647 h 799"/>
              <a:gd name="T76" fmla="*/ 2147483647 w 486"/>
              <a:gd name="T77" fmla="*/ 2147483647 h 799"/>
              <a:gd name="T78" fmla="*/ 2147483647 w 486"/>
              <a:gd name="T79" fmla="*/ 2147483647 h 799"/>
              <a:gd name="T80" fmla="*/ 2147483647 w 486"/>
              <a:gd name="T81" fmla="*/ 2147483647 h 799"/>
              <a:gd name="T82" fmla="*/ 2147483647 w 486"/>
              <a:gd name="T83" fmla="*/ 2147483647 h 799"/>
              <a:gd name="T84" fmla="*/ 2147483647 w 486"/>
              <a:gd name="T85" fmla="*/ 2147483647 h 799"/>
              <a:gd name="T86" fmla="*/ 2147483647 w 486"/>
              <a:gd name="T87" fmla="*/ 2147483647 h 799"/>
              <a:gd name="T88" fmla="*/ 2147483647 w 486"/>
              <a:gd name="T89" fmla="*/ 2147483647 h 799"/>
              <a:gd name="T90" fmla="*/ 2147483647 w 486"/>
              <a:gd name="T91" fmla="*/ 2147483647 h 799"/>
              <a:gd name="T92" fmla="*/ 2147483647 w 486"/>
              <a:gd name="T93" fmla="*/ 2147483647 h 799"/>
              <a:gd name="T94" fmla="*/ 2147483647 w 486"/>
              <a:gd name="T95" fmla="*/ 0 h 7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6"/>
              <a:gd name="T145" fmla="*/ 0 h 799"/>
              <a:gd name="T146" fmla="*/ 486 w 486"/>
              <a:gd name="T147" fmla="*/ 799 h 7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59" name="Freeform 6"/>
          <p:cNvSpPr>
            <a:spLocks noChangeArrowheads="1"/>
          </p:cNvSpPr>
          <p:nvPr/>
        </p:nvSpPr>
        <p:spPr bwMode="auto">
          <a:xfrm>
            <a:off x="-28575" y="2520950"/>
            <a:ext cx="11837988" cy="3101975"/>
          </a:xfrm>
          <a:custGeom>
            <a:avLst/>
            <a:gdLst>
              <a:gd name="T0" fmla="*/ 2147483647 w 4902"/>
              <a:gd name="T1" fmla="*/ 2147483647 h 1301"/>
              <a:gd name="T2" fmla="*/ 2147483647 w 4902"/>
              <a:gd name="T3" fmla="*/ 2147483647 h 1301"/>
              <a:gd name="T4" fmla="*/ 2147483647 w 4902"/>
              <a:gd name="T5" fmla="*/ 2147483647 h 1301"/>
              <a:gd name="T6" fmla="*/ 2147483647 w 4902"/>
              <a:gd name="T7" fmla="*/ 2147483647 h 1301"/>
              <a:gd name="T8" fmla="*/ 2147483647 w 4902"/>
              <a:gd name="T9" fmla="*/ 2147483647 h 1301"/>
              <a:gd name="T10" fmla="*/ 2147483647 w 4902"/>
              <a:gd name="T11" fmla="*/ 2147483647 h 1301"/>
              <a:gd name="T12" fmla="*/ 2147483647 w 4902"/>
              <a:gd name="T13" fmla="*/ 2147483647 h 1301"/>
              <a:gd name="T14" fmla="*/ 2147483647 w 4902"/>
              <a:gd name="T15" fmla="*/ 2147483647 h 1301"/>
              <a:gd name="T16" fmla="*/ 2147483647 w 4902"/>
              <a:gd name="T17" fmla="*/ 2147483647 h 1301"/>
              <a:gd name="T18" fmla="*/ 2147483647 w 4902"/>
              <a:gd name="T19" fmla="*/ 2147483647 h 1301"/>
              <a:gd name="T20" fmla="*/ 2147483647 w 4902"/>
              <a:gd name="T21" fmla="*/ 2147483647 h 1301"/>
              <a:gd name="T22" fmla="*/ 2147483647 w 4902"/>
              <a:gd name="T23" fmla="*/ 2147483647 h 1301"/>
              <a:gd name="T24" fmla="*/ 2147483647 w 4902"/>
              <a:gd name="T25" fmla="*/ 2147483647 h 1301"/>
              <a:gd name="T26" fmla="*/ 2147483647 w 4902"/>
              <a:gd name="T27" fmla="*/ 2147483647 h 1301"/>
              <a:gd name="T28" fmla="*/ 2147483647 w 4902"/>
              <a:gd name="T29" fmla="*/ 2147483647 h 1301"/>
              <a:gd name="T30" fmla="*/ 2147483647 w 4902"/>
              <a:gd name="T31" fmla="*/ 2147483647 h 1301"/>
              <a:gd name="T32" fmla="*/ 2147483647 w 4902"/>
              <a:gd name="T33" fmla="*/ 2147483647 h 1301"/>
              <a:gd name="T34" fmla="*/ 2147483647 w 4902"/>
              <a:gd name="T35" fmla="*/ 2147483647 h 1301"/>
              <a:gd name="T36" fmla="*/ 2147483647 w 4902"/>
              <a:gd name="T37" fmla="*/ 2147483647 h 1301"/>
              <a:gd name="T38" fmla="*/ 2147483647 w 4902"/>
              <a:gd name="T39" fmla="*/ 2147483647 h 1301"/>
              <a:gd name="T40" fmla="*/ 2147483647 w 4902"/>
              <a:gd name="T41" fmla="*/ 2147483647 h 1301"/>
              <a:gd name="T42" fmla="*/ 2147483647 w 4902"/>
              <a:gd name="T43" fmla="*/ 2147483647 h 1301"/>
              <a:gd name="T44" fmla="*/ 2147483647 w 4902"/>
              <a:gd name="T45" fmla="*/ 2147483647 h 1301"/>
              <a:gd name="T46" fmla="*/ 2147483647 w 4902"/>
              <a:gd name="T47" fmla="*/ 2147483647 h 1301"/>
              <a:gd name="T48" fmla="*/ 2147483647 w 4902"/>
              <a:gd name="T49" fmla="*/ 2147483647 h 1301"/>
              <a:gd name="T50" fmla="*/ 2147483647 w 4902"/>
              <a:gd name="T51" fmla="*/ 2147483647 h 1301"/>
              <a:gd name="T52" fmla="*/ 2147483647 w 4902"/>
              <a:gd name="T53" fmla="*/ 2147483647 h 1301"/>
              <a:gd name="T54" fmla="*/ 0 w 4902"/>
              <a:gd name="T55" fmla="*/ 2147483647 h 1301"/>
              <a:gd name="T56" fmla="*/ 2147483647 w 4902"/>
              <a:gd name="T57" fmla="*/ 2147483647 h 1301"/>
              <a:gd name="T58" fmla="*/ 2147483647 w 4902"/>
              <a:gd name="T59" fmla="*/ 2147483647 h 1301"/>
              <a:gd name="T60" fmla="*/ 2147483647 w 4902"/>
              <a:gd name="T61" fmla="*/ 2147483647 h 1301"/>
              <a:gd name="T62" fmla="*/ 2147483647 w 4902"/>
              <a:gd name="T63" fmla="*/ 2147483647 h 1301"/>
              <a:gd name="T64" fmla="*/ 2147483647 w 4902"/>
              <a:gd name="T65" fmla="*/ 2147483647 h 1301"/>
              <a:gd name="T66" fmla="*/ 2147483647 w 4902"/>
              <a:gd name="T67" fmla="*/ 2147483647 h 1301"/>
              <a:gd name="T68" fmla="*/ 2147483647 w 4902"/>
              <a:gd name="T69" fmla="*/ 2147483647 h 1301"/>
              <a:gd name="T70" fmla="*/ 2147483647 w 4902"/>
              <a:gd name="T71" fmla="*/ 2147483647 h 1301"/>
              <a:gd name="T72" fmla="*/ 2147483647 w 4902"/>
              <a:gd name="T73" fmla="*/ 2147483647 h 1301"/>
              <a:gd name="T74" fmla="*/ 2147483647 w 4902"/>
              <a:gd name="T75" fmla="*/ 2147483647 h 1301"/>
              <a:gd name="T76" fmla="*/ 2147483647 w 4902"/>
              <a:gd name="T77" fmla="*/ 2147483647 h 1301"/>
              <a:gd name="T78" fmla="*/ 2147483647 w 4902"/>
              <a:gd name="T79" fmla="*/ 2147483647 h 1301"/>
              <a:gd name="T80" fmla="*/ 2147483647 w 4902"/>
              <a:gd name="T81" fmla="*/ 2147483647 h 1301"/>
              <a:gd name="T82" fmla="*/ 2147483647 w 4902"/>
              <a:gd name="T83" fmla="*/ 2147483647 h 1301"/>
              <a:gd name="T84" fmla="*/ 2147483647 w 4902"/>
              <a:gd name="T85" fmla="*/ 2147483647 h 1301"/>
              <a:gd name="T86" fmla="*/ 2147483647 w 4902"/>
              <a:gd name="T87" fmla="*/ 2147483647 h 1301"/>
              <a:gd name="T88" fmla="*/ 2147483647 w 4902"/>
              <a:gd name="T89" fmla="*/ 2147483647 h 1301"/>
              <a:gd name="T90" fmla="*/ 2147483647 w 4902"/>
              <a:gd name="T91" fmla="*/ 2147483647 h 1301"/>
              <a:gd name="T92" fmla="*/ 2147483647 w 4902"/>
              <a:gd name="T93" fmla="*/ 2147483647 h 1301"/>
              <a:gd name="T94" fmla="*/ 2147483647 w 4902"/>
              <a:gd name="T95" fmla="*/ 2147483647 h 1301"/>
              <a:gd name="T96" fmla="*/ 2147483647 w 4902"/>
              <a:gd name="T97" fmla="*/ 2147483647 h 1301"/>
              <a:gd name="T98" fmla="*/ 2147483647 w 4902"/>
              <a:gd name="T99" fmla="*/ 0 h 1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2"/>
              <a:gd name="T151" fmla="*/ 0 h 1301"/>
              <a:gd name="T152" fmla="*/ 4902 w 4902"/>
              <a:gd name="T153" fmla="*/ 1301 h 13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60" name="Freeform 13"/>
          <p:cNvSpPr>
            <a:spLocks noChangeArrowheads="1"/>
          </p:cNvSpPr>
          <p:nvPr/>
        </p:nvSpPr>
        <p:spPr bwMode="auto">
          <a:xfrm>
            <a:off x="6989763" y="3886200"/>
            <a:ext cx="1716087" cy="434975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1" name="Group 19"/>
          <p:cNvGrpSpPr/>
          <p:nvPr/>
        </p:nvGrpSpPr>
        <p:grpSpPr bwMode="auto">
          <a:xfrm>
            <a:off x="704850" y="3665538"/>
            <a:ext cx="1912938" cy="1208087"/>
            <a:chOff x="0" y="0"/>
            <a:chExt cx="1499240" cy="958587"/>
          </a:xfrm>
        </p:grpSpPr>
        <p:sp>
          <p:nvSpPr>
            <p:cNvPr id="17448" name="Rectangle 26"/>
            <p:cNvSpPr>
              <a:spLocks noChangeArrowheads="1"/>
            </p:cNvSpPr>
            <p:nvPr/>
          </p:nvSpPr>
          <p:spPr bwMode="auto">
            <a:xfrm>
              <a:off x="0" y="212879"/>
              <a:ext cx="1499240" cy="74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17449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9464" name="Freeform 13"/>
          <p:cNvSpPr>
            <a:spLocks noChangeArrowheads="1"/>
          </p:cNvSpPr>
          <p:nvPr/>
        </p:nvSpPr>
        <p:spPr bwMode="auto">
          <a:xfrm rot="5910658">
            <a:off x="7739856" y="2524920"/>
            <a:ext cx="1298575" cy="442912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5" name="Group 129"/>
          <p:cNvGrpSpPr/>
          <p:nvPr/>
        </p:nvGrpSpPr>
        <p:grpSpPr bwMode="auto">
          <a:xfrm>
            <a:off x="2663825" y="2711450"/>
            <a:ext cx="1739900" cy="1073150"/>
            <a:chOff x="0" y="0"/>
            <a:chExt cx="1362945" cy="852351"/>
          </a:xfrm>
        </p:grpSpPr>
        <p:sp>
          <p:nvSpPr>
            <p:cNvPr id="17446" name="Rectangle 26"/>
            <p:cNvSpPr>
              <a:spLocks noChangeArrowheads="1"/>
            </p:cNvSpPr>
            <p:nvPr/>
          </p:nvSpPr>
          <p:spPr bwMode="auto">
            <a:xfrm>
              <a:off x="0" y="253436"/>
              <a:ext cx="1355484" cy="59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7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68" name="Group 132"/>
          <p:cNvGrpSpPr/>
          <p:nvPr/>
        </p:nvGrpSpPr>
        <p:grpSpPr bwMode="auto">
          <a:xfrm>
            <a:off x="6197600" y="1905000"/>
            <a:ext cx="1739900" cy="1093788"/>
            <a:chOff x="0" y="0"/>
            <a:chExt cx="1362945" cy="867353"/>
          </a:xfrm>
        </p:grpSpPr>
        <p:sp>
          <p:nvSpPr>
            <p:cNvPr id="17444" name="Rectangle 26"/>
            <p:cNvSpPr>
              <a:spLocks noChangeArrowheads="1"/>
            </p:cNvSpPr>
            <p:nvPr/>
          </p:nvSpPr>
          <p:spPr bwMode="auto">
            <a:xfrm>
              <a:off x="0" y="268137"/>
              <a:ext cx="1355484" cy="59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5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1" name="Group 135"/>
          <p:cNvGrpSpPr/>
          <p:nvPr/>
        </p:nvGrpSpPr>
        <p:grpSpPr bwMode="auto">
          <a:xfrm>
            <a:off x="5559425" y="5408613"/>
            <a:ext cx="1912938" cy="1046162"/>
            <a:chOff x="0" y="0"/>
            <a:chExt cx="1499240" cy="830586"/>
          </a:xfrm>
        </p:grpSpPr>
        <p:sp>
          <p:nvSpPr>
            <p:cNvPr id="17442" name="Rectangle 26"/>
            <p:cNvSpPr>
              <a:spLocks noChangeArrowheads="1"/>
            </p:cNvSpPr>
            <p:nvPr/>
          </p:nvSpPr>
          <p:spPr bwMode="auto">
            <a:xfrm>
              <a:off x="0" y="239471"/>
              <a:ext cx="1499240" cy="59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3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4" name="Group 138"/>
          <p:cNvGrpSpPr/>
          <p:nvPr/>
        </p:nvGrpSpPr>
        <p:grpSpPr bwMode="auto">
          <a:xfrm>
            <a:off x="7832725" y="4830763"/>
            <a:ext cx="1912938" cy="1047750"/>
            <a:chOff x="0" y="0"/>
            <a:chExt cx="1499240" cy="832026"/>
          </a:xfrm>
        </p:grpSpPr>
        <p:sp>
          <p:nvSpPr>
            <p:cNvPr id="17440" name="Rectangle 26"/>
            <p:cNvSpPr>
              <a:spLocks noChangeArrowheads="1"/>
            </p:cNvSpPr>
            <p:nvPr/>
          </p:nvSpPr>
          <p:spPr bwMode="auto">
            <a:xfrm>
              <a:off x="0" y="242044"/>
              <a:ext cx="1499240" cy="58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1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7" name="Group 141"/>
          <p:cNvGrpSpPr/>
          <p:nvPr/>
        </p:nvGrpSpPr>
        <p:grpSpPr bwMode="auto">
          <a:xfrm>
            <a:off x="9261475" y="3094038"/>
            <a:ext cx="1911350" cy="1055687"/>
            <a:chOff x="0" y="0"/>
            <a:chExt cx="1499240" cy="838333"/>
          </a:xfrm>
        </p:grpSpPr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0" y="248348"/>
              <a:ext cx="1499240" cy="58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68487" y="0"/>
              <a:ext cx="1362266" cy="17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80" name="Group 15"/>
          <p:cNvGrpSpPr/>
          <p:nvPr/>
        </p:nvGrpSpPr>
        <p:grpSpPr bwMode="auto">
          <a:xfrm>
            <a:off x="8407400" y="4008438"/>
            <a:ext cx="596900" cy="588962"/>
            <a:chOff x="0" y="0"/>
            <a:chExt cx="467298" cy="467298"/>
          </a:xfrm>
        </p:grpSpPr>
        <p:sp>
          <p:nvSpPr>
            <p:cNvPr id="17436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7" name="Freeform 6"/>
            <p:cNvSpPr>
              <a:spLocks noEditPoints="1" noChangeArrowheads="1"/>
            </p:cNvSpPr>
            <p:nvPr/>
          </p:nvSpPr>
          <p:spPr bwMode="auto">
            <a:xfrm>
              <a:off x="71178" y="124488"/>
              <a:ext cx="318518" cy="211972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21" name="Freeform 7"/>
          <p:cNvSpPr>
            <a:spLocks noChangeArrowheads="1"/>
          </p:cNvSpPr>
          <p:nvPr/>
        </p:nvSpPr>
        <p:spPr bwMode="auto">
          <a:xfrm>
            <a:off x="1360488" y="2846388"/>
            <a:ext cx="592137" cy="588962"/>
          </a:xfrm>
          <a:custGeom>
            <a:avLst/>
            <a:gdLst>
              <a:gd name="T0" fmla="*/ 2147483647 w 203"/>
              <a:gd name="T1" fmla="*/ 0 h 204"/>
              <a:gd name="T2" fmla="*/ 2147483647 w 203"/>
              <a:gd name="T3" fmla="*/ 2147483647 h 204"/>
              <a:gd name="T4" fmla="*/ 2147483647 w 203"/>
              <a:gd name="T5" fmla="*/ 2147483647 h 204"/>
              <a:gd name="T6" fmla="*/ 2147483647 w 203"/>
              <a:gd name="T7" fmla="*/ 2147483647 h 204"/>
              <a:gd name="T8" fmla="*/ 2147483647 w 203"/>
              <a:gd name="T9" fmla="*/ 2147483647 h 204"/>
              <a:gd name="T10" fmla="*/ 2147483647 w 203"/>
              <a:gd name="T11" fmla="*/ 2147483647 h 204"/>
              <a:gd name="T12" fmla="*/ 2147483647 w 203"/>
              <a:gd name="T13" fmla="*/ 2147483647 h 204"/>
              <a:gd name="T14" fmla="*/ 2147483647 w 203"/>
              <a:gd name="T15" fmla="*/ 2147483647 h 204"/>
              <a:gd name="T16" fmla="*/ 2147483647 w 203"/>
              <a:gd name="T17" fmla="*/ 2147483647 h 204"/>
              <a:gd name="T18" fmla="*/ 2147483647 w 203"/>
              <a:gd name="T19" fmla="*/ 2147483647 h 204"/>
              <a:gd name="T20" fmla="*/ 2147483647 w 203"/>
              <a:gd name="T21" fmla="*/ 2147483647 h 204"/>
              <a:gd name="T22" fmla="*/ 2147483647 w 203"/>
              <a:gd name="T23" fmla="*/ 2147483647 h 204"/>
              <a:gd name="T24" fmla="*/ 2147483647 w 203"/>
              <a:gd name="T25" fmla="*/ 2147483647 h 204"/>
              <a:gd name="T26" fmla="*/ 2147483647 w 203"/>
              <a:gd name="T27" fmla="*/ 2147483647 h 204"/>
              <a:gd name="T28" fmla="*/ 2147483647 w 203"/>
              <a:gd name="T29" fmla="*/ 2147483647 h 204"/>
              <a:gd name="T30" fmla="*/ 2147483647 w 203"/>
              <a:gd name="T31" fmla="*/ 2147483647 h 204"/>
              <a:gd name="T32" fmla="*/ 2147483647 w 203"/>
              <a:gd name="T33" fmla="*/ 2147483647 h 204"/>
              <a:gd name="T34" fmla="*/ 2147483647 w 203"/>
              <a:gd name="T35" fmla="*/ 2147483647 h 204"/>
              <a:gd name="T36" fmla="*/ 0 w 203"/>
              <a:gd name="T37" fmla="*/ 2147483647 h 204"/>
              <a:gd name="T38" fmla="*/ 2147483647 w 203"/>
              <a:gd name="T39" fmla="*/ 2147483647 h 204"/>
              <a:gd name="T40" fmla="*/ 2147483647 w 203"/>
              <a:gd name="T41" fmla="*/ 2147483647 h 204"/>
              <a:gd name="T42" fmla="*/ 2147483647 w 203"/>
              <a:gd name="T43" fmla="*/ 2147483647 h 204"/>
              <a:gd name="T44" fmla="*/ 2147483647 w 203"/>
              <a:gd name="T45" fmla="*/ 2147483647 h 204"/>
              <a:gd name="T46" fmla="*/ 2147483647 w 203"/>
              <a:gd name="T47" fmla="*/ 2147483647 h 204"/>
              <a:gd name="T48" fmla="*/ 2147483647 w 203"/>
              <a:gd name="T49" fmla="*/ 0 h 2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3"/>
              <a:gd name="T76" fmla="*/ 0 h 204"/>
              <a:gd name="T77" fmla="*/ 203 w 203"/>
              <a:gd name="T78" fmla="*/ 204 h 2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90170" tIns="46990" rIns="90170" bIns="46990"/>
          <a:lstStyle/>
          <a:p>
            <a:endParaRPr lang="zh-CN" altLang="en-US"/>
          </a:p>
        </p:txBody>
      </p:sp>
      <p:sp>
        <p:nvSpPr>
          <p:cNvPr id="17422" name="Freeform 7_13"/>
          <p:cNvSpPr>
            <a:spLocks noEditPoints="1" noChangeArrowheads="1"/>
          </p:cNvSpPr>
          <p:nvPr/>
        </p:nvSpPr>
        <p:spPr bwMode="auto">
          <a:xfrm>
            <a:off x="1460500" y="2973388"/>
            <a:ext cx="382588" cy="349250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endParaRPr lang="zh-CN" altLang="en-US"/>
          </a:p>
        </p:txBody>
      </p:sp>
      <p:sp>
        <p:nvSpPr>
          <p:cNvPr id="17423" name="Freeform 8"/>
          <p:cNvSpPr>
            <a:spLocks noChangeArrowheads="1"/>
          </p:cNvSpPr>
          <p:nvPr/>
        </p:nvSpPr>
        <p:spPr bwMode="auto">
          <a:xfrm>
            <a:off x="4638675" y="2854325"/>
            <a:ext cx="592138" cy="587375"/>
          </a:xfrm>
          <a:custGeom>
            <a:avLst/>
            <a:gdLst>
              <a:gd name="T0" fmla="*/ 2147483647 w 203"/>
              <a:gd name="T1" fmla="*/ 0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2147483647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2147483647 w 203"/>
              <a:gd name="T19" fmla="*/ 2147483647 h 203"/>
              <a:gd name="T20" fmla="*/ 2147483647 w 203"/>
              <a:gd name="T21" fmla="*/ 2147483647 h 203"/>
              <a:gd name="T22" fmla="*/ 2147483647 w 203"/>
              <a:gd name="T23" fmla="*/ 2147483647 h 203"/>
              <a:gd name="T24" fmla="*/ 2147483647 w 203"/>
              <a:gd name="T25" fmla="*/ 2147483647 h 203"/>
              <a:gd name="T26" fmla="*/ 2147483647 w 203"/>
              <a:gd name="T27" fmla="*/ 2147483647 h 203"/>
              <a:gd name="T28" fmla="*/ 2147483647 w 203"/>
              <a:gd name="T29" fmla="*/ 2147483647 h 203"/>
              <a:gd name="T30" fmla="*/ 2147483647 w 203"/>
              <a:gd name="T31" fmla="*/ 2147483647 h 203"/>
              <a:gd name="T32" fmla="*/ 2147483647 w 203"/>
              <a:gd name="T33" fmla="*/ 2147483647 h 203"/>
              <a:gd name="T34" fmla="*/ 2147483647 w 203"/>
              <a:gd name="T35" fmla="*/ 2147483647 h 203"/>
              <a:gd name="T36" fmla="*/ 0 w 203"/>
              <a:gd name="T37" fmla="*/ 2147483647 h 203"/>
              <a:gd name="T38" fmla="*/ 2147483647 w 203"/>
              <a:gd name="T39" fmla="*/ 2147483647 h 203"/>
              <a:gd name="T40" fmla="*/ 2147483647 w 203"/>
              <a:gd name="T41" fmla="*/ 2147483647 h 203"/>
              <a:gd name="T42" fmla="*/ 2147483647 w 203"/>
              <a:gd name="T43" fmla="*/ 2147483647 h 203"/>
              <a:gd name="T44" fmla="*/ 2147483647 w 203"/>
              <a:gd name="T45" fmla="*/ 2147483647 h 203"/>
              <a:gd name="T46" fmla="*/ 2147483647 w 203"/>
              <a:gd name="T47" fmla="*/ 2147483647 h 203"/>
              <a:gd name="T48" fmla="*/ 2147483647 w 203"/>
              <a:gd name="T49" fmla="*/ 0 h 2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3"/>
              <a:gd name="T76" fmla="*/ 0 h 203"/>
              <a:gd name="T77" fmla="*/ 203 w 203"/>
              <a:gd name="T78" fmla="*/ 203 h 20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3" h="203">
                <a:moveTo>
                  <a:pt x="101" y="0"/>
                </a:moveTo>
                <a:lnTo>
                  <a:pt x="129" y="2"/>
                </a:lnTo>
                <a:lnTo>
                  <a:pt x="153" y="13"/>
                </a:lnTo>
                <a:lnTo>
                  <a:pt x="173" y="29"/>
                </a:lnTo>
                <a:lnTo>
                  <a:pt x="190" y="50"/>
                </a:lnTo>
                <a:lnTo>
                  <a:pt x="200" y="74"/>
                </a:lnTo>
                <a:lnTo>
                  <a:pt x="203" y="101"/>
                </a:lnTo>
                <a:lnTo>
                  <a:pt x="200" y="129"/>
                </a:lnTo>
                <a:lnTo>
                  <a:pt x="190" y="153"/>
                </a:lnTo>
                <a:lnTo>
                  <a:pt x="173" y="174"/>
                </a:lnTo>
                <a:lnTo>
                  <a:pt x="153" y="190"/>
                </a:lnTo>
                <a:lnTo>
                  <a:pt x="129" y="200"/>
                </a:lnTo>
                <a:lnTo>
                  <a:pt x="101" y="203"/>
                </a:lnTo>
                <a:lnTo>
                  <a:pt x="74" y="200"/>
                </a:lnTo>
                <a:lnTo>
                  <a:pt x="50" y="190"/>
                </a:lnTo>
                <a:lnTo>
                  <a:pt x="29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1"/>
                </a:lnTo>
                <a:lnTo>
                  <a:pt x="3" y="74"/>
                </a:lnTo>
                <a:lnTo>
                  <a:pt x="13" y="50"/>
                </a:lnTo>
                <a:lnTo>
                  <a:pt x="29" y="29"/>
                </a:lnTo>
                <a:lnTo>
                  <a:pt x="50" y="13"/>
                </a:lnTo>
                <a:lnTo>
                  <a:pt x="74" y="2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Freeform 8"/>
          <p:cNvSpPr>
            <a:spLocks noEditPoints="1" noChangeArrowheads="1"/>
          </p:cNvSpPr>
          <p:nvPr/>
        </p:nvSpPr>
        <p:spPr bwMode="auto">
          <a:xfrm>
            <a:off x="4832350" y="2951163"/>
            <a:ext cx="257175" cy="379412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87" name="Group 17"/>
          <p:cNvGrpSpPr/>
          <p:nvPr/>
        </p:nvGrpSpPr>
        <p:grpSpPr bwMode="auto">
          <a:xfrm>
            <a:off x="8120063" y="1800225"/>
            <a:ext cx="596900" cy="585788"/>
            <a:chOff x="0" y="0"/>
            <a:chExt cx="467298" cy="465007"/>
          </a:xfrm>
        </p:grpSpPr>
        <p:sp>
          <p:nvSpPr>
            <p:cNvPr id="17434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467298" cy="465007"/>
            </a:xfrm>
            <a:custGeom>
              <a:avLst/>
              <a:gdLst>
                <a:gd name="T0" fmla="*/ 2147483647 w 204"/>
                <a:gd name="T1" fmla="*/ 0 h 203"/>
                <a:gd name="T2" fmla="*/ 2147483647 w 204"/>
                <a:gd name="T3" fmla="*/ 2147483647 h 203"/>
                <a:gd name="T4" fmla="*/ 2147483647 w 204"/>
                <a:gd name="T5" fmla="*/ 2147483647 h 203"/>
                <a:gd name="T6" fmla="*/ 2147483647 w 204"/>
                <a:gd name="T7" fmla="*/ 2147483647 h 203"/>
                <a:gd name="T8" fmla="*/ 2147483647 w 204"/>
                <a:gd name="T9" fmla="*/ 2147483647 h 203"/>
                <a:gd name="T10" fmla="*/ 2147483647 w 204"/>
                <a:gd name="T11" fmla="*/ 2147483647 h 203"/>
                <a:gd name="T12" fmla="*/ 2147483647 w 204"/>
                <a:gd name="T13" fmla="*/ 2147483647 h 203"/>
                <a:gd name="T14" fmla="*/ 2147483647 w 204"/>
                <a:gd name="T15" fmla="*/ 2147483647 h 203"/>
                <a:gd name="T16" fmla="*/ 2147483647 w 204"/>
                <a:gd name="T17" fmla="*/ 2147483647 h 203"/>
                <a:gd name="T18" fmla="*/ 2147483647 w 204"/>
                <a:gd name="T19" fmla="*/ 2147483647 h 203"/>
                <a:gd name="T20" fmla="*/ 2147483647 w 204"/>
                <a:gd name="T21" fmla="*/ 2147483647 h 203"/>
                <a:gd name="T22" fmla="*/ 2147483647 w 204"/>
                <a:gd name="T23" fmla="*/ 2147483647 h 203"/>
                <a:gd name="T24" fmla="*/ 2147483647 w 204"/>
                <a:gd name="T25" fmla="*/ 2147483647 h 203"/>
                <a:gd name="T26" fmla="*/ 2147483647 w 204"/>
                <a:gd name="T27" fmla="*/ 2147483647 h 203"/>
                <a:gd name="T28" fmla="*/ 2147483647 w 204"/>
                <a:gd name="T29" fmla="*/ 2147483647 h 203"/>
                <a:gd name="T30" fmla="*/ 2147483647 w 204"/>
                <a:gd name="T31" fmla="*/ 2147483647 h 203"/>
                <a:gd name="T32" fmla="*/ 2147483647 w 204"/>
                <a:gd name="T33" fmla="*/ 2147483647 h 203"/>
                <a:gd name="T34" fmla="*/ 2147483647 w 204"/>
                <a:gd name="T35" fmla="*/ 2147483647 h 203"/>
                <a:gd name="T36" fmla="*/ 0 w 204"/>
                <a:gd name="T37" fmla="*/ 2147483647 h 203"/>
                <a:gd name="T38" fmla="*/ 2147483647 w 204"/>
                <a:gd name="T39" fmla="*/ 2147483647 h 203"/>
                <a:gd name="T40" fmla="*/ 2147483647 w 204"/>
                <a:gd name="T41" fmla="*/ 2147483647 h 203"/>
                <a:gd name="T42" fmla="*/ 2147483647 w 204"/>
                <a:gd name="T43" fmla="*/ 2147483647 h 203"/>
                <a:gd name="T44" fmla="*/ 2147483647 w 204"/>
                <a:gd name="T45" fmla="*/ 2147483647 h 203"/>
                <a:gd name="T46" fmla="*/ 2147483647 w 204"/>
                <a:gd name="T47" fmla="*/ 2147483647 h 203"/>
                <a:gd name="T48" fmla="*/ 2147483647 w 20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3"/>
                <a:gd name="T77" fmla="*/ 204 w 20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5" name="Freeform 9"/>
            <p:cNvSpPr>
              <a:spLocks noEditPoints="1" noChangeArrowheads="1"/>
            </p:cNvSpPr>
            <p:nvPr/>
          </p:nvSpPr>
          <p:spPr bwMode="auto">
            <a:xfrm>
              <a:off x="93098" y="133839"/>
              <a:ext cx="263683" cy="197326"/>
            </a:xfrm>
            <a:custGeom>
              <a:avLst/>
              <a:gdLst>
                <a:gd name="T0" fmla="*/ 2147483647 w 302"/>
                <a:gd name="T1" fmla="*/ 2147483647 h 226"/>
                <a:gd name="T2" fmla="*/ 0 w 302"/>
                <a:gd name="T3" fmla="*/ 2147483647 h 226"/>
                <a:gd name="T4" fmla="*/ 0 w 302"/>
                <a:gd name="T5" fmla="*/ 0 h 226"/>
                <a:gd name="T6" fmla="*/ 2147483647 w 302"/>
                <a:gd name="T7" fmla="*/ 0 h 226"/>
                <a:gd name="T8" fmla="*/ 2147483647 w 302"/>
                <a:gd name="T9" fmla="*/ 2147483647 h 226"/>
                <a:gd name="T10" fmla="*/ 2147483647 w 302"/>
                <a:gd name="T11" fmla="*/ 2147483647 h 226"/>
                <a:gd name="T12" fmla="*/ 2147483647 w 302"/>
                <a:gd name="T13" fmla="*/ 2147483647 h 226"/>
                <a:gd name="T14" fmla="*/ 2147483647 w 302"/>
                <a:gd name="T15" fmla="*/ 2147483647 h 226"/>
                <a:gd name="T16" fmla="*/ 2147483647 w 302"/>
                <a:gd name="T17" fmla="*/ 2147483647 h 226"/>
                <a:gd name="T18" fmla="*/ 2147483647 w 302"/>
                <a:gd name="T19" fmla="*/ 2147483647 h 226"/>
                <a:gd name="T20" fmla="*/ 2147483647 w 302"/>
                <a:gd name="T21" fmla="*/ 2147483647 h 226"/>
                <a:gd name="T22" fmla="*/ 2147483647 w 302"/>
                <a:gd name="T23" fmla="*/ 2147483647 h 226"/>
                <a:gd name="T24" fmla="*/ 2147483647 w 302"/>
                <a:gd name="T25" fmla="*/ 2147483647 h 226"/>
                <a:gd name="T26" fmla="*/ 2147483647 w 302"/>
                <a:gd name="T27" fmla="*/ 2147483647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226"/>
                <a:gd name="T44" fmla="*/ 302 w 302"/>
                <a:gd name="T45" fmla="*/ 226 h 2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0" name="Group 3"/>
          <p:cNvGrpSpPr/>
          <p:nvPr/>
        </p:nvGrpSpPr>
        <p:grpSpPr bwMode="auto">
          <a:xfrm>
            <a:off x="6086475" y="4449763"/>
            <a:ext cx="593725" cy="592137"/>
            <a:chOff x="0" y="0"/>
            <a:chExt cx="465007" cy="469589"/>
          </a:xfrm>
        </p:grpSpPr>
        <p:sp>
          <p:nvSpPr>
            <p:cNvPr id="17432" name="Freeform 9"/>
            <p:cNvSpPr>
              <a:spLocks noChangeArrowheads="1"/>
            </p:cNvSpPr>
            <p:nvPr/>
          </p:nvSpPr>
          <p:spPr bwMode="auto">
            <a:xfrm>
              <a:off x="0" y="0"/>
              <a:ext cx="465007" cy="469589"/>
            </a:xfrm>
            <a:custGeom>
              <a:avLst/>
              <a:gdLst>
                <a:gd name="T0" fmla="*/ 2147483647 w 203"/>
                <a:gd name="T1" fmla="*/ 0 h 205"/>
                <a:gd name="T2" fmla="*/ 2147483647 w 203"/>
                <a:gd name="T3" fmla="*/ 2147483647 h 205"/>
                <a:gd name="T4" fmla="*/ 2147483647 w 203"/>
                <a:gd name="T5" fmla="*/ 2147483647 h 205"/>
                <a:gd name="T6" fmla="*/ 2147483647 w 203"/>
                <a:gd name="T7" fmla="*/ 2147483647 h 205"/>
                <a:gd name="T8" fmla="*/ 2147483647 w 203"/>
                <a:gd name="T9" fmla="*/ 2147483647 h 205"/>
                <a:gd name="T10" fmla="*/ 2147483647 w 203"/>
                <a:gd name="T11" fmla="*/ 2147483647 h 205"/>
                <a:gd name="T12" fmla="*/ 2147483647 w 203"/>
                <a:gd name="T13" fmla="*/ 2147483647 h 205"/>
                <a:gd name="T14" fmla="*/ 2147483647 w 203"/>
                <a:gd name="T15" fmla="*/ 2147483647 h 205"/>
                <a:gd name="T16" fmla="*/ 2147483647 w 203"/>
                <a:gd name="T17" fmla="*/ 2147483647 h 205"/>
                <a:gd name="T18" fmla="*/ 2147483647 w 203"/>
                <a:gd name="T19" fmla="*/ 2147483647 h 205"/>
                <a:gd name="T20" fmla="*/ 2147483647 w 203"/>
                <a:gd name="T21" fmla="*/ 2147483647 h 205"/>
                <a:gd name="T22" fmla="*/ 2147483647 w 203"/>
                <a:gd name="T23" fmla="*/ 2147483647 h 205"/>
                <a:gd name="T24" fmla="*/ 2147483647 w 203"/>
                <a:gd name="T25" fmla="*/ 2147483647 h 205"/>
                <a:gd name="T26" fmla="*/ 2147483647 w 203"/>
                <a:gd name="T27" fmla="*/ 2147483647 h 205"/>
                <a:gd name="T28" fmla="*/ 2147483647 w 203"/>
                <a:gd name="T29" fmla="*/ 2147483647 h 205"/>
                <a:gd name="T30" fmla="*/ 2147483647 w 203"/>
                <a:gd name="T31" fmla="*/ 2147483647 h 205"/>
                <a:gd name="T32" fmla="*/ 2147483647 w 203"/>
                <a:gd name="T33" fmla="*/ 2147483647 h 205"/>
                <a:gd name="T34" fmla="*/ 2147483647 w 203"/>
                <a:gd name="T35" fmla="*/ 2147483647 h 205"/>
                <a:gd name="T36" fmla="*/ 0 w 203"/>
                <a:gd name="T37" fmla="*/ 2147483647 h 205"/>
                <a:gd name="T38" fmla="*/ 2147483647 w 203"/>
                <a:gd name="T39" fmla="*/ 2147483647 h 205"/>
                <a:gd name="T40" fmla="*/ 2147483647 w 203"/>
                <a:gd name="T41" fmla="*/ 2147483647 h 205"/>
                <a:gd name="T42" fmla="*/ 2147483647 w 203"/>
                <a:gd name="T43" fmla="*/ 2147483647 h 205"/>
                <a:gd name="T44" fmla="*/ 2147483647 w 203"/>
                <a:gd name="T45" fmla="*/ 2147483647 h 205"/>
                <a:gd name="T46" fmla="*/ 2147483647 w 203"/>
                <a:gd name="T47" fmla="*/ 2147483647 h 205"/>
                <a:gd name="T48" fmla="*/ 2147483647 w 203"/>
                <a:gd name="T49" fmla="*/ 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5"/>
                <a:gd name="T77" fmla="*/ 203 w 203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10"/>
            <p:cNvSpPr>
              <a:spLocks noEditPoints="1" noChangeArrowheads="1"/>
            </p:cNvSpPr>
            <p:nvPr/>
          </p:nvSpPr>
          <p:spPr bwMode="auto">
            <a:xfrm>
              <a:off x="99524" y="127460"/>
              <a:ext cx="260899" cy="203797"/>
            </a:xfrm>
            <a:custGeom>
              <a:avLst/>
              <a:gdLst>
                <a:gd name="T0" fmla="*/ 2147483647 w 164"/>
                <a:gd name="T1" fmla="*/ 2147483647 h 128"/>
                <a:gd name="T2" fmla="*/ 2147483647 w 164"/>
                <a:gd name="T3" fmla="*/ 2147483647 h 128"/>
                <a:gd name="T4" fmla="*/ 2147483647 w 164"/>
                <a:gd name="T5" fmla="*/ 2147483647 h 128"/>
                <a:gd name="T6" fmla="*/ 0 w 164"/>
                <a:gd name="T7" fmla="*/ 2147483647 h 128"/>
                <a:gd name="T8" fmla="*/ 0 w 164"/>
                <a:gd name="T9" fmla="*/ 2147483647 h 128"/>
                <a:gd name="T10" fmla="*/ 2147483647 w 164"/>
                <a:gd name="T11" fmla="*/ 0 h 128"/>
                <a:gd name="T12" fmla="*/ 2147483647 w 164"/>
                <a:gd name="T13" fmla="*/ 0 h 128"/>
                <a:gd name="T14" fmla="*/ 2147483647 w 164"/>
                <a:gd name="T15" fmla="*/ 2147483647 h 128"/>
                <a:gd name="T16" fmla="*/ 2147483647 w 164"/>
                <a:gd name="T17" fmla="*/ 2147483647 h 128"/>
                <a:gd name="T18" fmla="*/ 2147483647 w 164"/>
                <a:gd name="T19" fmla="*/ 2147483647 h 128"/>
                <a:gd name="T20" fmla="*/ 2147483647 w 164"/>
                <a:gd name="T21" fmla="*/ 2147483647 h 128"/>
                <a:gd name="T22" fmla="*/ 2147483647 w 164"/>
                <a:gd name="T23" fmla="*/ 2147483647 h 128"/>
                <a:gd name="T24" fmla="*/ 2147483647 w 164"/>
                <a:gd name="T25" fmla="*/ 2147483647 h 128"/>
                <a:gd name="T26" fmla="*/ 2147483647 w 164"/>
                <a:gd name="T27" fmla="*/ 2147483647 h 128"/>
                <a:gd name="T28" fmla="*/ 2147483647 w 164"/>
                <a:gd name="T29" fmla="*/ 2147483647 h 128"/>
                <a:gd name="T30" fmla="*/ 2147483647 w 164"/>
                <a:gd name="T31" fmla="*/ 2147483647 h 128"/>
                <a:gd name="T32" fmla="*/ 2147483647 w 164"/>
                <a:gd name="T33" fmla="*/ 2147483647 h 128"/>
                <a:gd name="T34" fmla="*/ 2147483647 w 164"/>
                <a:gd name="T35" fmla="*/ 2147483647 h 128"/>
                <a:gd name="T36" fmla="*/ 2147483647 w 164"/>
                <a:gd name="T37" fmla="*/ 2147483647 h 128"/>
                <a:gd name="T38" fmla="*/ 2147483647 w 164"/>
                <a:gd name="T39" fmla="*/ 2147483647 h 128"/>
                <a:gd name="T40" fmla="*/ 2147483647 w 164"/>
                <a:gd name="T41" fmla="*/ 2147483647 h 128"/>
                <a:gd name="T42" fmla="*/ 2147483647 w 164"/>
                <a:gd name="T43" fmla="*/ 2147483647 h 128"/>
                <a:gd name="T44" fmla="*/ 2147483647 w 164"/>
                <a:gd name="T45" fmla="*/ 2147483647 h 128"/>
                <a:gd name="T46" fmla="*/ 2147483647 w 164"/>
                <a:gd name="T47" fmla="*/ 2147483647 h 128"/>
                <a:gd name="T48" fmla="*/ 2147483647 w 164"/>
                <a:gd name="T49" fmla="*/ 2147483647 h 128"/>
                <a:gd name="T50" fmla="*/ 2147483647 w 164"/>
                <a:gd name="T51" fmla="*/ 2147483647 h 128"/>
                <a:gd name="T52" fmla="*/ 2147483647 w 164"/>
                <a:gd name="T53" fmla="*/ 2147483647 h 128"/>
                <a:gd name="T54" fmla="*/ 2147483647 w 164"/>
                <a:gd name="T55" fmla="*/ 2147483647 h 128"/>
                <a:gd name="T56" fmla="*/ 2147483647 w 164"/>
                <a:gd name="T57" fmla="*/ 2147483647 h 128"/>
                <a:gd name="T58" fmla="*/ 2147483647 w 164"/>
                <a:gd name="T59" fmla="*/ 2147483647 h 128"/>
                <a:gd name="T60" fmla="*/ 2147483647 w 164"/>
                <a:gd name="T61" fmla="*/ 2147483647 h 128"/>
                <a:gd name="T62" fmla="*/ 2147483647 w 164"/>
                <a:gd name="T63" fmla="*/ 2147483647 h 128"/>
                <a:gd name="T64" fmla="*/ 2147483647 w 164"/>
                <a:gd name="T65" fmla="*/ 2147483647 h 128"/>
                <a:gd name="T66" fmla="*/ 2147483647 w 164"/>
                <a:gd name="T67" fmla="*/ 2147483647 h 128"/>
                <a:gd name="T68" fmla="*/ 2147483647 w 164"/>
                <a:gd name="T69" fmla="*/ 2147483647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4"/>
                <a:gd name="T106" fmla="*/ 0 h 128"/>
                <a:gd name="T107" fmla="*/ 164 w 164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3" name="Group 18"/>
          <p:cNvGrpSpPr/>
          <p:nvPr/>
        </p:nvGrpSpPr>
        <p:grpSpPr bwMode="auto">
          <a:xfrm>
            <a:off x="10015538" y="2241550"/>
            <a:ext cx="595312" cy="588963"/>
            <a:chOff x="0" y="0"/>
            <a:chExt cx="467298" cy="467298"/>
          </a:xfrm>
        </p:grpSpPr>
        <p:sp>
          <p:nvSpPr>
            <p:cNvPr id="17430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1" name="Freeform 11"/>
            <p:cNvSpPr>
              <a:spLocks noEditPoints="1" noChangeArrowheads="1"/>
            </p:cNvSpPr>
            <p:nvPr/>
          </p:nvSpPr>
          <p:spPr bwMode="auto">
            <a:xfrm>
              <a:off x="103903" y="100682"/>
              <a:ext cx="254730" cy="25369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9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949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4" grpId="0" animBg="1"/>
      <p:bldP spid="19496" grpId="0" bldLvl="0" autoUpdateAnimBg="0"/>
      <p:bldP spid="1949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048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4" grpId="0" bldLvl="0" autoUpdateAnimBg="0"/>
      <p:bldP spid="20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79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1" name="Freeform 609"/>
          <p:cNvSpPr>
            <a:spLocks noEditPoints="1" noChangeArrowheads="1"/>
          </p:cNvSpPr>
          <p:nvPr/>
        </p:nvSpPr>
        <p:spPr bwMode="auto">
          <a:xfrm>
            <a:off x="2562225" y="1803400"/>
            <a:ext cx="6864350" cy="3409950"/>
          </a:xfrm>
          <a:custGeom>
            <a:avLst/>
            <a:gdLst>
              <a:gd name="T0" fmla="*/ 2147483647 w 1779"/>
              <a:gd name="T1" fmla="*/ 2147483647 h 895"/>
              <a:gd name="T2" fmla="*/ 2147483647 w 1779"/>
              <a:gd name="T3" fmla="*/ 2147483647 h 895"/>
              <a:gd name="T4" fmla="*/ 2147483647 w 1779"/>
              <a:gd name="T5" fmla="*/ 2147483647 h 895"/>
              <a:gd name="T6" fmla="*/ 2147483647 w 1779"/>
              <a:gd name="T7" fmla="*/ 2147483647 h 895"/>
              <a:gd name="T8" fmla="*/ 2147483647 w 1779"/>
              <a:gd name="T9" fmla="*/ 2147483647 h 895"/>
              <a:gd name="T10" fmla="*/ 2147483647 w 1779"/>
              <a:gd name="T11" fmla="*/ 2147483647 h 895"/>
              <a:gd name="T12" fmla="*/ 2147483647 w 1779"/>
              <a:gd name="T13" fmla="*/ 2147483647 h 895"/>
              <a:gd name="T14" fmla="*/ 2147483647 w 1779"/>
              <a:gd name="T15" fmla="*/ 2147483647 h 895"/>
              <a:gd name="T16" fmla="*/ 2147483647 w 1779"/>
              <a:gd name="T17" fmla="*/ 2147483647 h 895"/>
              <a:gd name="T18" fmla="*/ 2147483647 w 1779"/>
              <a:gd name="T19" fmla="*/ 2147483647 h 895"/>
              <a:gd name="T20" fmla="*/ 2147483647 w 1779"/>
              <a:gd name="T21" fmla="*/ 2147483647 h 895"/>
              <a:gd name="T22" fmla="*/ 2147483647 w 1779"/>
              <a:gd name="T23" fmla="*/ 2147483647 h 895"/>
              <a:gd name="T24" fmla="*/ 2147483647 w 1779"/>
              <a:gd name="T25" fmla="*/ 2147483647 h 895"/>
              <a:gd name="T26" fmla="*/ 2147483647 w 1779"/>
              <a:gd name="T27" fmla="*/ 2147483647 h 895"/>
              <a:gd name="T28" fmla="*/ 2147483647 w 1779"/>
              <a:gd name="T29" fmla="*/ 2147483647 h 895"/>
              <a:gd name="T30" fmla="*/ 2147483647 w 1779"/>
              <a:gd name="T31" fmla="*/ 2147483647 h 895"/>
              <a:gd name="T32" fmla="*/ 2147483647 w 1779"/>
              <a:gd name="T33" fmla="*/ 2147483647 h 895"/>
              <a:gd name="T34" fmla="*/ 2147483647 w 1779"/>
              <a:gd name="T35" fmla="*/ 2147483647 h 895"/>
              <a:gd name="T36" fmla="*/ 2147483647 w 1779"/>
              <a:gd name="T37" fmla="*/ 2147483647 h 895"/>
              <a:gd name="T38" fmla="*/ 2147483647 w 1779"/>
              <a:gd name="T39" fmla="*/ 2147483647 h 895"/>
              <a:gd name="T40" fmla="*/ 2147483647 w 1779"/>
              <a:gd name="T41" fmla="*/ 2147483647 h 895"/>
              <a:gd name="T42" fmla="*/ 2147483647 w 1779"/>
              <a:gd name="T43" fmla="*/ 2147483647 h 895"/>
              <a:gd name="T44" fmla="*/ 2147483647 w 1779"/>
              <a:gd name="T45" fmla="*/ 2147483647 h 895"/>
              <a:gd name="T46" fmla="*/ 2147483647 w 1779"/>
              <a:gd name="T47" fmla="*/ 2147483647 h 895"/>
              <a:gd name="T48" fmla="*/ 2147483647 w 1779"/>
              <a:gd name="T49" fmla="*/ 2147483647 h 895"/>
              <a:gd name="T50" fmla="*/ 2147483647 w 1779"/>
              <a:gd name="T51" fmla="*/ 2147483647 h 895"/>
              <a:gd name="T52" fmla="*/ 2147483647 w 1779"/>
              <a:gd name="T53" fmla="*/ 2147483647 h 895"/>
              <a:gd name="T54" fmla="*/ 2147483647 w 1779"/>
              <a:gd name="T55" fmla="*/ 2147483647 h 895"/>
              <a:gd name="T56" fmla="*/ 2147483647 w 1779"/>
              <a:gd name="T57" fmla="*/ 2147483647 h 895"/>
              <a:gd name="T58" fmla="*/ 2147483647 w 1779"/>
              <a:gd name="T59" fmla="*/ 2147483647 h 895"/>
              <a:gd name="T60" fmla="*/ 2147483647 w 1779"/>
              <a:gd name="T61" fmla="*/ 2147483647 h 895"/>
              <a:gd name="T62" fmla="*/ 2147483647 w 1779"/>
              <a:gd name="T63" fmla="*/ 2147483647 h 895"/>
              <a:gd name="T64" fmla="*/ 2147483647 w 1779"/>
              <a:gd name="T65" fmla="*/ 2147483647 h 895"/>
              <a:gd name="T66" fmla="*/ 2147483647 w 1779"/>
              <a:gd name="T67" fmla="*/ 2147483647 h 895"/>
              <a:gd name="T68" fmla="*/ 2147483647 w 1779"/>
              <a:gd name="T69" fmla="*/ 2147483647 h 895"/>
              <a:gd name="T70" fmla="*/ 2147483647 w 1779"/>
              <a:gd name="T71" fmla="*/ 2147483647 h 895"/>
              <a:gd name="T72" fmla="*/ 2147483647 w 1779"/>
              <a:gd name="T73" fmla="*/ 2147483647 h 895"/>
              <a:gd name="T74" fmla="*/ 2147483647 w 1779"/>
              <a:gd name="T75" fmla="*/ 2147483647 h 895"/>
              <a:gd name="T76" fmla="*/ 2147483647 w 1779"/>
              <a:gd name="T77" fmla="*/ 2147483647 h 895"/>
              <a:gd name="T78" fmla="*/ 2147483647 w 1779"/>
              <a:gd name="T79" fmla="*/ 2147483647 h 895"/>
              <a:gd name="T80" fmla="*/ 2147483647 w 1779"/>
              <a:gd name="T81" fmla="*/ 2147483647 h 895"/>
              <a:gd name="T82" fmla="*/ 2147483647 w 1779"/>
              <a:gd name="T83" fmla="*/ 2147483647 h 895"/>
              <a:gd name="T84" fmla="*/ 2147483647 w 1779"/>
              <a:gd name="T85" fmla="*/ 2147483647 h 895"/>
              <a:gd name="T86" fmla="*/ 2147483647 w 1779"/>
              <a:gd name="T87" fmla="*/ 2147483647 h 895"/>
              <a:gd name="T88" fmla="*/ 2147483647 w 1779"/>
              <a:gd name="T89" fmla="*/ 2147483647 h 895"/>
              <a:gd name="T90" fmla="*/ 2147483647 w 1779"/>
              <a:gd name="T91" fmla="*/ 2147483647 h 895"/>
              <a:gd name="T92" fmla="*/ 2147483647 w 1779"/>
              <a:gd name="T93" fmla="*/ 2147483647 h 895"/>
              <a:gd name="T94" fmla="*/ 2147483647 w 1779"/>
              <a:gd name="T95" fmla="*/ 2147483647 h 895"/>
              <a:gd name="T96" fmla="*/ 2147483647 w 1779"/>
              <a:gd name="T97" fmla="*/ 2147483647 h 895"/>
              <a:gd name="T98" fmla="*/ 2147483647 w 1779"/>
              <a:gd name="T99" fmla="*/ 2147483647 h 895"/>
              <a:gd name="T100" fmla="*/ 2147483647 w 1779"/>
              <a:gd name="T101" fmla="*/ 2147483647 h 895"/>
              <a:gd name="T102" fmla="*/ 2147483647 w 1779"/>
              <a:gd name="T103" fmla="*/ 2147483647 h 895"/>
              <a:gd name="T104" fmla="*/ 2147483647 w 1779"/>
              <a:gd name="T105" fmla="*/ 2147483647 h 895"/>
              <a:gd name="T106" fmla="*/ 2147483647 w 1779"/>
              <a:gd name="T107" fmla="*/ 2147483647 h 895"/>
              <a:gd name="T108" fmla="*/ 2147483647 w 1779"/>
              <a:gd name="T109" fmla="*/ 2147483647 h 895"/>
              <a:gd name="T110" fmla="*/ 2147483647 w 1779"/>
              <a:gd name="T111" fmla="*/ 2147483647 h 895"/>
              <a:gd name="T112" fmla="*/ 2147483647 w 1779"/>
              <a:gd name="T113" fmla="*/ 2147483647 h 895"/>
              <a:gd name="T114" fmla="*/ 2147483647 w 1779"/>
              <a:gd name="T115" fmla="*/ 2147483647 h 895"/>
              <a:gd name="T116" fmla="*/ 2147483647 w 1779"/>
              <a:gd name="T117" fmla="*/ 2147483647 h 895"/>
              <a:gd name="T118" fmla="*/ 2147483647 w 1779"/>
              <a:gd name="T119" fmla="*/ 2147483647 h 895"/>
              <a:gd name="T120" fmla="*/ 2147483647 w 1779"/>
              <a:gd name="T121" fmla="*/ 2147483647 h 895"/>
              <a:gd name="T122" fmla="*/ 2147483647 w 1779"/>
              <a:gd name="T123" fmla="*/ 2147483647 h 895"/>
              <a:gd name="T124" fmla="*/ 2147483647 w 1779"/>
              <a:gd name="T125" fmla="*/ 2147483647 h 8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9"/>
              <a:gd name="T190" fmla="*/ 0 h 895"/>
              <a:gd name="T191" fmla="*/ 1779 w 1779"/>
              <a:gd name="T192" fmla="*/ 895 h 8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2532" name="Group 36"/>
          <p:cNvGrpSpPr/>
          <p:nvPr/>
        </p:nvGrpSpPr>
        <p:grpSpPr bwMode="auto">
          <a:xfrm>
            <a:off x="5570538" y="3036888"/>
            <a:ext cx="255587" cy="252412"/>
            <a:chOff x="0" y="0"/>
            <a:chExt cx="336" cy="336"/>
          </a:xfrm>
        </p:grpSpPr>
        <p:sp>
          <p:nvSpPr>
            <p:cNvPr id="19519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0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5" name="Group 39"/>
          <p:cNvGrpSpPr/>
          <p:nvPr/>
        </p:nvGrpSpPr>
        <p:grpSpPr bwMode="auto">
          <a:xfrm>
            <a:off x="4235450" y="3995738"/>
            <a:ext cx="255588" cy="252412"/>
            <a:chOff x="0" y="0"/>
            <a:chExt cx="336" cy="336"/>
          </a:xfrm>
        </p:grpSpPr>
        <p:sp>
          <p:nvSpPr>
            <p:cNvPr id="19517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8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8" name="Group 42"/>
          <p:cNvGrpSpPr/>
          <p:nvPr/>
        </p:nvGrpSpPr>
        <p:grpSpPr bwMode="auto">
          <a:xfrm>
            <a:off x="6130925" y="3943350"/>
            <a:ext cx="255588" cy="252413"/>
            <a:chOff x="0" y="0"/>
            <a:chExt cx="336" cy="336"/>
          </a:xfrm>
        </p:grpSpPr>
        <p:sp>
          <p:nvSpPr>
            <p:cNvPr id="19515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6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1" name="Straight Connector 136"/>
          <p:cNvSpPr>
            <a:spLocks noChangeShapeType="1"/>
          </p:cNvSpPr>
          <p:nvPr/>
        </p:nvSpPr>
        <p:spPr bwMode="auto">
          <a:xfrm flipH="1">
            <a:off x="4364038" y="3244850"/>
            <a:ext cx="1233487" cy="7508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2" name="Straight Connector 2"/>
          <p:cNvCxnSpPr>
            <a:cxnSpLocks noChangeShapeType="1"/>
            <a:stCxn id="19509" idx="4"/>
            <a:endCxn id="19518" idx="1"/>
          </p:cNvCxnSpPr>
          <p:nvPr/>
        </p:nvCxnSpPr>
        <p:spPr bwMode="auto">
          <a:xfrm>
            <a:off x="3690938" y="2847975"/>
            <a:ext cx="582612" cy="11842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Connector 114"/>
          <p:cNvCxnSpPr>
            <a:cxnSpLocks noChangeShapeType="1"/>
            <a:stCxn id="19509" idx="5"/>
            <a:endCxn id="19520" idx="2"/>
          </p:cNvCxnSpPr>
          <p:nvPr/>
        </p:nvCxnSpPr>
        <p:spPr bwMode="auto">
          <a:xfrm>
            <a:off x="3786188" y="2808288"/>
            <a:ext cx="1784350" cy="3540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Straight Connector 119"/>
          <p:cNvCxnSpPr>
            <a:cxnSpLocks noChangeShapeType="1"/>
            <a:stCxn id="19520" idx="5"/>
            <a:endCxn id="19511" idx="1"/>
          </p:cNvCxnSpPr>
          <p:nvPr/>
        </p:nvCxnSpPr>
        <p:spPr bwMode="auto">
          <a:xfrm>
            <a:off x="5788025" y="3251200"/>
            <a:ext cx="2767013" cy="1133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Straight Connector 121"/>
          <p:cNvSpPr>
            <a:spLocks noChangeShapeType="1"/>
          </p:cNvSpPr>
          <p:nvPr/>
        </p:nvSpPr>
        <p:spPr bwMode="auto">
          <a:xfrm flipV="1">
            <a:off x="4486275" y="4057650"/>
            <a:ext cx="1643063" cy="476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Straight Connector 123"/>
          <p:cNvSpPr>
            <a:spLocks noChangeShapeType="1"/>
          </p:cNvSpPr>
          <p:nvPr/>
        </p:nvSpPr>
        <p:spPr bwMode="auto">
          <a:xfrm flipV="1">
            <a:off x="6269038" y="2635250"/>
            <a:ext cx="1008062" cy="1322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Straight Connector 126"/>
          <p:cNvSpPr>
            <a:spLocks noChangeShapeType="1"/>
          </p:cNvSpPr>
          <p:nvPr/>
        </p:nvSpPr>
        <p:spPr bwMode="auto">
          <a:xfrm>
            <a:off x="5127625" y="2117725"/>
            <a:ext cx="2182813" cy="560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Straight Connector 130"/>
          <p:cNvSpPr>
            <a:spLocks noChangeShapeType="1"/>
          </p:cNvSpPr>
          <p:nvPr/>
        </p:nvSpPr>
        <p:spPr bwMode="auto">
          <a:xfrm>
            <a:off x="5111750" y="2193925"/>
            <a:ext cx="508000" cy="86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9" name="Straight Connector 134"/>
          <p:cNvCxnSpPr>
            <a:cxnSpLocks noChangeShapeType="1"/>
            <a:stCxn id="19507" idx="3"/>
            <a:endCxn id="19509" idx="6"/>
          </p:cNvCxnSpPr>
          <p:nvPr/>
        </p:nvCxnSpPr>
        <p:spPr bwMode="auto">
          <a:xfrm flipH="1">
            <a:off x="3825875" y="2173288"/>
            <a:ext cx="1144588" cy="5413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Straight Connector 138"/>
          <p:cNvCxnSpPr>
            <a:cxnSpLocks noChangeShapeType="1"/>
            <a:stCxn id="19520" idx="6"/>
            <a:endCxn id="19513" idx="3"/>
          </p:cNvCxnSpPr>
          <p:nvPr/>
        </p:nvCxnSpPr>
        <p:spPr bwMode="auto">
          <a:xfrm flipV="1">
            <a:off x="5826125" y="2695575"/>
            <a:ext cx="1370013" cy="4667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Straight Connector 140"/>
          <p:cNvSpPr>
            <a:spLocks noChangeShapeType="1"/>
          </p:cNvSpPr>
          <p:nvPr/>
        </p:nvSpPr>
        <p:spPr bwMode="auto">
          <a:xfrm>
            <a:off x="6381750" y="4067175"/>
            <a:ext cx="2179638" cy="4953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52" name="Straight Connector 168"/>
          <p:cNvCxnSpPr>
            <a:cxnSpLocks noChangeShapeType="1"/>
            <a:stCxn id="19513" idx="5"/>
            <a:endCxn id="19511" idx="0"/>
          </p:cNvCxnSpPr>
          <p:nvPr/>
        </p:nvCxnSpPr>
        <p:spPr bwMode="auto">
          <a:xfrm>
            <a:off x="7385050" y="2695575"/>
            <a:ext cx="1265238" cy="165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3" name="Group 9"/>
          <p:cNvGrpSpPr/>
          <p:nvPr/>
        </p:nvGrpSpPr>
        <p:grpSpPr bwMode="auto">
          <a:xfrm>
            <a:off x="7156450" y="2470150"/>
            <a:ext cx="268288" cy="265113"/>
            <a:chOff x="0" y="0"/>
            <a:chExt cx="209550" cy="209550"/>
          </a:xfrm>
        </p:grpSpPr>
        <p:sp>
          <p:nvSpPr>
            <p:cNvPr id="19513" name="Oval 16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4" name="Freeform 6"/>
            <p:cNvSpPr>
              <a:spLocks noEditPoints="1" noChangeArrowheads="1"/>
            </p:cNvSpPr>
            <p:nvPr/>
          </p:nvSpPr>
          <p:spPr bwMode="auto">
            <a:xfrm>
              <a:off x="27534" y="41988"/>
              <a:ext cx="133925" cy="133925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Group 10"/>
          <p:cNvGrpSpPr/>
          <p:nvPr/>
        </p:nvGrpSpPr>
        <p:grpSpPr bwMode="auto">
          <a:xfrm>
            <a:off x="8515350" y="4346575"/>
            <a:ext cx="268288" cy="265113"/>
            <a:chOff x="0" y="0"/>
            <a:chExt cx="209550" cy="209550"/>
          </a:xfrm>
        </p:grpSpPr>
        <p:sp>
          <p:nvSpPr>
            <p:cNvPr id="19511" name="Oval 25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2" name="Freeform 9"/>
            <p:cNvSpPr>
              <a:spLocks noEditPoints="1" noChangeArrowheads="1"/>
            </p:cNvSpPr>
            <p:nvPr/>
          </p:nvSpPr>
          <p:spPr bwMode="auto">
            <a:xfrm>
              <a:off x="32473" y="46790"/>
              <a:ext cx="144605" cy="115970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9" name="Group 4"/>
          <p:cNvGrpSpPr/>
          <p:nvPr/>
        </p:nvGrpSpPr>
        <p:grpSpPr bwMode="auto">
          <a:xfrm>
            <a:off x="3557588" y="2582863"/>
            <a:ext cx="268287" cy="265112"/>
            <a:chOff x="0" y="0"/>
            <a:chExt cx="209550" cy="209550"/>
          </a:xfrm>
        </p:grpSpPr>
        <p:sp>
          <p:nvSpPr>
            <p:cNvPr id="19509" name="Oval 19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0" name="Freeform 8"/>
            <p:cNvSpPr>
              <a:spLocks noEditPoints="1" noChangeArrowheads="1"/>
            </p:cNvSpPr>
            <p:nvPr/>
          </p:nvSpPr>
          <p:spPr bwMode="auto">
            <a:xfrm>
              <a:off x="36172" y="33411"/>
              <a:ext cx="119185" cy="121776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2147483647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22562" name="Rectangle 43"/>
          <p:cNvSpPr>
            <a:spLocks noChangeArrowheads="1"/>
          </p:cNvSpPr>
          <p:nvPr/>
        </p:nvSpPr>
        <p:spPr bwMode="auto">
          <a:xfrm>
            <a:off x="20542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3" name="Rectangle 43"/>
          <p:cNvSpPr>
            <a:spLocks noChangeArrowheads="1"/>
          </p:cNvSpPr>
          <p:nvPr/>
        </p:nvSpPr>
        <p:spPr bwMode="auto">
          <a:xfrm>
            <a:off x="446087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4" name="Rectangle 43"/>
          <p:cNvSpPr>
            <a:spLocks noChangeArrowheads="1"/>
          </p:cNvSpPr>
          <p:nvPr/>
        </p:nvSpPr>
        <p:spPr bwMode="auto">
          <a:xfrm>
            <a:off x="68675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9274175" y="5491163"/>
            <a:ext cx="14557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grpSp>
        <p:nvGrpSpPr>
          <p:cNvPr id="22566" name="Group 3"/>
          <p:cNvGrpSpPr/>
          <p:nvPr/>
        </p:nvGrpSpPr>
        <p:grpSpPr bwMode="auto">
          <a:xfrm>
            <a:off x="4930775" y="1943100"/>
            <a:ext cx="266700" cy="268288"/>
            <a:chOff x="0" y="0"/>
            <a:chExt cx="209550" cy="213854"/>
          </a:xfrm>
        </p:grpSpPr>
        <p:sp>
          <p:nvSpPr>
            <p:cNvPr id="19507" name="Oval 22"/>
            <p:cNvSpPr>
              <a:spLocks noChangeArrowheads="1"/>
            </p:cNvSpPr>
            <p:nvPr/>
          </p:nvSpPr>
          <p:spPr bwMode="auto">
            <a:xfrm>
              <a:off x="0" y="430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8" name="Freeform 7"/>
            <p:cNvSpPr>
              <a:spLocks noChangeArrowheads="1"/>
            </p:cNvSpPr>
            <p:nvPr/>
          </p:nvSpPr>
          <p:spPr bwMode="auto">
            <a:xfrm>
              <a:off x="36672" y="0"/>
              <a:ext cx="150908" cy="179945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69" name="Group 17"/>
          <p:cNvGrpSpPr/>
          <p:nvPr/>
        </p:nvGrpSpPr>
        <p:grpSpPr bwMode="auto">
          <a:xfrm>
            <a:off x="911225" y="2157413"/>
            <a:ext cx="2185988" cy="2157412"/>
            <a:chOff x="0" y="0"/>
            <a:chExt cx="3263" cy="3263"/>
          </a:xfrm>
        </p:grpSpPr>
        <p:grpSp>
          <p:nvGrpSpPr>
            <p:cNvPr id="19502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19505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73D22C">
                    <a:alpha val="81960"/>
                  </a:srgbClr>
                </a:solidFill>
                <a:prstDash val="sysDot"/>
                <a:rou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506" name="Oval 19"/>
              <p:cNvSpPr>
                <a:spLocks noChangeArrowheads="1"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503" name="Rectangle 21"/>
            <p:cNvSpPr>
              <a:spLocks noChangeArrowheads="1"/>
            </p:cNvSpPr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/>
            </a:p>
          </p:txBody>
        </p:sp>
        <p:sp>
          <p:nvSpPr>
            <p:cNvPr id="19504" name="Rectangle 22"/>
            <p:cNvSpPr>
              <a:spLocks noChangeArrowheads="1"/>
            </p:cNvSpPr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9484" name="Group 18"/>
          <p:cNvGrpSpPr/>
          <p:nvPr/>
        </p:nvGrpSpPr>
        <p:grpSpPr bwMode="auto">
          <a:xfrm>
            <a:off x="8640763" y="2663825"/>
            <a:ext cx="1195387" cy="1179513"/>
            <a:chOff x="0" y="0"/>
            <a:chExt cx="3263" cy="3263"/>
          </a:xfrm>
        </p:grpSpPr>
        <p:sp>
          <p:nvSpPr>
            <p:cNvPr id="19500" name="Oval 20"/>
            <p:cNvSpPr/>
            <p:nvPr/>
          </p:nvSpPr>
          <p:spPr bwMode="auto">
            <a:xfrm>
              <a:off x="0" y="0"/>
              <a:ext cx="3263" cy="3263"/>
            </a:xfrm>
            <a:prstGeom prst="ellipse">
              <a:avLst/>
            </a:prstGeom>
            <a:solidFill>
              <a:srgbClr val="FFFFFF"/>
            </a:solidFill>
            <a:ln w="19050" cap="rnd">
              <a:solidFill>
                <a:srgbClr val="73D22C">
                  <a:alpha val="81960"/>
                </a:srgbClr>
              </a:solidFill>
              <a:prstDash val="sysDot"/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1" name="Oval 19"/>
            <p:cNvSpPr>
              <a:spLocks noChangeArrowheads="1"/>
            </p:cNvSpPr>
            <p:nvPr/>
          </p:nvSpPr>
          <p:spPr bwMode="auto">
            <a:xfrm>
              <a:off x="195" y="193"/>
              <a:ext cx="2882" cy="28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85" name="Rectangle 21"/>
          <p:cNvSpPr>
            <a:spLocks noChangeArrowheads="1"/>
          </p:cNvSpPr>
          <p:nvPr/>
        </p:nvSpPr>
        <p:spPr bwMode="auto">
          <a:xfrm>
            <a:off x="8642350" y="31686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13%</a:t>
            </a:r>
          </a:p>
        </p:txBody>
      </p:sp>
      <p:grpSp>
        <p:nvGrpSpPr>
          <p:cNvPr id="22579" name="Group 11"/>
          <p:cNvGrpSpPr/>
          <p:nvPr/>
        </p:nvGrpSpPr>
        <p:grpSpPr bwMode="auto">
          <a:xfrm>
            <a:off x="1417638" y="5507038"/>
            <a:ext cx="488950" cy="481012"/>
            <a:chOff x="0" y="0"/>
            <a:chExt cx="382700" cy="382700"/>
          </a:xfrm>
        </p:grpSpPr>
        <p:sp>
          <p:nvSpPr>
            <p:cNvPr id="19498" name="Oval 214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9" name="Freeform 8"/>
            <p:cNvSpPr>
              <a:spLocks noEditPoints="1" noChangeArrowheads="1"/>
            </p:cNvSpPr>
            <p:nvPr/>
          </p:nvSpPr>
          <p:spPr bwMode="auto">
            <a:xfrm>
              <a:off x="69228" y="77791"/>
              <a:ext cx="223229" cy="228082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2147483647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2" name="Group 12"/>
          <p:cNvGrpSpPr/>
          <p:nvPr/>
        </p:nvGrpSpPr>
        <p:grpSpPr bwMode="auto">
          <a:xfrm>
            <a:off x="3841750" y="5507038"/>
            <a:ext cx="487363" cy="481012"/>
            <a:chOff x="0" y="0"/>
            <a:chExt cx="382700" cy="382700"/>
          </a:xfrm>
        </p:grpSpPr>
        <p:sp>
          <p:nvSpPr>
            <p:cNvPr id="19496" name="Oval 211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7" name="Freeform 7"/>
            <p:cNvSpPr>
              <a:spLocks noChangeArrowheads="1"/>
            </p:cNvSpPr>
            <p:nvPr/>
          </p:nvSpPr>
          <p:spPr bwMode="auto">
            <a:xfrm>
              <a:off x="83259" y="39336"/>
              <a:ext cx="220945" cy="263458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5" name="Group 13"/>
          <p:cNvGrpSpPr/>
          <p:nvPr/>
        </p:nvGrpSpPr>
        <p:grpSpPr bwMode="auto">
          <a:xfrm>
            <a:off x="6264275" y="5507038"/>
            <a:ext cx="488950" cy="481012"/>
            <a:chOff x="0" y="0"/>
            <a:chExt cx="382700" cy="382700"/>
          </a:xfrm>
        </p:grpSpPr>
        <p:sp>
          <p:nvSpPr>
            <p:cNvPr id="19494" name="Oval 217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5" name="Freeform 6"/>
            <p:cNvSpPr>
              <a:spLocks noEditPoints="1" noChangeArrowheads="1"/>
            </p:cNvSpPr>
            <p:nvPr/>
          </p:nvSpPr>
          <p:spPr bwMode="auto">
            <a:xfrm>
              <a:off x="69696" y="89926"/>
              <a:ext cx="204349" cy="204349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8" name="Group 14"/>
          <p:cNvGrpSpPr/>
          <p:nvPr/>
        </p:nvGrpSpPr>
        <p:grpSpPr bwMode="auto">
          <a:xfrm>
            <a:off x="8713788" y="5472113"/>
            <a:ext cx="487362" cy="482600"/>
            <a:chOff x="0" y="0"/>
            <a:chExt cx="382700" cy="382700"/>
          </a:xfrm>
        </p:grpSpPr>
        <p:sp>
          <p:nvSpPr>
            <p:cNvPr id="19492" name="Oval 220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3" name="Freeform 9"/>
            <p:cNvSpPr>
              <a:spLocks noEditPoints="1" noChangeArrowheads="1"/>
            </p:cNvSpPr>
            <p:nvPr/>
          </p:nvSpPr>
          <p:spPr bwMode="auto">
            <a:xfrm>
              <a:off x="63915" y="85611"/>
              <a:ext cx="250582" cy="200961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25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3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3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3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3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3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3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3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3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3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3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6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5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4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5" grpId="0" animBg="1"/>
      <p:bldP spid="22546" grpId="0" animBg="1"/>
      <p:bldP spid="22547" grpId="0" animBg="1"/>
      <p:bldP spid="22548" grpId="0" animBg="1"/>
      <p:bldP spid="22551" grpId="0" animBg="1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91" grpId="0" bldLvl="0" autoUpdateAnimBg="0"/>
      <p:bldP spid="2259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2"/>
          <p:cNvGrpSpPr/>
          <p:nvPr/>
        </p:nvGrpSpPr>
        <p:grpSpPr bwMode="auto">
          <a:xfrm>
            <a:off x="1173163" y="4708525"/>
            <a:ext cx="1539875" cy="835025"/>
            <a:chOff x="0" y="0"/>
            <a:chExt cx="2360" cy="1115"/>
          </a:xfrm>
        </p:grpSpPr>
        <p:sp>
          <p:nvSpPr>
            <p:cNvPr id="2255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51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081088" y="1890713"/>
            <a:ext cx="1878012" cy="2652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Rectangle 136"/>
          <p:cNvSpPr>
            <a:spLocks noChangeArrowheads="1"/>
          </p:cNvSpPr>
          <p:nvPr/>
        </p:nvSpPr>
        <p:spPr bwMode="auto">
          <a:xfrm>
            <a:off x="2949575" y="1890713"/>
            <a:ext cx="1879600" cy="2652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Rectangle 137"/>
          <p:cNvSpPr>
            <a:spLocks noChangeArrowheads="1"/>
          </p:cNvSpPr>
          <p:nvPr/>
        </p:nvSpPr>
        <p:spPr bwMode="auto">
          <a:xfrm>
            <a:off x="4829175" y="1890713"/>
            <a:ext cx="1878013" cy="2652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4" name="Rectangle 138"/>
          <p:cNvSpPr>
            <a:spLocks noChangeArrowheads="1"/>
          </p:cNvSpPr>
          <p:nvPr/>
        </p:nvSpPr>
        <p:spPr bwMode="auto">
          <a:xfrm>
            <a:off x="6697663" y="1890713"/>
            <a:ext cx="1878012" cy="2652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Rectangle 139"/>
          <p:cNvSpPr>
            <a:spLocks noChangeArrowheads="1"/>
          </p:cNvSpPr>
          <p:nvPr/>
        </p:nvSpPr>
        <p:spPr bwMode="auto">
          <a:xfrm>
            <a:off x="8572500" y="1890713"/>
            <a:ext cx="1878013" cy="2652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Group 22"/>
          <p:cNvGrpSpPr/>
          <p:nvPr/>
        </p:nvGrpSpPr>
        <p:grpSpPr bwMode="auto">
          <a:xfrm>
            <a:off x="3011488" y="4708525"/>
            <a:ext cx="1539875" cy="835025"/>
            <a:chOff x="0" y="0"/>
            <a:chExt cx="2360" cy="1115"/>
          </a:xfrm>
        </p:grpSpPr>
        <p:sp>
          <p:nvSpPr>
            <p:cNvPr id="22548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9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89" name="Group 22"/>
          <p:cNvGrpSpPr/>
          <p:nvPr/>
        </p:nvGrpSpPr>
        <p:grpSpPr bwMode="auto">
          <a:xfrm>
            <a:off x="4916488" y="4708525"/>
            <a:ext cx="1541462" cy="835025"/>
            <a:chOff x="0" y="0"/>
            <a:chExt cx="2360" cy="1115"/>
          </a:xfrm>
        </p:grpSpPr>
        <p:sp>
          <p:nvSpPr>
            <p:cNvPr id="22546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7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2" name="Group 22"/>
          <p:cNvGrpSpPr/>
          <p:nvPr/>
        </p:nvGrpSpPr>
        <p:grpSpPr bwMode="auto">
          <a:xfrm>
            <a:off x="6784975" y="4708525"/>
            <a:ext cx="1541463" cy="835025"/>
            <a:chOff x="0" y="0"/>
            <a:chExt cx="2360" cy="1115"/>
          </a:xfrm>
        </p:grpSpPr>
        <p:sp>
          <p:nvSpPr>
            <p:cNvPr id="2254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5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5" name="Group 22"/>
          <p:cNvGrpSpPr/>
          <p:nvPr/>
        </p:nvGrpSpPr>
        <p:grpSpPr bwMode="auto">
          <a:xfrm>
            <a:off x="8689975" y="4708525"/>
            <a:ext cx="1541463" cy="835025"/>
            <a:chOff x="0" y="0"/>
            <a:chExt cx="2360" cy="1115"/>
          </a:xfrm>
        </p:grpSpPr>
        <p:sp>
          <p:nvSpPr>
            <p:cNvPr id="225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3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98" name="Rectangle 45"/>
          <p:cNvSpPr>
            <a:spLocks noChangeArrowheads="1"/>
          </p:cNvSpPr>
          <p:nvPr/>
        </p:nvSpPr>
        <p:spPr bwMode="auto">
          <a:xfrm>
            <a:off x="1920875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</a:p>
        </p:txBody>
      </p:sp>
      <p:sp>
        <p:nvSpPr>
          <p:cNvPr id="24599" name="Rectangle 14"/>
          <p:cNvSpPr>
            <a:spLocks noChangeArrowheads="1"/>
          </p:cNvSpPr>
          <p:nvPr/>
        </p:nvSpPr>
        <p:spPr bwMode="auto">
          <a:xfrm>
            <a:off x="1230313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  <p:bldP spid="24598" grpId="0" bldLvl="0" autoUpdateAnimBg="0"/>
      <p:bldP spid="2459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0"/>
            <a:ext cx="11593513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560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4" grpId="0" bldLvl="0" autoUpdateAnimBg="0"/>
      <p:bldP spid="256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4606925" y="2124075"/>
            <a:ext cx="1843088" cy="1841500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76800" y="2393950"/>
            <a:ext cx="13033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45%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657850" y="2039938"/>
            <a:ext cx="206375" cy="2047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173663" y="3829050"/>
            <a:ext cx="147637" cy="149225"/>
          </a:xfrm>
          <a:prstGeom prst="ellipse">
            <a:avLst/>
          </a:prstGeom>
          <a:solidFill>
            <a:schemeClr val="tx2">
              <a:lumMod val="8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569075" y="2871788"/>
            <a:ext cx="147638" cy="147637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857875" y="3987800"/>
            <a:ext cx="206375" cy="204788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214938" y="2330450"/>
            <a:ext cx="149225" cy="149225"/>
          </a:xfrm>
          <a:prstGeom prst="ellipse">
            <a:avLst/>
          </a:prstGeom>
          <a:solidFill>
            <a:schemeClr val="tx2">
              <a:lumMod val="8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748213" y="3181350"/>
            <a:ext cx="147637" cy="147638"/>
          </a:xfrm>
          <a:prstGeom prst="ellipse">
            <a:avLst/>
          </a:prstGeom>
          <a:solidFill>
            <a:schemeClr val="tx2">
              <a:lumMod val="8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030663" y="2455863"/>
            <a:ext cx="749300" cy="749300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140200" y="256540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10%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5451475" y="2336800"/>
            <a:ext cx="204788" cy="204788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102100" y="3424238"/>
            <a:ext cx="369888" cy="371475"/>
          </a:xfrm>
          <a:prstGeom prst="ellipse">
            <a:avLst/>
          </a:prstGeom>
          <a:solidFill>
            <a:schemeClr val="tx2">
              <a:lumMod val="8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6638925" y="2103438"/>
            <a:ext cx="749300" cy="749300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748463" y="2212975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25%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6303963" y="2620963"/>
            <a:ext cx="204787" cy="2047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960813" y="3865563"/>
            <a:ext cx="147637" cy="147637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440363" y="3654425"/>
            <a:ext cx="149225" cy="147638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6991350" y="3398838"/>
            <a:ext cx="749300" cy="747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7100888" y="3508375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20%</a:t>
            </a: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6780213" y="3371850"/>
            <a:ext cx="147637" cy="149225"/>
          </a:xfrm>
          <a:prstGeom prst="ellipse">
            <a:avLst/>
          </a:prstGeom>
          <a:solidFill>
            <a:schemeClr val="tx2">
              <a:lumMod val="8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646" name="Rectangle 2"/>
          <p:cNvSpPr>
            <a:spLocks noChangeArrowheads="1"/>
          </p:cNvSpPr>
          <p:nvPr/>
        </p:nvSpPr>
        <p:spPr bwMode="auto">
          <a:xfrm>
            <a:off x="1152525" y="4635500"/>
            <a:ext cx="93551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64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664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build="p" bldLvl="0" autoUpdateAnimBg="0"/>
      <p:bldP spid="26647" grpId="0" bldLvl="0" autoUpdateAnimBg="0"/>
      <p:bldP spid="26648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7489825" y="877888"/>
            <a:ext cx="2195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工作完成情况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280400" y="2566988"/>
            <a:ext cx="2197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成功项目展示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rgbClr val="73D22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7489825" y="4421188"/>
            <a:ext cx="2195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工作存在不足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5" name="Freeform 12"/>
          <p:cNvSpPr>
            <a:spLocks noChangeArrowheads="1"/>
          </p:cNvSpPr>
          <p:nvPr/>
        </p:nvSpPr>
        <p:spPr bwMode="auto">
          <a:xfrm>
            <a:off x="6527800" y="1400175"/>
            <a:ext cx="1022350" cy="1665288"/>
          </a:xfrm>
          <a:custGeom>
            <a:avLst/>
            <a:gdLst>
              <a:gd name="T0" fmla="*/ 2147483647 w 554"/>
              <a:gd name="T1" fmla="*/ 2147483647 h 915"/>
              <a:gd name="T2" fmla="*/ 0 w 554"/>
              <a:gd name="T3" fmla="*/ 0 h 915"/>
              <a:gd name="T4" fmla="*/ 0 60000 65536"/>
              <a:gd name="T5" fmla="*/ 0 60000 65536"/>
              <a:gd name="T6" fmla="*/ 0 w 554"/>
              <a:gd name="T7" fmla="*/ 0 h 915"/>
              <a:gd name="T8" fmla="*/ 554 w 554"/>
              <a:gd name="T9" fmla="*/ 915 h 9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6" name="Freeform 13"/>
          <p:cNvSpPr>
            <a:spLocks noChangeArrowheads="1"/>
          </p:cNvSpPr>
          <p:nvPr/>
        </p:nvSpPr>
        <p:spPr bwMode="auto">
          <a:xfrm>
            <a:off x="4727575" y="1058863"/>
            <a:ext cx="1800225" cy="339725"/>
          </a:xfrm>
          <a:custGeom>
            <a:avLst/>
            <a:gdLst>
              <a:gd name="T0" fmla="*/ 2147483647 w 976"/>
              <a:gd name="T1" fmla="*/ 2147483647 h 187"/>
              <a:gd name="T2" fmla="*/ 2147483647 w 976"/>
              <a:gd name="T3" fmla="*/ 0 h 187"/>
              <a:gd name="T4" fmla="*/ 0 w 976"/>
              <a:gd name="T5" fmla="*/ 2147483647 h 187"/>
              <a:gd name="T6" fmla="*/ 0 60000 65536"/>
              <a:gd name="T7" fmla="*/ 0 60000 65536"/>
              <a:gd name="T8" fmla="*/ 0 60000 65536"/>
              <a:gd name="T9" fmla="*/ 0 w 976"/>
              <a:gd name="T10" fmla="*/ 0 h 187"/>
              <a:gd name="T11" fmla="*/ 976 w 976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7" name="Freeform 14"/>
          <p:cNvSpPr>
            <a:spLocks noChangeArrowheads="1"/>
          </p:cNvSpPr>
          <p:nvPr/>
        </p:nvSpPr>
        <p:spPr bwMode="auto">
          <a:xfrm>
            <a:off x="6831013" y="3065463"/>
            <a:ext cx="727075" cy="1804987"/>
          </a:xfrm>
          <a:custGeom>
            <a:avLst/>
            <a:gdLst>
              <a:gd name="T0" fmla="*/ 0 w 394"/>
              <a:gd name="T1" fmla="*/ 2147483647 h 991"/>
              <a:gd name="T2" fmla="*/ 2147483647 w 394"/>
              <a:gd name="T3" fmla="*/ 2147483647 h 991"/>
              <a:gd name="T4" fmla="*/ 2147483647 w 394"/>
              <a:gd name="T5" fmla="*/ 0 h 991"/>
              <a:gd name="T6" fmla="*/ 0 60000 65536"/>
              <a:gd name="T7" fmla="*/ 0 60000 65536"/>
              <a:gd name="T8" fmla="*/ 0 60000 65536"/>
              <a:gd name="T9" fmla="*/ 0 w 394"/>
              <a:gd name="T10" fmla="*/ 0 h 991"/>
              <a:gd name="T11" fmla="*/ 394 w 394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8" name="Freeform 15"/>
          <p:cNvSpPr>
            <a:spLocks noChangeArrowheads="1"/>
          </p:cNvSpPr>
          <p:nvPr/>
        </p:nvSpPr>
        <p:spPr bwMode="auto">
          <a:xfrm>
            <a:off x="4445000" y="4870450"/>
            <a:ext cx="2386013" cy="569913"/>
          </a:xfrm>
          <a:custGeom>
            <a:avLst/>
            <a:gdLst>
              <a:gd name="T0" fmla="*/ 0 w 1294"/>
              <a:gd name="T1" fmla="*/ 2147483647 h 313"/>
              <a:gd name="T2" fmla="*/ 2147483647 w 1294"/>
              <a:gd name="T3" fmla="*/ 2147483647 h 313"/>
              <a:gd name="T4" fmla="*/ 2147483647 w 1294"/>
              <a:gd name="T5" fmla="*/ 0 h 313"/>
              <a:gd name="T6" fmla="*/ 0 60000 65536"/>
              <a:gd name="T7" fmla="*/ 0 60000 65536"/>
              <a:gd name="T8" fmla="*/ 0 60000 65536"/>
              <a:gd name="T9" fmla="*/ 0 w 1294"/>
              <a:gd name="T10" fmla="*/ 0 h 313"/>
              <a:gd name="T11" fmla="*/ 1294 w 1294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5129" name="组合 299"/>
          <p:cNvGrpSpPr/>
          <p:nvPr/>
        </p:nvGrpSpPr>
        <p:grpSpPr bwMode="auto">
          <a:xfrm>
            <a:off x="4365625" y="2108200"/>
            <a:ext cx="2135188" cy="2311400"/>
            <a:chOff x="0" y="0"/>
            <a:chExt cx="2134335" cy="2311488"/>
          </a:xfrm>
        </p:grpSpPr>
        <p:grpSp>
          <p:nvGrpSpPr>
            <p:cNvPr id="3099" name="Group 1"/>
            <p:cNvGrpSpPr/>
            <p:nvPr/>
          </p:nvGrpSpPr>
          <p:grpSpPr bwMode="auto">
            <a:xfrm>
              <a:off x="0" y="0"/>
              <a:ext cx="2134335" cy="2311488"/>
              <a:chOff x="0" y="0"/>
              <a:chExt cx="1673077" cy="1834694"/>
            </a:xfrm>
          </p:grpSpPr>
          <p:sp>
            <p:nvSpPr>
              <p:cNvPr id="3101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02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03" name="Group 9"/>
              <p:cNvGrpSpPr/>
              <p:nvPr/>
            </p:nvGrpSpPr>
            <p:grpSpPr bwMode="auto">
              <a:xfrm>
                <a:off x="0" y="0"/>
                <a:ext cx="1673077" cy="1834694"/>
                <a:chOff x="0" y="0"/>
                <a:chExt cx="4387851" cy="4811712"/>
              </a:xfrm>
            </p:grpSpPr>
            <p:sp>
              <p:nvSpPr>
                <p:cNvPr id="3104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/>
                </a:p>
              </p:txBody>
            </p:sp>
            <p:sp>
              <p:nvSpPr>
                <p:cNvPr id="3105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5"/>
                  <a:ext cx="2303463" cy="4586287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00" name="矩形 81"/>
            <p:cNvSpPr>
              <a:spLocks noChangeArrowheads="1"/>
            </p:cNvSpPr>
            <p:nvPr/>
          </p:nvSpPr>
          <p:spPr bwMode="auto">
            <a:xfrm>
              <a:off x="387195" y="773142"/>
              <a:ext cx="1374226" cy="70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 录</a:t>
              </a:r>
            </a:p>
          </p:txBody>
        </p:sp>
      </p:grpSp>
      <p:grpSp>
        <p:nvGrpSpPr>
          <p:cNvPr id="5137" name="组合 92"/>
          <p:cNvGrpSpPr/>
          <p:nvPr/>
        </p:nvGrpSpPr>
        <p:grpSpPr bwMode="auto">
          <a:xfrm>
            <a:off x="3960813" y="649288"/>
            <a:ext cx="1204912" cy="1189037"/>
            <a:chOff x="0" y="0"/>
            <a:chExt cx="1204577" cy="1189639"/>
          </a:xfrm>
        </p:grpSpPr>
        <p:sp>
          <p:nvSpPr>
            <p:cNvPr id="3097" name="Oval 208"/>
            <p:cNvSpPr/>
            <p:nvPr/>
          </p:nvSpPr>
          <p:spPr bwMode="auto">
            <a:xfrm rot="10800000">
              <a:off x="0" y="0"/>
              <a:ext cx="1204577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8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4" y="216024"/>
              <a:ext cx="792088" cy="7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0" name="组合 93"/>
          <p:cNvGrpSpPr/>
          <p:nvPr/>
        </p:nvGrpSpPr>
        <p:grpSpPr bwMode="auto">
          <a:xfrm>
            <a:off x="6105525" y="815975"/>
            <a:ext cx="1204913" cy="1189038"/>
            <a:chOff x="0" y="0"/>
            <a:chExt cx="1204578" cy="1189639"/>
          </a:xfrm>
        </p:grpSpPr>
        <p:sp>
          <p:nvSpPr>
            <p:cNvPr id="3095" name="Oval 206"/>
            <p:cNvSpPr/>
            <p:nvPr/>
          </p:nvSpPr>
          <p:spPr bwMode="auto">
            <a:xfrm rot="10800000">
              <a:off x="0" y="0"/>
              <a:ext cx="1204578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6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6" y="196197"/>
              <a:ext cx="797244" cy="79724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3" name="组合 94"/>
          <p:cNvGrpSpPr/>
          <p:nvPr/>
        </p:nvGrpSpPr>
        <p:grpSpPr bwMode="auto">
          <a:xfrm>
            <a:off x="6894513" y="2503488"/>
            <a:ext cx="1204912" cy="1189037"/>
            <a:chOff x="0" y="0"/>
            <a:chExt cx="1204577" cy="1189639"/>
          </a:xfrm>
        </p:grpSpPr>
        <p:sp>
          <p:nvSpPr>
            <p:cNvPr id="3093" name="Oval 71"/>
            <p:cNvSpPr/>
            <p:nvPr/>
          </p:nvSpPr>
          <p:spPr bwMode="auto">
            <a:xfrm rot="10800000">
              <a:off x="0" y="0"/>
              <a:ext cx="1204577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4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5" y="198776"/>
              <a:ext cx="792088" cy="79208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85" name="Oval 69"/>
          <p:cNvSpPr/>
          <p:nvPr/>
        </p:nvSpPr>
        <p:spPr bwMode="auto">
          <a:xfrm rot="10800000">
            <a:off x="6105525" y="4357688"/>
            <a:ext cx="1203325" cy="1189037"/>
          </a:xfrm>
          <a:prstGeom prst="ellipse">
            <a:avLst/>
          </a:prstGeom>
          <a:solidFill>
            <a:srgbClr val="FFFFFF"/>
          </a:solidFill>
          <a:ln w="22225" cap="rnd">
            <a:solidFill>
              <a:schemeClr val="accent6"/>
            </a:solidFill>
            <a:prstDash val="sysDot"/>
            <a:miter lim="800000"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6" name="Picture 4" descr="C:\Users\Administrator\Desktop\4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555629"/>
            <a:ext cx="792163" cy="7921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8" name="组合 298"/>
          <p:cNvGrpSpPr/>
          <p:nvPr/>
        </p:nvGrpSpPr>
        <p:grpSpPr bwMode="auto">
          <a:xfrm>
            <a:off x="3960813" y="4637088"/>
            <a:ext cx="1204912" cy="1189037"/>
            <a:chOff x="0" y="0"/>
            <a:chExt cx="1204577" cy="1189641"/>
          </a:xfrm>
        </p:grpSpPr>
        <p:sp>
          <p:nvSpPr>
            <p:cNvPr id="3091" name="Oval 68"/>
            <p:cNvSpPr/>
            <p:nvPr/>
          </p:nvSpPr>
          <p:spPr bwMode="auto">
            <a:xfrm rot="10800000">
              <a:off x="0" y="0"/>
              <a:ext cx="1204577" cy="1189641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2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4" y="201592"/>
              <a:ext cx="792088" cy="786457"/>
            </a:xfrm>
            <a:prstGeom prst="rect">
              <a:avLst/>
            </a:prstGeom>
            <a:solidFill>
              <a:srgbClr val="0099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78">
            <a:off x="-238125" y="1995488"/>
            <a:ext cx="52514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Rectangle 7"/>
          <p:cNvSpPr>
            <a:spLocks noChangeArrowheads="1"/>
          </p:cNvSpPr>
          <p:nvPr/>
        </p:nvSpPr>
        <p:spPr bwMode="auto">
          <a:xfrm>
            <a:off x="1584325" y="723900"/>
            <a:ext cx="21971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年度工作概述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53" name="Rectangle 7"/>
          <p:cNvSpPr>
            <a:spLocks noChangeArrowheads="1"/>
          </p:cNvSpPr>
          <p:nvPr/>
        </p:nvSpPr>
        <p:spPr bwMode="auto">
          <a:xfrm>
            <a:off x="1512888" y="4713288"/>
            <a:ext cx="2243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明年工作计划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  <p:bldP spid="5124" grpId="0" bldLvl="0" autoUpdateAnimBg="0"/>
      <p:bldP spid="5125" grpId="0" animBg="1"/>
      <p:bldP spid="5126" grpId="0" animBg="1"/>
      <p:bldP spid="5127" grpId="0" animBg="1"/>
      <p:bldP spid="5128" grpId="0" animBg="1"/>
      <p:bldP spid="5152" grpId="0" bldLvl="0" autoUpdateAnimBg="0"/>
      <p:bldP spid="515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3"/>
          <p:cNvSpPr>
            <a:spLocks noChangeArrowheads="1"/>
          </p:cNvSpPr>
          <p:nvPr/>
        </p:nvSpPr>
        <p:spPr bwMode="auto">
          <a:xfrm>
            <a:off x="0" y="3954463"/>
            <a:ext cx="11522075" cy="2528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5" name="Group 15"/>
          <p:cNvGrpSpPr/>
          <p:nvPr/>
        </p:nvGrpSpPr>
        <p:grpSpPr bwMode="auto">
          <a:xfrm>
            <a:off x="1882775" y="2320925"/>
            <a:ext cx="2017713" cy="1265238"/>
            <a:chOff x="0" y="0"/>
            <a:chExt cx="2656" cy="1688"/>
          </a:xfrm>
        </p:grpSpPr>
        <p:sp>
          <p:nvSpPr>
            <p:cNvPr id="26663" name="Rectangle 16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4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78" name="Group 18"/>
          <p:cNvGrpSpPr/>
          <p:nvPr/>
        </p:nvGrpSpPr>
        <p:grpSpPr bwMode="auto">
          <a:xfrm>
            <a:off x="5340350" y="2320925"/>
            <a:ext cx="2016125" cy="1265238"/>
            <a:chOff x="0" y="0"/>
            <a:chExt cx="2656" cy="1688"/>
          </a:xfrm>
        </p:grpSpPr>
        <p:sp>
          <p:nvSpPr>
            <p:cNvPr id="26661" name="Rectangle 19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1" name="Group 21"/>
          <p:cNvGrpSpPr/>
          <p:nvPr/>
        </p:nvGrpSpPr>
        <p:grpSpPr bwMode="auto">
          <a:xfrm>
            <a:off x="8455025" y="2320925"/>
            <a:ext cx="2017713" cy="1265238"/>
            <a:chOff x="0" y="0"/>
            <a:chExt cx="2656" cy="1688"/>
          </a:xfrm>
        </p:grpSpPr>
        <p:sp>
          <p:nvSpPr>
            <p:cNvPr id="26659" name="Rectangle 22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4" name="Group 24"/>
          <p:cNvGrpSpPr/>
          <p:nvPr/>
        </p:nvGrpSpPr>
        <p:grpSpPr bwMode="auto">
          <a:xfrm>
            <a:off x="1882775" y="4278313"/>
            <a:ext cx="2017713" cy="1265237"/>
            <a:chOff x="0" y="0"/>
            <a:chExt cx="2656" cy="1688"/>
          </a:xfrm>
        </p:grpSpPr>
        <p:sp>
          <p:nvSpPr>
            <p:cNvPr id="23585" name="Rectangle 25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6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7" name="Group 27"/>
          <p:cNvGrpSpPr/>
          <p:nvPr/>
        </p:nvGrpSpPr>
        <p:grpSpPr bwMode="auto">
          <a:xfrm>
            <a:off x="5340350" y="4278313"/>
            <a:ext cx="2016125" cy="1265237"/>
            <a:chOff x="0" y="0"/>
            <a:chExt cx="2656" cy="1688"/>
          </a:xfrm>
        </p:grpSpPr>
        <p:sp>
          <p:nvSpPr>
            <p:cNvPr id="23583" name="Rectangle 28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4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0" name="Group 30"/>
          <p:cNvGrpSpPr/>
          <p:nvPr/>
        </p:nvGrpSpPr>
        <p:grpSpPr bwMode="auto">
          <a:xfrm>
            <a:off x="8455025" y="4278313"/>
            <a:ext cx="2017713" cy="1265237"/>
            <a:chOff x="0" y="0"/>
            <a:chExt cx="2656" cy="1688"/>
          </a:xfrm>
        </p:grpSpPr>
        <p:sp>
          <p:nvSpPr>
            <p:cNvPr id="23581" name="Rectangle 31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2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3" name="Group 33"/>
          <p:cNvGrpSpPr/>
          <p:nvPr/>
        </p:nvGrpSpPr>
        <p:grpSpPr bwMode="auto">
          <a:xfrm>
            <a:off x="1163638" y="2284413"/>
            <a:ext cx="479425" cy="476250"/>
            <a:chOff x="0" y="0"/>
            <a:chExt cx="763" cy="768"/>
          </a:xfrm>
        </p:grpSpPr>
        <p:sp>
          <p:nvSpPr>
            <p:cNvPr id="23579" name="Oval 34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0" name="Rectangle 35"/>
            <p:cNvSpPr>
              <a:spLocks noChangeArrowheads="1"/>
            </p:cNvSpPr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/>
            </a:p>
          </p:txBody>
        </p:sp>
      </p:grpSp>
      <p:grpSp>
        <p:nvGrpSpPr>
          <p:cNvPr id="28696" name="Group 36"/>
          <p:cNvGrpSpPr/>
          <p:nvPr/>
        </p:nvGrpSpPr>
        <p:grpSpPr bwMode="auto">
          <a:xfrm>
            <a:off x="4621213" y="2284413"/>
            <a:ext cx="479425" cy="476250"/>
            <a:chOff x="0" y="0"/>
            <a:chExt cx="763" cy="768"/>
          </a:xfrm>
        </p:grpSpPr>
        <p:sp>
          <p:nvSpPr>
            <p:cNvPr id="23577" name="Oval 37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8" name="Rectangle 38"/>
            <p:cNvSpPr>
              <a:spLocks noChangeArrowheads="1"/>
            </p:cNvSpPr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/>
            </a:p>
          </p:txBody>
        </p:sp>
      </p:grpSp>
      <p:grpSp>
        <p:nvGrpSpPr>
          <p:cNvPr id="28699" name="Group 39"/>
          <p:cNvGrpSpPr/>
          <p:nvPr/>
        </p:nvGrpSpPr>
        <p:grpSpPr bwMode="auto">
          <a:xfrm>
            <a:off x="7735888" y="2284413"/>
            <a:ext cx="479425" cy="476250"/>
            <a:chOff x="0" y="0"/>
            <a:chExt cx="763" cy="768"/>
          </a:xfrm>
        </p:grpSpPr>
        <p:sp>
          <p:nvSpPr>
            <p:cNvPr id="23575" name="Oval 40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6" name="Rectangle 41"/>
            <p:cNvSpPr>
              <a:spLocks noChangeArrowheads="1"/>
            </p:cNvSpPr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/>
            </a:p>
          </p:txBody>
        </p:sp>
      </p:grpSp>
      <p:grpSp>
        <p:nvGrpSpPr>
          <p:cNvPr id="28702" name="Group 42"/>
          <p:cNvGrpSpPr/>
          <p:nvPr/>
        </p:nvGrpSpPr>
        <p:grpSpPr bwMode="auto">
          <a:xfrm>
            <a:off x="1163638" y="4292600"/>
            <a:ext cx="479425" cy="476250"/>
            <a:chOff x="0" y="0"/>
            <a:chExt cx="763" cy="768"/>
          </a:xfrm>
        </p:grpSpPr>
        <p:sp>
          <p:nvSpPr>
            <p:cNvPr id="23573" name="Oval 43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4" name="Rectangle 44"/>
            <p:cNvSpPr>
              <a:spLocks noChangeArrowheads="1"/>
            </p:cNvSpPr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705" name="Group 45"/>
          <p:cNvGrpSpPr/>
          <p:nvPr/>
        </p:nvGrpSpPr>
        <p:grpSpPr bwMode="auto">
          <a:xfrm>
            <a:off x="4621213" y="4292600"/>
            <a:ext cx="479425" cy="476250"/>
            <a:chOff x="0" y="0"/>
            <a:chExt cx="763" cy="768"/>
          </a:xfrm>
        </p:grpSpPr>
        <p:sp>
          <p:nvSpPr>
            <p:cNvPr id="23571" name="Oval 46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2" name="Rectangle 47"/>
            <p:cNvSpPr>
              <a:spLocks noChangeArrowheads="1"/>
            </p:cNvSpPr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708" name="Group 48"/>
          <p:cNvGrpSpPr/>
          <p:nvPr/>
        </p:nvGrpSpPr>
        <p:grpSpPr bwMode="auto">
          <a:xfrm>
            <a:off x="7735888" y="4292600"/>
            <a:ext cx="479425" cy="476250"/>
            <a:chOff x="0" y="0"/>
            <a:chExt cx="763" cy="768"/>
          </a:xfrm>
        </p:grpSpPr>
        <p:sp>
          <p:nvSpPr>
            <p:cNvPr id="23569" name="Oval 49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0" name="Rectangle 50"/>
            <p:cNvSpPr>
              <a:spLocks noChangeArrowheads="1"/>
            </p:cNvSpPr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871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871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 autoUpdateAnimBg="0"/>
      <p:bldP spid="28711" grpId="0" bldLvl="0" autoUpdateAnimBg="0"/>
      <p:bldP spid="2871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36"/>
          <p:cNvSpPr>
            <a:spLocks noChangeArrowheads="1"/>
          </p:cNvSpPr>
          <p:nvPr/>
        </p:nvSpPr>
        <p:spPr bwMode="auto">
          <a:xfrm>
            <a:off x="0" y="1588"/>
            <a:ext cx="11522075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9699" name="Elbow Connector 91"/>
          <p:cNvCxnSpPr>
            <a:cxnSpLocks noChangeShapeType="1"/>
          </p:cNvCxnSpPr>
          <p:nvPr/>
        </p:nvCxnSpPr>
        <p:spPr bwMode="auto">
          <a:xfrm rot="5400000" flipH="1" flipV="1">
            <a:off x="2830512" y="3389313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Elbow Connector 92"/>
          <p:cNvCxnSpPr>
            <a:cxnSpLocks noChangeShapeType="1"/>
          </p:cNvCxnSpPr>
          <p:nvPr/>
        </p:nvCxnSpPr>
        <p:spPr bwMode="auto">
          <a:xfrm rot="16200000" flipH="1">
            <a:off x="4803775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Elbow Connector 93"/>
          <p:cNvCxnSpPr>
            <a:cxnSpLocks noChangeShapeType="1"/>
          </p:cNvCxnSpPr>
          <p:nvPr/>
        </p:nvCxnSpPr>
        <p:spPr bwMode="auto">
          <a:xfrm rot="5400000" flipH="1" flipV="1">
            <a:off x="6784181" y="3390107"/>
            <a:ext cx="15875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Elbow Connector 94"/>
          <p:cNvCxnSpPr>
            <a:cxnSpLocks noChangeShapeType="1"/>
          </p:cNvCxnSpPr>
          <p:nvPr/>
        </p:nvCxnSpPr>
        <p:spPr bwMode="auto">
          <a:xfrm rot="16200000" flipH="1">
            <a:off x="4801394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Elbow Connector 95"/>
          <p:cNvCxnSpPr>
            <a:cxnSpLocks noChangeShapeType="1"/>
          </p:cNvCxnSpPr>
          <p:nvPr/>
        </p:nvCxnSpPr>
        <p:spPr bwMode="auto">
          <a:xfrm rot="5400000" flipH="1" flipV="1">
            <a:off x="6783387" y="1165226"/>
            <a:ext cx="17463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Elbow Connector 96"/>
          <p:cNvCxnSpPr>
            <a:cxnSpLocks noChangeShapeType="1"/>
          </p:cNvCxnSpPr>
          <p:nvPr/>
        </p:nvCxnSpPr>
        <p:spPr bwMode="auto">
          <a:xfrm rot="16200000" flipH="1">
            <a:off x="8762206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Elbow Connector 97"/>
          <p:cNvCxnSpPr>
            <a:cxnSpLocks noChangeShapeType="1"/>
            <a:stCxn id="24619" idx="6"/>
            <a:endCxn id="24613" idx="2"/>
          </p:cNvCxnSpPr>
          <p:nvPr/>
        </p:nvCxnSpPr>
        <p:spPr bwMode="auto">
          <a:xfrm flipH="1">
            <a:off x="1447800" y="2546350"/>
            <a:ext cx="8705850" cy="2232025"/>
          </a:xfrm>
          <a:prstGeom prst="bentConnector5">
            <a:avLst>
              <a:gd name="adj1" fmla="val -3273"/>
              <a:gd name="adj2" fmla="val 50000"/>
              <a:gd name="adj3" fmla="val 103273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Elbow Connector 98"/>
          <p:cNvCxnSpPr>
            <a:cxnSpLocks noChangeShapeType="1"/>
          </p:cNvCxnSpPr>
          <p:nvPr/>
        </p:nvCxnSpPr>
        <p:spPr bwMode="auto">
          <a:xfrm rot="5400000" flipH="1" flipV="1">
            <a:off x="2822575" y="1165225"/>
            <a:ext cx="17463" cy="1979613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Elbow Connector 99"/>
          <p:cNvCxnSpPr>
            <a:cxnSpLocks noChangeShapeType="1"/>
          </p:cNvCxnSpPr>
          <p:nvPr/>
        </p:nvCxnSpPr>
        <p:spPr bwMode="auto">
          <a:xfrm rot="16200000" flipH="1">
            <a:off x="8761412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08" name="Group 4"/>
          <p:cNvGrpSpPr/>
          <p:nvPr/>
        </p:nvGrpSpPr>
        <p:grpSpPr bwMode="auto">
          <a:xfrm>
            <a:off x="2185988" y="2012950"/>
            <a:ext cx="1243012" cy="944563"/>
            <a:chOff x="0" y="0"/>
            <a:chExt cx="973923" cy="749504"/>
          </a:xfrm>
        </p:grpSpPr>
        <p:sp>
          <p:nvSpPr>
            <p:cNvPr id="24643" name="Rectangle 10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4" name="TextBox 7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29711" name="TextBox 80"/>
          <p:cNvSpPr>
            <a:spLocks noChangeArrowheads="1"/>
          </p:cNvSpPr>
          <p:nvPr/>
        </p:nvSpPr>
        <p:spPr bwMode="auto">
          <a:xfrm rot="-5400000">
            <a:off x="850901" y="2336800"/>
            <a:ext cx="66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2" name="TextBox 81"/>
          <p:cNvSpPr>
            <a:spLocks noChangeArrowheads="1"/>
          </p:cNvSpPr>
          <p:nvPr/>
        </p:nvSpPr>
        <p:spPr bwMode="auto">
          <a:xfrm rot="5400000">
            <a:off x="10075069" y="4585494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13" name="Group 158"/>
          <p:cNvGrpSpPr/>
          <p:nvPr/>
        </p:nvGrpSpPr>
        <p:grpSpPr bwMode="auto">
          <a:xfrm>
            <a:off x="4176713" y="2012950"/>
            <a:ext cx="1243012" cy="944563"/>
            <a:chOff x="0" y="0"/>
            <a:chExt cx="973923" cy="749504"/>
          </a:xfrm>
        </p:grpSpPr>
        <p:sp>
          <p:nvSpPr>
            <p:cNvPr id="24641" name="Rectangle 15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2" name="TextBox 86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6" name="Group 161"/>
          <p:cNvGrpSpPr/>
          <p:nvPr/>
        </p:nvGrpSpPr>
        <p:grpSpPr bwMode="auto">
          <a:xfrm>
            <a:off x="6205538" y="2012950"/>
            <a:ext cx="1243012" cy="944563"/>
            <a:chOff x="0" y="0"/>
            <a:chExt cx="973923" cy="749504"/>
          </a:xfrm>
        </p:grpSpPr>
        <p:sp>
          <p:nvSpPr>
            <p:cNvPr id="24639" name="Rectangle 162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0" name="TextBox 8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9" name="Group 164"/>
          <p:cNvGrpSpPr/>
          <p:nvPr/>
        </p:nvGrpSpPr>
        <p:grpSpPr bwMode="auto">
          <a:xfrm>
            <a:off x="8202613" y="2012950"/>
            <a:ext cx="1243012" cy="944563"/>
            <a:chOff x="0" y="0"/>
            <a:chExt cx="973923" cy="749504"/>
          </a:xfrm>
        </p:grpSpPr>
        <p:sp>
          <p:nvSpPr>
            <p:cNvPr id="24637" name="Rectangle 165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8" name="TextBox 92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2" name="Group 167"/>
          <p:cNvGrpSpPr/>
          <p:nvPr/>
        </p:nvGrpSpPr>
        <p:grpSpPr bwMode="auto">
          <a:xfrm>
            <a:off x="2263775" y="4229100"/>
            <a:ext cx="1243013" cy="942975"/>
            <a:chOff x="0" y="0"/>
            <a:chExt cx="973923" cy="749504"/>
          </a:xfrm>
        </p:grpSpPr>
        <p:sp>
          <p:nvSpPr>
            <p:cNvPr id="24635" name="Rectangle 168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6" name="TextBox 95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5" name="Group 170"/>
          <p:cNvGrpSpPr/>
          <p:nvPr/>
        </p:nvGrpSpPr>
        <p:grpSpPr bwMode="auto">
          <a:xfrm>
            <a:off x="4176713" y="4229100"/>
            <a:ext cx="1243012" cy="942975"/>
            <a:chOff x="0" y="0"/>
            <a:chExt cx="973923" cy="749504"/>
          </a:xfrm>
        </p:grpSpPr>
        <p:sp>
          <p:nvSpPr>
            <p:cNvPr id="24633" name="Rectangle 171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4" name="TextBox 98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8" name="Group 173"/>
          <p:cNvGrpSpPr/>
          <p:nvPr/>
        </p:nvGrpSpPr>
        <p:grpSpPr bwMode="auto">
          <a:xfrm>
            <a:off x="6172200" y="4229100"/>
            <a:ext cx="1241425" cy="942975"/>
            <a:chOff x="0" y="0"/>
            <a:chExt cx="973923" cy="749504"/>
          </a:xfrm>
        </p:grpSpPr>
        <p:sp>
          <p:nvSpPr>
            <p:cNvPr id="24631" name="Rectangle 174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2" name="TextBox 101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31" name="Group 176"/>
          <p:cNvGrpSpPr/>
          <p:nvPr/>
        </p:nvGrpSpPr>
        <p:grpSpPr bwMode="auto">
          <a:xfrm>
            <a:off x="8175625" y="4229100"/>
            <a:ext cx="1241425" cy="942975"/>
            <a:chOff x="0" y="0"/>
            <a:chExt cx="973923" cy="749504"/>
          </a:xfrm>
        </p:grpSpPr>
        <p:sp>
          <p:nvSpPr>
            <p:cNvPr id="24629" name="Rectangle 177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0" name="TextBox 104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24598" name="Oval 132"/>
          <p:cNvSpPr>
            <a:spLocks noChangeArrowheads="1"/>
          </p:cNvSpPr>
          <p:nvPr/>
        </p:nvSpPr>
        <p:spPr bwMode="auto">
          <a:xfrm>
            <a:off x="1431925" y="2159000"/>
            <a:ext cx="785813" cy="774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9" name="Freeform 6"/>
          <p:cNvSpPr>
            <a:spLocks noEditPoints="1" noChangeArrowheads="1"/>
          </p:cNvSpPr>
          <p:nvPr/>
        </p:nvSpPr>
        <p:spPr bwMode="auto">
          <a:xfrm>
            <a:off x="1639888" y="2341563"/>
            <a:ext cx="377825" cy="407987"/>
          </a:xfrm>
          <a:custGeom>
            <a:avLst/>
            <a:gdLst>
              <a:gd name="T0" fmla="*/ 2147483647 w 140"/>
              <a:gd name="T1" fmla="*/ 2147483647 h 153"/>
              <a:gd name="T2" fmla="*/ 0 w 140"/>
              <a:gd name="T3" fmla="*/ 2147483647 h 153"/>
              <a:gd name="T4" fmla="*/ 2147483647 w 140"/>
              <a:gd name="T5" fmla="*/ 2147483647 h 153"/>
              <a:gd name="T6" fmla="*/ 2147483647 w 140"/>
              <a:gd name="T7" fmla="*/ 2147483647 h 153"/>
              <a:gd name="T8" fmla="*/ 2147483647 w 140"/>
              <a:gd name="T9" fmla="*/ 2147483647 h 153"/>
              <a:gd name="T10" fmla="*/ 2147483647 w 140"/>
              <a:gd name="T11" fmla="*/ 2147483647 h 153"/>
              <a:gd name="T12" fmla="*/ 2147483647 w 140"/>
              <a:gd name="T13" fmla="*/ 2147483647 h 153"/>
              <a:gd name="T14" fmla="*/ 2147483647 w 140"/>
              <a:gd name="T15" fmla="*/ 2147483647 h 153"/>
              <a:gd name="T16" fmla="*/ 2147483647 w 140"/>
              <a:gd name="T17" fmla="*/ 2147483647 h 153"/>
              <a:gd name="T18" fmla="*/ 2147483647 w 140"/>
              <a:gd name="T19" fmla="*/ 2147483647 h 153"/>
              <a:gd name="T20" fmla="*/ 2147483647 w 140"/>
              <a:gd name="T21" fmla="*/ 2147483647 h 153"/>
              <a:gd name="T22" fmla="*/ 2147483647 w 140"/>
              <a:gd name="T23" fmla="*/ 2147483647 h 153"/>
              <a:gd name="T24" fmla="*/ 2147483647 w 140"/>
              <a:gd name="T25" fmla="*/ 2147483647 h 153"/>
              <a:gd name="T26" fmla="*/ 2147483647 w 140"/>
              <a:gd name="T27" fmla="*/ 2147483647 h 153"/>
              <a:gd name="T28" fmla="*/ 2147483647 w 140"/>
              <a:gd name="T29" fmla="*/ 2147483647 h 153"/>
              <a:gd name="T30" fmla="*/ 2147483647 w 140"/>
              <a:gd name="T31" fmla="*/ 2147483647 h 153"/>
              <a:gd name="T32" fmla="*/ 2147483647 w 140"/>
              <a:gd name="T33" fmla="*/ 2147483647 h 153"/>
              <a:gd name="T34" fmla="*/ 2147483647 w 140"/>
              <a:gd name="T35" fmla="*/ 0 h 153"/>
              <a:gd name="T36" fmla="*/ 2147483647 w 140"/>
              <a:gd name="T37" fmla="*/ 2147483647 h 153"/>
              <a:gd name="T38" fmla="*/ 2147483647 w 140"/>
              <a:gd name="T39" fmla="*/ 2147483647 h 1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0"/>
              <a:gd name="T61" fmla="*/ 0 h 153"/>
              <a:gd name="T62" fmla="*/ 140 w 140"/>
              <a:gd name="T63" fmla="*/ 153 h 1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36" name="Group 19"/>
          <p:cNvGrpSpPr/>
          <p:nvPr/>
        </p:nvGrpSpPr>
        <p:grpSpPr bwMode="auto">
          <a:xfrm>
            <a:off x="5392738" y="4391025"/>
            <a:ext cx="785812" cy="774700"/>
            <a:chOff x="0" y="0"/>
            <a:chExt cx="616054" cy="616054"/>
          </a:xfrm>
        </p:grpSpPr>
        <p:sp>
          <p:nvSpPr>
            <p:cNvPr id="24627" name="Oval 102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8" name="Freeform 7"/>
            <p:cNvSpPr>
              <a:spLocks noEditPoints="1" noChangeArrowheads="1"/>
            </p:cNvSpPr>
            <p:nvPr/>
          </p:nvSpPr>
          <p:spPr bwMode="auto">
            <a:xfrm>
              <a:off x="156550" y="167043"/>
              <a:ext cx="296863" cy="298450"/>
            </a:xfrm>
            <a:custGeom>
              <a:avLst/>
              <a:gdLst>
                <a:gd name="T0" fmla="*/ 2147483647 w 140"/>
                <a:gd name="T1" fmla="*/ 2147483647 h 141"/>
                <a:gd name="T2" fmla="*/ 2147483647 w 140"/>
                <a:gd name="T3" fmla="*/ 2147483647 h 141"/>
                <a:gd name="T4" fmla="*/ 2147483647 w 140"/>
                <a:gd name="T5" fmla="*/ 2147483647 h 141"/>
                <a:gd name="T6" fmla="*/ 2147483647 w 140"/>
                <a:gd name="T7" fmla="*/ 2147483647 h 141"/>
                <a:gd name="T8" fmla="*/ 2147483647 w 140"/>
                <a:gd name="T9" fmla="*/ 2147483647 h 141"/>
                <a:gd name="T10" fmla="*/ 2147483647 w 140"/>
                <a:gd name="T11" fmla="*/ 2147483647 h 141"/>
                <a:gd name="T12" fmla="*/ 2147483647 w 140"/>
                <a:gd name="T13" fmla="*/ 2147483647 h 141"/>
                <a:gd name="T14" fmla="*/ 2147483647 w 140"/>
                <a:gd name="T15" fmla="*/ 2147483647 h 141"/>
                <a:gd name="T16" fmla="*/ 2147483647 w 140"/>
                <a:gd name="T17" fmla="*/ 2147483647 h 141"/>
                <a:gd name="T18" fmla="*/ 2147483647 w 140"/>
                <a:gd name="T19" fmla="*/ 2147483647 h 141"/>
                <a:gd name="T20" fmla="*/ 2147483647 w 140"/>
                <a:gd name="T21" fmla="*/ 2147483647 h 141"/>
                <a:gd name="T22" fmla="*/ 2147483647 w 140"/>
                <a:gd name="T23" fmla="*/ 2147483647 h 141"/>
                <a:gd name="T24" fmla="*/ 2147483647 w 140"/>
                <a:gd name="T25" fmla="*/ 2147483647 h 141"/>
                <a:gd name="T26" fmla="*/ 2147483647 w 140"/>
                <a:gd name="T27" fmla="*/ 2147483647 h 141"/>
                <a:gd name="T28" fmla="*/ 2147483647 w 140"/>
                <a:gd name="T29" fmla="*/ 2147483647 h 141"/>
                <a:gd name="T30" fmla="*/ 2147483647 w 140"/>
                <a:gd name="T31" fmla="*/ 2147483647 h 141"/>
                <a:gd name="T32" fmla="*/ 2147483647 w 140"/>
                <a:gd name="T33" fmla="*/ 2147483647 h 141"/>
                <a:gd name="T34" fmla="*/ 2147483647 w 140"/>
                <a:gd name="T35" fmla="*/ 2147483647 h 141"/>
                <a:gd name="T36" fmla="*/ 2147483647 w 140"/>
                <a:gd name="T37" fmla="*/ 2147483647 h 141"/>
                <a:gd name="T38" fmla="*/ 2147483647 w 140"/>
                <a:gd name="T39" fmla="*/ 2147483647 h 141"/>
                <a:gd name="T40" fmla="*/ 2147483647 w 140"/>
                <a:gd name="T41" fmla="*/ 2147483647 h 141"/>
                <a:gd name="T42" fmla="*/ 2147483647 w 140"/>
                <a:gd name="T43" fmla="*/ 2147483647 h 141"/>
                <a:gd name="T44" fmla="*/ 2147483647 w 140"/>
                <a:gd name="T45" fmla="*/ 2147483647 h 141"/>
                <a:gd name="T46" fmla="*/ 2147483647 w 140"/>
                <a:gd name="T47" fmla="*/ 2147483647 h 141"/>
                <a:gd name="T48" fmla="*/ 2147483647 w 140"/>
                <a:gd name="T49" fmla="*/ 2147483647 h 141"/>
                <a:gd name="T50" fmla="*/ 2147483647 w 140"/>
                <a:gd name="T51" fmla="*/ 2147483647 h 141"/>
                <a:gd name="T52" fmla="*/ 0 w 140"/>
                <a:gd name="T53" fmla="*/ 2147483647 h 141"/>
                <a:gd name="T54" fmla="*/ 0 w 140"/>
                <a:gd name="T55" fmla="*/ 2147483647 h 141"/>
                <a:gd name="T56" fmla="*/ 2147483647 w 140"/>
                <a:gd name="T57" fmla="*/ 2147483647 h 141"/>
                <a:gd name="T58" fmla="*/ 2147483647 w 140"/>
                <a:gd name="T59" fmla="*/ 2147483647 h 141"/>
                <a:gd name="T60" fmla="*/ 2147483647 w 140"/>
                <a:gd name="T61" fmla="*/ 2147483647 h 141"/>
                <a:gd name="T62" fmla="*/ 2147483647 w 140"/>
                <a:gd name="T63" fmla="*/ 2147483647 h 141"/>
                <a:gd name="T64" fmla="*/ 2147483647 w 140"/>
                <a:gd name="T65" fmla="*/ 2147483647 h 141"/>
                <a:gd name="T66" fmla="*/ 2147483647 w 140"/>
                <a:gd name="T67" fmla="*/ 2147483647 h 141"/>
                <a:gd name="T68" fmla="*/ 2147483647 w 140"/>
                <a:gd name="T69" fmla="*/ 2147483647 h 141"/>
                <a:gd name="T70" fmla="*/ 2147483647 w 140"/>
                <a:gd name="T71" fmla="*/ 2147483647 h 141"/>
                <a:gd name="T72" fmla="*/ 2147483647 w 140"/>
                <a:gd name="T73" fmla="*/ 2147483647 h 141"/>
                <a:gd name="T74" fmla="*/ 2147483647 w 140"/>
                <a:gd name="T75" fmla="*/ 2147483647 h 141"/>
                <a:gd name="T76" fmla="*/ 2147483647 w 140"/>
                <a:gd name="T77" fmla="*/ 2147483647 h 141"/>
                <a:gd name="T78" fmla="*/ 2147483647 w 140"/>
                <a:gd name="T79" fmla="*/ 0 h 141"/>
                <a:gd name="T80" fmla="*/ 2147483647 w 140"/>
                <a:gd name="T81" fmla="*/ 0 h 141"/>
                <a:gd name="T82" fmla="*/ 2147483647 w 140"/>
                <a:gd name="T83" fmla="*/ 2147483647 h 141"/>
                <a:gd name="T84" fmla="*/ 2147483647 w 140"/>
                <a:gd name="T85" fmla="*/ 2147483647 h 141"/>
                <a:gd name="T86" fmla="*/ 2147483647 w 140"/>
                <a:gd name="T87" fmla="*/ 2147483647 h 141"/>
                <a:gd name="T88" fmla="*/ 2147483647 w 140"/>
                <a:gd name="T89" fmla="*/ 2147483647 h 141"/>
                <a:gd name="T90" fmla="*/ 2147483647 w 140"/>
                <a:gd name="T91" fmla="*/ 2147483647 h 141"/>
                <a:gd name="T92" fmla="*/ 2147483647 w 140"/>
                <a:gd name="T93" fmla="*/ 2147483647 h 141"/>
                <a:gd name="T94" fmla="*/ 2147483647 w 140"/>
                <a:gd name="T95" fmla="*/ 2147483647 h 141"/>
                <a:gd name="T96" fmla="*/ 2147483647 w 140"/>
                <a:gd name="T97" fmla="*/ 2147483647 h 141"/>
                <a:gd name="T98" fmla="*/ 2147483647 w 140"/>
                <a:gd name="T99" fmla="*/ 2147483647 h 141"/>
                <a:gd name="T100" fmla="*/ 2147483647 w 140"/>
                <a:gd name="T101" fmla="*/ 2147483647 h 141"/>
                <a:gd name="T102" fmla="*/ 2147483647 w 140"/>
                <a:gd name="T103" fmla="*/ 2147483647 h 141"/>
                <a:gd name="T104" fmla="*/ 2147483647 w 140"/>
                <a:gd name="T105" fmla="*/ 2147483647 h 141"/>
                <a:gd name="T106" fmla="*/ 2147483647 w 140"/>
                <a:gd name="T107" fmla="*/ 2147483647 h 141"/>
                <a:gd name="T108" fmla="*/ 2147483647 w 140"/>
                <a:gd name="T109" fmla="*/ 2147483647 h 141"/>
                <a:gd name="T110" fmla="*/ 2147483647 w 140"/>
                <a:gd name="T111" fmla="*/ 2147483647 h 141"/>
                <a:gd name="T112" fmla="*/ 2147483647 w 140"/>
                <a:gd name="T113" fmla="*/ 2147483647 h 141"/>
                <a:gd name="T114" fmla="*/ 2147483647 w 140"/>
                <a:gd name="T115" fmla="*/ 2147483647 h 141"/>
                <a:gd name="T116" fmla="*/ 2147483647 w 140"/>
                <a:gd name="T117" fmla="*/ 2147483647 h 141"/>
                <a:gd name="T118" fmla="*/ 2147483647 w 140"/>
                <a:gd name="T119" fmla="*/ 2147483647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"/>
                <a:gd name="T181" fmla="*/ 0 h 141"/>
                <a:gd name="T182" fmla="*/ 140 w 140"/>
                <a:gd name="T183" fmla="*/ 141 h 1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39" name="Group 20"/>
          <p:cNvGrpSpPr/>
          <p:nvPr/>
        </p:nvGrpSpPr>
        <p:grpSpPr bwMode="auto">
          <a:xfrm>
            <a:off x="7397750" y="4391025"/>
            <a:ext cx="785813" cy="774700"/>
            <a:chOff x="0" y="0"/>
            <a:chExt cx="616054" cy="616054"/>
          </a:xfrm>
        </p:grpSpPr>
        <p:sp>
          <p:nvSpPr>
            <p:cNvPr id="24625" name="Oval 103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6" name="Freeform 8"/>
            <p:cNvSpPr>
              <a:spLocks noEditPoints="1" noChangeArrowheads="1"/>
            </p:cNvSpPr>
            <p:nvPr/>
          </p:nvSpPr>
          <p:spPr bwMode="auto">
            <a:xfrm>
              <a:off x="126304" y="108704"/>
              <a:ext cx="373063" cy="347663"/>
            </a:xfrm>
            <a:custGeom>
              <a:avLst/>
              <a:gdLst>
                <a:gd name="T0" fmla="*/ 2147483647 w 176"/>
                <a:gd name="T1" fmla="*/ 2147483647 h 164"/>
                <a:gd name="T2" fmla="*/ 2147483647 w 176"/>
                <a:gd name="T3" fmla="*/ 2147483647 h 164"/>
                <a:gd name="T4" fmla="*/ 2147483647 w 176"/>
                <a:gd name="T5" fmla="*/ 2147483647 h 164"/>
                <a:gd name="T6" fmla="*/ 2147483647 w 176"/>
                <a:gd name="T7" fmla="*/ 2147483647 h 164"/>
                <a:gd name="T8" fmla="*/ 2147483647 w 176"/>
                <a:gd name="T9" fmla="*/ 2147483647 h 164"/>
                <a:gd name="T10" fmla="*/ 2147483647 w 176"/>
                <a:gd name="T11" fmla="*/ 2147483647 h 164"/>
                <a:gd name="T12" fmla="*/ 0 w 176"/>
                <a:gd name="T13" fmla="*/ 2147483647 h 164"/>
                <a:gd name="T14" fmla="*/ 0 w 176"/>
                <a:gd name="T15" fmla="*/ 2147483647 h 164"/>
                <a:gd name="T16" fmla="*/ 2147483647 w 176"/>
                <a:gd name="T17" fmla="*/ 0 h 164"/>
                <a:gd name="T18" fmla="*/ 2147483647 w 176"/>
                <a:gd name="T19" fmla="*/ 2147483647 h 164"/>
                <a:gd name="T20" fmla="*/ 2147483647 w 176"/>
                <a:gd name="T21" fmla="*/ 2147483647 h 164"/>
                <a:gd name="T22" fmla="*/ 2147483647 w 176"/>
                <a:gd name="T23" fmla="*/ 2147483647 h 164"/>
                <a:gd name="T24" fmla="*/ 0 w 176"/>
                <a:gd name="T25" fmla="*/ 2147483647 h 164"/>
                <a:gd name="T26" fmla="*/ 0 w 176"/>
                <a:gd name="T27" fmla="*/ 2147483647 h 164"/>
                <a:gd name="T28" fmla="*/ 2147483647 w 176"/>
                <a:gd name="T29" fmla="*/ 2147483647 h 164"/>
                <a:gd name="T30" fmla="*/ 2147483647 w 176"/>
                <a:gd name="T31" fmla="*/ 2147483647 h 164"/>
                <a:gd name="T32" fmla="*/ 2147483647 w 176"/>
                <a:gd name="T33" fmla="*/ 2147483647 h 164"/>
                <a:gd name="T34" fmla="*/ 2147483647 w 176"/>
                <a:gd name="T35" fmla="*/ 2147483647 h 164"/>
                <a:gd name="T36" fmla="*/ 2147483647 w 176"/>
                <a:gd name="T37" fmla="*/ 2147483647 h 164"/>
                <a:gd name="T38" fmla="*/ 2147483647 w 176"/>
                <a:gd name="T39" fmla="*/ 2147483647 h 164"/>
                <a:gd name="T40" fmla="*/ 2147483647 w 176"/>
                <a:gd name="T41" fmla="*/ 2147483647 h 164"/>
                <a:gd name="T42" fmla="*/ 2147483647 w 176"/>
                <a:gd name="T43" fmla="*/ 2147483647 h 164"/>
                <a:gd name="T44" fmla="*/ 2147483647 w 176"/>
                <a:gd name="T45" fmla="*/ 2147483647 h 164"/>
                <a:gd name="T46" fmla="*/ 2147483647 w 176"/>
                <a:gd name="T47" fmla="*/ 2147483647 h 164"/>
                <a:gd name="T48" fmla="*/ 2147483647 w 176"/>
                <a:gd name="T49" fmla="*/ 2147483647 h 164"/>
                <a:gd name="T50" fmla="*/ 2147483647 w 176"/>
                <a:gd name="T51" fmla="*/ 2147483647 h 164"/>
                <a:gd name="T52" fmla="*/ 2147483647 w 176"/>
                <a:gd name="T53" fmla="*/ 2147483647 h 164"/>
                <a:gd name="T54" fmla="*/ 2147483647 w 176"/>
                <a:gd name="T55" fmla="*/ 2147483647 h 164"/>
                <a:gd name="T56" fmla="*/ 2147483647 w 176"/>
                <a:gd name="T57" fmla="*/ 2147483647 h 164"/>
                <a:gd name="T58" fmla="*/ 2147483647 w 176"/>
                <a:gd name="T59" fmla="*/ 2147483647 h 164"/>
                <a:gd name="T60" fmla="*/ 2147483647 w 176"/>
                <a:gd name="T61" fmla="*/ 2147483647 h 164"/>
                <a:gd name="T62" fmla="*/ 2147483647 w 176"/>
                <a:gd name="T63" fmla="*/ 2147483647 h 164"/>
                <a:gd name="T64" fmla="*/ 2147483647 w 176"/>
                <a:gd name="T65" fmla="*/ 2147483647 h 164"/>
                <a:gd name="T66" fmla="*/ 2147483647 w 176"/>
                <a:gd name="T67" fmla="*/ 2147483647 h 164"/>
                <a:gd name="T68" fmla="*/ 2147483647 w 176"/>
                <a:gd name="T69" fmla="*/ 2147483647 h 164"/>
                <a:gd name="T70" fmla="*/ 2147483647 w 176"/>
                <a:gd name="T71" fmla="*/ 2147483647 h 164"/>
                <a:gd name="T72" fmla="*/ 2147483647 w 176"/>
                <a:gd name="T73" fmla="*/ 2147483647 h 164"/>
                <a:gd name="T74" fmla="*/ 2147483647 w 176"/>
                <a:gd name="T75" fmla="*/ 2147483647 h 164"/>
                <a:gd name="T76" fmla="*/ 2147483647 w 176"/>
                <a:gd name="T77" fmla="*/ 2147483647 h 164"/>
                <a:gd name="T78" fmla="*/ 2147483647 w 176"/>
                <a:gd name="T79" fmla="*/ 2147483647 h 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6"/>
                <a:gd name="T121" fmla="*/ 0 h 164"/>
                <a:gd name="T122" fmla="*/ 176 w 176"/>
                <a:gd name="T123" fmla="*/ 164 h 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2" name="Group 18"/>
          <p:cNvGrpSpPr/>
          <p:nvPr/>
        </p:nvGrpSpPr>
        <p:grpSpPr bwMode="auto">
          <a:xfrm>
            <a:off x="3429000" y="4391025"/>
            <a:ext cx="785813" cy="774700"/>
            <a:chOff x="0" y="0"/>
            <a:chExt cx="616054" cy="616054"/>
          </a:xfrm>
        </p:grpSpPr>
        <p:sp>
          <p:nvSpPr>
            <p:cNvPr id="24623" name="Oval 101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4" name="Freeform 9"/>
            <p:cNvSpPr>
              <a:spLocks noEditPoints="1" noChangeArrowheads="1"/>
            </p:cNvSpPr>
            <p:nvPr/>
          </p:nvSpPr>
          <p:spPr bwMode="auto">
            <a:xfrm>
              <a:off x="155489" y="144008"/>
              <a:ext cx="317500" cy="315913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2147483647 h 149"/>
                <a:gd name="T10" fmla="*/ 0 w 150"/>
                <a:gd name="T11" fmla="*/ 2147483647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2147483647 w 150"/>
                <a:gd name="T21" fmla="*/ 2147483647 h 149"/>
                <a:gd name="T22" fmla="*/ 2147483647 w 150"/>
                <a:gd name="T23" fmla="*/ 2147483647 h 149"/>
                <a:gd name="T24" fmla="*/ 2147483647 w 150"/>
                <a:gd name="T25" fmla="*/ 2147483647 h 149"/>
                <a:gd name="T26" fmla="*/ 2147483647 w 150"/>
                <a:gd name="T27" fmla="*/ 2147483647 h 149"/>
                <a:gd name="T28" fmla="*/ 2147483647 w 150"/>
                <a:gd name="T29" fmla="*/ 2147483647 h 149"/>
                <a:gd name="T30" fmla="*/ 2147483647 w 150"/>
                <a:gd name="T31" fmla="*/ 2147483647 h 149"/>
                <a:gd name="T32" fmla="*/ 2147483647 w 150"/>
                <a:gd name="T33" fmla="*/ 2147483647 h 149"/>
                <a:gd name="T34" fmla="*/ 2147483647 w 150"/>
                <a:gd name="T35" fmla="*/ 2147483647 h 149"/>
                <a:gd name="T36" fmla="*/ 2147483647 w 150"/>
                <a:gd name="T37" fmla="*/ 2147483647 h 149"/>
                <a:gd name="T38" fmla="*/ 2147483647 w 150"/>
                <a:gd name="T39" fmla="*/ 0 h 149"/>
                <a:gd name="T40" fmla="*/ 2147483647 w 150"/>
                <a:gd name="T41" fmla="*/ 2147483647 h 149"/>
                <a:gd name="T42" fmla="*/ 2147483647 w 150"/>
                <a:gd name="T43" fmla="*/ 2147483647 h 149"/>
                <a:gd name="T44" fmla="*/ 2147483647 w 150"/>
                <a:gd name="T45" fmla="*/ 2147483647 h 149"/>
                <a:gd name="T46" fmla="*/ 2147483647 w 150"/>
                <a:gd name="T47" fmla="*/ 2147483647 h 149"/>
                <a:gd name="T48" fmla="*/ 2147483647 w 150"/>
                <a:gd name="T49" fmla="*/ 2147483647 h 149"/>
                <a:gd name="T50" fmla="*/ 2147483647 w 150"/>
                <a:gd name="T51" fmla="*/ 2147483647 h 149"/>
                <a:gd name="T52" fmla="*/ 2147483647 w 150"/>
                <a:gd name="T53" fmla="*/ 2147483647 h 149"/>
                <a:gd name="T54" fmla="*/ 2147483647 w 150"/>
                <a:gd name="T55" fmla="*/ 2147483647 h 149"/>
                <a:gd name="T56" fmla="*/ 2147483647 w 150"/>
                <a:gd name="T57" fmla="*/ 2147483647 h 149"/>
                <a:gd name="T58" fmla="*/ 2147483647 w 150"/>
                <a:gd name="T59" fmla="*/ 2147483647 h 149"/>
                <a:gd name="T60" fmla="*/ 2147483647 w 150"/>
                <a:gd name="T61" fmla="*/ 2147483647 h 149"/>
                <a:gd name="T62" fmla="*/ 2147483647 w 150"/>
                <a:gd name="T63" fmla="*/ 2147483647 h 149"/>
                <a:gd name="T64" fmla="*/ 2147483647 w 150"/>
                <a:gd name="T65" fmla="*/ 2147483647 h 149"/>
                <a:gd name="T66" fmla="*/ 2147483647 w 150"/>
                <a:gd name="T67" fmla="*/ 2147483647 h 149"/>
                <a:gd name="T68" fmla="*/ 2147483647 w 150"/>
                <a:gd name="T69" fmla="*/ 2147483647 h 149"/>
                <a:gd name="T70" fmla="*/ 2147483647 w 150"/>
                <a:gd name="T71" fmla="*/ 2147483647 h 149"/>
                <a:gd name="T72" fmla="*/ 2147483647 w 150"/>
                <a:gd name="T73" fmla="*/ 2147483647 h 149"/>
                <a:gd name="T74" fmla="*/ 2147483647 w 150"/>
                <a:gd name="T75" fmla="*/ 0 h 149"/>
                <a:gd name="T76" fmla="*/ 2147483647 w 150"/>
                <a:gd name="T77" fmla="*/ 2147483647 h 149"/>
                <a:gd name="T78" fmla="*/ 2147483647 w 150"/>
                <a:gd name="T79" fmla="*/ 2147483647 h 149"/>
                <a:gd name="T80" fmla="*/ 2147483647 w 150"/>
                <a:gd name="T81" fmla="*/ 2147483647 h 149"/>
                <a:gd name="T82" fmla="*/ 2147483647 w 150"/>
                <a:gd name="T83" fmla="*/ 2147483647 h 149"/>
                <a:gd name="T84" fmla="*/ 2147483647 w 150"/>
                <a:gd name="T85" fmla="*/ 2147483647 h 149"/>
                <a:gd name="T86" fmla="*/ 2147483647 w 150"/>
                <a:gd name="T87" fmla="*/ 2147483647 h 149"/>
                <a:gd name="T88" fmla="*/ 2147483647 w 150"/>
                <a:gd name="T89" fmla="*/ 2147483647 h 149"/>
                <a:gd name="T90" fmla="*/ 2147483647 w 150"/>
                <a:gd name="T91" fmla="*/ 2147483647 h 149"/>
                <a:gd name="T92" fmla="*/ 2147483647 w 150"/>
                <a:gd name="T93" fmla="*/ 2147483647 h 149"/>
                <a:gd name="T94" fmla="*/ 2147483647 w 150"/>
                <a:gd name="T95" fmla="*/ 2147483647 h 149"/>
                <a:gd name="T96" fmla="*/ 2147483647 w 150"/>
                <a:gd name="T97" fmla="*/ 2147483647 h 149"/>
                <a:gd name="T98" fmla="*/ 2147483647 w 150"/>
                <a:gd name="T99" fmla="*/ 2147483647 h 149"/>
                <a:gd name="T100" fmla="*/ 2147483647 w 150"/>
                <a:gd name="T101" fmla="*/ 2147483647 h 149"/>
                <a:gd name="T102" fmla="*/ 2147483647 w 150"/>
                <a:gd name="T103" fmla="*/ 2147483647 h 149"/>
                <a:gd name="T104" fmla="*/ 2147483647 w 150"/>
                <a:gd name="T105" fmla="*/ 2147483647 h 149"/>
                <a:gd name="T106" fmla="*/ 2147483647 w 150"/>
                <a:gd name="T107" fmla="*/ 2147483647 h 1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9"/>
                <a:gd name="T164" fmla="*/ 150 w 150"/>
                <a:gd name="T165" fmla="*/ 149 h 1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2"/>
          <p:cNvGrpSpPr/>
          <p:nvPr/>
        </p:nvGrpSpPr>
        <p:grpSpPr bwMode="auto">
          <a:xfrm>
            <a:off x="3429000" y="2159000"/>
            <a:ext cx="785813" cy="774700"/>
            <a:chOff x="0" y="0"/>
            <a:chExt cx="616054" cy="616054"/>
          </a:xfrm>
        </p:grpSpPr>
        <p:sp>
          <p:nvSpPr>
            <p:cNvPr id="24621" name="Oval 104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2" name="Freeform 10"/>
            <p:cNvSpPr>
              <a:spLocks noEditPoints="1" noChangeArrowheads="1"/>
            </p:cNvSpPr>
            <p:nvPr/>
          </p:nvSpPr>
          <p:spPr bwMode="auto">
            <a:xfrm>
              <a:off x="138008" y="144849"/>
              <a:ext cx="323850" cy="298450"/>
            </a:xfrm>
            <a:custGeom>
              <a:avLst/>
              <a:gdLst>
                <a:gd name="T0" fmla="*/ 2147483647 w 153"/>
                <a:gd name="T1" fmla="*/ 2147483647 h 141"/>
                <a:gd name="T2" fmla="*/ 0 w 153"/>
                <a:gd name="T3" fmla="*/ 2147483647 h 141"/>
                <a:gd name="T4" fmla="*/ 2147483647 w 153"/>
                <a:gd name="T5" fmla="*/ 2147483647 h 141"/>
                <a:gd name="T6" fmla="*/ 2147483647 w 153"/>
                <a:gd name="T7" fmla="*/ 2147483647 h 141"/>
                <a:gd name="T8" fmla="*/ 2147483647 w 153"/>
                <a:gd name="T9" fmla="*/ 2147483647 h 141"/>
                <a:gd name="T10" fmla="*/ 2147483647 w 153"/>
                <a:gd name="T11" fmla="*/ 2147483647 h 141"/>
                <a:gd name="T12" fmla="*/ 2147483647 w 153"/>
                <a:gd name="T13" fmla="*/ 2147483647 h 141"/>
                <a:gd name="T14" fmla="*/ 2147483647 w 153"/>
                <a:gd name="T15" fmla="*/ 2147483647 h 141"/>
                <a:gd name="T16" fmla="*/ 2147483647 w 153"/>
                <a:gd name="T17" fmla="*/ 2147483647 h 141"/>
                <a:gd name="T18" fmla="*/ 2147483647 w 153"/>
                <a:gd name="T19" fmla="*/ 2147483647 h 141"/>
                <a:gd name="T20" fmla="*/ 2147483647 w 153"/>
                <a:gd name="T21" fmla="*/ 2147483647 h 141"/>
                <a:gd name="T22" fmla="*/ 2147483647 w 153"/>
                <a:gd name="T23" fmla="*/ 2147483647 h 141"/>
                <a:gd name="T24" fmla="*/ 2147483647 w 153"/>
                <a:gd name="T25" fmla="*/ 2147483647 h 141"/>
                <a:gd name="T26" fmla="*/ 2147483647 w 153"/>
                <a:gd name="T27" fmla="*/ 2147483647 h 141"/>
                <a:gd name="T28" fmla="*/ 2147483647 w 153"/>
                <a:gd name="T29" fmla="*/ 0 h 141"/>
                <a:gd name="T30" fmla="*/ 2147483647 w 153"/>
                <a:gd name="T31" fmla="*/ 2147483647 h 141"/>
                <a:gd name="T32" fmla="*/ 2147483647 w 153"/>
                <a:gd name="T33" fmla="*/ 2147483647 h 141"/>
                <a:gd name="T34" fmla="*/ 2147483647 w 153"/>
                <a:gd name="T35" fmla="*/ 2147483647 h 141"/>
                <a:gd name="T36" fmla="*/ 2147483647 w 153"/>
                <a:gd name="T37" fmla="*/ 0 h 141"/>
                <a:gd name="T38" fmla="*/ 2147483647 w 153"/>
                <a:gd name="T39" fmla="*/ 2147483647 h 141"/>
                <a:gd name="T40" fmla="*/ 2147483647 w 153"/>
                <a:gd name="T41" fmla="*/ 2147483647 h 141"/>
                <a:gd name="T42" fmla="*/ 2147483647 w 153"/>
                <a:gd name="T43" fmla="*/ 2147483647 h 141"/>
                <a:gd name="T44" fmla="*/ 2147483647 w 153"/>
                <a:gd name="T45" fmla="*/ 2147483647 h 141"/>
                <a:gd name="T46" fmla="*/ 2147483647 w 153"/>
                <a:gd name="T47" fmla="*/ 2147483647 h 141"/>
                <a:gd name="T48" fmla="*/ 2147483647 w 153"/>
                <a:gd name="T49" fmla="*/ 2147483647 h 141"/>
                <a:gd name="T50" fmla="*/ 2147483647 w 153"/>
                <a:gd name="T51" fmla="*/ 2147483647 h 141"/>
                <a:gd name="T52" fmla="*/ 2147483647 w 153"/>
                <a:gd name="T53" fmla="*/ 2147483647 h 1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41"/>
                <a:gd name="T83" fmla="*/ 153 w 153"/>
                <a:gd name="T84" fmla="*/ 141 h 1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8" name="Group 6"/>
          <p:cNvGrpSpPr/>
          <p:nvPr/>
        </p:nvGrpSpPr>
        <p:grpSpPr bwMode="auto">
          <a:xfrm>
            <a:off x="9366250" y="2159000"/>
            <a:ext cx="787400" cy="774700"/>
            <a:chOff x="0" y="0"/>
            <a:chExt cx="616054" cy="616054"/>
          </a:xfrm>
        </p:grpSpPr>
        <p:sp>
          <p:nvSpPr>
            <p:cNvPr id="24619" name="Oval 107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0" name="Freeform 11"/>
            <p:cNvSpPr>
              <a:spLocks noEditPoints="1" noChangeArrowheads="1"/>
            </p:cNvSpPr>
            <p:nvPr/>
          </p:nvSpPr>
          <p:spPr bwMode="auto">
            <a:xfrm>
              <a:off x="121798" y="152331"/>
              <a:ext cx="346075" cy="377825"/>
            </a:xfrm>
            <a:custGeom>
              <a:avLst/>
              <a:gdLst>
                <a:gd name="T0" fmla="*/ 2147483647 w 164"/>
                <a:gd name="T1" fmla="*/ 2147483647 h 178"/>
                <a:gd name="T2" fmla="*/ 2147483647 w 164"/>
                <a:gd name="T3" fmla="*/ 2147483647 h 178"/>
                <a:gd name="T4" fmla="*/ 2147483647 w 164"/>
                <a:gd name="T5" fmla="*/ 2147483647 h 178"/>
                <a:gd name="T6" fmla="*/ 2147483647 w 164"/>
                <a:gd name="T7" fmla="*/ 2147483647 h 178"/>
                <a:gd name="T8" fmla="*/ 2147483647 w 164"/>
                <a:gd name="T9" fmla="*/ 2147483647 h 178"/>
                <a:gd name="T10" fmla="*/ 2147483647 w 164"/>
                <a:gd name="T11" fmla="*/ 2147483647 h 178"/>
                <a:gd name="T12" fmla="*/ 2147483647 w 164"/>
                <a:gd name="T13" fmla="*/ 2147483647 h 178"/>
                <a:gd name="T14" fmla="*/ 2147483647 w 164"/>
                <a:gd name="T15" fmla="*/ 2147483647 h 178"/>
                <a:gd name="T16" fmla="*/ 2147483647 w 164"/>
                <a:gd name="T17" fmla="*/ 2147483647 h 178"/>
                <a:gd name="T18" fmla="*/ 2147483647 w 164"/>
                <a:gd name="T19" fmla="*/ 2147483647 h 178"/>
                <a:gd name="T20" fmla="*/ 2147483647 w 164"/>
                <a:gd name="T21" fmla="*/ 0 h 178"/>
                <a:gd name="T22" fmla="*/ 2147483647 w 164"/>
                <a:gd name="T23" fmla="*/ 0 h 178"/>
                <a:gd name="T24" fmla="*/ 2147483647 w 164"/>
                <a:gd name="T25" fmla="*/ 2147483647 h 178"/>
                <a:gd name="T26" fmla="*/ 2147483647 w 164"/>
                <a:gd name="T27" fmla="*/ 2147483647 h 178"/>
                <a:gd name="T28" fmla="*/ 2147483647 w 164"/>
                <a:gd name="T29" fmla="*/ 2147483647 h 178"/>
                <a:gd name="T30" fmla="*/ 2147483647 w 164"/>
                <a:gd name="T31" fmla="*/ 2147483647 h 178"/>
                <a:gd name="T32" fmla="*/ 2147483647 w 164"/>
                <a:gd name="T33" fmla="*/ 2147483647 h 178"/>
                <a:gd name="T34" fmla="*/ 2147483647 w 164"/>
                <a:gd name="T35" fmla="*/ 2147483647 h 178"/>
                <a:gd name="T36" fmla="*/ 2147483647 w 164"/>
                <a:gd name="T37" fmla="*/ 2147483647 h 178"/>
                <a:gd name="T38" fmla="*/ 2147483647 w 164"/>
                <a:gd name="T39" fmla="*/ 2147483647 h 178"/>
                <a:gd name="T40" fmla="*/ 2147483647 w 164"/>
                <a:gd name="T41" fmla="*/ 2147483647 h 178"/>
                <a:gd name="T42" fmla="*/ 2147483647 w 164"/>
                <a:gd name="T43" fmla="*/ 2147483647 h 178"/>
                <a:gd name="T44" fmla="*/ 2147483647 w 164"/>
                <a:gd name="T45" fmla="*/ 2147483647 h 178"/>
                <a:gd name="T46" fmla="*/ 2147483647 w 164"/>
                <a:gd name="T47" fmla="*/ 2147483647 h 178"/>
                <a:gd name="T48" fmla="*/ 2147483647 w 164"/>
                <a:gd name="T49" fmla="*/ 2147483647 h 178"/>
                <a:gd name="T50" fmla="*/ 2147483647 w 164"/>
                <a:gd name="T51" fmla="*/ 2147483647 h 178"/>
                <a:gd name="T52" fmla="*/ 2147483647 w 164"/>
                <a:gd name="T53" fmla="*/ 2147483647 h 178"/>
                <a:gd name="T54" fmla="*/ 2147483647 w 164"/>
                <a:gd name="T55" fmla="*/ 2147483647 h 178"/>
                <a:gd name="T56" fmla="*/ 2147483647 w 164"/>
                <a:gd name="T57" fmla="*/ 2147483647 h 178"/>
                <a:gd name="T58" fmla="*/ 2147483647 w 164"/>
                <a:gd name="T59" fmla="*/ 2147483647 h 178"/>
                <a:gd name="T60" fmla="*/ 2147483647 w 164"/>
                <a:gd name="T61" fmla="*/ 2147483647 h 178"/>
                <a:gd name="T62" fmla="*/ 2147483647 w 164"/>
                <a:gd name="T63" fmla="*/ 2147483647 h 178"/>
                <a:gd name="T64" fmla="*/ 2147483647 w 164"/>
                <a:gd name="T65" fmla="*/ 2147483647 h 178"/>
                <a:gd name="T66" fmla="*/ 2147483647 w 164"/>
                <a:gd name="T67" fmla="*/ 2147483647 h 178"/>
                <a:gd name="T68" fmla="*/ 2147483647 w 164"/>
                <a:gd name="T69" fmla="*/ 2147483647 h 178"/>
                <a:gd name="T70" fmla="*/ 2147483647 w 164"/>
                <a:gd name="T71" fmla="*/ 2147483647 h 178"/>
                <a:gd name="T72" fmla="*/ 2147483647 w 164"/>
                <a:gd name="T73" fmla="*/ 2147483647 h 178"/>
                <a:gd name="T74" fmla="*/ 2147483647 w 164"/>
                <a:gd name="T75" fmla="*/ 2147483647 h 178"/>
                <a:gd name="T76" fmla="*/ 2147483647 w 164"/>
                <a:gd name="T77" fmla="*/ 2147483647 h 1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"/>
                <a:gd name="T118" fmla="*/ 0 h 178"/>
                <a:gd name="T119" fmla="*/ 164 w 164"/>
                <a:gd name="T120" fmla="*/ 178 h 1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1" name="Group 3"/>
          <p:cNvGrpSpPr/>
          <p:nvPr/>
        </p:nvGrpSpPr>
        <p:grpSpPr bwMode="auto">
          <a:xfrm>
            <a:off x="5392738" y="2159000"/>
            <a:ext cx="785812" cy="774700"/>
            <a:chOff x="0" y="0"/>
            <a:chExt cx="616054" cy="616054"/>
          </a:xfrm>
        </p:grpSpPr>
        <p:sp>
          <p:nvSpPr>
            <p:cNvPr id="24617" name="Oval 105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8" name="Freeform 12"/>
            <p:cNvSpPr>
              <a:spLocks noEditPoints="1" noChangeArrowheads="1"/>
            </p:cNvSpPr>
            <p:nvPr/>
          </p:nvSpPr>
          <p:spPr bwMode="auto">
            <a:xfrm>
              <a:off x="153759" y="140166"/>
              <a:ext cx="347663" cy="298450"/>
            </a:xfrm>
            <a:custGeom>
              <a:avLst/>
              <a:gdLst>
                <a:gd name="T0" fmla="*/ 2147483647 w 164"/>
                <a:gd name="T1" fmla="*/ 2147483647 h 141"/>
                <a:gd name="T2" fmla="*/ 2147483647 w 164"/>
                <a:gd name="T3" fmla="*/ 2147483647 h 141"/>
                <a:gd name="T4" fmla="*/ 0 w 164"/>
                <a:gd name="T5" fmla="*/ 2147483647 h 141"/>
                <a:gd name="T6" fmla="*/ 0 w 164"/>
                <a:gd name="T7" fmla="*/ 2147483647 h 141"/>
                <a:gd name="T8" fmla="*/ 2147483647 w 164"/>
                <a:gd name="T9" fmla="*/ 2147483647 h 141"/>
                <a:gd name="T10" fmla="*/ 2147483647 w 164"/>
                <a:gd name="T11" fmla="*/ 2147483647 h 141"/>
                <a:gd name="T12" fmla="*/ 2147483647 w 164"/>
                <a:gd name="T13" fmla="*/ 2147483647 h 141"/>
                <a:gd name="T14" fmla="*/ 2147483647 w 164"/>
                <a:gd name="T15" fmla="*/ 2147483647 h 141"/>
                <a:gd name="T16" fmla="*/ 2147483647 w 164"/>
                <a:gd name="T17" fmla="*/ 2147483647 h 141"/>
                <a:gd name="T18" fmla="*/ 2147483647 w 164"/>
                <a:gd name="T19" fmla="*/ 2147483647 h 141"/>
                <a:gd name="T20" fmla="*/ 2147483647 w 164"/>
                <a:gd name="T21" fmla="*/ 2147483647 h 141"/>
                <a:gd name="T22" fmla="*/ 2147483647 w 164"/>
                <a:gd name="T23" fmla="*/ 2147483647 h 141"/>
                <a:gd name="T24" fmla="*/ 2147483647 w 164"/>
                <a:gd name="T25" fmla="*/ 0 h 141"/>
                <a:gd name="T26" fmla="*/ 2147483647 w 164"/>
                <a:gd name="T27" fmla="*/ 0 h 141"/>
                <a:gd name="T28" fmla="*/ 2147483647 w 164"/>
                <a:gd name="T29" fmla="*/ 2147483647 h 141"/>
                <a:gd name="T30" fmla="*/ 2147483647 w 164"/>
                <a:gd name="T31" fmla="*/ 2147483647 h 141"/>
                <a:gd name="T32" fmla="*/ 2147483647 w 164"/>
                <a:gd name="T33" fmla="*/ 2147483647 h 141"/>
                <a:gd name="T34" fmla="*/ 2147483647 w 164"/>
                <a:gd name="T35" fmla="*/ 2147483647 h 141"/>
                <a:gd name="T36" fmla="*/ 2147483647 w 164"/>
                <a:gd name="T37" fmla="*/ 2147483647 h 141"/>
                <a:gd name="T38" fmla="*/ 2147483647 w 164"/>
                <a:gd name="T39" fmla="*/ 2147483647 h 141"/>
                <a:gd name="T40" fmla="*/ 2147483647 w 164"/>
                <a:gd name="T41" fmla="*/ 2147483647 h 141"/>
                <a:gd name="T42" fmla="*/ 2147483647 w 164"/>
                <a:gd name="T43" fmla="*/ 2147483647 h 141"/>
                <a:gd name="T44" fmla="*/ 2147483647 w 164"/>
                <a:gd name="T45" fmla="*/ 2147483647 h 141"/>
                <a:gd name="T46" fmla="*/ 2147483647 w 164"/>
                <a:gd name="T47" fmla="*/ 2147483647 h 141"/>
                <a:gd name="T48" fmla="*/ 2147483647 w 164"/>
                <a:gd name="T49" fmla="*/ 2147483647 h 141"/>
                <a:gd name="T50" fmla="*/ 2147483647 w 164"/>
                <a:gd name="T51" fmla="*/ 2147483647 h 141"/>
                <a:gd name="T52" fmla="*/ 2147483647 w 164"/>
                <a:gd name="T53" fmla="*/ 2147483647 h 141"/>
                <a:gd name="T54" fmla="*/ 2147483647 w 164"/>
                <a:gd name="T55" fmla="*/ 2147483647 h 141"/>
                <a:gd name="T56" fmla="*/ 2147483647 w 164"/>
                <a:gd name="T57" fmla="*/ 2147483647 h 141"/>
                <a:gd name="T58" fmla="*/ 2147483647 w 164"/>
                <a:gd name="T59" fmla="*/ 2147483647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41"/>
                <a:gd name="T92" fmla="*/ 164 w 164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6" name="Oval 133"/>
          <p:cNvSpPr>
            <a:spLocks noChangeArrowheads="1"/>
          </p:cNvSpPr>
          <p:nvPr/>
        </p:nvSpPr>
        <p:spPr bwMode="auto">
          <a:xfrm>
            <a:off x="9350375" y="4391025"/>
            <a:ext cx="785813" cy="7747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7" name="Freeform 13"/>
          <p:cNvSpPr>
            <a:spLocks noEditPoints="1" noChangeArrowheads="1"/>
          </p:cNvSpPr>
          <p:nvPr/>
        </p:nvSpPr>
        <p:spPr bwMode="auto">
          <a:xfrm>
            <a:off x="9537700" y="4581525"/>
            <a:ext cx="409575" cy="376238"/>
          </a:xfrm>
          <a:custGeom>
            <a:avLst/>
            <a:gdLst>
              <a:gd name="T0" fmla="*/ 2147483647 w 152"/>
              <a:gd name="T1" fmla="*/ 2147483647 h 141"/>
              <a:gd name="T2" fmla="*/ 2147483647 w 152"/>
              <a:gd name="T3" fmla="*/ 2147483647 h 141"/>
              <a:gd name="T4" fmla="*/ 2147483647 w 152"/>
              <a:gd name="T5" fmla="*/ 2147483647 h 141"/>
              <a:gd name="T6" fmla="*/ 2147483647 w 152"/>
              <a:gd name="T7" fmla="*/ 2147483647 h 141"/>
              <a:gd name="T8" fmla="*/ 2147483647 w 152"/>
              <a:gd name="T9" fmla="*/ 2147483647 h 141"/>
              <a:gd name="T10" fmla="*/ 2147483647 w 152"/>
              <a:gd name="T11" fmla="*/ 2147483647 h 141"/>
              <a:gd name="T12" fmla="*/ 2147483647 w 152"/>
              <a:gd name="T13" fmla="*/ 2147483647 h 141"/>
              <a:gd name="T14" fmla="*/ 2147483647 w 152"/>
              <a:gd name="T15" fmla="*/ 2147483647 h 141"/>
              <a:gd name="T16" fmla="*/ 2147483647 w 152"/>
              <a:gd name="T17" fmla="*/ 2147483647 h 141"/>
              <a:gd name="T18" fmla="*/ 2147483647 w 152"/>
              <a:gd name="T19" fmla="*/ 2147483647 h 141"/>
              <a:gd name="T20" fmla="*/ 2147483647 w 152"/>
              <a:gd name="T21" fmla="*/ 2147483647 h 141"/>
              <a:gd name="T22" fmla="*/ 2147483647 w 152"/>
              <a:gd name="T23" fmla="*/ 2147483647 h 141"/>
              <a:gd name="T24" fmla="*/ 2147483647 w 152"/>
              <a:gd name="T25" fmla="*/ 2147483647 h 141"/>
              <a:gd name="T26" fmla="*/ 2147483647 w 152"/>
              <a:gd name="T27" fmla="*/ 2147483647 h 141"/>
              <a:gd name="T28" fmla="*/ 2147483647 w 152"/>
              <a:gd name="T29" fmla="*/ 2147483647 h 141"/>
              <a:gd name="T30" fmla="*/ 0 w 152"/>
              <a:gd name="T31" fmla="*/ 2147483647 h 141"/>
              <a:gd name="T32" fmla="*/ 0 w 152"/>
              <a:gd name="T33" fmla="*/ 2147483647 h 141"/>
              <a:gd name="T34" fmla="*/ 2147483647 w 152"/>
              <a:gd name="T35" fmla="*/ 2147483647 h 141"/>
              <a:gd name="T36" fmla="*/ 2147483647 w 152"/>
              <a:gd name="T37" fmla="*/ 2147483647 h 141"/>
              <a:gd name="T38" fmla="*/ 2147483647 w 152"/>
              <a:gd name="T39" fmla="*/ 2147483647 h 141"/>
              <a:gd name="T40" fmla="*/ 2147483647 w 152"/>
              <a:gd name="T41" fmla="*/ 0 h 141"/>
              <a:gd name="T42" fmla="*/ 2147483647 w 152"/>
              <a:gd name="T43" fmla="*/ 0 h 141"/>
              <a:gd name="T44" fmla="*/ 2147483647 w 152"/>
              <a:gd name="T45" fmla="*/ 2147483647 h 141"/>
              <a:gd name="T46" fmla="*/ 2147483647 w 152"/>
              <a:gd name="T47" fmla="*/ 2147483647 h 141"/>
              <a:gd name="T48" fmla="*/ 2147483647 w 152"/>
              <a:gd name="T49" fmla="*/ 2147483647 h 141"/>
              <a:gd name="T50" fmla="*/ 2147483647 w 152"/>
              <a:gd name="T51" fmla="*/ 2147483647 h 141"/>
              <a:gd name="T52" fmla="*/ 2147483647 w 152"/>
              <a:gd name="T53" fmla="*/ 2147483647 h 141"/>
              <a:gd name="T54" fmla="*/ 2147483647 w 152"/>
              <a:gd name="T55" fmla="*/ 2147483647 h 141"/>
              <a:gd name="T56" fmla="*/ 2147483647 w 152"/>
              <a:gd name="T57" fmla="*/ 2147483647 h 141"/>
              <a:gd name="T58" fmla="*/ 2147483647 w 152"/>
              <a:gd name="T59" fmla="*/ 2147483647 h 141"/>
              <a:gd name="T60" fmla="*/ 2147483647 w 152"/>
              <a:gd name="T61" fmla="*/ 2147483647 h 141"/>
              <a:gd name="T62" fmla="*/ 2147483647 w 152"/>
              <a:gd name="T63" fmla="*/ 2147483647 h 141"/>
              <a:gd name="T64" fmla="*/ 2147483647 w 152"/>
              <a:gd name="T65" fmla="*/ 2147483647 h 141"/>
              <a:gd name="T66" fmla="*/ 2147483647 w 152"/>
              <a:gd name="T67" fmla="*/ 2147483647 h 141"/>
              <a:gd name="T68" fmla="*/ 2147483647 w 152"/>
              <a:gd name="T69" fmla="*/ 2147483647 h 141"/>
              <a:gd name="T70" fmla="*/ 2147483647 w 152"/>
              <a:gd name="T71" fmla="*/ 2147483647 h 141"/>
              <a:gd name="T72" fmla="*/ 2147483647 w 152"/>
              <a:gd name="T73" fmla="*/ 2147483647 h 1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2"/>
              <a:gd name="T112" fmla="*/ 0 h 141"/>
              <a:gd name="T113" fmla="*/ 152 w 152"/>
              <a:gd name="T114" fmla="*/ 141 h 1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56" name="Group 5"/>
          <p:cNvGrpSpPr/>
          <p:nvPr/>
        </p:nvGrpSpPr>
        <p:grpSpPr bwMode="auto">
          <a:xfrm>
            <a:off x="7397750" y="2159000"/>
            <a:ext cx="785813" cy="774700"/>
            <a:chOff x="0" y="0"/>
            <a:chExt cx="616054" cy="616054"/>
          </a:xfrm>
        </p:grpSpPr>
        <p:sp>
          <p:nvSpPr>
            <p:cNvPr id="24615" name="Oval 106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14"/>
            <p:cNvSpPr>
              <a:spLocks noEditPoints="1" noChangeArrowheads="1"/>
            </p:cNvSpPr>
            <p:nvPr/>
          </p:nvSpPr>
          <p:spPr bwMode="auto">
            <a:xfrm>
              <a:off x="126304" y="178026"/>
              <a:ext cx="336550" cy="273050"/>
            </a:xfrm>
            <a:custGeom>
              <a:avLst/>
              <a:gdLst>
                <a:gd name="T0" fmla="*/ 2147483647 w 159"/>
                <a:gd name="T1" fmla="*/ 2147483647 h 129"/>
                <a:gd name="T2" fmla="*/ 2147483647 w 159"/>
                <a:gd name="T3" fmla="*/ 2147483647 h 129"/>
                <a:gd name="T4" fmla="*/ 2147483647 w 159"/>
                <a:gd name="T5" fmla="*/ 2147483647 h 129"/>
                <a:gd name="T6" fmla="*/ 2147483647 w 159"/>
                <a:gd name="T7" fmla="*/ 2147483647 h 129"/>
                <a:gd name="T8" fmla="*/ 2147483647 w 159"/>
                <a:gd name="T9" fmla="*/ 2147483647 h 129"/>
                <a:gd name="T10" fmla="*/ 2147483647 w 159"/>
                <a:gd name="T11" fmla="*/ 2147483647 h 129"/>
                <a:gd name="T12" fmla="*/ 2147483647 w 159"/>
                <a:gd name="T13" fmla="*/ 2147483647 h 129"/>
                <a:gd name="T14" fmla="*/ 2147483647 w 159"/>
                <a:gd name="T15" fmla="*/ 2147483647 h 129"/>
                <a:gd name="T16" fmla="*/ 0 w 159"/>
                <a:gd name="T17" fmla="*/ 2147483647 h 129"/>
                <a:gd name="T18" fmla="*/ 2147483647 w 159"/>
                <a:gd name="T19" fmla="*/ 2147483647 h 129"/>
                <a:gd name="T20" fmla="*/ 2147483647 w 159"/>
                <a:gd name="T21" fmla="*/ 2147483647 h 129"/>
                <a:gd name="T22" fmla="*/ 2147483647 w 159"/>
                <a:gd name="T23" fmla="*/ 2147483647 h 129"/>
                <a:gd name="T24" fmla="*/ 2147483647 w 159"/>
                <a:gd name="T25" fmla="*/ 2147483647 h 129"/>
                <a:gd name="T26" fmla="*/ 2147483647 w 159"/>
                <a:gd name="T27" fmla="*/ 2147483647 h 129"/>
                <a:gd name="T28" fmla="*/ 2147483647 w 159"/>
                <a:gd name="T29" fmla="*/ 2147483647 h 129"/>
                <a:gd name="T30" fmla="*/ 2147483647 w 159"/>
                <a:gd name="T31" fmla="*/ 2147483647 h 129"/>
                <a:gd name="T32" fmla="*/ 2147483647 w 159"/>
                <a:gd name="T33" fmla="*/ 0 h 129"/>
                <a:gd name="T34" fmla="*/ 2147483647 w 159"/>
                <a:gd name="T35" fmla="*/ 0 h 129"/>
                <a:gd name="T36" fmla="*/ 2147483647 w 159"/>
                <a:gd name="T37" fmla="*/ 2147483647 h 129"/>
                <a:gd name="T38" fmla="*/ 2147483647 w 159"/>
                <a:gd name="T39" fmla="*/ 2147483647 h 129"/>
                <a:gd name="T40" fmla="*/ 2147483647 w 159"/>
                <a:gd name="T41" fmla="*/ 2147483647 h 129"/>
                <a:gd name="T42" fmla="*/ 2147483647 w 159"/>
                <a:gd name="T43" fmla="*/ 2147483647 h 129"/>
                <a:gd name="T44" fmla="*/ 2147483647 w 159"/>
                <a:gd name="T45" fmla="*/ 2147483647 h 129"/>
                <a:gd name="T46" fmla="*/ 2147483647 w 159"/>
                <a:gd name="T47" fmla="*/ 2147483647 h 129"/>
                <a:gd name="T48" fmla="*/ 2147483647 w 159"/>
                <a:gd name="T49" fmla="*/ 2147483647 h 129"/>
                <a:gd name="T50" fmla="*/ 2147483647 w 159"/>
                <a:gd name="T51" fmla="*/ 2147483647 h 129"/>
                <a:gd name="T52" fmla="*/ 2147483647 w 159"/>
                <a:gd name="T53" fmla="*/ 2147483647 h 129"/>
                <a:gd name="T54" fmla="*/ 2147483647 w 159"/>
                <a:gd name="T55" fmla="*/ 2147483647 h 129"/>
                <a:gd name="T56" fmla="*/ 2147483647 w 159"/>
                <a:gd name="T57" fmla="*/ 2147483647 h 129"/>
                <a:gd name="T58" fmla="*/ 2147483647 w 159"/>
                <a:gd name="T59" fmla="*/ 2147483647 h 129"/>
                <a:gd name="T60" fmla="*/ 2147483647 w 159"/>
                <a:gd name="T61" fmla="*/ 2147483647 h 129"/>
                <a:gd name="T62" fmla="*/ 2147483647 w 159"/>
                <a:gd name="T63" fmla="*/ 2147483647 h 129"/>
                <a:gd name="T64" fmla="*/ 2147483647 w 159"/>
                <a:gd name="T65" fmla="*/ 2147483647 h 129"/>
                <a:gd name="T66" fmla="*/ 2147483647 w 159"/>
                <a:gd name="T67" fmla="*/ 2147483647 h 129"/>
                <a:gd name="T68" fmla="*/ 2147483647 w 159"/>
                <a:gd name="T69" fmla="*/ 2147483647 h 129"/>
                <a:gd name="T70" fmla="*/ 2147483647 w 159"/>
                <a:gd name="T71" fmla="*/ 2147483647 h 129"/>
                <a:gd name="T72" fmla="*/ 2147483647 w 159"/>
                <a:gd name="T73" fmla="*/ 2147483647 h 129"/>
                <a:gd name="T74" fmla="*/ 2147483647 w 159"/>
                <a:gd name="T75" fmla="*/ 2147483647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129"/>
                <a:gd name="T116" fmla="*/ 159 w 159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9" name="Group 7"/>
          <p:cNvGrpSpPr/>
          <p:nvPr/>
        </p:nvGrpSpPr>
        <p:grpSpPr bwMode="auto">
          <a:xfrm>
            <a:off x="1447800" y="4391025"/>
            <a:ext cx="787400" cy="774700"/>
            <a:chOff x="0" y="0"/>
            <a:chExt cx="616054" cy="616054"/>
          </a:xfrm>
        </p:grpSpPr>
        <p:sp>
          <p:nvSpPr>
            <p:cNvPr id="24613" name="Oval 100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4" name="Freeform 15"/>
            <p:cNvSpPr>
              <a:spLocks noChangeArrowheads="1"/>
            </p:cNvSpPr>
            <p:nvPr/>
          </p:nvSpPr>
          <p:spPr bwMode="auto">
            <a:xfrm>
              <a:off x="141531" y="198932"/>
              <a:ext cx="371475" cy="222250"/>
            </a:xfrm>
            <a:custGeom>
              <a:avLst/>
              <a:gdLst>
                <a:gd name="T0" fmla="*/ 2147483647 w 176"/>
                <a:gd name="T1" fmla="*/ 2147483647 h 105"/>
                <a:gd name="T2" fmla="*/ 2147483647 w 176"/>
                <a:gd name="T3" fmla="*/ 2147483647 h 105"/>
                <a:gd name="T4" fmla="*/ 2147483647 w 176"/>
                <a:gd name="T5" fmla="*/ 2147483647 h 105"/>
                <a:gd name="T6" fmla="*/ 2147483647 w 176"/>
                <a:gd name="T7" fmla="*/ 2147483647 h 105"/>
                <a:gd name="T8" fmla="*/ 2147483647 w 176"/>
                <a:gd name="T9" fmla="*/ 2147483647 h 105"/>
                <a:gd name="T10" fmla="*/ 2147483647 w 176"/>
                <a:gd name="T11" fmla="*/ 2147483647 h 105"/>
                <a:gd name="T12" fmla="*/ 2147483647 w 176"/>
                <a:gd name="T13" fmla="*/ 2147483647 h 105"/>
                <a:gd name="T14" fmla="*/ 2147483647 w 176"/>
                <a:gd name="T15" fmla="*/ 2147483647 h 105"/>
                <a:gd name="T16" fmla="*/ 2147483647 w 176"/>
                <a:gd name="T17" fmla="*/ 2147483647 h 105"/>
                <a:gd name="T18" fmla="*/ 2147483647 w 176"/>
                <a:gd name="T19" fmla="*/ 2147483647 h 105"/>
                <a:gd name="T20" fmla="*/ 2147483647 w 176"/>
                <a:gd name="T21" fmla="*/ 2147483647 h 105"/>
                <a:gd name="T22" fmla="*/ 2147483647 w 176"/>
                <a:gd name="T23" fmla="*/ 2147483647 h 105"/>
                <a:gd name="T24" fmla="*/ 2147483647 w 176"/>
                <a:gd name="T25" fmla="*/ 2147483647 h 105"/>
                <a:gd name="T26" fmla="*/ 2147483647 w 176"/>
                <a:gd name="T27" fmla="*/ 2147483647 h 105"/>
                <a:gd name="T28" fmla="*/ 2147483647 w 176"/>
                <a:gd name="T29" fmla="*/ 2147483647 h 105"/>
                <a:gd name="T30" fmla="*/ 2147483647 w 176"/>
                <a:gd name="T31" fmla="*/ 2147483647 h 105"/>
                <a:gd name="T32" fmla="*/ 2147483647 w 176"/>
                <a:gd name="T33" fmla="*/ 2147483647 h 105"/>
                <a:gd name="T34" fmla="*/ 2147483647 w 176"/>
                <a:gd name="T35" fmla="*/ 2147483647 h 105"/>
                <a:gd name="T36" fmla="*/ 2147483647 w 176"/>
                <a:gd name="T37" fmla="*/ 2147483647 h 105"/>
                <a:gd name="T38" fmla="*/ 2147483647 w 176"/>
                <a:gd name="T39" fmla="*/ 2147483647 h 105"/>
                <a:gd name="T40" fmla="*/ 2147483647 w 176"/>
                <a:gd name="T41" fmla="*/ 2147483647 h 105"/>
                <a:gd name="T42" fmla="*/ 2147483647 w 176"/>
                <a:gd name="T43" fmla="*/ 2147483647 h 105"/>
                <a:gd name="T44" fmla="*/ 2147483647 w 176"/>
                <a:gd name="T45" fmla="*/ 2147483647 h 105"/>
                <a:gd name="T46" fmla="*/ 0 w 176"/>
                <a:gd name="T47" fmla="*/ 2147483647 h 105"/>
                <a:gd name="T48" fmla="*/ 0 w 176"/>
                <a:gd name="T49" fmla="*/ 2147483647 h 105"/>
                <a:gd name="T50" fmla="*/ 2147483647 w 176"/>
                <a:gd name="T51" fmla="*/ 2147483647 h 105"/>
                <a:gd name="T52" fmla="*/ 2147483647 w 176"/>
                <a:gd name="T53" fmla="*/ 2147483647 h 105"/>
                <a:gd name="T54" fmla="*/ 2147483647 w 176"/>
                <a:gd name="T55" fmla="*/ 2147483647 h 105"/>
                <a:gd name="T56" fmla="*/ 2147483647 w 176"/>
                <a:gd name="T57" fmla="*/ 2147483647 h 105"/>
                <a:gd name="T58" fmla="*/ 2147483647 w 176"/>
                <a:gd name="T59" fmla="*/ 2147483647 h 105"/>
                <a:gd name="T60" fmla="*/ 2147483647 w 176"/>
                <a:gd name="T61" fmla="*/ 2147483647 h 105"/>
                <a:gd name="T62" fmla="*/ 2147483647 w 176"/>
                <a:gd name="T63" fmla="*/ 2147483647 h 105"/>
                <a:gd name="T64" fmla="*/ 2147483647 w 176"/>
                <a:gd name="T65" fmla="*/ 2147483647 h 105"/>
                <a:gd name="T66" fmla="*/ 2147483647 w 176"/>
                <a:gd name="T67" fmla="*/ 2147483647 h 105"/>
                <a:gd name="T68" fmla="*/ 2147483647 w 176"/>
                <a:gd name="T69" fmla="*/ 2147483647 h 105"/>
                <a:gd name="T70" fmla="*/ 2147483647 w 176"/>
                <a:gd name="T71" fmla="*/ 2147483647 h 105"/>
                <a:gd name="T72" fmla="*/ 2147483647 w 176"/>
                <a:gd name="T73" fmla="*/ 2147483647 h 105"/>
                <a:gd name="T74" fmla="*/ 2147483647 w 176"/>
                <a:gd name="T75" fmla="*/ 0 h 105"/>
                <a:gd name="T76" fmla="*/ 2147483647 w 176"/>
                <a:gd name="T77" fmla="*/ 0 h 105"/>
                <a:gd name="T78" fmla="*/ 2147483647 w 176"/>
                <a:gd name="T79" fmla="*/ 0 h 105"/>
                <a:gd name="T80" fmla="*/ 2147483647 w 176"/>
                <a:gd name="T81" fmla="*/ 0 h 105"/>
                <a:gd name="T82" fmla="*/ 2147483647 w 176"/>
                <a:gd name="T83" fmla="*/ 2147483647 h 105"/>
                <a:gd name="T84" fmla="*/ 2147483647 w 176"/>
                <a:gd name="T85" fmla="*/ 2147483647 h 105"/>
                <a:gd name="T86" fmla="*/ 2147483647 w 176"/>
                <a:gd name="T87" fmla="*/ 2147483647 h 105"/>
                <a:gd name="T88" fmla="*/ 2147483647 w 176"/>
                <a:gd name="T89" fmla="*/ 2147483647 h 105"/>
                <a:gd name="T90" fmla="*/ 2147483647 w 176"/>
                <a:gd name="T91" fmla="*/ 2147483647 h 105"/>
                <a:gd name="T92" fmla="*/ 2147483647 w 176"/>
                <a:gd name="T93" fmla="*/ 2147483647 h 105"/>
                <a:gd name="T94" fmla="*/ 2147483647 w 176"/>
                <a:gd name="T95" fmla="*/ 2147483647 h 105"/>
                <a:gd name="T96" fmla="*/ 2147483647 w 176"/>
                <a:gd name="T97" fmla="*/ 2147483647 h 105"/>
                <a:gd name="T98" fmla="*/ 2147483647 w 176"/>
                <a:gd name="T99" fmla="*/ 2147483647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6"/>
                <a:gd name="T151" fmla="*/ 0 h 105"/>
                <a:gd name="T152" fmla="*/ 176 w 176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976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pic>
        <p:nvPicPr>
          <p:cNvPr id="297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631">
            <a:off x="-2230438" y="2051050"/>
            <a:ext cx="4076701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4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7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6" grpId="0" animBg="1"/>
      <p:bldP spid="29707" grpId="0" animBg="1"/>
      <p:bldP spid="29711" grpId="0" bldLvl="0" autoUpdateAnimBg="0"/>
      <p:bldP spid="29712" grpId="0" bldLvl="0" autoUpdateAnimBg="0"/>
      <p:bldP spid="29762" grpId="0" bldLvl="0" autoUpdateAnimBg="0"/>
      <p:bldP spid="2976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072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  <p:bldP spid="30724" grpId="0" bldLvl="0" autoUpdateAnimBg="0"/>
      <p:bldP spid="307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11522075" cy="2333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7" name="矩形 36"/>
          <p:cNvSpPr>
            <a:spLocks noChangeArrowheads="1"/>
          </p:cNvSpPr>
          <p:nvPr/>
        </p:nvSpPr>
        <p:spPr bwMode="auto">
          <a:xfrm>
            <a:off x="1588" y="0"/>
            <a:ext cx="11522075" cy="233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Rectangle 1"/>
          <p:cNvSpPr/>
          <p:nvPr/>
        </p:nvSpPr>
        <p:spPr bwMode="auto">
          <a:xfrm>
            <a:off x="2035175" y="2841625"/>
            <a:ext cx="3122613" cy="1371600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0" name="Group 41"/>
          <p:cNvGrpSpPr/>
          <p:nvPr/>
        </p:nvGrpSpPr>
        <p:grpSpPr bwMode="auto">
          <a:xfrm>
            <a:off x="3095625" y="3068638"/>
            <a:ext cx="1836738" cy="1006475"/>
            <a:chOff x="0" y="0"/>
            <a:chExt cx="2419" cy="1343"/>
          </a:xfrm>
        </p:grpSpPr>
        <p:sp>
          <p:nvSpPr>
            <p:cNvPr id="26654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5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4" name="Rectangle 1_5"/>
          <p:cNvSpPr/>
          <p:nvPr/>
        </p:nvSpPr>
        <p:spPr bwMode="auto">
          <a:xfrm>
            <a:off x="6310313" y="2841625"/>
            <a:ext cx="3122612" cy="1371600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5" name="Group 41"/>
          <p:cNvGrpSpPr/>
          <p:nvPr/>
        </p:nvGrpSpPr>
        <p:grpSpPr bwMode="auto">
          <a:xfrm>
            <a:off x="7372350" y="3068638"/>
            <a:ext cx="1836738" cy="1006475"/>
            <a:chOff x="0" y="0"/>
            <a:chExt cx="2419" cy="1343"/>
          </a:xfrm>
        </p:grpSpPr>
        <p:sp>
          <p:nvSpPr>
            <p:cNvPr id="26652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3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8" name="Rectangle 1_7"/>
          <p:cNvSpPr/>
          <p:nvPr/>
        </p:nvSpPr>
        <p:spPr bwMode="auto">
          <a:xfrm>
            <a:off x="2035175" y="4533900"/>
            <a:ext cx="3122613" cy="1370013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9" name="Group 41"/>
          <p:cNvGrpSpPr/>
          <p:nvPr/>
        </p:nvGrpSpPr>
        <p:grpSpPr bwMode="auto">
          <a:xfrm>
            <a:off x="3095625" y="4759325"/>
            <a:ext cx="1836738" cy="1006475"/>
            <a:chOff x="0" y="0"/>
            <a:chExt cx="2419" cy="1343"/>
          </a:xfrm>
        </p:grpSpPr>
        <p:sp>
          <p:nvSpPr>
            <p:cNvPr id="26650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1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62" name="Rectangle 1_9"/>
          <p:cNvSpPr/>
          <p:nvPr/>
        </p:nvSpPr>
        <p:spPr bwMode="auto">
          <a:xfrm>
            <a:off x="6310313" y="4533900"/>
            <a:ext cx="3122612" cy="1370013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63" name="Group 41"/>
          <p:cNvGrpSpPr/>
          <p:nvPr/>
        </p:nvGrpSpPr>
        <p:grpSpPr bwMode="auto">
          <a:xfrm>
            <a:off x="7372350" y="4759325"/>
            <a:ext cx="1836738" cy="1006475"/>
            <a:chOff x="0" y="0"/>
            <a:chExt cx="2419" cy="1343"/>
          </a:xfrm>
        </p:grpSpPr>
        <p:sp>
          <p:nvSpPr>
            <p:cNvPr id="26648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49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grpSp>
        <p:nvGrpSpPr>
          <p:cNvPr id="31766" name="Group 6"/>
          <p:cNvGrpSpPr/>
          <p:nvPr/>
        </p:nvGrpSpPr>
        <p:grpSpPr bwMode="auto">
          <a:xfrm>
            <a:off x="6530975" y="4772025"/>
            <a:ext cx="661988" cy="654050"/>
            <a:chOff x="0" y="0"/>
            <a:chExt cx="519113" cy="519113"/>
          </a:xfrm>
        </p:grpSpPr>
        <p:sp>
          <p:nvSpPr>
            <p:cNvPr id="26646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7" name="Freeform 6"/>
            <p:cNvSpPr>
              <a:spLocks noEditPoints="1" noChangeArrowheads="1"/>
            </p:cNvSpPr>
            <p:nvPr/>
          </p:nvSpPr>
          <p:spPr bwMode="auto">
            <a:xfrm>
              <a:off x="131887" y="120031"/>
              <a:ext cx="268831" cy="276236"/>
            </a:xfrm>
            <a:custGeom>
              <a:avLst/>
              <a:gdLst>
                <a:gd name="T0" fmla="*/ 2147483647 w 154"/>
                <a:gd name="T1" fmla="*/ 2147483647 h 158"/>
                <a:gd name="T2" fmla="*/ 2147483647 w 154"/>
                <a:gd name="T3" fmla="*/ 2147483647 h 158"/>
                <a:gd name="T4" fmla="*/ 2147483647 w 154"/>
                <a:gd name="T5" fmla="*/ 2147483647 h 158"/>
                <a:gd name="T6" fmla="*/ 2147483647 w 154"/>
                <a:gd name="T7" fmla="*/ 2147483647 h 158"/>
                <a:gd name="T8" fmla="*/ 2147483647 w 154"/>
                <a:gd name="T9" fmla="*/ 2147483647 h 158"/>
                <a:gd name="T10" fmla="*/ 2147483647 w 154"/>
                <a:gd name="T11" fmla="*/ 2147483647 h 158"/>
                <a:gd name="T12" fmla="*/ 2147483647 w 154"/>
                <a:gd name="T13" fmla="*/ 2147483647 h 158"/>
                <a:gd name="T14" fmla="*/ 2147483647 w 154"/>
                <a:gd name="T15" fmla="*/ 2147483647 h 158"/>
                <a:gd name="T16" fmla="*/ 2147483647 w 154"/>
                <a:gd name="T17" fmla="*/ 2147483647 h 158"/>
                <a:gd name="T18" fmla="*/ 2147483647 w 154"/>
                <a:gd name="T19" fmla="*/ 2147483647 h 158"/>
                <a:gd name="T20" fmla="*/ 2147483647 w 154"/>
                <a:gd name="T21" fmla="*/ 2147483647 h 158"/>
                <a:gd name="T22" fmla="*/ 2147483647 w 154"/>
                <a:gd name="T23" fmla="*/ 2147483647 h 158"/>
                <a:gd name="T24" fmla="*/ 2147483647 w 154"/>
                <a:gd name="T25" fmla="*/ 2147483647 h 158"/>
                <a:gd name="T26" fmla="*/ 2147483647 w 154"/>
                <a:gd name="T27" fmla="*/ 2147483647 h 158"/>
                <a:gd name="T28" fmla="*/ 2147483647 w 154"/>
                <a:gd name="T29" fmla="*/ 2147483647 h 158"/>
                <a:gd name="T30" fmla="*/ 2147483647 w 154"/>
                <a:gd name="T31" fmla="*/ 2147483647 h 158"/>
                <a:gd name="T32" fmla="*/ 2147483647 w 154"/>
                <a:gd name="T33" fmla="*/ 2147483647 h 158"/>
                <a:gd name="T34" fmla="*/ 2147483647 w 154"/>
                <a:gd name="T35" fmla="*/ 2147483647 h 158"/>
                <a:gd name="T36" fmla="*/ 2147483647 w 154"/>
                <a:gd name="T37" fmla="*/ 0 h 158"/>
                <a:gd name="T38" fmla="*/ 2147483647 w 154"/>
                <a:gd name="T39" fmla="*/ 2147483647 h 158"/>
                <a:gd name="T40" fmla="*/ 2147483647 w 154"/>
                <a:gd name="T41" fmla="*/ 2147483647 h 158"/>
                <a:gd name="T42" fmla="*/ 0 w 154"/>
                <a:gd name="T43" fmla="*/ 2147483647 h 158"/>
                <a:gd name="T44" fmla="*/ 2147483647 w 154"/>
                <a:gd name="T45" fmla="*/ 2147483647 h 158"/>
                <a:gd name="T46" fmla="*/ 2147483647 w 154"/>
                <a:gd name="T47" fmla="*/ 2147483647 h 158"/>
                <a:gd name="T48" fmla="*/ 2147483647 w 154"/>
                <a:gd name="T49" fmla="*/ 2147483647 h 158"/>
                <a:gd name="T50" fmla="*/ 2147483647 w 154"/>
                <a:gd name="T51" fmla="*/ 2147483647 h 158"/>
                <a:gd name="T52" fmla="*/ 2147483647 w 154"/>
                <a:gd name="T53" fmla="*/ 2147483647 h 158"/>
                <a:gd name="T54" fmla="*/ 2147483647 w 154"/>
                <a:gd name="T55" fmla="*/ 2147483647 h 158"/>
                <a:gd name="T56" fmla="*/ 2147483647 w 154"/>
                <a:gd name="T57" fmla="*/ 2147483647 h 158"/>
                <a:gd name="T58" fmla="*/ 2147483647 w 154"/>
                <a:gd name="T59" fmla="*/ 2147483647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58"/>
                <a:gd name="T92" fmla="*/ 154 w 154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7" name="Oval 51_12"/>
          <p:cNvSpPr>
            <a:spLocks noChangeArrowheads="1"/>
          </p:cNvSpPr>
          <p:nvPr/>
        </p:nvSpPr>
        <p:spPr bwMode="auto">
          <a:xfrm>
            <a:off x="6530975" y="3081338"/>
            <a:ext cx="661988" cy="6540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8" name="Freeform 7"/>
          <p:cNvSpPr>
            <a:spLocks noChangeArrowheads="1"/>
          </p:cNvSpPr>
          <p:nvPr/>
        </p:nvSpPr>
        <p:spPr bwMode="auto">
          <a:xfrm>
            <a:off x="6672263" y="3209925"/>
            <a:ext cx="373062" cy="374650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71" name="Group 5"/>
          <p:cNvGrpSpPr/>
          <p:nvPr/>
        </p:nvGrpSpPr>
        <p:grpSpPr bwMode="auto">
          <a:xfrm>
            <a:off x="2255838" y="4772025"/>
            <a:ext cx="661987" cy="654050"/>
            <a:chOff x="0" y="0"/>
            <a:chExt cx="519113" cy="519113"/>
          </a:xfrm>
        </p:grpSpPr>
        <p:sp>
          <p:nvSpPr>
            <p:cNvPr id="26644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5" name="Freeform 8"/>
            <p:cNvSpPr>
              <a:spLocks noEditPoints="1" noChangeArrowheads="1"/>
            </p:cNvSpPr>
            <p:nvPr/>
          </p:nvSpPr>
          <p:spPr bwMode="auto">
            <a:xfrm>
              <a:off x="133285" y="141828"/>
              <a:ext cx="241429" cy="242169"/>
            </a:xfrm>
            <a:custGeom>
              <a:avLst/>
              <a:gdLst>
                <a:gd name="T0" fmla="*/ 2147483647 w 138"/>
                <a:gd name="T1" fmla="*/ 2147483647 h 138"/>
                <a:gd name="T2" fmla="*/ 0 w 138"/>
                <a:gd name="T3" fmla="*/ 2147483647 h 138"/>
                <a:gd name="T4" fmla="*/ 0 w 138"/>
                <a:gd name="T5" fmla="*/ 2147483647 h 138"/>
                <a:gd name="T6" fmla="*/ 2147483647 w 138"/>
                <a:gd name="T7" fmla="*/ 2147483647 h 138"/>
                <a:gd name="T8" fmla="*/ 2147483647 w 138"/>
                <a:gd name="T9" fmla="*/ 2147483647 h 138"/>
                <a:gd name="T10" fmla="*/ 2147483647 w 138"/>
                <a:gd name="T11" fmla="*/ 2147483647 h 138"/>
                <a:gd name="T12" fmla="*/ 2147483647 w 138"/>
                <a:gd name="T13" fmla="*/ 2147483647 h 138"/>
                <a:gd name="T14" fmla="*/ 2147483647 w 138"/>
                <a:gd name="T15" fmla="*/ 2147483647 h 138"/>
                <a:gd name="T16" fmla="*/ 2147483647 w 138"/>
                <a:gd name="T17" fmla="*/ 2147483647 h 138"/>
                <a:gd name="T18" fmla="*/ 2147483647 w 138"/>
                <a:gd name="T19" fmla="*/ 2147483647 h 138"/>
                <a:gd name="T20" fmla="*/ 2147483647 w 138"/>
                <a:gd name="T21" fmla="*/ 2147483647 h 138"/>
                <a:gd name="T22" fmla="*/ 2147483647 w 138"/>
                <a:gd name="T23" fmla="*/ 2147483647 h 138"/>
                <a:gd name="T24" fmla="*/ 2147483647 w 138"/>
                <a:gd name="T25" fmla="*/ 2147483647 h 138"/>
                <a:gd name="T26" fmla="*/ 2147483647 w 138"/>
                <a:gd name="T27" fmla="*/ 0 h 138"/>
                <a:gd name="T28" fmla="*/ 2147483647 w 138"/>
                <a:gd name="T29" fmla="*/ 0 h 138"/>
                <a:gd name="T30" fmla="*/ 2147483647 w 138"/>
                <a:gd name="T31" fmla="*/ 2147483647 h 138"/>
                <a:gd name="T32" fmla="*/ 2147483647 w 138"/>
                <a:gd name="T33" fmla="*/ 2147483647 h 138"/>
                <a:gd name="T34" fmla="*/ 2147483647 w 138"/>
                <a:gd name="T35" fmla="*/ 2147483647 h 138"/>
                <a:gd name="T36" fmla="*/ 2147483647 w 138"/>
                <a:gd name="T37" fmla="*/ 2147483647 h 138"/>
                <a:gd name="T38" fmla="*/ 2147483647 w 138"/>
                <a:gd name="T39" fmla="*/ 2147483647 h 138"/>
                <a:gd name="T40" fmla="*/ 2147483647 w 138"/>
                <a:gd name="T41" fmla="*/ 2147483647 h 138"/>
                <a:gd name="T42" fmla="*/ 2147483647 w 138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138"/>
                <a:gd name="T68" fmla="*/ 138 w 138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40" name="Oval 51"/>
          <p:cNvSpPr>
            <a:spLocks noChangeArrowheads="1"/>
          </p:cNvSpPr>
          <p:nvPr/>
        </p:nvSpPr>
        <p:spPr bwMode="auto">
          <a:xfrm>
            <a:off x="2255838" y="3081338"/>
            <a:ext cx="661987" cy="6540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1" name="Freeform 9"/>
          <p:cNvSpPr>
            <a:spLocks noEditPoints="1" noChangeArrowheads="1"/>
          </p:cNvSpPr>
          <p:nvPr/>
        </p:nvSpPr>
        <p:spPr bwMode="auto">
          <a:xfrm>
            <a:off x="2395538" y="3263900"/>
            <a:ext cx="355600" cy="282575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36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177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9" grpId="0" bldLvl="0" animBg="1" autoUpdateAnimBg="0"/>
      <p:bldP spid="31754" grpId="0" bldLvl="0" animBg="1" autoUpdateAnimBg="0"/>
      <p:bldP spid="31758" grpId="0" bldLvl="0" animBg="1" autoUpdateAnimBg="0"/>
      <p:bldP spid="31762" grpId="0" bldLvl="0" animBg="1" autoUpdateAnimBg="0"/>
      <p:bldP spid="31776" grpId="0" bldLvl="0" autoUpdateAnimBg="0"/>
      <p:bldP spid="31777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6"/>
          <p:cNvSpPr>
            <a:spLocks noChangeArrowheads="1"/>
          </p:cNvSpPr>
          <p:nvPr/>
        </p:nvSpPr>
        <p:spPr bwMode="auto">
          <a:xfrm>
            <a:off x="3146425" y="3170238"/>
            <a:ext cx="1619250" cy="817562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1" name="Freeform 6_2"/>
          <p:cNvSpPr>
            <a:spLocks noChangeArrowheads="1"/>
          </p:cNvSpPr>
          <p:nvPr/>
        </p:nvSpPr>
        <p:spPr bwMode="auto">
          <a:xfrm>
            <a:off x="4046538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2" name="Freeform 6_3"/>
          <p:cNvSpPr>
            <a:spLocks noChangeArrowheads="1"/>
          </p:cNvSpPr>
          <p:nvPr/>
        </p:nvSpPr>
        <p:spPr bwMode="auto">
          <a:xfrm>
            <a:off x="5057775" y="2806700"/>
            <a:ext cx="1619250" cy="1181100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3" name="Freeform 6_4"/>
          <p:cNvSpPr>
            <a:spLocks noChangeArrowheads="1"/>
          </p:cNvSpPr>
          <p:nvPr/>
        </p:nvSpPr>
        <p:spPr bwMode="auto">
          <a:xfrm>
            <a:off x="5970588" y="1971675"/>
            <a:ext cx="1620837" cy="20161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4" name="Rectangle 148"/>
          <p:cNvSpPr>
            <a:spLocks noChangeArrowheads="1"/>
          </p:cNvSpPr>
          <p:nvPr/>
        </p:nvSpPr>
        <p:spPr bwMode="auto">
          <a:xfrm>
            <a:off x="3032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5" name="Rectangle 149"/>
          <p:cNvSpPr>
            <a:spLocks noChangeArrowheads="1"/>
          </p:cNvSpPr>
          <p:nvPr/>
        </p:nvSpPr>
        <p:spPr bwMode="auto">
          <a:xfrm>
            <a:off x="4048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6" name="Rectangle 159"/>
          <p:cNvSpPr>
            <a:spLocks noChangeArrowheads="1"/>
          </p:cNvSpPr>
          <p:nvPr/>
        </p:nvSpPr>
        <p:spPr bwMode="auto">
          <a:xfrm>
            <a:off x="5130800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7" name="Rectangle 160"/>
          <p:cNvSpPr>
            <a:spLocks noChangeArrowheads="1"/>
          </p:cNvSpPr>
          <p:nvPr/>
        </p:nvSpPr>
        <p:spPr bwMode="auto">
          <a:xfrm>
            <a:off x="6054725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27658" name="Oval 162"/>
          <p:cNvSpPr>
            <a:spLocks noChangeArrowheads="1"/>
          </p:cNvSpPr>
          <p:nvPr/>
        </p:nvSpPr>
        <p:spPr bwMode="auto">
          <a:xfrm>
            <a:off x="3751263" y="2832100"/>
            <a:ext cx="382587" cy="377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9" name="Rectangle 163"/>
          <p:cNvSpPr>
            <a:spLocks noChangeArrowheads="1"/>
          </p:cNvSpPr>
          <p:nvPr/>
        </p:nvSpPr>
        <p:spPr bwMode="auto">
          <a:xfrm>
            <a:off x="3630613" y="2900363"/>
            <a:ext cx="623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45%</a:t>
            </a:r>
            <a:endParaRPr lang="zh-CN" altLang="en-US"/>
          </a:p>
        </p:txBody>
      </p:sp>
      <p:sp>
        <p:nvSpPr>
          <p:cNvPr id="27660" name="Oval 165"/>
          <p:cNvSpPr>
            <a:spLocks noChangeArrowheads="1"/>
          </p:cNvSpPr>
          <p:nvPr/>
        </p:nvSpPr>
        <p:spPr bwMode="auto">
          <a:xfrm>
            <a:off x="4659313" y="2174875"/>
            <a:ext cx="382587" cy="377825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1" name="Rectangle 166"/>
          <p:cNvSpPr>
            <a:spLocks noChangeArrowheads="1"/>
          </p:cNvSpPr>
          <p:nvPr/>
        </p:nvSpPr>
        <p:spPr bwMode="auto">
          <a:xfrm>
            <a:off x="4540250" y="2241550"/>
            <a:ext cx="622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65%</a:t>
            </a:r>
            <a:endParaRPr lang="zh-CN" altLang="en-US"/>
          </a:p>
        </p:txBody>
      </p:sp>
      <p:sp>
        <p:nvSpPr>
          <p:cNvPr id="27662" name="Oval 168"/>
          <p:cNvSpPr>
            <a:spLocks noChangeArrowheads="1"/>
          </p:cNvSpPr>
          <p:nvPr/>
        </p:nvSpPr>
        <p:spPr bwMode="auto">
          <a:xfrm>
            <a:off x="5672138" y="2478088"/>
            <a:ext cx="382587" cy="377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3" name="Rectangle 169"/>
          <p:cNvSpPr>
            <a:spLocks noChangeArrowheads="1"/>
          </p:cNvSpPr>
          <p:nvPr/>
        </p:nvSpPr>
        <p:spPr bwMode="auto">
          <a:xfrm>
            <a:off x="5551488" y="2546350"/>
            <a:ext cx="623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50%</a:t>
            </a:r>
            <a:endParaRPr lang="zh-CN" altLang="en-US"/>
          </a:p>
        </p:txBody>
      </p:sp>
      <p:sp>
        <p:nvSpPr>
          <p:cNvPr id="27664" name="Oval 171"/>
          <p:cNvSpPr>
            <a:spLocks noChangeArrowheads="1"/>
          </p:cNvSpPr>
          <p:nvPr/>
        </p:nvSpPr>
        <p:spPr bwMode="auto">
          <a:xfrm>
            <a:off x="6580188" y="1725613"/>
            <a:ext cx="382587" cy="377825"/>
          </a:xfrm>
          <a:prstGeom prst="ellipse">
            <a:avLst/>
          </a:prstGeom>
          <a:solidFill>
            <a:schemeClr val="accent6"/>
          </a:solidFill>
          <a:ln w="25400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5" name="Rectangle 172"/>
          <p:cNvSpPr>
            <a:spLocks noChangeArrowheads="1"/>
          </p:cNvSpPr>
          <p:nvPr/>
        </p:nvSpPr>
        <p:spPr bwMode="auto">
          <a:xfrm>
            <a:off x="6461125" y="1793875"/>
            <a:ext cx="622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85%</a:t>
            </a:r>
            <a:endParaRPr lang="zh-CN" altLang="en-US"/>
          </a:p>
        </p:txBody>
      </p:sp>
      <p:sp>
        <p:nvSpPr>
          <p:cNvPr id="32786" name="Freeform 6_17"/>
          <p:cNvSpPr>
            <a:spLocks noChangeArrowheads="1"/>
          </p:cNvSpPr>
          <p:nvPr/>
        </p:nvSpPr>
        <p:spPr bwMode="auto">
          <a:xfrm>
            <a:off x="6792913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27667" name="Oval 178"/>
          <p:cNvSpPr>
            <a:spLocks noChangeArrowheads="1"/>
          </p:cNvSpPr>
          <p:nvPr/>
        </p:nvSpPr>
        <p:spPr bwMode="auto">
          <a:xfrm>
            <a:off x="7405688" y="2174875"/>
            <a:ext cx="382587" cy="377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8" name="Rectangle 179"/>
          <p:cNvSpPr>
            <a:spLocks noChangeArrowheads="1"/>
          </p:cNvSpPr>
          <p:nvPr/>
        </p:nvSpPr>
        <p:spPr bwMode="auto">
          <a:xfrm>
            <a:off x="7286625" y="2241550"/>
            <a:ext cx="622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65%</a:t>
            </a:r>
            <a:endParaRPr lang="zh-CN" altLang="en-US"/>
          </a:p>
        </p:txBody>
      </p:sp>
      <p:sp>
        <p:nvSpPr>
          <p:cNvPr id="32789" name="Rectangle 180"/>
          <p:cNvSpPr>
            <a:spLocks noChangeArrowheads="1"/>
          </p:cNvSpPr>
          <p:nvPr/>
        </p:nvSpPr>
        <p:spPr bwMode="auto">
          <a:xfrm>
            <a:off x="7207250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90" name="Rectangle 43"/>
          <p:cNvSpPr>
            <a:spLocks noChangeArrowheads="1"/>
          </p:cNvSpPr>
          <p:nvPr/>
        </p:nvSpPr>
        <p:spPr bwMode="auto">
          <a:xfrm>
            <a:off x="1081088" y="4845050"/>
            <a:ext cx="933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字以内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327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</a:p>
        </p:txBody>
      </p:sp>
      <p:sp>
        <p:nvSpPr>
          <p:cNvPr id="327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bldLvl="0" autoUpdateAnimBg="0"/>
      <p:bldP spid="32775" grpId="0" bldLvl="0" autoUpdateAnimBg="0"/>
      <p:bldP spid="32776" grpId="0" bldLvl="0" autoUpdateAnimBg="0"/>
      <p:bldP spid="32777" grpId="0" bldLvl="0" autoUpdateAnimBg="0"/>
      <p:bldP spid="32786" grpId="0" animBg="1"/>
      <p:bldP spid="32789" grpId="0" bldLvl="0" autoUpdateAnimBg="0"/>
      <p:bldP spid="32790" grpId="0" bldLvl="0" autoUpdateAnimBg="0"/>
      <p:bldP spid="32791" grpId="0" bldLvl="0" autoUpdateAnimBg="0"/>
      <p:bldP spid="3279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6"/>
          <p:cNvSpPr>
            <a:spLocks noChangeArrowheads="1"/>
          </p:cNvSpPr>
          <p:nvPr/>
        </p:nvSpPr>
        <p:spPr bwMode="auto">
          <a:xfrm>
            <a:off x="0" y="0"/>
            <a:ext cx="5797550" cy="6483350"/>
          </a:xfrm>
          <a:custGeom>
            <a:avLst/>
            <a:gdLst>
              <a:gd name="T0" fmla="*/ 0 w 2863"/>
              <a:gd name="T1" fmla="*/ 0 h 3241"/>
              <a:gd name="T2" fmla="*/ 2147483647 w 2863"/>
              <a:gd name="T3" fmla="*/ 0 h 3241"/>
              <a:gd name="T4" fmla="*/ 2147483647 w 2863"/>
              <a:gd name="T5" fmla="*/ 2147483647 h 3241"/>
              <a:gd name="T6" fmla="*/ 0 w 2863"/>
              <a:gd name="T7" fmla="*/ 2147483647 h 3241"/>
              <a:gd name="T8" fmla="*/ 0 w 2863"/>
              <a:gd name="T9" fmla="*/ 0 h 3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3"/>
              <a:gd name="T16" fmla="*/ 0 h 3241"/>
              <a:gd name="T17" fmla="*/ 2863 w 2863"/>
              <a:gd name="T18" fmla="*/ 3241 h 3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33795" name="Freeform 14"/>
          <p:cNvSpPr>
            <a:spLocks noChangeArrowheads="1"/>
          </p:cNvSpPr>
          <p:nvPr/>
        </p:nvSpPr>
        <p:spPr bwMode="auto">
          <a:xfrm>
            <a:off x="2862263" y="4318000"/>
            <a:ext cx="3248025" cy="1047750"/>
          </a:xfrm>
          <a:custGeom>
            <a:avLst/>
            <a:gdLst>
              <a:gd name="T0" fmla="*/ 2147483647 w 1604"/>
              <a:gd name="T1" fmla="*/ 0 h 524"/>
              <a:gd name="T2" fmla="*/ 2147483647 w 1604"/>
              <a:gd name="T3" fmla="*/ 0 h 524"/>
              <a:gd name="T4" fmla="*/ 2147483647 w 1604"/>
              <a:gd name="T5" fmla="*/ 2147483647 h 524"/>
              <a:gd name="T6" fmla="*/ 2147483647 w 1604"/>
              <a:gd name="T7" fmla="*/ 2147483647 h 524"/>
              <a:gd name="T8" fmla="*/ 0 w 1604"/>
              <a:gd name="T9" fmla="*/ 2147483647 h 524"/>
              <a:gd name="T10" fmla="*/ 2147483647 w 1604"/>
              <a:gd name="T11" fmla="*/ 0 h 5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4"/>
              <a:gd name="T19" fmla="*/ 0 h 524"/>
              <a:gd name="T20" fmla="*/ 1604 w 1604"/>
              <a:gd name="T21" fmla="*/ 524 h 5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796" name="Group 3"/>
          <p:cNvGrpSpPr/>
          <p:nvPr/>
        </p:nvGrpSpPr>
        <p:grpSpPr bwMode="auto">
          <a:xfrm>
            <a:off x="2305050" y="4032250"/>
            <a:ext cx="1279525" cy="1316038"/>
            <a:chOff x="0" y="0"/>
            <a:chExt cx="1003300" cy="1044575"/>
          </a:xfrm>
        </p:grpSpPr>
        <p:sp>
          <p:nvSpPr>
            <p:cNvPr id="28705" name="Freeform 9"/>
            <p:cNvSpPr>
              <a:spLocks noChangeArrowheads="1"/>
            </p:cNvSpPr>
            <p:nvPr/>
          </p:nvSpPr>
          <p:spPr bwMode="auto">
            <a:xfrm>
              <a:off x="3175" y="0"/>
              <a:ext cx="1000125" cy="227013"/>
            </a:xfrm>
            <a:custGeom>
              <a:avLst/>
              <a:gdLst>
                <a:gd name="T0" fmla="*/ 2147483647 w 630"/>
                <a:gd name="T1" fmla="*/ 0 h 143"/>
                <a:gd name="T2" fmla="*/ 2147483647 w 630"/>
                <a:gd name="T3" fmla="*/ 2147483647 h 143"/>
                <a:gd name="T4" fmla="*/ 0 w 630"/>
                <a:gd name="T5" fmla="*/ 2147483647 h 143"/>
                <a:gd name="T6" fmla="*/ 2147483647 w 63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43"/>
                <a:gd name="T14" fmla="*/ 630 w 63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15"/>
            <p:cNvSpPr>
              <a:spLocks noChangeArrowheads="1"/>
            </p:cNvSpPr>
            <p:nvPr/>
          </p:nvSpPr>
          <p:spPr bwMode="auto">
            <a:xfrm>
              <a:off x="0" y="227012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2147483647 w 555"/>
                <a:gd name="T3" fmla="*/ 0 h 515"/>
                <a:gd name="T4" fmla="*/ 2147483647 w 555"/>
                <a:gd name="T5" fmla="*/ 2147483647 h 515"/>
                <a:gd name="T6" fmla="*/ 0 w 555"/>
                <a:gd name="T7" fmla="*/ 0 h 5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515"/>
                <a:gd name="T14" fmla="*/ 555 w 555"/>
                <a:gd name="T15" fmla="*/ 515 h 5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33799" name="Freeform 16"/>
          <p:cNvSpPr>
            <a:spLocks noChangeArrowheads="1"/>
          </p:cNvSpPr>
          <p:nvPr/>
        </p:nvSpPr>
        <p:spPr bwMode="auto">
          <a:xfrm>
            <a:off x="3448050" y="3271838"/>
            <a:ext cx="3238500" cy="1047750"/>
          </a:xfrm>
          <a:custGeom>
            <a:avLst/>
            <a:gdLst>
              <a:gd name="T0" fmla="*/ 2147483647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0 w 1599"/>
              <a:gd name="T7" fmla="*/ 2147483647 h 524"/>
              <a:gd name="T8" fmla="*/ 2147483647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0" name="Group 2"/>
          <p:cNvGrpSpPr/>
          <p:nvPr/>
        </p:nvGrpSpPr>
        <p:grpSpPr bwMode="auto">
          <a:xfrm>
            <a:off x="2876550" y="2979738"/>
            <a:ext cx="1300163" cy="1339850"/>
            <a:chOff x="0" y="0"/>
            <a:chExt cx="1019175" cy="1063625"/>
          </a:xfrm>
        </p:grpSpPr>
        <p:sp>
          <p:nvSpPr>
            <p:cNvPr id="31775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019175" cy="231880"/>
            </a:xfrm>
            <a:custGeom>
              <a:avLst/>
              <a:gdLst>
                <a:gd name="T0" fmla="*/ 2147483647 w 642"/>
                <a:gd name="T1" fmla="*/ 0 h 146"/>
                <a:gd name="T2" fmla="*/ 2147483647 w 642"/>
                <a:gd name="T3" fmla="*/ 2147483647 h 146"/>
                <a:gd name="T4" fmla="*/ 0 w 642"/>
                <a:gd name="T5" fmla="*/ 2147483647 h 146"/>
                <a:gd name="T6" fmla="*/ 2147483647 w 642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6"/>
                <a:gd name="T14" fmla="*/ 642 w 642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704" name="Freeform 17"/>
            <p:cNvSpPr>
              <a:spLocks noChangeArrowheads="1"/>
            </p:cNvSpPr>
            <p:nvPr/>
          </p:nvSpPr>
          <p:spPr bwMode="auto">
            <a:xfrm>
              <a:off x="0" y="231775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2147483647 w 562"/>
                <a:gd name="T3" fmla="*/ 0 h 524"/>
                <a:gd name="T4" fmla="*/ 2147483647 w 562"/>
                <a:gd name="T5" fmla="*/ 2147483647 h 524"/>
                <a:gd name="T6" fmla="*/ 2147483647 w 562"/>
                <a:gd name="T7" fmla="*/ 2147483647 h 524"/>
                <a:gd name="T8" fmla="*/ 0 w 562"/>
                <a:gd name="T9" fmla="*/ 0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"/>
                <a:gd name="T16" fmla="*/ 0 h 524"/>
                <a:gd name="T17" fmla="*/ 562 w 562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3" name="Freeform 18"/>
          <p:cNvSpPr>
            <a:spLocks noChangeArrowheads="1"/>
          </p:cNvSpPr>
          <p:nvPr/>
        </p:nvSpPr>
        <p:spPr bwMode="auto">
          <a:xfrm>
            <a:off x="3983038" y="2228850"/>
            <a:ext cx="3238500" cy="1046163"/>
          </a:xfrm>
          <a:custGeom>
            <a:avLst/>
            <a:gdLst>
              <a:gd name="T0" fmla="*/ 2147483647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0 w 1599"/>
              <a:gd name="T7" fmla="*/ 2147483647 h 523"/>
              <a:gd name="T8" fmla="*/ 2147483647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4" name="Group 1"/>
          <p:cNvGrpSpPr/>
          <p:nvPr/>
        </p:nvGrpSpPr>
        <p:grpSpPr bwMode="auto">
          <a:xfrm>
            <a:off x="3435350" y="1920875"/>
            <a:ext cx="1300163" cy="1335088"/>
            <a:chOff x="0" y="0"/>
            <a:chExt cx="1019175" cy="1060451"/>
          </a:xfrm>
        </p:grpSpPr>
        <p:sp>
          <p:nvSpPr>
            <p:cNvPr id="28701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9175" cy="230188"/>
            </a:xfrm>
            <a:custGeom>
              <a:avLst/>
              <a:gdLst>
                <a:gd name="T0" fmla="*/ 2147483647 w 642"/>
                <a:gd name="T1" fmla="*/ 0 h 145"/>
                <a:gd name="T2" fmla="*/ 2147483647 w 642"/>
                <a:gd name="T3" fmla="*/ 2147483647 h 145"/>
                <a:gd name="T4" fmla="*/ 0 w 642"/>
                <a:gd name="T5" fmla="*/ 2147483647 h 145"/>
                <a:gd name="T6" fmla="*/ 2147483647 w 642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5"/>
                <a:gd name="T14" fmla="*/ 642 w 642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28702" name="Freeform 19"/>
            <p:cNvSpPr>
              <a:spLocks noChangeArrowheads="1"/>
            </p:cNvSpPr>
            <p:nvPr/>
          </p:nvSpPr>
          <p:spPr bwMode="auto">
            <a:xfrm>
              <a:off x="0" y="230188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2147483647 w 564"/>
                <a:gd name="T3" fmla="*/ 0 h 523"/>
                <a:gd name="T4" fmla="*/ 2147483647 w 564"/>
                <a:gd name="T5" fmla="*/ 2147483647 h 523"/>
                <a:gd name="T6" fmla="*/ 2147483647 w 564"/>
                <a:gd name="T7" fmla="*/ 2147483647 h 523"/>
                <a:gd name="T8" fmla="*/ 0 w 564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523"/>
                <a:gd name="T17" fmla="*/ 564 w 564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7" name="Freeform 20"/>
          <p:cNvSpPr>
            <a:spLocks noChangeArrowheads="1"/>
          </p:cNvSpPr>
          <p:nvPr/>
        </p:nvSpPr>
        <p:spPr bwMode="auto">
          <a:xfrm>
            <a:off x="6627813" y="2228850"/>
            <a:ext cx="3238500" cy="1046163"/>
          </a:xfrm>
          <a:custGeom>
            <a:avLst/>
            <a:gdLst>
              <a:gd name="T0" fmla="*/ 0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2147483647 w 1599"/>
              <a:gd name="T7" fmla="*/ 2147483647 h 523"/>
              <a:gd name="T8" fmla="*/ 0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08" name="Freeform 22"/>
          <p:cNvSpPr>
            <a:spLocks noChangeArrowheads="1"/>
          </p:cNvSpPr>
          <p:nvPr/>
        </p:nvSpPr>
        <p:spPr bwMode="auto">
          <a:xfrm>
            <a:off x="6048375" y="3271838"/>
            <a:ext cx="3238500" cy="1047750"/>
          </a:xfrm>
          <a:custGeom>
            <a:avLst/>
            <a:gdLst>
              <a:gd name="T0" fmla="*/ 0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2147483647 w 1599"/>
              <a:gd name="T7" fmla="*/ 2147483647 h 524"/>
              <a:gd name="T8" fmla="*/ 0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/>
          </a:p>
        </p:txBody>
      </p:sp>
      <p:sp>
        <p:nvSpPr>
          <p:cNvPr id="33809" name="Freeform 24"/>
          <p:cNvSpPr>
            <a:spLocks noChangeArrowheads="1"/>
          </p:cNvSpPr>
          <p:nvPr/>
        </p:nvSpPr>
        <p:spPr bwMode="auto">
          <a:xfrm>
            <a:off x="5473700" y="4318000"/>
            <a:ext cx="3233738" cy="1047750"/>
          </a:xfrm>
          <a:custGeom>
            <a:avLst/>
            <a:gdLst>
              <a:gd name="T0" fmla="*/ 0 w 1597"/>
              <a:gd name="T1" fmla="*/ 0 h 524"/>
              <a:gd name="T2" fmla="*/ 2147483647 w 1597"/>
              <a:gd name="T3" fmla="*/ 0 h 524"/>
              <a:gd name="T4" fmla="*/ 2147483647 w 1597"/>
              <a:gd name="T5" fmla="*/ 2147483647 h 524"/>
              <a:gd name="T6" fmla="*/ 2147483647 w 1597"/>
              <a:gd name="T7" fmla="*/ 2147483647 h 524"/>
              <a:gd name="T8" fmla="*/ 0 w 1597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524"/>
              <a:gd name="T17" fmla="*/ 1597 w 1597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4699000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33811" name="Group 9"/>
          <p:cNvGrpSpPr/>
          <p:nvPr/>
        </p:nvGrpSpPr>
        <p:grpSpPr bwMode="auto">
          <a:xfrm>
            <a:off x="3773488" y="2341563"/>
            <a:ext cx="419100" cy="434975"/>
            <a:chOff x="0" y="0"/>
            <a:chExt cx="328613" cy="344687"/>
          </a:xfrm>
        </p:grpSpPr>
        <p:sp>
          <p:nvSpPr>
            <p:cNvPr id="28699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0" name="Rectangle 22"/>
            <p:cNvSpPr>
              <a:spLocks noChangeArrowheads="1"/>
            </p:cNvSpPr>
            <p:nvPr/>
          </p:nvSpPr>
          <p:spPr bwMode="auto">
            <a:xfrm>
              <a:off x="0" y="20836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73D2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>
                <a:solidFill>
                  <a:srgbClr val="73D22C"/>
                </a:solidFill>
              </a:endParaRPr>
            </a:p>
          </p:txBody>
        </p:sp>
      </p:grp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7446963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165600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16" name="Group 11"/>
          <p:cNvGrpSpPr/>
          <p:nvPr/>
        </p:nvGrpSpPr>
        <p:grpSpPr bwMode="auto">
          <a:xfrm>
            <a:off x="3241675" y="3455988"/>
            <a:ext cx="419100" cy="431800"/>
            <a:chOff x="0" y="0"/>
            <a:chExt cx="328613" cy="342931"/>
          </a:xfrm>
        </p:grpSpPr>
        <p:sp>
          <p:nvSpPr>
            <p:cNvPr id="28697" name="Oval 20"/>
            <p:cNvSpPr>
              <a:spLocks noChangeArrowheads="1"/>
            </p:cNvSpPr>
            <p:nvPr/>
          </p:nvSpPr>
          <p:spPr bwMode="auto">
            <a:xfrm>
              <a:off x="6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0" name="Rectangle 22"/>
            <p:cNvSpPr>
              <a:spLocks noChangeArrowheads="1"/>
            </p:cNvSpPr>
            <p:nvPr/>
          </p:nvSpPr>
          <p:spPr bwMode="auto">
            <a:xfrm>
              <a:off x="0" y="18911"/>
              <a:ext cx="328613" cy="32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3819" name="Rectangle 21"/>
          <p:cNvSpPr>
            <a:spLocks noChangeArrowheads="1"/>
          </p:cNvSpPr>
          <p:nvPr/>
        </p:nvSpPr>
        <p:spPr bwMode="auto">
          <a:xfrm>
            <a:off x="6913563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0" name="Rectangle 21"/>
          <p:cNvSpPr>
            <a:spLocks noChangeArrowheads="1"/>
          </p:cNvSpPr>
          <p:nvPr/>
        </p:nvSpPr>
        <p:spPr bwMode="auto">
          <a:xfrm>
            <a:off x="3582988" y="455771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21" name="Group 13"/>
          <p:cNvGrpSpPr/>
          <p:nvPr/>
        </p:nvGrpSpPr>
        <p:grpSpPr bwMode="auto">
          <a:xfrm>
            <a:off x="2678113" y="4464050"/>
            <a:ext cx="419100" cy="479425"/>
            <a:chOff x="0" y="0"/>
            <a:chExt cx="328613" cy="381008"/>
          </a:xfrm>
        </p:grpSpPr>
        <p:sp>
          <p:nvSpPr>
            <p:cNvPr id="28695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6" name="Rectangle 22"/>
            <p:cNvSpPr>
              <a:spLocks noChangeArrowheads="1"/>
            </p:cNvSpPr>
            <p:nvPr/>
          </p:nvSpPr>
          <p:spPr bwMode="auto">
            <a:xfrm>
              <a:off x="0" y="57157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73D2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>
                <a:solidFill>
                  <a:srgbClr val="73D22C"/>
                </a:solidFill>
              </a:endParaRPr>
            </a:p>
          </p:txBody>
        </p:sp>
      </p:grpSp>
      <p:sp>
        <p:nvSpPr>
          <p:cNvPr id="33824" name="Rectangle 21"/>
          <p:cNvSpPr>
            <a:spLocks noChangeArrowheads="1"/>
          </p:cNvSpPr>
          <p:nvPr/>
        </p:nvSpPr>
        <p:spPr bwMode="auto">
          <a:xfrm>
            <a:off x="6330950" y="44862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2016125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工作计划</a:t>
            </a:r>
            <a:endParaRPr lang="en-US" altLang="zh-CN" sz="3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3826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0096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幻灯片的最好控制在</a:t>
            </a:r>
            <a:r>
              <a:rPr lang="en-US" altLang="zh-CN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0096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9" grpId="0" animBg="1"/>
      <p:bldP spid="33803" grpId="0" animBg="1"/>
      <p:bldP spid="33807" grpId="0" animBg="1"/>
      <p:bldP spid="33809" grpId="0" animBg="1"/>
      <p:bldP spid="33810" grpId="0" bldLvl="0" autoUpdateAnimBg="0"/>
      <p:bldP spid="33814" grpId="0" bldLvl="0" autoUpdateAnimBg="0"/>
      <p:bldP spid="33815" grpId="0" bldLvl="0" autoUpdateAnimBg="0"/>
      <p:bldP spid="33819" grpId="0" bldLvl="0" autoUpdateAnimBg="0"/>
      <p:bldP spid="33820" grpId="0" bldLvl="0" autoUpdateAnimBg="0"/>
      <p:bldP spid="33824" grpId="0" bldLvl="0" autoUpdateAnimBg="0"/>
      <p:bldP spid="33825" grpId="0" bldLvl="0" autoUpdateAnimBg="0"/>
      <p:bldP spid="3382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16"/>
          <p:cNvSpPr>
            <a:spLocks noChangeArrowheads="1"/>
          </p:cNvSpPr>
          <p:nvPr/>
        </p:nvSpPr>
        <p:spPr bwMode="auto">
          <a:xfrm>
            <a:off x="-42863" y="2876550"/>
            <a:ext cx="11564938" cy="1174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11760" tIns="53975" rIns="111760" bIns="5397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751263" y="3514725"/>
            <a:ext cx="39163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输入你的文本内容输入你的文本内容</a:t>
            </a:r>
          </a:p>
        </p:txBody>
      </p:sp>
      <p:sp>
        <p:nvSpPr>
          <p:cNvPr id="34820" name="TextBox 10"/>
          <p:cNvSpPr>
            <a:spLocks noChangeArrowheads="1"/>
          </p:cNvSpPr>
          <p:nvPr/>
        </p:nvSpPr>
        <p:spPr bwMode="auto">
          <a:xfrm>
            <a:off x="3676333" y="3014663"/>
            <a:ext cx="4067810" cy="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年工作总结计划</a:t>
            </a:r>
          </a:p>
        </p:txBody>
      </p:sp>
      <p:sp>
        <p:nvSpPr>
          <p:cNvPr id="34821" name="TextBox 11"/>
          <p:cNvSpPr>
            <a:spLocks noChangeArrowheads="1"/>
          </p:cNvSpPr>
          <p:nvPr/>
        </p:nvSpPr>
        <p:spPr bwMode="auto">
          <a:xfrm>
            <a:off x="3602038" y="1655763"/>
            <a:ext cx="42306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 autoUpdateAnimBg="0"/>
      <p:bldP spid="34819" grpId="0" bldLvl="0" autoUpdateAnimBg="0"/>
      <p:bldP spid="34820" grpId="0" bldLvl="0" autoUpdateAnimBg="0"/>
      <p:bldP spid="3482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655763"/>
            <a:ext cx="4752975" cy="1728787"/>
          </a:xfrm>
          <a:prstGeom prst="rect">
            <a:avLst/>
          </a:prstGeom>
          <a:solidFill>
            <a:schemeClr val="accent4">
              <a:lumMod val="50000"/>
              <a:alpha val="65097"/>
            </a:schemeClr>
          </a:solidFill>
          <a:ln>
            <a:noFill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5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ヒラギノ角ゴ ProN W3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41900" y="2879725"/>
            <a:ext cx="2374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关于我们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871663"/>
            <a:ext cx="911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组合 114"/>
          <p:cNvGrpSpPr/>
          <p:nvPr/>
        </p:nvGrpSpPr>
        <p:grpSpPr bwMode="auto">
          <a:xfrm>
            <a:off x="2441575" y="2073275"/>
            <a:ext cx="2095500" cy="893763"/>
            <a:chOff x="0" y="0"/>
            <a:chExt cx="2095957" cy="894293"/>
          </a:xfrm>
        </p:grpSpPr>
        <p:sp>
          <p:nvSpPr>
            <p:cNvPr id="4104" name="TextBox 112"/>
            <p:cNvSpPr>
              <a:spLocks noChangeArrowheads="1"/>
            </p:cNvSpPr>
            <p:nvPr/>
          </p:nvSpPr>
          <p:spPr bwMode="auto">
            <a:xfrm>
              <a:off x="0" y="648072"/>
              <a:ext cx="20959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企业通用商务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5" name="TextBox 113"/>
            <p:cNvSpPr>
              <a:spLocks noChangeArrowheads="1"/>
            </p:cNvSpPr>
            <p:nvPr/>
          </p:nvSpPr>
          <p:spPr bwMode="auto">
            <a:xfrm>
              <a:off x="3862" y="0"/>
              <a:ext cx="20882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某某企业</a:t>
              </a:r>
              <a:endPara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2" name="矩形 115"/>
          <p:cNvSpPr>
            <a:spLocks noChangeArrowheads="1"/>
          </p:cNvSpPr>
          <p:nvPr/>
        </p:nvSpPr>
        <p:spPr bwMode="auto">
          <a:xfrm>
            <a:off x="4968875" y="3560763"/>
            <a:ext cx="5111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分钟之内，此处添加详细文本描述，建议与标题相关并符合整体语言风格。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162">
            <a:off x="-533400" y="1787525"/>
            <a:ext cx="21828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utoUpdateAnimBg="0"/>
      <p:bldP spid="615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6"/>
          <p:cNvSpPr>
            <a:spLocks noChangeArrowheads="1"/>
          </p:cNvSpPr>
          <p:nvPr/>
        </p:nvSpPr>
        <p:spPr bwMode="auto">
          <a:xfrm>
            <a:off x="0" y="3136900"/>
            <a:ext cx="11522075" cy="3343275"/>
          </a:xfrm>
          <a:custGeom>
            <a:avLst/>
            <a:gdLst>
              <a:gd name="T0" fmla="*/ 2147483647 w 4268"/>
              <a:gd name="T1" fmla="*/ 2147483647 h 1326"/>
              <a:gd name="T2" fmla="*/ 2147483647 w 4268"/>
              <a:gd name="T3" fmla="*/ 2147483647 h 1326"/>
              <a:gd name="T4" fmla="*/ 2147483647 w 4268"/>
              <a:gd name="T5" fmla="*/ 2147483647 h 1326"/>
              <a:gd name="T6" fmla="*/ 2147483647 w 4268"/>
              <a:gd name="T7" fmla="*/ 2147483647 h 1326"/>
              <a:gd name="T8" fmla="*/ 2147483647 w 4268"/>
              <a:gd name="T9" fmla="*/ 2147483647 h 1326"/>
              <a:gd name="T10" fmla="*/ 2147483647 w 4268"/>
              <a:gd name="T11" fmla="*/ 2147483647 h 1326"/>
              <a:gd name="T12" fmla="*/ 2147483647 w 4268"/>
              <a:gd name="T13" fmla="*/ 2147483647 h 1326"/>
              <a:gd name="T14" fmla="*/ 2147483647 w 4268"/>
              <a:gd name="T15" fmla="*/ 2147483647 h 1326"/>
              <a:gd name="T16" fmla="*/ 2147483647 w 4268"/>
              <a:gd name="T17" fmla="*/ 2147483647 h 1326"/>
              <a:gd name="T18" fmla="*/ 2147483647 w 4268"/>
              <a:gd name="T19" fmla="*/ 2147483647 h 1326"/>
              <a:gd name="T20" fmla="*/ 2147483647 w 4268"/>
              <a:gd name="T21" fmla="*/ 2147483647 h 1326"/>
              <a:gd name="T22" fmla="*/ 2147483647 w 4268"/>
              <a:gd name="T23" fmla="*/ 2147483647 h 1326"/>
              <a:gd name="T24" fmla="*/ 2147483647 w 4268"/>
              <a:gd name="T25" fmla="*/ 2147483647 h 1326"/>
              <a:gd name="T26" fmla="*/ 2147483647 w 4268"/>
              <a:gd name="T27" fmla="*/ 2147483647 h 1326"/>
              <a:gd name="T28" fmla="*/ 2147483647 w 4268"/>
              <a:gd name="T29" fmla="*/ 2147483647 h 1326"/>
              <a:gd name="T30" fmla="*/ 2147483647 w 4268"/>
              <a:gd name="T31" fmla="*/ 2147483647 h 1326"/>
              <a:gd name="T32" fmla="*/ 2147483647 w 4268"/>
              <a:gd name="T33" fmla="*/ 2147483647 h 1326"/>
              <a:gd name="T34" fmla="*/ 2147483647 w 4268"/>
              <a:gd name="T35" fmla="*/ 2147483647 h 1326"/>
              <a:gd name="T36" fmla="*/ 2147483647 w 4268"/>
              <a:gd name="T37" fmla="*/ 2147483647 h 1326"/>
              <a:gd name="T38" fmla="*/ 2147483647 w 4268"/>
              <a:gd name="T39" fmla="*/ 2147483647 h 1326"/>
              <a:gd name="T40" fmla="*/ 2147483647 w 4268"/>
              <a:gd name="T41" fmla="*/ 2147483647 h 1326"/>
              <a:gd name="T42" fmla="*/ 2147483647 w 4268"/>
              <a:gd name="T43" fmla="*/ 2147483647 h 1326"/>
              <a:gd name="T44" fmla="*/ 2147483647 w 4268"/>
              <a:gd name="T45" fmla="*/ 2147483647 h 1326"/>
              <a:gd name="T46" fmla="*/ 2147483647 w 4268"/>
              <a:gd name="T47" fmla="*/ 2147483647 h 1326"/>
              <a:gd name="T48" fmla="*/ 2147483647 w 4268"/>
              <a:gd name="T49" fmla="*/ 2147483647 h 1326"/>
              <a:gd name="T50" fmla="*/ 2147483647 w 4268"/>
              <a:gd name="T51" fmla="*/ 2147483647 h 1326"/>
              <a:gd name="T52" fmla="*/ 2147483647 w 4268"/>
              <a:gd name="T53" fmla="*/ 2147483647 h 1326"/>
              <a:gd name="T54" fmla="*/ 2147483647 w 4268"/>
              <a:gd name="T55" fmla="*/ 2147483647 h 1326"/>
              <a:gd name="T56" fmla="*/ 2147483647 w 4268"/>
              <a:gd name="T57" fmla="*/ 2147483647 h 1326"/>
              <a:gd name="T58" fmla="*/ 2147483647 w 4268"/>
              <a:gd name="T59" fmla="*/ 2147483647 h 1326"/>
              <a:gd name="T60" fmla="*/ 2147483647 w 4268"/>
              <a:gd name="T61" fmla="*/ 2147483647 h 1326"/>
              <a:gd name="T62" fmla="*/ 2147483647 w 4268"/>
              <a:gd name="T63" fmla="*/ 2147483647 h 1326"/>
              <a:gd name="T64" fmla="*/ 2147483647 w 4268"/>
              <a:gd name="T65" fmla="*/ 2147483647 h 1326"/>
              <a:gd name="T66" fmla="*/ 2147483647 w 4268"/>
              <a:gd name="T67" fmla="*/ 2147483647 h 1326"/>
              <a:gd name="T68" fmla="*/ 2147483647 w 4268"/>
              <a:gd name="T69" fmla="*/ 2147483647 h 1326"/>
              <a:gd name="T70" fmla="*/ 2147483647 w 4268"/>
              <a:gd name="T71" fmla="*/ 2147483647 h 1326"/>
              <a:gd name="T72" fmla="*/ 2147483647 w 4268"/>
              <a:gd name="T73" fmla="*/ 2147483647 h 1326"/>
              <a:gd name="T74" fmla="*/ 2147483647 w 4268"/>
              <a:gd name="T75" fmla="*/ 2147483647 h 1326"/>
              <a:gd name="T76" fmla="*/ 2147483647 w 4268"/>
              <a:gd name="T77" fmla="*/ 2147483647 h 1326"/>
              <a:gd name="T78" fmla="*/ 2147483647 w 4268"/>
              <a:gd name="T79" fmla="*/ 2147483647 h 1326"/>
              <a:gd name="T80" fmla="*/ 2147483647 w 4268"/>
              <a:gd name="T81" fmla="*/ 2147483647 h 1326"/>
              <a:gd name="T82" fmla="*/ 2147483647 w 4268"/>
              <a:gd name="T83" fmla="*/ 2147483647 h 1326"/>
              <a:gd name="T84" fmla="*/ 2147483647 w 4268"/>
              <a:gd name="T85" fmla="*/ 2147483647 h 1326"/>
              <a:gd name="T86" fmla="*/ 2147483647 w 4268"/>
              <a:gd name="T87" fmla="*/ 2147483647 h 1326"/>
              <a:gd name="T88" fmla="*/ 2147483647 w 4268"/>
              <a:gd name="T89" fmla="*/ 2147483647 h 1326"/>
              <a:gd name="T90" fmla="*/ 2147483647 w 4268"/>
              <a:gd name="T91" fmla="*/ 2147483647 h 1326"/>
              <a:gd name="T92" fmla="*/ 2147483647 w 4268"/>
              <a:gd name="T93" fmla="*/ 2147483647 h 1326"/>
              <a:gd name="T94" fmla="*/ 2147483647 w 4268"/>
              <a:gd name="T95" fmla="*/ 2147483647 h 1326"/>
              <a:gd name="T96" fmla="*/ 2147483647 w 4268"/>
              <a:gd name="T97" fmla="*/ 2147483647 h 13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68"/>
              <a:gd name="T148" fmla="*/ 0 h 1326"/>
              <a:gd name="T149" fmla="*/ 4268 w 4268"/>
              <a:gd name="T150" fmla="*/ 1326 h 13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4">
                <a:lumMod val="50000"/>
              </a:schemeClr>
            </a:solidFill>
            <a:miter lim="800000"/>
          </a:ln>
        </p:spPr>
        <p:txBody>
          <a:bodyPr lIns="122555" tIns="60960" rIns="122555" bIns="60960"/>
          <a:lstStyle/>
          <a:p>
            <a:pPr>
              <a:defRPr/>
            </a:pPr>
            <a:endParaRPr lang="zh-CN" altLang="en-US"/>
          </a:p>
        </p:txBody>
      </p:sp>
      <p:sp>
        <p:nvSpPr>
          <p:cNvPr id="8195" name="Oval Callout 10_2"/>
          <p:cNvSpPr>
            <a:spLocks noChangeArrowheads="1"/>
          </p:cNvSpPr>
          <p:nvPr/>
        </p:nvSpPr>
        <p:spPr bwMode="auto">
          <a:xfrm rot="-1939248">
            <a:off x="233363" y="3241675"/>
            <a:ext cx="1509712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1117600" y="506095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431800" y="503238"/>
            <a:ext cx="3092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企业发展历程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476250" y="1162050"/>
            <a:ext cx="2981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1298575" y="5472113"/>
            <a:ext cx="15097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0" name="Oval Callout 85"/>
          <p:cNvSpPr>
            <a:spLocks noChangeArrowheads="1"/>
          </p:cNvSpPr>
          <p:nvPr/>
        </p:nvSpPr>
        <p:spPr bwMode="auto">
          <a:xfrm rot="8037643">
            <a:off x="2981326" y="4473575"/>
            <a:ext cx="1490662" cy="1481137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Oval 86"/>
          <p:cNvSpPr>
            <a:spLocks noChangeArrowheads="1"/>
          </p:cNvSpPr>
          <p:nvPr/>
        </p:nvSpPr>
        <p:spPr bwMode="auto">
          <a:xfrm rot="8637565">
            <a:off x="2971800" y="395605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Oval 94"/>
          <p:cNvSpPr>
            <a:spLocks noChangeArrowheads="1"/>
          </p:cNvSpPr>
          <p:nvPr/>
        </p:nvSpPr>
        <p:spPr bwMode="auto">
          <a:xfrm rot="9824874">
            <a:off x="6623050" y="3022600"/>
            <a:ext cx="342900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Oval 99"/>
          <p:cNvSpPr>
            <a:spLocks noChangeArrowheads="1"/>
          </p:cNvSpPr>
          <p:nvPr/>
        </p:nvSpPr>
        <p:spPr bwMode="auto">
          <a:xfrm>
            <a:off x="4738688" y="3384550"/>
            <a:ext cx="344487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4470400" y="3887788"/>
            <a:ext cx="14351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6121400" y="2141538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2065338" y="3048000"/>
            <a:ext cx="1392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7" name="Oval Callout 10"/>
          <p:cNvSpPr>
            <a:spLocks noChangeArrowheads="1"/>
          </p:cNvSpPr>
          <p:nvPr/>
        </p:nvSpPr>
        <p:spPr bwMode="auto">
          <a:xfrm rot="-1939248">
            <a:off x="3952875" y="1495425"/>
            <a:ext cx="1508125" cy="146208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Oval 99"/>
          <p:cNvSpPr>
            <a:spLocks noChangeArrowheads="1"/>
          </p:cNvSpPr>
          <p:nvPr/>
        </p:nvSpPr>
        <p:spPr bwMode="auto">
          <a:xfrm>
            <a:off x="8334375" y="297180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Oval 99"/>
          <p:cNvSpPr>
            <a:spLocks noChangeArrowheads="1"/>
          </p:cNvSpPr>
          <p:nvPr/>
        </p:nvSpPr>
        <p:spPr bwMode="auto">
          <a:xfrm>
            <a:off x="10147300" y="3168650"/>
            <a:ext cx="342900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Oval Callout 85"/>
          <p:cNvSpPr>
            <a:spLocks noChangeArrowheads="1"/>
          </p:cNvSpPr>
          <p:nvPr/>
        </p:nvSpPr>
        <p:spPr bwMode="auto">
          <a:xfrm rot="9305715">
            <a:off x="6188075" y="3702050"/>
            <a:ext cx="1490663" cy="1479550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Oval Callout 10_18"/>
          <p:cNvSpPr>
            <a:spLocks noChangeArrowheads="1"/>
          </p:cNvSpPr>
          <p:nvPr/>
        </p:nvSpPr>
        <p:spPr bwMode="auto">
          <a:xfrm rot="-895673">
            <a:off x="7832725" y="1104900"/>
            <a:ext cx="1509713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Oval Callout 85"/>
          <p:cNvSpPr>
            <a:spLocks noChangeArrowheads="1"/>
          </p:cNvSpPr>
          <p:nvPr/>
        </p:nvSpPr>
        <p:spPr bwMode="auto">
          <a:xfrm rot="9900337">
            <a:off x="9504363" y="3867150"/>
            <a:ext cx="1490662" cy="148113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7886700" y="3527425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9698038" y="2303463"/>
            <a:ext cx="13922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5" name="TextBox 79"/>
          <p:cNvSpPr>
            <a:spLocks noChangeArrowheads="1"/>
          </p:cNvSpPr>
          <p:nvPr/>
        </p:nvSpPr>
        <p:spPr bwMode="auto">
          <a:xfrm>
            <a:off x="549275" y="3802063"/>
            <a:ext cx="876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2006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0"/>
          <p:cNvSpPr>
            <a:spLocks noChangeArrowheads="1"/>
          </p:cNvSpPr>
          <p:nvPr/>
        </p:nvSpPr>
        <p:spPr bwMode="auto">
          <a:xfrm>
            <a:off x="3287713" y="5040313"/>
            <a:ext cx="8778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2008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1"/>
          <p:cNvSpPr>
            <a:spLocks noChangeArrowheads="1"/>
          </p:cNvSpPr>
          <p:nvPr/>
        </p:nvSpPr>
        <p:spPr bwMode="auto">
          <a:xfrm>
            <a:off x="4268788" y="2003425"/>
            <a:ext cx="8763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2009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TextBox 82"/>
          <p:cNvSpPr>
            <a:spLocks noChangeArrowheads="1"/>
          </p:cNvSpPr>
          <p:nvPr/>
        </p:nvSpPr>
        <p:spPr bwMode="auto">
          <a:xfrm>
            <a:off x="6494463" y="4248150"/>
            <a:ext cx="8778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2010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TextBox 83"/>
          <p:cNvSpPr>
            <a:spLocks noChangeArrowheads="1"/>
          </p:cNvSpPr>
          <p:nvPr/>
        </p:nvSpPr>
        <p:spPr bwMode="auto">
          <a:xfrm>
            <a:off x="8148638" y="1655763"/>
            <a:ext cx="8778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4"/>
          <p:cNvSpPr>
            <a:spLocks noChangeArrowheads="1"/>
          </p:cNvSpPr>
          <p:nvPr/>
        </p:nvSpPr>
        <p:spPr bwMode="auto">
          <a:xfrm>
            <a:off x="10037763" y="4384675"/>
            <a:ext cx="4238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2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2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2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196" grpId="0" bldLvl="0" animBg="1" autoUpdateAnimBg="0"/>
      <p:bldP spid="8197" grpId="0" bldLvl="0" autoUpdateAnimBg="0"/>
      <p:bldP spid="8198" grpId="0" bldLvl="0" autoUpdateAnimBg="0"/>
      <p:bldP spid="8199" grpId="0" bldLvl="0" autoUpdateAnimBg="0"/>
      <p:bldP spid="8200" grpId="0" bldLvl="0" animBg="1" autoUpdateAnimBg="0"/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utoUpdateAnimBg="0"/>
      <p:bldP spid="8205" grpId="0" bldLvl="0" autoUpdateAnimBg="0"/>
      <p:bldP spid="8206" grpId="0" bldLvl="0" autoUpdateAnimBg="0"/>
      <p:bldP spid="8207" grpId="0" bldLvl="0" animBg="1" autoUpdateAnimBg="0"/>
      <p:bldP spid="8208" grpId="0" bldLvl="0" animBg="1" autoUpdateAnimBg="0"/>
      <p:bldP spid="8209" grpId="0" bldLvl="0" animBg="1" autoUpdateAnimBg="0"/>
      <p:bldP spid="8210" grpId="0" bldLvl="0" animBg="1" autoUpdateAnimBg="0"/>
      <p:bldP spid="8211" grpId="0" bldLvl="0" animBg="1" autoUpdateAnimBg="0"/>
      <p:bldP spid="8212" grpId="0" bldLvl="0" animBg="1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utoUpdateAnimBg="0"/>
      <p:bldP spid="8219" grpId="0" bldLvl="0" autoUpdateAnimBg="0"/>
      <p:bldP spid="822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024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4395788" y="1922463"/>
            <a:ext cx="2792412" cy="2757487"/>
          </a:xfrm>
          <a:custGeom>
            <a:avLst/>
            <a:gdLst>
              <a:gd name="T0" fmla="*/ 0 w 2189205"/>
              <a:gd name="T1" fmla="*/ 2755275 h 2189205"/>
              <a:gd name="T2" fmla="*/ 2897538 w 2189205"/>
              <a:gd name="T3" fmla="*/ 0 h 2189205"/>
              <a:gd name="T4" fmla="*/ 5795072 w 2189205"/>
              <a:gd name="T5" fmla="*/ 2755275 h 2189205"/>
              <a:gd name="T6" fmla="*/ 2897538 w 2189205"/>
              <a:gd name="T7" fmla="*/ 5510548 h 2189205"/>
              <a:gd name="T8" fmla="*/ 0 w 2189205"/>
              <a:gd name="T9" fmla="*/ 2755275 h 2189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9205"/>
              <a:gd name="T16" fmla="*/ 0 h 2189205"/>
              <a:gd name="T17" fmla="*/ 2189205 w 2189205"/>
              <a:gd name="T18" fmla="*/ 2189205 h 2189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182381" tIns="263570" rIns="1182381" bIns="248506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/>
          </a:p>
        </p:txBody>
      </p:sp>
      <p:sp>
        <p:nvSpPr>
          <p:cNvPr id="11267" name="Freeform 4"/>
          <p:cNvSpPr>
            <a:spLocks noChangeArrowheads="1"/>
          </p:cNvSpPr>
          <p:nvPr/>
        </p:nvSpPr>
        <p:spPr bwMode="auto">
          <a:xfrm>
            <a:off x="4675188" y="2473325"/>
            <a:ext cx="2233612" cy="2206625"/>
          </a:xfrm>
          <a:custGeom>
            <a:avLst/>
            <a:gdLst>
              <a:gd name="T0" fmla="*/ 0 w 1751364"/>
              <a:gd name="T1" fmla="*/ 2206760 h 1751364"/>
              <a:gd name="T2" fmla="*/ 2316710 w 1751364"/>
              <a:gd name="T3" fmla="*/ 0 h 1751364"/>
              <a:gd name="T4" fmla="*/ 4633421 w 1751364"/>
              <a:gd name="T5" fmla="*/ 2206760 h 1751364"/>
              <a:gd name="T6" fmla="*/ 2316710 w 1751364"/>
              <a:gd name="T7" fmla="*/ 4413518 h 1751364"/>
              <a:gd name="T8" fmla="*/ 0 w 1751364"/>
              <a:gd name="T9" fmla="*/ 2206760 h 1751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64"/>
              <a:gd name="T16" fmla="*/ 0 h 1751364"/>
              <a:gd name="T17" fmla="*/ 1751364 w 1751364"/>
              <a:gd name="T18" fmla="*/ 1751364 h 1751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886181" tIns="257646" rIns="886183" bIns="19163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/>
          </a:p>
        </p:txBody>
      </p:sp>
      <p:sp>
        <p:nvSpPr>
          <p:cNvPr id="11268" name="Freeform 5"/>
          <p:cNvSpPr>
            <a:spLocks noChangeArrowheads="1"/>
          </p:cNvSpPr>
          <p:nvPr/>
        </p:nvSpPr>
        <p:spPr bwMode="auto">
          <a:xfrm>
            <a:off x="4954588" y="3025775"/>
            <a:ext cx="1676400" cy="1654175"/>
          </a:xfrm>
          <a:custGeom>
            <a:avLst/>
            <a:gdLst>
              <a:gd name="T0" fmla="*/ 0 w 1313523"/>
              <a:gd name="T1" fmla="*/ 1651898 h 1313523"/>
              <a:gd name="T2" fmla="*/ 1742481 w 1313523"/>
              <a:gd name="T3" fmla="*/ 0 h 1313523"/>
              <a:gd name="T4" fmla="*/ 3484961 w 1313523"/>
              <a:gd name="T5" fmla="*/ 1651898 h 1313523"/>
              <a:gd name="T6" fmla="*/ 1742481 w 1313523"/>
              <a:gd name="T7" fmla="*/ 3303795 h 1313523"/>
              <a:gd name="T8" fmla="*/ 0 w 1313523"/>
              <a:gd name="T9" fmla="*/ 1651898 h 1313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3523"/>
              <a:gd name="T16" fmla="*/ 0 h 1313523"/>
              <a:gd name="T17" fmla="*/ 1313523 w 1313523"/>
              <a:gd name="T18" fmla="*/ 1313523 h 1313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589982" tIns="248760" rIns="589982" bIns="135950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15%</a:t>
            </a:r>
            <a:endParaRPr lang="zh-CN" altLang="en-US"/>
          </a:p>
        </p:txBody>
      </p:sp>
      <p:sp>
        <p:nvSpPr>
          <p:cNvPr id="11269" name="Freeform 6"/>
          <p:cNvSpPr>
            <a:spLocks noChangeArrowheads="1"/>
          </p:cNvSpPr>
          <p:nvPr/>
        </p:nvSpPr>
        <p:spPr bwMode="auto">
          <a:xfrm>
            <a:off x="5233988" y="3576638"/>
            <a:ext cx="1116012" cy="1103312"/>
          </a:xfrm>
          <a:custGeom>
            <a:avLst/>
            <a:gdLst>
              <a:gd name="T0" fmla="*/ 0 w 875682"/>
              <a:gd name="T1" fmla="*/ 1103378 h 875682"/>
              <a:gd name="T2" fmla="*/ 1155064 w 875682"/>
              <a:gd name="T3" fmla="*/ 0 h 875682"/>
              <a:gd name="T4" fmla="*/ 2310129 w 875682"/>
              <a:gd name="T5" fmla="*/ 1103378 h 875682"/>
              <a:gd name="T6" fmla="*/ 1155064 w 875682"/>
              <a:gd name="T7" fmla="*/ 2206754 h 875682"/>
              <a:gd name="T8" fmla="*/ 0 w 875682"/>
              <a:gd name="T9" fmla="*/ 1103378 h 8756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5682"/>
              <a:gd name="T16" fmla="*/ 0 h 875682"/>
              <a:gd name="T17" fmla="*/ 875682 w 875682"/>
              <a:gd name="T18" fmla="*/ 875682 h 8756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981" tIns="411671" rIns="288981" bIns="41166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  <a:endParaRPr lang="zh-CN" altLang="en-US">
              <a:solidFill>
                <a:srgbClr val="009644"/>
              </a:solidFill>
            </a:endParaRPr>
          </a:p>
        </p:txBody>
      </p:sp>
      <p:grpSp>
        <p:nvGrpSpPr>
          <p:cNvPr id="11270" name="Group 22"/>
          <p:cNvGrpSpPr/>
          <p:nvPr/>
        </p:nvGrpSpPr>
        <p:grpSpPr bwMode="auto">
          <a:xfrm>
            <a:off x="863600" y="2284413"/>
            <a:ext cx="2216150" cy="947737"/>
            <a:chOff x="0" y="0"/>
            <a:chExt cx="2360" cy="1264"/>
          </a:xfrm>
        </p:grpSpPr>
        <p:sp>
          <p:nvSpPr>
            <p:cNvPr id="92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73" name="Freeform 25"/>
          <p:cNvSpPr/>
          <p:nvPr/>
        </p:nvSpPr>
        <p:spPr bwMode="auto">
          <a:xfrm>
            <a:off x="3351213" y="2168525"/>
            <a:ext cx="2079625" cy="473075"/>
          </a:xfrm>
          <a:custGeom>
            <a:avLst/>
            <a:gdLst>
              <a:gd name="T0" fmla="*/ 0 w 21600"/>
              <a:gd name="T1" fmla="*/ 226925076 h 21600"/>
              <a:gd name="T2" fmla="*/ 2147483647 w 21600"/>
              <a:gd name="T3" fmla="*/ 22692507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74" name="Group 41"/>
          <p:cNvGrpSpPr/>
          <p:nvPr/>
        </p:nvGrpSpPr>
        <p:grpSpPr bwMode="auto">
          <a:xfrm>
            <a:off x="1266825" y="5099050"/>
            <a:ext cx="9137650" cy="836613"/>
            <a:chOff x="0" y="78"/>
            <a:chExt cx="12032" cy="1117"/>
          </a:xfrm>
        </p:grpSpPr>
        <p:sp>
          <p:nvSpPr>
            <p:cNvPr id="9239" name="Rectangle 42"/>
            <p:cNvSpPr>
              <a:spLocks noChangeArrowheads="1"/>
            </p:cNvSpPr>
            <p:nvPr/>
          </p:nvSpPr>
          <p:spPr bwMode="auto">
            <a:xfrm rot="10800000" flipH="1">
              <a:off x="0" y="78"/>
              <a:ext cx="12032" cy="11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Rectangle 43"/>
            <p:cNvSpPr>
              <a:spLocks noChangeArrowheads="1"/>
            </p:cNvSpPr>
            <p:nvPr/>
          </p:nvSpPr>
          <p:spPr bwMode="auto">
            <a:xfrm>
              <a:off x="2867" y="154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 </a:t>
              </a:r>
            </a:p>
          </p:txBody>
        </p:sp>
        <p:sp>
          <p:nvSpPr>
            <p:cNvPr id="9241" name="Rectangle 44"/>
            <p:cNvSpPr>
              <a:spLocks noChangeArrowheads="1"/>
            </p:cNvSpPr>
            <p:nvPr/>
          </p:nvSpPr>
          <p:spPr bwMode="auto">
            <a:xfrm>
              <a:off x="725" y="228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/>
            </a:p>
          </p:txBody>
        </p:sp>
      </p:grpSp>
      <p:sp>
        <p:nvSpPr>
          <p:cNvPr id="1127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1279" name="Freeform 26"/>
          <p:cNvSpPr/>
          <p:nvPr/>
        </p:nvSpPr>
        <p:spPr bwMode="auto">
          <a:xfrm>
            <a:off x="3352800" y="3400425"/>
            <a:ext cx="2122488" cy="585788"/>
          </a:xfrm>
          <a:custGeom>
            <a:avLst/>
            <a:gdLst>
              <a:gd name="T0" fmla="*/ 0 w 21600"/>
              <a:gd name="T1" fmla="*/ 430837908 h 21600"/>
              <a:gd name="T2" fmla="*/ 2147483647 w 21600"/>
              <a:gd name="T3" fmla="*/ 430837908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sp>
        <p:nvSpPr>
          <p:cNvPr id="11280" name="Freeform 30"/>
          <p:cNvSpPr/>
          <p:nvPr/>
        </p:nvSpPr>
        <p:spPr bwMode="auto">
          <a:xfrm>
            <a:off x="6246813" y="2635250"/>
            <a:ext cx="2027237" cy="107950"/>
          </a:xfrm>
          <a:custGeom>
            <a:avLst/>
            <a:gdLst>
              <a:gd name="T0" fmla="*/ 0 w 21600"/>
              <a:gd name="T1" fmla="*/ 2696251 h 21600"/>
              <a:gd name="T2" fmla="*/ 2147483647 w 21600"/>
              <a:gd name="T3" fmla="*/ 2696251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sp>
        <p:nvSpPr>
          <p:cNvPr id="11281" name="Freeform 31"/>
          <p:cNvSpPr/>
          <p:nvPr/>
        </p:nvSpPr>
        <p:spPr bwMode="auto">
          <a:xfrm>
            <a:off x="6243638" y="3949700"/>
            <a:ext cx="2033587" cy="377825"/>
          </a:xfrm>
          <a:custGeom>
            <a:avLst/>
            <a:gdLst>
              <a:gd name="T0" fmla="*/ 0 w 21600"/>
              <a:gd name="T1" fmla="*/ 115601786 h 21600"/>
              <a:gd name="T2" fmla="*/ 2147483647 w 21600"/>
              <a:gd name="T3" fmla="*/ 11560178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82" name="Group 22"/>
          <p:cNvGrpSpPr/>
          <p:nvPr/>
        </p:nvGrpSpPr>
        <p:grpSpPr bwMode="auto">
          <a:xfrm>
            <a:off x="863600" y="3692525"/>
            <a:ext cx="2216150" cy="947738"/>
            <a:chOff x="0" y="0"/>
            <a:chExt cx="2360" cy="1264"/>
          </a:xfrm>
        </p:grpSpPr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5" name="Group 22"/>
          <p:cNvGrpSpPr/>
          <p:nvPr/>
        </p:nvGrpSpPr>
        <p:grpSpPr bwMode="auto">
          <a:xfrm>
            <a:off x="8504238" y="2284413"/>
            <a:ext cx="2154237" cy="947737"/>
            <a:chOff x="0" y="0"/>
            <a:chExt cx="2360" cy="1264"/>
          </a:xfrm>
        </p:grpSpPr>
        <p:sp>
          <p:nvSpPr>
            <p:cNvPr id="9235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6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8" name="Group 22"/>
          <p:cNvGrpSpPr/>
          <p:nvPr/>
        </p:nvGrpSpPr>
        <p:grpSpPr bwMode="auto">
          <a:xfrm>
            <a:off x="8504238" y="3692525"/>
            <a:ext cx="2154237" cy="947738"/>
            <a:chOff x="0" y="0"/>
            <a:chExt cx="2360" cy="1264"/>
          </a:xfrm>
        </p:grpSpPr>
        <p:sp>
          <p:nvSpPr>
            <p:cNvPr id="9233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4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91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7" grpId="0" bldLvl="0" animBg="1" autoUpdateAnimBg="0"/>
      <p:bldP spid="11268" grpId="0" bldLvl="0" animBg="1" autoUpdateAnimBg="0"/>
      <p:bldP spid="11269" grpId="0" bldLvl="0" animBg="1" autoUpdateAnimBg="0"/>
      <p:bldP spid="11278" grpId="0" bldLvl="0" autoUpdateAnimBg="0"/>
      <p:bldP spid="1129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13557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14255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3892550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4293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8" name="Rectangle 27"/>
          <p:cNvSpPr>
            <a:spLocks noChangeArrowheads="1"/>
          </p:cNvSpPr>
          <p:nvPr/>
        </p:nvSpPr>
        <p:spPr bwMode="auto">
          <a:xfrm>
            <a:off x="8882063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9" name="Rectangle 20"/>
          <p:cNvSpPr>
            <a:spLocks noChangeArrowheads="1"/>
          </p:cNvSpPr>
          <p:nvPr/>
        </p:nvSpPr>
        <p:spPr bwMode="auto">
          <a:xfrm>
            <a:off x="3822700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63595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8812213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2302" name="Group 2"/>
          <p:cNvGrpSpPr/>
          <p:nvPr/>
        </p:nvGrpSpPr>
        <p:grpSpPr bwMode="auto">
          <a:xfrm>
            <a:off x="4198938" y="2486025"/>
            <a:ext cx="862012" cy="852488"/>
            <a:chOff x="0" y="0"/>
            <a:chExt cx="675409" cy="675951"/>
          </a:xfrm>
        </p:grpSpPr>
        <p:sp>
          <p:nvSpPr>
            <p:cNvPr id="10262" name="Oval 7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3" name="Freeform 6"/>
            <p:cNvSpPr>
              <a:spLocks noEditPoints="1" noChangeArrowheads="1"/>
            </p:cNvSpPr>
            <p:nvPr/>
          </p:nvSpPr>
          <p:spPr bwMode="auto">
            <a:xfrm>
              <a:off x="146320" y="215954"/>
              <a:ext cx="385407" cy="256486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5" name="Group 4"/>
          <p:cNvGrpSpPr/>
          <p:nvPr/>
        </p:nvGrpSpPr>
        <p:grpSpPr bwMode="auto">
          <a:xfrm>
            <a:off x="9186863" y="2486025"/>
            <a:ext cx="862012" cy="852488"/>
            <a:chOff x="0" y="0"/>
            <a:chExt cx="675409" cy="675951"/>
          </a:xfrm>
        </p:grpSpPr>
        <p:sp>
          <p:nvSpPr>
            <p:cNvPr id="10260" name="Oval 13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1" name="Freeform 7"/>
            <p:cNvSpPr>
              <a:spLocks noEditPoints="1" noChangeArrowheads="1"/>
            </p:cNvSpPr>
            <p:nvPr/>
          </p:nvSpPr>
          <p:spPr bwMode="auto">
            <a:xfrm>
              <a:off x="147893" y="176262"/>
              <a:ext cx="362484" cy="335870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2308" name="Group 1"/>
          <p:cNvGrpSpPr/>
          <p:nvPr/>
        </p:nvGrpSpPr>
        <p:grpSpPr bwMode="auto">
          <a:xfrm>
            <a:off x="1693863" y="2486025"/>
            <a:ext cx="862012" cy="852488"/>
            <a:chOff x="0" y="0"/>
            <a:chExt cx="675950" cy="675951"/>
          </a:xfrm>
        </p:grpSpPr>
        <p:sp>
          <p:nvSpPr>
            <p:cNvPr id="10258" name="Oval 4"/>
            <p:cNvSpPr>
              <a:spLocks noChangeArrowheads="1"/>
            </p:cNvSpPr>
            <p:nvPr/>
          </p:nvSpPr>
          <p:spPr bwMode="auto">
            <a:xfrm>
              <a:off x="0" y="0"/>
              <a:ext cx="675950" cy="675951"/>
            </a:xfrm>
            <a:prstGeom prst="ellipse">
              <a:avLst/>
            </a:prstGeom>
            <a:solidFill>
              <a:schemeClr val="accent6">
                <a:lumMod val="75000"/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59" name="Freeform 8"/>
            <p:cNvSpPr>
              <a:spLocks noEditPoints="1" noChangeArrowheads="1"/>
            </p:cNvSpPr>
            <p:nvPr/>
          </p:nvSpPr>
          <p:spPr bwMode="auto">
            <a:xfrm>
              <a:off x="232750" y="162173"/>
              <a:ext cx="244316" cy="364048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1" name="Group 3"/>
          <p:cNvGrpSpPr/>
          <p:nvPr/>
        </p:nvGrpSpPr>
        <p:grpSpPr bwMode="auto">
          <a:xfrm>
            <a:off x="6708775" y="2486025"/>
            <a:ext cx="862013" cy="852488"/>
            <a:chOff x="0" y="0"/>
            <a:chExt cx="675409" cy="675951"/>
          </a:xfrm>
        </p:grpSpPr>
        <p:sp>
          <p:nvSpPr>
            <p:cNvPr id="10256" name="Oval 10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lumMod val="75000"/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57" name="Freeform 11"/>
            <p:cNvSpPr>
              <a:spLocks noEditPoints="1" noChangeArrowheads="1"/>
            </p:cNvSpPr>
            <p:nvPr/>
          </p:nvSpPr>
          <p:spPr bwMode="auto">
            <a:xfrm>
              <a:off x="183730" y="190711"/>
              <a:ext cx="308223" cy="306972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4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2315" name="Rectangle 14"/>
          <p:cNvSpPr>
            <a:spLocks noChangeArrowheads="1"/>
          </p:cNvSpPr>
          <p:nvPr/>
        </p:nvSpPr>
        <p:spPr bwMode="auto">
          <a:xfrm>
            <a:off x="1296988" y="1223963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6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utoUpdateAnimBg="0"/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299" grpId="0" bldLvl="0" autoUpdateAnimBg="0"/>
      <p:bldP spid="12300" grpId="0" bldLvl="0" autoUpdateAnimBg="0"/>
      <p:bldP spid="12301" grpId="0" bldLvl="0" autoUpdateAnimBg="0"/>
      <p:bldP spid="12314" grpId="0" bldLvl="0" autoUpdateAnimBg="0"/>
      <p:bldP spid="1231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3950" y="4786313"/>
            <a:ext cx="925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3315" name="Group 10"/>
          <p:cNvGrpSpPr/>
          <p:nvPr/>
        </p:nvGrpSpPr>
        <p:grpSpPr bwMode="auto">
          <a:xfrm>
            <a:off x="1792288" y="2670175"/>
            <a:ext cx="2070100" cy="1217613"/>
            <a:chOff x="0" y="0"/>
            <a:chExt cx="2726" cy="1624"/>
          </a:xfrm>
        </p:grpSpPr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1268" name="Oval 14"/>
          <p:cNvSpPr>
            <a:spLocks noChangeArrowheads="1"/>
          </p:cNvSpPr>
          <p:nvPr/>
        </p:nvSpPr>
        <p:spPr bwMode="auto">
          <a:xfrm>
            <a:off x="1150938" y="2654300"/>
            <a:ext cx="444500" cy="438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150938" y="2660650"/>
            <a:ext cx="4445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1</a:t>
            </a:r>
            <a:endParaRPr lang="zh-CN" altLang="en-US"/>
          </a:p>
        </p:txBody>
      </p:sp>
      <p:grpSp>
        <p:nvGrpSpPr>
          <p:cNvPr id="13320" name="Group 4"/>
          <p:cNvGrpSpPr/>
          <p:nvPr/>
        </p:nvGrpSpPr>
        <p:grpSpPr bwMode="auto">
          <a:xfrm>
            <a:off x="1008063" y="2117725"/>
            <a:ext cx="9369425" cy="268288"/>
            <a:chOff x="0" y="0"/>
            <a:chExt cx="7344815" cy="213386"/>
          </a:xfrm>
          <a:solidFill>
            <a:schemeClr val="accent6"/>
          </a:solidFill>
        </p:grpSpPr>
        <p:sp>
          <p:nvSpPr>
            <p:cNvPr id="1128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7344815" cy="320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6" name="Flowchart: Merge 3"/>
            <p:cNvSpPr>
              <a:spLocks noChangeArrowheads="1"/>
            </p:cNvSpPr>
            <p:nvPr/>
          </p:nvSpPr>
          <p:spPr bwMode="auto">
            <a:xfrm>
              <a:off x="199435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7" name="Flowchart: Merge 64"/>
            <p:cNvSpPr>
              <a:spLocks noChangeArrowheads="1"/>
            </p:cNvSpPr>
            <p:nvPr/>
          </p:nvSpPr>
          <p:spPr bwMode="auto">
            <a:xfrm>
              <a:off x="2809071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8" name="Flowchart: Merge 65"/>
            <p:cNvSpPr>
              <a:spLocks noChangeArrowheads="1"/>
            </p:cNvSpPr>
            <p:nvPr/>
          </p:nvSpPr>
          <p:spPr bwMode="auto">
            <a:xfrm>
              <a:off x="5274869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5" name="Group 10"/>
          <p:cNvGrpSpPr/>
          <p:nvPr/>
        </p:nvGrpSpPr>
        <p:grpSpPr bwMode="auto">
          <a:xfrm>
            <a:off x="5146675" y="2670175"/>
            <a:ext cx="2070100" cy="1217613"/>
            <a:chOff x="0" y="0"/>
            <a:chExt cx="2726" cy="1624"/>
          </a:xfrm>
        </p:grpSpPr>
        <p:sp>
          <p:nvSpPr>
            <p:cNvPr id="1128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4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28" name="Group 13"/>
          <p:cNvGrpSpPr/>
          <p:nvPr/>
        </p:nvGrpSpPr>
        <p:grpSpPr bwMode="auto">
          <a:xfrm>
            <a:off x="4464050" y="2654300"/>
            <a:ext cx="484188" cy="438150"/>
            <a:chOff x="0" y="0"/>
            <a:chExt cx="636" cy="584"/>
          </a:xfrm>
        </p:grpSpPr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52" y="0"/>
              <a:ext cx="584" cy="5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</a:t>
              </a:r>
              <a:endParaRPr lang="zh-CN" altLang="en-US" dirty="0"/>
            </a:p>
          </p:txBody>
        </p:sp>
      </p:grpSp>
      <p:grpSp>
        <p:nvGrpSpPr>
          <p:cNvPr id="13331" name="Group 10"/>
          <p:cNvGrpSpPr/>
          <p:nvPr/>
        </p:nvGrpSpPr>
        <p:grpSpPr bwMode="auto">
          <a:xfrm>
            <a:off x="8320088" y="2670175"/>
            <a:ext cx="2070100" cy="1217613"/>
            <a:chOff x="0" y="0"/>
            <a:chExt cx="2726" cy="1624"/>
          </a:xfrm>
        </p:grpSpPr>
        <p:sp>
          <p:nvSpPr>
            <p:cNvPr id="1127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34" name="Group 13"/>
          <p:cNvGrpSpPr/>
          <p:nvPr/>
        </p:nvGrpSpPr>
        <p:grpSpPr bwMode="auto">
          <a:xfrm>
            <a:off x="7677150" y="2654300"/>
            <a:ext cx="444500" cy="438150"/>
            <a:chOff x="0" y="0"/>
            <a:chExt cx="584" cy="584"/>
          </a:xfrm>
        </p:grpSpPr>
        <p:sp>
          <p:nvSpPr>
            <p:cNvPr id="11277" name="Oval 14"/>
            <p:cNvSpPr>
              <a:spLocks noChangeArrowheads="1"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3</a:t>
              </a:r>
              <a:endParaRPr lang="zh-CN" altLang="en-US"/>
            </a:p>
          </p:txBody>
        </p:sp>
      </p:grp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333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37" grpId="0" bldLvl="0" autoUpdateAnimBg="0"/>
      <p:bldP spid="1333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4"/>
          <p:cNvSpPr>
            <a:spLocks noChangeShapeType="1"/>
          </p:cNvSpPr>
          <p:nvPr/>
        </p:nvSpPr>
        <p:spPr bwMode="auto">
          <a:xfrm flipH="1" flipV="1">
            <a:off x="7739063" y="3275013"/>
            <a:ext cx="631825" cy="414337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39" name="Straight Connector 180"/>
          <p:cNvSpPr>
            <a:spLocks noChangeShapeType="1"/>
          </p:cNvSpPr>
          <p:nvPr/>
        </p:nvSpPr>
        <p:spPr bwMode="auto">
          <a:xfrm flipV="1">
            <a:off x="7724775" y="2844800"/>
            <a:ext cx="650875" cy="438150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134"/>
          <p:cNvSpPr>
            <a:spLocks noChangeShapeType="1"/>
          </p:cNvSpPr>
          <p:nvPr/>
        </p:nvSpPr>
        <p:spPr bwMode="auto">
          <a:xfrm flipH="1" flipV="1">
            <a:off x="7739063" y="4972050"/>
            <a:ext cx="631825" cy="414338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1" name="Straight Connector 182"/>
          <p:cNvSpPr>
            <a:spLocks noChangeShapeType="1"/>
          </p:cNvSpPr>
          <p:nvPr/>
        </p:nvSpPr>
        <p:spPr bwMode="auto">
          <a:xfrm flipV="1">
            <a:off x="7724775" y="4541838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134"/>
          <p:cNvSpPr>
            <a:spLocks noChangeShapeType="1"/>
          </p:cNvSpPr>
          <p:nvPr/>
        </p:nvSpPr>
        <p:spPr bwMode="auto">
          <a:xfrm flipV="1">
            <a:off x="3335338" y="3275013"/>
            <a:ext cx="633412" cy="414337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3" name="Straight Connector 48"/>
          <p:cNvSpPr>
            <a:spLocks noChangeShapeType="1"/>
          </p:cNvSpPr>
          <p:nvPr/>
        </p:nvSpPr>
        <p:spPr bwMode="auto">
          <a:xfrm flipH="1" flipV="1">
            <a:off x="3330575" y="2824163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134"/>
          <p:cNvSpPr>
            <a:spLocks noChangeShapeType="1"/>
          </p:cNvSpPr>
          <p:nvPr/>
        </p:nvSpPr>
        <p:spPr bwMode="auto">
          <a:xfrm flipV="1">
            <a:off x="3335338" y="4972050"/>
            <a:ext cx="633412" cy="414338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5" name="Straight Connector 40"/>
          <p:cNvSpPr>
            <a:spLocks noChangeShapeType="1"/>
          </p:cNvSpPr>
          <p:nvPr/>
        </p:nvSpPr>
        <p:spPr bwMode="auto">
          <a:xfrm flipH="1" flipV="1">
            <a:off x="3330575" y="4541838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Straight Connector 42"/>
          <p:cNvSpPr>
            <a:spLocks noChangeShapeType="1"/>
          </p:cNvSpPr>
          <p:nvPr/>
        </p:nvSpPr>
        <p:spPr bwMode="auto">
          <a:xfrm>
            <a:off x="4648200" y="3438525"/>
            <a:ext cx="795338" cy="455613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Straight Connector 43"/>
          <p:cNvSpPr>
            <a:spLocks noChangeShapeType="1"/>
          </p:cNvSpPr>
          <p:nvPr/>
        </p:nvSpPr>
        <p:spPr bwMode="auto">
          <a:xfrm flipV="1">
            <a:off x="4672013" y="4522788"/>
            <a:ext cx="788987" cy="3730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Straight Connector 56"/>
          <p:cNvSpPr>
            <a:spLocks noChangeShapeType="1"/>
          </p:cNvSpPr>
          <p:nvPr/>
        </p:nvSpPr>
        <p:spPr bwMode="auto">
          <a:xfrm flipH="1">
            <a:off x="6313488" y="3438525"/>
            <a:ext cx="795337" cy="450850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Straight Connector 57"/>
          <p:cNvSpPr>
            <a:spLocks noChangeShapeType="1"/>
          </p:cNvSpPr>
          <p:nvPr/>
        </p:nvSpPr>
        <p:spPr bwMode="auto">
          <a:xfrm flipH="1" flipV="1">
            <a:off x="6296025" y="4518025"/>
            <a:ext cx="788988" cy="371475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Oval 156"/>
          <p:cNvSpPr>
            <a:spLocks noChangeArrowheads="1"/>
          </p:cNvSpPr>
          <p:nvPr/>
        </p:nvSpPr>
        <p:spPr bwMode="auto">
          <a:xfrm>
            <a:off x="5157788" y="3494088"/>
            <a:ext cx="1416050" cy="13985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1" name="Rectangle 6"/>
          <p:cNvSpPr>
            <a:spLocks noChangeArrowheads="1"/>
          </p:cNvSpPr>
          <p:nvPr/>
        </p:nvSpPr>
        <p:spPr bwMode="auto">
          <a:xfrm>
            <a:off x="0" y="-3175"/>
            <a:ext cx="11522075" cy="182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Oval 58"/>
          <p:cNvSpPr>
            <a:spLocks noChangeArrowheads="1"/>
          </p:cNvSpPr>
          <p:nvPr/>
        </p:nvSpPr>
        <p:spPr bwMode="auto">
          <a:xfrm>
            <a:off x="5321300" y="3667125"/>
            <a:ext cx="1063625" cy="1050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4353" name="Group 1"/>
          <p:cNvGrpSpPr/>
          <p:nvPr/>
        </p:nvGrpSpPr>
        <p:grpSpPr bwMode="auto">
          <a:xfrm>
            <a:off x="3981450" y="2941638"/>
            <a:ext cx="692150" cy="682625"/>
            <a:chOff x="0" y="0"/>
            <a:chExt cx="541985" cy="541985"/>
          </a:xfrm>
        </p:grpSpPr>
        <p:sp>
          <p:nvSpPr>
            <p:cNvPr id="12336" name="Oval 45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7" name="Freeform 6"/>
            <p:cNvSpPr>
              <a:spLocks noChangeArrowheads="1"/>
            </p:cNvSpPr>
            <p:nvPr/>
          </p:nvSpPr>
          <p:spPr bwMode="auto">
            <a:xfrm>
              <a:off x="131292" y="118706"/>
              <a:ext cx="279400" cy="292100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2147483647 w 43"/>
                <a:gd name="T11" fmla="*/ 2147483647 h 45"/>
                <a:gd name="T12" fmla="*/ 2147483647 w 43"/>
                <a:gd name="T13" fmla="*/ 2147483647 h 45"/>
                <a:gd name="T14" fmla="*/ 2147483647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2147483647 h 45"/>
                <a:gd name="T24" fmla="*/ 0 w 43"/>
                <a:gd name="T25" fmla="*/ 2147483647 h 45"/>
                <a:gd name="T26" fmla="*/ 2147483647 w 43"/>
                <a:gd name="T27" fmla="*/ 0 h 45"/>
                <a:gd name="T28" fmla="*/ 2147483647 w 43"/>
                <a:gd name="T29" fmla="*/ 0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5"/>
                <a:gd name="T53" fmla="*/ 43 w 4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6" name="Group 5"/>
          <p:cNvGrpSpPr/>
          <p:nvPr/>
        </p:nvGrpSpPr>
        <p:grpSpPr bwMode="auto">
          <a:xfrm>
            <a:off x="3981450" y="4638675"/>
            <a:ext cx="692150" cy="682625"/>
            <a:chOff x="0" y="0"/>
            <a:chExt cx="541985" cy="541985"/>
          </a:xfrm>
        </p:grpSpPr>
        <p:sp>
          <p:nvSpPr>
            <p:cNvPr id="12334" name="Oval 37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5" name="Freeform 7"/>
            <p:cNvSpPr>
              <a:spLocks noEditPoints="1" noChangeArrowheads="1"/>
            </p:cNvSpPr>
            <p:nvPr/>
          </p:nvSpPr>
          <p:spPr bwMode="auto">
            <a:xfrm>
              <a:off x="122401" y="131038"/>
              <a:ext cx="292100" cy="271463"/>
            </a:xfrm>
            <a:custGeom>
              <a:avLst/>
              <a:gdLst>
                <a:gd name="T0" fmla="*/ 2147483647 w 45"/>
                <a:gd name="T1" fmla="*/ 2147483647 h 42"/>
                <a:gd name="T2" fmla="*/ 2147483647 w 45"/>
                <a:gd name="T3" fmla="*/ 2147483647 h 42"/>
                <a:gd name="T4" fmla="*/ 2147483647 w 45"/>
                <a:gd name="T5" fmla="*/ 2147483647 h 42"/>
                <a:gd name="T6" fmla="*/ 2147483647 w 45"/>
                <a:gd name="T7" fmla="*/ 2147483647 h 42"/>
                <a:gd name="T8" fmla="*/ 2147483647 w 45"/>
                <a:gd name="T9" fmla="*/ 2147483647 h 42"/>
                <a:gd name="T10" fmla="*/ 2147483647 w 45"/>
                <a:gd name="T11" fmla="*/ 2147483647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0 w 45"/>
                <a:gd name="T19" fmla="*/ 2147483647 h 42"/>
                <a:gd name="T20" fmla="*/ 2147483647 w 45"/>
                <a:gd name="T21" fmla="*/ 0 h 42"/>
                <a:gd name="T22" fmla="*/ 2147483647 w 45"/>
                <a:gd name="T23" fmla="*/ 2147483647 h 42"/>
                <a:gd name="T24" fmla="*/ 2147483647 w 45"/>
                <a:gd name="T25" fmla="*/ 2147483647 h 42"/>
                <a:gd name="T26" fmla="*/ 2147483647 w 45"/>
                <a:gd name="T27" fmla="*/ 2147483647 h 42"/>
                <a:gd name="T28" fmla="*/ 2147483647 w 45"/>
                <a:gd name="T29" fmla="*/ 2147483647 h 42"/>
                <a:gd name="T30" fmla="*/ 2147483647 w 45"/>
                <a:gd name="T31" fmla="*/ 2147483647 h 42"/>
                <a:gd name="T32" fmla="*/ 2147483647 w 45"/>
                <a:gd name="T33" fmla="*/ 2147483647 h 42"/>
                <a:gd name="T34" fmla="*/ 2147483647 w 45"/>
                <a:gd name="T35" fmla="*/ 2147483647 h 42"/>
                <a:gd name="T36" fmla="*/ 2147483647 w 45"/>
                <a:gd name="T37" fmla="*/ 2147483647 h 42"/>
                <a:gd name="T38" fmla="*/ 2147483647 w 45"/>
                <a:gd name="T39" fmla="*/ 2147483647 h 42"/>
                <a:gd name="T40" fmla="*/ 2147483647 w 45"/>
                <a:gd name="T41" fmla="*/ 2147483647 h 42"/>
                <a:gd name="T42" fmla="*/ 2147483647 w 45"/>
                <a:gd name="T43" fmla="*/ 2147483647 h 42"/>
                <a:gd name="T44" fmla="*/ 2147483647 w 45"/>
                <a:gd name="T45" fmla="*/ 2147483647 h 42"/>
                <a:gd name="T46" fmla="*/ 2147483647 w 45"/>
                <a:gd name="T47" fmla="*/ 2147483647 h 42"/>
                <a:gd name="T48" fmla="*/ 2147483647 w 45"/>
                <a:gd name="T49" fmla="*/ 2147483647 h 42"/>
                <a:gd name="T50" fmla="*/ 2147483647 w 45"/>
                <a:gd name="T51" fmla="*/ 2147483647 h 42"/>
                <a:gd name="T52" fmla="*/ 2147483647 w 45"/>
                <a:gd name="T53" fmla="*/ 2147483647 h 42"/>
                <a:gd name="T54" fmla="*/ 2147483647 w 45"/>
                <a:gd name="T55" fmla="*/ 2147483647 h 42"/>
                <a:gd name="T56" fmla="*/ 2147483647 w 45"/>
                <a:gd name="T57" fmla="*/ 2147483647 h 42"/>
                <a:gd name="T58" fmla="*/ 2147483647 w 45"/>
                <a:gd name="T59" fmla="*/ 2147483647 h 42"/>
                <a:gd name="T60" fmla="*/ 2147483647 w 45"/>
                <a:gd name="T61" fmla="*/ 2147483647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42"/>
                <a:gd name="T95" fmla="*/ 45 w 45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9" name="Group 2"/>
          <p:cNvGrpSpPr/>
          <p:nvPr/>
        </p:nvGrpSpPr>
        <p:grpSpPr bwMode="auto">
          <a:xfrm>
            <a:off x="7064375" y="2936875"/>
            <a:ext cx="692150" cy="682625"/>
            <a:chOff x="0" y="0"/>
            <a:chExt cx="541985" cy="541985"/>
          </a:xfrm>
        </p:grpSpPr>
        <p:sp>
          <p:nvSpPr>
            <p:cNvPr id="12332" name="Oval 60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3" name="Freeform 8"/>
            <p:cNvSpPr>
              <a:spLocks noEditPoints="1" noChangeArrowheads="1"/>
            </p:cNvSpPr>
            <p:nvPr/>
          </p:nvSpPr>
          <p:spPr bwMode="auto">
            <a:xfrm>
              <a:off x="134433" y="126897"/>
              <a:ext cx="285750" cy="277813"/>
            </a:xfrm>
            <a:custGeom>
              <a:avLst/>
              <a:gdLst>
                <a:gd name="T0" fmla="*/ 2147483647 w 44"/>
                <a:gd name="T1" fmla="*/ 2147483647 h 43"/>
                <a:gd name="T2" fmla="*/ 2147483647 w 44"/>
                <a:gd name="T3" fmla="*/ 2147483647 h 43"/>
                <a:gd name="T4" fmla="*/ 2147483647 w 44"/>
                <a:gd name="T5" fmla="*/ 2147483647 h 43"/>
                <a:gd name="T6" fmla="*/ 2147483647 w 44"/>
                <a:gd name="T7" fmla="*/ 2147483647 h 43"/>
                <a:gd name="T8" fmla="*/ 2147483647 w 44"/>
                <a:gd name="T9" fmla="*/ 2147483647 h 43"/>
                <a:gd name="T10" fmla="*/ 2147483647 w 44"/>
                <a:gd name="T11" fmla="*/ 2147483647 h 43"/>
                <a:gd name="T12" fmla="*/ 2147483647 w 44"/>
                <a:gd name="T13" fmla="*/ 2147483647 h 43"/>
                <a:gd name="T14" fmla="*/ 2147483647 w 44"/>
                <a:gd name="T15" fmla="*/ 2147483647 h 43"/>
                <a:gd name="T16" fmla="*/ 2147483647 w 44"/>
                <a:gd name="T17" fmla="*/ 2147483647 h 43"/>
                <a:gd name="T18" fmla="*/ 2147483647 w 44"/>
                <a:gd name="T19" fmla="*/ 2147483647 h 43"/>
                <a:gd name="T20" fmla="*/ 2147483647 w 44"/>
                <a:gd name="T21" fmla="*/ 2147483647 h 43"/>
                <a:gd name="T22" fmla="*/ 2147483647 w 44"/>
                <a:gd name="T23" fmla="*/ 2147483647 h 43"/>
                <a:gd name="T24" fmla="*/ 2147483647 w 44"/>
                <a:gd name="T25" fmla="*/ 2147483647 h 43"/>
                <a:gd name="T26" fmla="*/ 2147483647 w 44"/>
                <a:gd name="T27" fmla="*/ 2147483647 h 43"/>
                <a:gd name="T28" fmla="*/ 2147483647 w 44"/>
                <a:gd name="T29" fmla="*/ 2147483647 h 43"/>
                <a:gd name="T30" fmla="*/ 2147483647 w 44"/>
                <a:gd name="T31" fmla="*/ 2147483647 h 43"/>
                <a:gd name="T32" fmla="*/ 2147483647 w 44"/>
                <a:gd name="T33" fmla="*/ 2147483647 h 43"/>
                <a:gd name="T34" fmla="*/ 0 w 44"/>
                <a:gd name="T35" fmla="*/ 2147483647 h 43"/>
                <a:gd name="T36" fmla="*/ 0 w 44"/>
                <a:gd name="T37" fmla="*/ 2147483647 h 43"/>
                <a:gd name="T38" fmla="*/ 2147483647 w 44"/>
                <a:gd name="T39" fmla="*/ 2147483647 h 43"/>
                <a:gd name="T40" fmla="*/ 2147483647 w 44"/>
                <a:gd name="T41" fmla="*/ 2147483647 h 43"/>
                <a:gd name="T42" fmla="*/ 2147483647 w 44"/>
                <a:gd name="T43" fmla="*/ 2147483647 h 43"/>
                <a:gd name="T44" fmla="*/ 2147483647 w 44"/>
                <a:gd name="T45" fmla="*/ 2147483647 h 43"/>
                <a:gd name="T46" fmla="*/ 2147483647 w 44"/>
                <a:gd name="T47" fmla="*/ 2147483647 h 43"/>
                <a:gd name="T48" fmla="*/ 2147483647 w 44"/>
                <a:gd name="T49" fmla="*/ 2147483647 h 43"/>
                <a:gd name="T50" fmla="*/ 2147483647 w 44"/>
                <a:gd name="T51" fmla="*/ 2147483647 h 43"/>
                <a:gd name="T52" fmla="*/ 2147483647 w 44"/>
                <a:gd name="T53" fmla="*/ 2147483647 h 43"/>
                <a:gd name="T54" fmla="*/ 2147483647 w 44"/>
                <a:gd name="T55" fmla="*/ 2147483647 h 43"/>
                <a:gd name="T56" fmla="*/ 2147483647 w 44"/>
                <a:gd name="T57" fmla="*/ 2147483647 h 43"/>
                <a:gd name="T58" fmla="*/ 2147483647 w 44"/>
                <a:gd name="T59" fmla="*/ 2147483647 h 43"/>
                <a:gd name="T60" fmla="*/ 2147483647 w 44"/>
                <a:gd name="T61" fmla="*/ 2147483647 h 43"/>
                <a:gd name="T62" fmla="*/ 2147483647 w 44"/>
                <a:gd name="T63" fmla="*/ 2147483647 h 43"/>
                <a:gd name="T64" fmla="*/ 2147483647 w 44"/>
                <a:gd name="T65" fmla="*/ 2147483647 h 43"/>
                <a:gd name="T66" fmla="*/ 2147483647 w 44"/>
                <a:gd name="T67" fmla="*/ 2147483647 h 43"/>
                <a:gd name="T68" fmla="*/ 2147483647 w 44"/>
                <a:gd name="T69" fmla="*/ 2147483647 h 43"/>
                <a:gd name="T70" fmla="*/ 2147483647 w 44"/>
                <a:gd name="T71" fmla="*/ 2147483647 h 43"/>
                <a:gd name="T72" fmla="*/ 2147483647 w 44"/>
                <a:gd name="T73" fmla="*/ 2147483647 h 43"/>
                <a:gd name="T74" fmla="*/ 2147483647 w 44"/>
                <a:gd name="T75" fmla="*/ 2147483647 h 43"/>
                <a:gd name="T76" fmla="*/ 2147483647 w 44"/>
                <a:gd name="T77" fmla="*/ 0 h 43"/>
                <a:gd name="T78" fmla="*/ 2147483647 w 44"/>
                <a:gd name="T79" fmla="*/ 2147483647 h 43"/>
                <a:gd name="T80" fmla="*/ 2147483647 w 44"/>
                <a:gd name="T81" fmla="*/ 2147483647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43"/>
                <a:gd name="T125" fmla="*/ 44 w 44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62" name="Group 6"/>
          <p:cNvGrpSpPr/>
          <p:nvPr/>
        </p:nvGrpSpPr>
        <p:grpSpPr bwMode="auto">
          <a:xfrm>
            <a:off x="7064375" y="4632325"/>
            <a:ext cx="692150" cy="682625"/>
            <a:chOff x="0" y="0"/>
            <a:chExt cx="541985" cy="541985"/>
          </a:xfrm>
        </p:grpSpPr>
        <p:sp>
          <p:nvSpPr>
            <p:cNvPr id="12330" name="Oval 51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1" name="Freeform 9"/>
            <p:cNvSpPr>
              <a:spLocks noChangeArrowheads="1"/>
            </p:cNvSpPr>
            <p:nvPr/>
          </p:nvSpPr>
          <p:spPr bwMode="auto">
            <a:xfrm>
              <a:off x="113536" y="131842"/>
              <a:ext cx="292100" cy="247650"/>
            </a:xfrm>
            <a:custGeom>
              <a:avLst/>
              <a:gdLst>
                <a:gd name="T0" fmla="*/ 2147483647 w 45"/>
                <a:gd name="T1" fmla="*/ 2147483647 h 38"/>
                <a:gd name="T2" fmla="*/ 2147483647 w 45"/>
                <a:gd name="T3" fmla="*/ 2147483647 h 38"/>
                <a:gd name="T4" fmla="*/ 2147483647 w 45"/>
                <a:gd name="T5" fmla="*/ 2147483647 h 38"/>
                <a:gd name="T6" fmla="*/ 2147483647 w 45"/>
                <a:gd name="T7" fmla="*/ 2147483647 h 38"/>
                <a:gd name="T8" fmla="*/ 2147483647 w 45"/>
                <a:gd name="T9" fmla="*/ 2147483647 h 38"/>
                <a:gd name="T10" fmla="*/ 2147483647 w 45"/>
                <a:gd name="T11" fmla="*/ 2147483647 h 38"/>
                <a:gd name="T12" fmla="*/ 2147483647 w 45"/>
                <a:gd name="T13" fmla="*/ 2147483647 h 38"/>
                <a:gd name="T14" fmla="*/ 2147483647 w 45"/>
                <a:gd name="T15" fmla="*/ 2147483647 h 38"/>
                <a:gd name="T16" fmla="*/ 2147483647 w 45"/>
                <a:gd name="T17" fmla="*/ 2147483647 h 38"/>
                <a:gd name="T18" fmla="*/ 2147483647 w 45"/>
                <a:gd name="T19" fmla="*/ 2147483647 h 38"/>
                <a:gd name="T20" fmla="*/ 2147483647 w 45"/>
                <a:gd name="T21" fmla="*/ 2147483647 h 38"/>
                <a:gd name="T22" fmla="*/ 2147483647 w 45"/>
                <a:gd name="T23" fmla="*/ 2147483647 h 38"/>
                <a:gd name="T24" fmla="*/ 2147483647 w 45"/>
                <a:gd name="T25" fmla="*/ 2147483647 h 38"/>
                <a:gd name="T26" fmla="*/ 0 w 45"/>
                <a:gd name="T27" fmla="*/ 2147483647 h 38"/>
                <a:gd name="T28" fmla="*/ 0 w 45"/>
                <a:gd name="T29" fmla="*/ 2147483647 h 38"/>
                <a:gd name="T30" fmla="*/ 2147483647 w 45"/>
                <a:gd name="T31" fmla="*/ 2147483647 h 38"/>
                <a:gd name="T32" fmla="*/ 2147483647 w 45"/>
                <a:gd name="T33" fmla="*/ 2147483647 h 38"/>
                <a:gd name="T34" fmla="*/ 2147483647 w 45"/>
                <a:gd name="T35" fmla="*/ 2147483647 h 38"/>
                <a:gd name="T36" fmla="*/ 2147483647 w 45"/>
                <a:gd name="T37" fmla="*/ 0 h 38"/>
                <a:gd name="T38" fmla="*/ 2147483647 w 45"/>
                <a:gd name="T39" fmla="*/ 2147483647 h 38"/>
                <a:gd name="T40" fmla="*/ 2147483647 w 45"/>
                <a:gd name="T41" fmla="*/ 2147483647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38"/>
                <a:gd name="T65" fmla="*/ 45 w 4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5" name="Rectangle 46"/>
          <p:cNvSpPr>
            <a:spLocks noChangeArrowheads="1"/>
          </p:cNvSpPr>
          <p:nvPr/>
        </p:nvSpPr>
        <p:spPr bwMode="auto">
          <a:xfrm flipH="1">
            <a:off x="1147763" y="2493963"/>
            <a:ext cx="2182812" cy="703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6" name="Rectangle 47"/>
          <p:cNvSpPr>
            <a:spLocks noChangeArrowheads="1"/>
          </p:cNvSpPr>
          <p:nvPr/>
        </p:nvSpPr>
        <p:spPr bwMode="auto">
          <a:xfrm flipH="1">
            <a:off x="1147763" y="33559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7" name="Rectangle 24"/>
          <p:cNvSpPr>
            <a:spLocks noChangeArrowheads="1"/>
          </p:cNvSpPr>
          <p:nvPr/>
        </p:nvSpPr>
        <p:spPr bwMode="auto">
          <a:xfrm>
            <a:off x="1270000" y="2592388"/>
            <a:ext cx="1971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8" name="Rectangle 24"/>
          <p:cNvSpPr>
            <a:spLocks noChangeArrowheads="1"/>
          </p:cNvSpPr>
          <p:nvPr/>
        </p:nvSpPr>
        <p:spPr bwMode="auto">
          <a:xfrm>
            <a:off x="1270000" y="3425825"/>
            <a:ext cx="1971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9" name="Rectangle 158"/>
          <p:cNvSpPr>
            <a:spLocks noChangeArrowheads="1"/>
          </p:cNvSpPr>
          <p:nvPr/>
        </p:nvSpPr>
        <p:spPr bwMode="auto">
          <a:xfrm flipH="1">
            <a:off x="1147763" y="4195763"/>
            <a:ext cx="2182812" cy="703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0" name="Rectangle 159"/>
          <p:cNvSpPr>
            <a:spLocks noChangeArrowheads="1"/>
          </p:cNvSpPr>
          <p:nvPr/>
        </p:nvSpPr>
        <p:spPr bwMode="auto">
          <a:xfrm flipH="1">
            <a:off x="1147763" y="50577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1" name="Rectangle 24"/>
          <p:cNvSpPr>
            <a:spLocks noChangeArrowheads="1"/>
          </p:cNvSpPr>
          <p:nvPr/>
        </p:nvSpPr>
        <p:spPr bwMode="auto">
          <a:xfrm>
            <a:off x="1270000" y="4294188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2" name="Rectangle 24"/>
          <p:cNvSpPr>
            <a:spLocks noChangeArrowheads="1"/>
          </p:cNvSpPr>
          <p:nvPr/>
        </p:nvSpPr>
        <p:spPr bwMode="auto">
          <a:xfrm>
            <a:off x="1270000" y="512762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3" name="Rectangle 170"/>
          <p:cNvSpPr>
            <a:spLocks noChangeArrowheads="1"/>
          </p:cNvSpPr>
          <p:nvPr/>
        </p:nvSpPr>
        <p:spPr bwMode="auto">
          <a:xfrm flipH="1">
            <a:off x="8355013" y="2493963"/>
            <a:ext cx="2182812" cy="703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4" name="Rectangle 171"/>
          <p:cNvSpPr>
            <a:spLocks noChangeArrowheads="1"/>
          </p:cNvSpPr>
          <p:nvPr/>
        </p:nvSpPr>
        <p:spPr bwMode="auto">
          <a:xfrm flipH="1">
            <a:off x="8355013" y="33559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5" name="Rectangle 24"/>
          <p:cNvSpPr>
            <a:spLocks noChangeArrowheads="1"/>
          </p:cNvSpPr>
          <p:nvPr/>
        </p:nvSpPr>
        <p:spPr bwMode="auto">
          <a:xfrm>
            <a:off x="8477250" y="2592388"/>
            <a:ext cx="1970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6" name="Rectangle 24"/>
          <p:cNvSpPr>
            <a:spLocks noChangeArrowheads="1"/>
          </p:cNvSpPr>
          <p:nvPr/>
        </p:nvSpPr>
        <p:spPr bwMode="auto">
          <a:xfrm>
            <a:off x="8477250" y="3425825"/>
            <a:ext cx="1970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7" name="Rectangle 174"/>
          <p:cNvSpPr>
            <a:spLocks noChangeArrowheads="1"/>
          </p:cNvSpPr>
          <p:nvPr/>
        </p:nvSpPr>
        <p:spPr bwMode="auto">
          <a:xfrm flipH="1">
            <a:off x="8355013" y="4195763"/>
            <a:ext cx="2182812" cy="703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8" name="Rectangle 175"/>
          <p:cNvSpPr>
            <a:spLocks noChangeArrowheads="1"/>
          </p:cNvSpPr>
          <p:nvPr/>
        </p:nvSpPr>
        <p:spPr bwMode="auto">
          <a:xfrm flipH="1">
            <a:off x="8355013" y="50577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9" name="Rectangle 24"/>
          <p:cNvSpPr>
            <a:spLocks noChangeArrowheads="1"/>
          </p:cNvSpPr>
          <p:nvPr/>
        </p:nvSpPr>
        <p:spPr bwMode="auto">
          <a:xfrm>
            <a:off x="8477250" y="4294188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80" name="Rectangle 24"/>
          <p:cNvSpPr>
            <a:spLocks noChangeArrowheads="1"/>
          </p:cNvSpPr>
          <p:nvPr/>
        </p:nvSpPr>
        <p:spPr bwMode="auto">
          <a:xfrm>
            <a:off x="8477250" y="5127625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81" name="Isosceles Triangle 14"/>
          <p:cNvSpPr>
            <a:spLocks noChangeArrowheads="1"/>
          </p:cNvSpPr>
          <p:nvPr/>
        </p:nvSpPr>
        <p:spPr bwMode="auto">
          <a:xfrm rot="10800000">
            <a:off x="3892550" y="2052638"/>
            <a:ext cx="3997325" cy="1192212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8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438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84" name="矩形 101"/>
          <p:cNvSpPr>
            <a:spLocks noChangeArrowheads="1"/>
          </p:cNvSpPr>
          <p:nvPr/>
        </p:nvSpPr>
        <p:spPr bwMode="auto">
          <a:xfrm>
            <a:off x="5297488" y="3859213"/>
            <a:ext cx="1111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企业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LOGO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143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76713"/>
            <a:ext cx="18716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3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2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2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25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25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25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25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25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25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25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25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25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2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25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2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25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2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9" dur="25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25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6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1" dur="25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25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3" dur="25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2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0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5" dur="25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8" dur="25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bldLvl="0" animBg="1" autoUpdateAnimBg="0"/>
      <p:bldP spid="14351" grpId="0" bldLvl="0" animBg="1" autoUpdateAnimBg="0"/>
      <p:bldP spid="14352" grpId="0" bldLvl="0" animBg="1" autoUpdateAnimBg="0"/>
      <p:bldP spid="14365" grpId="0" bldLvl="0" animBg="1" autoUpdateAnimBg="0"/>
      <p:bldP spid="14366" grpId="0" bldLvl="0" animBg="1" autoUpdateAnimBg="0"/>
      <p:bldP spid="14367" grpId="0" bldLvl="0" autoUpdateAnimBg="0"/>
      <p:bldP spid="14368" grpId="0" bldLvl="0" autoUpdateAnimBg="0"/>
      <p:bldP spid="14369" grpId="0" bldLvl="0" animBg="1" autoUpdateAnimBg="0"/>
      <p:bldP spid="14370" grpId="0" bldLvl="0" animBg="1" autoUpdateAnimBg="0"/>
      <p:bldP spid="14371" grpId="0" bldLvl="0" autoUpdateAnimBg="0"/>
      <p:bldP spid="14372" grpId="0" bldLvl="0" autoUpdateAnimBg="0"/>
      <p:bldP spid="14373" grpId="0" bldLvl="0" animBg="1" autoUpdateAnimBg="0"/>
      <p:bldP spid="14374" grpId="0" bldLvl="0" animBg="1" autoUpdateAnimBg="0"/>
      <p:bldP spid="14375" grpId="0" bldLvl="0" autoUpdateAnimBg="0"/>
      <p:bldP spid="14376" grpId="0" bldLvl="0" autoUpdateAnimBg="0"/>
      <p:bldP spid="14377" grpId="0" bldLvl="0" animBg="1" autoUpdateAnimBg="0"/>
      <p:bldP spid="14378" grpId="0" bldLvl="0" animBg="1" autoUpdateAnimBg="0"/>
      <p:bldP spid="14379" grpId="0" bldLvl="0" autoUpdateAnimBg="0"/>
      <p:bldP spid="14380" grpId="0" bldLvl="0" autoUpdateAnimBg="0"/>
      <p:bldP spid="14381" grpId="0" bldLvl="0" animBg="1" autoUpdateAnimBg="0"/>
      <p:bldP spid="14382" grpId="0" bldLvl="0" autoUpdateAnimBg="0"/>
      <p:bldP spid="14383" grpId="0" bldLvl="0" autoUpdateAnimBg="0"/>
      <p:bldP spid="14384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heme/theme1.xml><?xml version="1.0" encoding="utf-8"?>
<a:theme xmlns:a="http://schemas.openxmlformats.org/drawingml/2006/main" name="Office 主题​​">
  <a:themeElements>
    <a:clrScheme name="自定义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009644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009644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3915</Words>
  <Application>Microsoft Office PowerPoint</Application>
  <PresentationFormat>自定义</PresentationFormat>
  <Paragraphs>336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方正兰亭黑_GBK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47</cp:revision>
  <dcterms:created xsi:type="dcterms:W3CDTF">2015-05-08T06:16:00Z</dcterms:created>
  <dcterms:modified xsi:type="dcterms:W3CDTF">2021-01-06T01:00:36Z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